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4"/>
  </p:sldMasterIdLst>
  <p:notesMasterIdLst>
    <p:notesMasterId r:id="rId39"/>
  </p:notesMasterIdLst>
  <p:handoutMasterIdLst>
    <p:handoutMasterId r:id="rId40"/>
  </p:handoutMasterIdLst>
  <p:sldIdLst>
    <p:sldId id="256" r:id="rId5"/>
    <p:sldId id="302" r:id="rId6"/>
    <p:sldId id="303" r:id="rId7"/>
    <p:sldId id="306" r:id="rId8"/>
    <p:sldId id="285" r:id="rId9"/>
    <p:sldId id="286" r:id="rId10"/>
    <p:sldId id="287" r:id="rId11"/>
    <p:sldId id="289" r:id="rId12"/>
    <p:sldId id="305" r:id="rId13"/>
    <p:sldId id="304" r:id="rId14"/>
    <p:sldId id="294" r:id="rId15"/>
    <p:sldId id="264" r:id="rId16"/>
    <p:sldId id="300" r:id="rId17"/>
    <p:sldId id="288" r:id="rId18"/>
    <p:sldId id="301" r:id="rId19"/>
    <p:sldId id="284" r:id="rId20"/>
    <p:sldId id="282" r:id="rId21"/>
    <p:sldId id="265" r:id="rId22"/>
    <p:sldId id="293" r:id="rId23"/>
    <p:sldId id="257" r:id="rId24"/>
    <p:sldId id="268" r:id="rId25"/>
    <p:sldId id="267" r:id="rId26"/>
    <p:sldId id="277" r:id="rId27"/>
    <p:sldId id="295" r:id="rId28"/>
    <p:sldId id="279" r:id="rId29"/>
    <p:sldId id="296" r:id="rId30"/>
    <p:sldId id="276" r:id="rId31"/>
    <p:sldId id="297" r:id="rId32"/>
    <p:sldId id="278" r:id="rId33"/>
    <p:sldId id="275" r:id="rId34"/>
    <p:sldId id="271" r:id="rId35"/>
    <p:sldId id="280" r:id="rId36"/>
    <p:sldId id="270" r:id="rId37"/>
    <p:sldId id="260" r:id="rId38"/>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48" autoAdjust="0"/>
  </p:normalViewPr>
  <p:slideViewPr>
    <p:cSldViewPr snapToGrid="0">
      <p:cViewPr varScale="1">
        <p:scale>
          <a:sx n="75" d="100"/>
          <a:sy n="75" d="100"/>
        </p:scale>
        <p:origin x="50" y="94"/>
      </p:cViewPr>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dgm:spPr/>
      <dgm:t>
        <a:bodyPr rtlCol="0"/>
        <a:lstStyle/>
        <a:p>
          <a:pPr rtl="0">
            <a:lnSpc>
              <a:spcPct val="100000"/>
            </a:lnSpc>
          </a:pPr>
          <a:r>
            <a:rPr lang="en-US" dirty="0" err="1"/>
            <a:t>Aspectos</a:t>
          </a:r>
          <a:r>
            <a:rPr lang="en-US" dirty="0"/>
            <a:t> </a:t>
          </a:r>
          <a:r>
            <a:rPr lang="en-US" dirty="0" err="1"/>
            <a:t>relevantes</a:t>
          </a:r>
          <a:endParaRPr lang="es-ES" noProof="0" dirty="0"/>
        </a:p>
      </dgm:t>
    </dgm:pt>
    <dgm:pt modelId="{720680DC-AAA4-4434-A582-60EBCC5BA355}" type="parTrans" cxnId="{0B5DAE5F-BCDC-4BF7-A6E7-CF856886A64D}">
      <dgm:prSet/>
      <dgm:spPr/>
      <dgm:t>
        <a:bodyPr rtlCol="0"/>
        <a:lstStyle/>
        <a:p>
          <a:pPr rtl="0"/>
          <a:endParaRPr lang="es-ES" noProof="0" dirty="0"/>
        </a:p>
      </dgm:t>
    </dgm:pt>
    <dgm:pt modelId="{CA077D98-8478-47EA-B6A9-99ACE60C64D4}" type="sibTrans" cxnId="{0B5DAE5F-BCDC-4BF7-A6E7-CF856886A64D}">
      <dgm:prSet/>
      <dgm:spPr/>
      <dgm:t>
        <a:bodyPr rtlCol="0"/>
        <a:lstStyle/>
        <a:p>
          <a:pPr rtl="0"/>
          <a:endParaRPr lang="es-ES" noProof="0" dirty="0"/>
        </a:p>
      </dgm:t>
    </dgm:pt>
    <dgm:pt modelId="{0BEF68B8-1228-47BB-83B5-7B9CD1E3F84E}">
      <dgm:prSet phldrT="[Text]"/>
      <dgm:spPr/>
      <dgm:t>
        <a:bodyPr rtlCol="0"/>
        <a:lstStyle/>
        <a:p>
          <a:pPr rtl="0">
            <a:lnSpc>
              <a:spcPct val="100000"/>
            </a:lnSpc>
          </a:pPr>
          <a:r>
            <a:rPr lang="es-ES" noProof="0" dirty="0"/>
            <a:t>Naturaleza del Ciberataque</a:t>
          </a:r>
        </a:p>
      </dgm:t>
    </dgm:pt>
    <dgm:pt modelId="{ED3A4BC2-B75A-4952-A38B-A42B5995DF05}" type="parTrans" cxnId="{EDEF4F82-1237-4639-A0F7-385C1897CE66}">
      <dgm:prSet/>
      <dgm:spPr/>
      <dgm:t>
        <a:bodyPr rtlCol="0"/>
        <a:lstStyle/>
        <a:p>
          <a:pPr rtl="0"/>
          <a:endParaRPr lang="es-ES" noProof="0" dirty="0"/>
        </a:p>
      </dgm:t>
    </dgm:pt>
    <dgm:pt modelId="{FD949706-EDCC-4ADC-8EDF-8EDA49C92325}" type="sibTrans" cxnId="{EDEF4F82-1237-4639-A0F7-385C1897CE66}">
      <dgm:prSet/>
      <dgm:spPr/>
      <dgm:t>
        <a:bodyPr rtlCol="0"/>
        <a:lstStyle/>
        <a:p>
          <a:pPr rtl="0"/>
          <a:endParaRPr lang="es-ES" noProof="0" dirty="0"/>
        </a:p>
      </dgm:t>
    </dgm:pt>
    <dgm:pt modelId="{5605D28D-2CE6-4513-8566-952984E21E14}">
      <dgm:prSet phldrT="[Text]"/>
      <dgm:spPr/>
      <dgm:t>
        <a:bodyPr rtlCol="0"/>
        <a:lstStyle/>
        <a:p>
          <a:pPr rtl="0">
            <a:lnSpc>
              <a:spcPct val="100000"/>
            </a:lnSpc>
          </a:pPr>
          <a:r>
            <a:rPr lang="en-US" dirty="0"/>
            <a:t>Seguridad informática en el GAD-DMQ</a:t>
          </a:r>
          <a:endParaRPr lang="es-ES" noProof="0" dirty="0"/>
        </a:p>
      </dgm:t>
    </dgm:pt>
    <dgm:pt modelId="{EB15AB98-362B-4E70-A3DA-995FC3E8BA79}" type="parTrans" cxnId="{FAF3F884-F0CF-440F-8CB1-B7648AB1B138}">
      <dgm:prSet/>
      <dgm:spPr/>
      <dgm:t>
        <a:bodyPr rtlCol="0"/>
        <a:lstStyle/>
        <a:p>
          <a:pPr rtl="0"/>
          <a:endParaRPr lang="es-ES" noProof="0" dirty="0"/>
        </a:p>
      </dgm:t>
    </dgm:pt>
    <dgm:pt modelId="{823D1971-2C4D-4EC5-A874-2F463DE37109}" type="sibTrans" cxnId="{FAF3F884-F0CF-440F-8CB1-B7648AB1B138}">
      <dgm:prSet/>
      <dgm:spPr/>
      <dgm:t>
        <a:bodyPr rtlCol="0"/>
        <a:lstStyle/>
        <a:p>
          <a:pPr rtl="0"/>
          <a:endParaRPr lang="es-ES" noProof="0" dirty="0"/>
        </a:p>
      </dgm:t>
    </dgm:pt>
    <dgm:pt modelId="{5F3D267A-B419-4089-8271-4453741E1A1D}">
      <dgm:prSet phldrT="[Text]"/>
      <dgm:spPr/>
      <dgm:t>
        <a:bodyPr/>
        <a:lstStyle/>
        <a:p>
          <a:pPr>
            <a:lnSpc>
              <a:spcPct val="100000"/>
            </a:lnSpc>
            <a:buFont typeface="+mj-lt"/>
            <a:buNone/>
          </a:pPr>
          <a:r>
            <a:rPr lang="en-US" dirty="0"/>
            <a:t>Evolución del Ciberataque y siguientes pasos</a:t>
          </a:r>
          <a:endParaRPr lang="es-ES" noProof="0" dirty="0"/>
        </a:p>
      </dgm:t>
    </dgm:pt>
    <dgm:pt modelId="{54E934F4-43A8-44AD-93A0-380A5E5DBA7D}" type="parTrans" cxnId="{4479C7FC-34C4-4E09-9A5C-749A584C4A3A}">
      <dgm:prSet/>
      <dgm:spPr/>
      <dgm:t>
        <a:bodyPr/>
        <a:lstStyle/>
        <a:p>
          <a:endParaRPr lang="es-EC"/>
        </a:p>
      </dgm:t>
    </dgm:pt>
    <dgm:pt modelId="{B35638FC-A541-4C3E-9A62-0E667B0608EA}" type="sibTrans" cxnId="{4479C7FC-34C4-4E09-9A5C-749A584C4A3A}">
      <dgm:prSet/>
      <dgm:spPr/>
      <dgm:t>
        <a:bodyPr/>
        <a:lstStyle/>
        <a:p>
          <a:endParaRPr lang="es-EC"/>
        </a:p>
      </dgm:t>
    </dgm:pt>
    <dgm:pt modelId="{BEEA5218-8EB0-447E-ACFF-19FB2659F1C7}">
      <dgm:prSet phldrT="[Text]"/>
      <dgm:spPr/>
      <dgm:t>
        <a:bodyPr rtlCol="0"/>
        <a:lstStyle/>
        <a:p>
          <a:pPr rtl="0">
            <a:lnSpc>
              <a:spcPct val="100000"/>
            </a:lnSpc>
          </a:pPr>
          <a:r>
            <a:rPr lang="en-US" dirty="0" err="1"/>
            <a:t>Hechos</a:t>
          </a:r>
          <a:r>
            <a:rPr lang="en-US" dirty="0"/>
            <a:t> sucedidos</a:t>
          </a:r>
          <a:endParaRPr lang="es-ES" noProof="0" dirty="0"/>
        </a:p>
      </dgm:t>
    </dgm:pt>
    <dgm:pt modelId="{53381C91-62B9-4019-87B2-A511ED8D138C}" type="parTrans" cxnId="{85DF2AFD-DDFA-4538-8A4C-57883A4C112E}">
      <dgm:prSet/>
      <dgm:spPr/>
    </dgm:pt>
    <dgm:pt modelId="{9ED5147A-6560-4B9D-9767-6AA29F27E3E6}" type="sibTrans" cxnId="{85DF2AFD-DDFA-4538-8A4C-57883A4C112E}">
      <dgm:prSet/>
      <dgm:spPr/>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5"/>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5"/>
      <dgm:spPr/>
    </dgm:pt>
    <dgm:pt modelId="{429CABD1-4116-474B-81BF-735E2CA9DD00}" type="pres">
      <dgm:prSet presAssocID="{7E5AA53B-3EEE-4DE4-BB81-9044890C2946}" presName="dstNode" presStyleLbl="node1" presStyleIdx="0" presStyleCnt="5"/>
      <dgm:spPr/>
    </dgm:pt>
    <dgm:pt modelId="{58319267-C71E-43C9-94E1-827D0616C7A7}" type="pres">
      <dgm:prSet presAssocID="{6750AC01-D39D-4F3A-9DC8-2A211EE986A2}" presName="text_1" presStyleLbl="node1" presStyleIdx="0" presStyleCnt="5">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5"/>
      <dgm:spPr/>
    </dgm:pt>
    <dgm:pt modelId="{3D2C8C1E-E18A-4625-98C9-402DC95B0125}" type="pres">
      <dgm:prSet presAssocID="{BEEA5218-8EB0-447E-ACFF-19FB2659F1C7}" presName="text_2" presStyleLbl="node1" presStyleIdx="1" presStyleCnt="5">
        <dgm:presLayoutVars>
          <dgm:bulletEnabled val="1"/>
        </dgm:presLayoutVars>
      </dgm:prSet>
      <dgm:spPr/>
    </dgm:pt>
    <dgm:pt modelId="{693182FA-EEDC-40C6-9C32-835DA3B4B0B5}" type="pres">
      <dgm:prSet presAssocID="{BEEA5218-8EB0-447E-ACFF-19FB2659F1C7}" presName="accent_2" presStyleCnt="0"/>
      <dgm:spPr/>
    </dgm:pt>
    <dgm:pt modelId="{72C4E0EE-248A-41F7-A22D-8ACB1A2B94C7}" type="pres">
      <dgm:prSet presAssocID="{BEEA5218-8EB0-447E-ACFF-19FB2659F1C7}" presName="accentRepeatNode" presStyleLbl="solidFgAcc1" presStyleIdx="1" presStyleCnt="5"/>
      <dgm:spPr/>
    </dgm:pt>
    <dgm:pt modelId="{A4BD8014-DAEC-4AC4-B073-8B9974A9106D}" type="pres">
      <dgm:prSet presAssocID="{0BEF68B8-1228-47BB-83B5-7B9CD1E3F84E}" presName="text_3" presStyleLbl="node1" presStyleIdx="2" presStyleCnt="5">
        <dgm:presLayoutVars>
          <dgm:bulletEnabled val="1"/>
        </dgm:presLayoutVars>
      </dgm:prSet>
      <dgm:spPr/>
    </dgm:pt>
    <dgm:pt modelId="{14D910A7-5203-47BD-973C-854A91315859}" type="pres">
      <dgm:prSet presAssocID="{0BEF68B8-1228-47BB-83B5-7B9CD1E3F84E}" presName="accent_3" presStyleCnt="0"/>
      <dgm:spPr/>
    </dgm:pt>
    <dgm:pt modelId="{3F8116AC-FAC3-4E95-9865-93CCFEB191B9}" type="pres">
      <dgm:prSet presAssocID="{0BEF68B8-1228-47BB-83B5-7B9CD1E3F84E}" presName="accentRepeatNode" presStyleLbl="solidFgAcc1" presStyleIdx="2" presStyleCnt="5"/>
      <dgm:spPr/>
    </dgm:pt>
    <dgm:pt modelId="{724555F0-1CE2-4E33-BFBE-849635DEC445}" type="pres">
      <dgm:prSet presAssocID="{5605D28D-2CE6-4513-8566-952984E21E14}" presName="text_4" presStyleLbl="node1" presStyleIdx="3" presStyleCnt="5">
        <dgm:presLayoutVars>
          <dgm:bulletEnabled val="1"/>
        </dgm:presLayoutVars>
      </dgm:prSet>
      <dgm:spPr/>
    </dgm:pt>
    <dgm:pt modelId="{CF95A4F0-159D-437E-9ACB-3AB0E7B8F8A9}" type="pres">
      <dgm:prSet presAssocID="{5605D28D-2CE6-4513-8566-952984E21E14}" presName="accent_4" presStyleCnt="0"/>
      <dgm:spPr/>
    </dgm:pt>
    <dgm:pt modelId="{A965097E-32F1-4AB8-8C4E-2814A7596B2F}" type="pres">
      <dgm:prSet presAssocID="{5605D28D-2CE6-4513-8566-952984E21E14}" presName="accentRepeatNode" presStyleLbl="solidFgAcc1" presStyleIdx="3" presStyleCnt="5"/>
      <dgm:spPr/>
    </dgm:pt>
    <dgm:pt modelId="{5C5FEA4A-30AB-439C-865F-365A739F41AA}" type="pres">
      <dgm:prSet presAssocID="{5F3D267A-B419-4089-8271-4453741E1A1D}" presName="text_5" presStyleLbl="node1" presStyleIdx="4" presStyleCnt="5">
        <dgm:presLayoutVars>
          <dgm:bulletEnabled val="1"/>
        </dgm:presLayoutVars>
      </dgm:prSet>
      <dgm:spPr/>
    </dgm:pt>
    <dgm:pt modelId="{EDA36312-BC79-4112-BCDC-3D0846E2EE34}" type="pres">
      <dgm:prSet presAssocID="{5F3D267A-B419-4089-8271-4453741E1A1D}" presName="accent_5" presStyleCnt="0"/>
      <dgm:spPr/>
    </dgm:pt>
    <dgm:pt modelId="{702C5535-6AD5-4E13-9ED9-4F49F6A8A03B}" type="pres">
      <dgm:prSet presAssocID="{5F3D267A-B419-4089-8271-4453741E1A1D}" presName="accentRepeatNode" presStyleLbl="solidFgAcc1" presStyleIdx="4" presStyleCnt="5"/>
      <dgm:spPr/>
    </dgm:pt>
  </dgm:ptLst>
  <dgm:cxnLst>
    <dgm:cxn modelId="{B88D8A09-7093-4F23-B048-B0556E639560}" type="presOf" srcId="{BEEA5218-8EB0-447E-ACFF-19FB2659F1C7}" destId="{3D2C8C1E-E18A-4625-98C9-402DC95B0125}"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D02FAC47-3FEC-4231-9841-30016308952C}" type="presOf" srcId="{0BEF68B8-1228-47BB-83B5-7B9CD1E3F84E}" destId="{A4BD8014-DAEC-4AC4-B073-8B9974A9106D}" srcOrd="0" destOrd="0" presId="urn:microsoft.com/office/officeart/2008/layout/VerticalCurvedList"/>
    <dgm:cxn modelId="{EDEF4F82-1237-4639-A0F7-385C1897CE66}" srcId="{7E5AA53B-3EEE-4DE4-BB81-9044890C2946}" destId="{0BEF68B8-1228-47BB-83B5-7B9CD1E3F84E}" srcOrd="2" destOrd="0" parTransId="{ED3A4BC2-B75A-4952-A38B-A42B5995DF05}" sibTransId="{FD949706-EDCC-4ADC-8EDF-8EDA49C92325}"/>
    <dgm:cxn modelId="{FAF3F884-F0CF-440F-8CB1-B7648AB1B138}" srcId="{7E5AA53B-3EEE-4DE4-BB81-9044890C2946}" destId="{5605D28D-2CE6-4513-8566-952984E21E14}" srcOrd="3"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0F39B3C3-9A76-4062-89CE-1B89BB0BE01D}" type="presOf" srcId="{5605D28D-2CE6-4513-8566-952984E21E14}" destId="{724555F0-1CE2-4E33-BFBE-849635DEC445}" srcOrd="0" destOrd="0" presId="urn:microsoft.com/office/officeart/2008/layout/VerticalCurvedList"/>
    <dgm:cxn modelId="{4C4C57C7-9865-41A5-88AE-EAC1B3F903AC}" type="presOf" srcId="{CA077D98-8478-47EA-B6A9-99ACE60C64D4}" destId="{D79B43FC-100B-4A0D-A4D5-0D2D04B99064}" srcOrd="0" destOrd="0" presId="urn:microsoft.com/office/officeart/2008/layout/VerticalCurvedList"/>
    <dgm:cxn modelId="{8BC6F3DA-FFC5-44E4-9D1B-4F37A264FE5E}" type="presOf" srcId="{5F3D267A-B419-4089-8271-4453741E1A1D}" destId="{5C5FEA4A-30AB-439C-865F-365A739F41AA}" srcOrd="0" destOrd="0" presId="urn:microsoft.com/office/officeart/2008/layout/VerticalCurvedList"/>
    <dgm:cxn modelId="{7AD235F0-A4B7-43CB-9371-7A3C469E0201}" type="presOf" srcId="{6750AC01-D39D-4F3A-9DC8-2A211EE986A2}" destId="{58319267-C71E-43C9-94E1-827D0616C7A7}" srcOrd="0" destOrd="0" presId="urn:microsoft.com/office/officeart/2008/layout/VerticalCurvedList"/>
    <dgm:cxn modelId="{4479C7FC-34C4-4E09-9A5C-749A584C4A3A}" srcId="{7E5AA53B-3EEE-4DE4-BB81-9044890C2946}" destId="{5F3D267A-B419-4089-8271-4453741E1A1D}" srcOrd="4" destOrd="0" parTransId="{54E934F4-43A8-44AD-93A0-380A5E5DBA7D}" sibTransId="{B35638FC-A541-4C3E-9A62-0E667B0608EA}"/>
    <dgm:cxn modelId="{85DF2AFD-DDFA-4538-8A4C-57883A4C112E}" srcId="{7E5AA53B-3EEE-4DE4-BB81-9044890C2946}" destId="{BEEA5218-8EB0-447E-ACFF-19FB2659F1C7}" srcOrd="1" destOrd="0" parTransId="{53381C91-62B9-4019-87B2-A511ED8D138C}" sibTransId="{9ED5147A-6560-4B9D-9767-6AA29F27E3E6}"/>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4E28C999-AD18-4A4A-9C3D-583103F149BE}" type="presParOf" srcId="{90561C55-3C6E-4D53-85E1-2C50BCDDA392}" destId="{58319267-C71E-43C9-94E1-827D0616C7A7}" srcOrd="1" destOrd="0" presId="urn:microsoft.com/office/officeart/2008/layout/VerticalCurvedList"/>
    <dgm:cxn modelId="{6B36D478-E514-4A74-B365-E41E08182B63}" type="presParOf" srcId="{90561C55-3C6E-4D53-85E1-2C50BCDDA392}" destId="{79F9B8A9-2412-4B74-84A9-69422DB81CDC}" srcOrd="2" destOrd="0" presId="urn:microsoft.com/office/officeart/2008/layout/VerticalCurvedList"/>
    <dgm:cxn modelId="{8DB0E9E4-01ED-44E6-85AF-0EEFFA68110C}" type="presParOf" srcId="{79F9B8A9-2412-4B74-84A9-69422DB81CDC}" destId="{07CB3071-D555-47DA-A36A-69EB91531FD8}" srcOrd="0" destOrd="0" presId="urn:microsoft.com/office/officeart/2008/layout/VerticalCurvedList"/>
    <dgm:cxn modelId="{43EE6240-A704-4031-81C0-2ADFB5684778}" type="presParOf" srcId="{90561C55-3C6E-4D53-85E1-2C50BCDDA392}" destId="{3D2C8C1E-E18A-4625-98C9-402DC95B0125}" srcOrd="3" destOrd="0" presId="urn:microsoft.com/office/officeart/2008/layout/VerticalCurvedList"/>
    <dgm:cxn modelId="{FABFED0B-A484-4034-8116-8B04C81A4B99}" type="presParOf" srcId="{90561C55-3C6E-4D53-85E1-2C50BCDDA392}" destId="{693182FA-EEDC-40C6-9C32-835DA3B4B0B5}" srcOrd="4" destOrd="0" presId="urn:microsoft.com/office/officeart/2008/layout/VerticalCurvedList"/>
    <dgm:cxn modelId="{AE660624-B732-4B07-A53B-7451E3A3F8AF}" type="presParOf" srcId="{693182FA-EEDC-40C6-9C32-835DA3B4B0B5}" destId="{72C4E0EE-248A-41F7-A22D-8ACB1A2B94C7}" srcOrd="0" destOrd="0" presId="urn:microsoft.com/office/officeart/2008/layout/VerticalCurvedList"/>
    <dgm:cxn modelId="{45F7DBA0-8E54-42AA-86F9-062245812C4F}" type="presParOf" srcId="{90561C55-3C6E-4D53-85E1-2C50BCDDA392}" destId="{A4BD8014-DAEC-4AC4-B073-8B9974A9106D}" srcOrd="5" destOrd="0" presId="urn:microsoft.com/office/officeart/2008/layout/VerticalCurvedList"/>
    <dgm:cxn modelId="{9B346D3A-5639-48F4-9D15-87E43DDEBA07}" type="presParOf" srcId="{90561C55-3C6E-4D53-85E1-2C50BCDDA392}" destId="{14D910A7-5203-47BD-973C-854A91315859}" srcOrd="6" destOrd="0" presId="urn:microsoft.com/office/officeart/2008/layout/VerticalCurvedList"/>
    <dgm:cxn modelId="{38FF51A5-2743-4F91-8D45-37FA6C2E4946}" type="presParOf" srcId="{14D910A7-5203-47BD-973C-854A91315859}" destId="{3F8116AC-FAC3-4E95-9865-93CCFEB191B9}" srcOrd="0" destOrd="0" presId="urn:microsoft.com/office/officeart/2008/layout/VerticalCurvedList"/>
    <dgm:cxn modelId="{F7FC8AB3-4F49-4C73-BFD4-341262542CE0}" type="presParOf" srcId="{90561C55-3C6E-4D53-85E1-2C50BCDDA392}" destId="{724555F0-1CE2-4E33-BFBE-849635DEC445}" srcOrd="7" destOrd="0" presId="urn:microsoft.com/office/officeart/2008/layout/VerticalCurvedList"/>
    <dgm:cxn modelId="{9142B654-E7C0-4AEA-B1FB-22C27B84E49A}" type="presParOf" srcId="{90561C55-3C6E-4D53-85E1-2C50BCDDA392}" destId="{CF95A4F0-159D-437E-9ACB-3AB0E7B8F8A9}" srcOrd="8" destOrd="0" presId="urn:microsoft.com/office/officeart/2008/layout/VerticalCurvedList"/>
    <dgm:cxn modelId="{7B12F72E-D9CE-4B35-829D-77F96205C6AE}" type="presParOf" srcId="{CF95A4F0-159D-437E-9ACB-3AB0E7B8F8A9}" destId="{A965097E-32F1-4AB8-8C4E-2814A7596B2F}" srcOrd="0" destOrd="0" presId="urn:microsoft.com/office/officeart/2008/layout/VerticalCurvedList"/>
    <dgm:cxn modelId="{23FCAB99-3302-4275-8AD2-18A97070CF57}" type="presParOf" srcId="{90561C55-3C6E-4D53-85E1-2C50BCDDA392}" destId="{5C5FEA4A-30AB-439C-865F-365A739F41AA}" srcOrd="9" destOrd="0" presId="urn:microsoft.com/office/officeart/2008/layout/VerticalCurvedList"/>
    <dgm:cxn modelId="{392EBEFE-DC7D-4DAE-AF49-CCCB02228C49}" type="presParOf" srcId="{90561C55-3C6E-4D53-85E1-2C50BCDDA392}" destId="{EDA36312-BC79-4112-BCDC-3D0846E2EE34}" srcOrd="10" destOrd="0" presId="urn:microsoft.com/office/officeart/2008/layout/VerticalCurvedList"/>
    <dgm:cxn modelId="{2BEAD8F2-12B6-46EF-8829-4D08131659DE}" type="presParOf" srcId="{EDA36312-BC79-4112-BCDC-3D0846E2EE34}" destId="{702C5535-6AD5-4E13-9ED9-4F49F6A8A03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dgm:spPr/>
      <dgm:t>
        <a:bodyPr rtlCol="0"/>
        <a:lstStyle/>
        <a:p>
          <a:pPr rtl="0">
            <a:lnSpc>
              <a:spcPct val="100000"/>
            </a:lnSpc>
          </a:pPr>
          <a:r>
            <a:rPr lang="en-US" dirty="0">
              <a:solidFill>
                <a:schemeClr val="accent2">
                  <a:lumMod val="75000"/>
                </a:schemeClr>
              </a:solidFill>
            </a:rPr>
            <a:t>Hechos sucedidos</a:t>
          </a:r>
          <a:endParaRPr lang="es-ES" noProof="0" dirty="0">
            <a:solidFill>
              <a:schemeClr val="accent2">
                <a:lumMod val="75000"/>
              </a:schemeClr>
            </a:solidFill>
          </a:endParaRPr>
        </a:p>
      </dgm:t>
    </dgm:pt>
    <dgm:pt modelId="{720680DC-AAA4-4434-A582-60EBCC5BA355}" type="parTrans" cxnId="{0B5DAE5F-BCDC-4BF7-A6E7-CF856886A64D}">
      <dgm:prSet/>
      <dgm:spPr/>
      <dgm:t>
        <a:bodyPr rtlCol="0"/>
        <a:lstStyle/>
        <a:p>
          <a:pPr rtl="0"/>
          <a:endParaRPr lang="es-ES" noProof="0" dirty="0"/>
        </a:p>
      </dgm:t>
    </dgm:pt>
    <dgm:pt modelId="{CA077D98-8478-47EA-B6A9-99ACE60C64D4}" type="sibTrans" cxnId="{0B5DAE5F-BCDC-4BF7-A6E7-CF856886A64D}">
      <dgm:prSet/>
      <dgm:spPr/>
      <dgm:t>
        <a:bodyPr rtlCol="0"/>
        <a:lstStyle/>
        <a:p>
          <a:pPr rtl="0"/>
          <a:endParaRPr lang="es-ES" noProof="0" dirty="0"/>
        </a:p>
      </dgm:t>
    </dgm:pt>
    <dgm:pt modelId="{0BEF68B8-1228-47BB-83B5-7B9CD1E3F84E}">
      <dgm:prSet phldrT="[Text]"/>
      <dgm:spPr/>
      <dgm:t>
        <a:bodyPr rtlCol="0"/>
        <a:lstStyle/>
        <a:p>
          <a:pPr rtl="0">
            <a:lnSpc>
              <a:spcPct val="100000"/>
            </a:lnSpc>
          </a:pPr>
          <a:r>
            <a:rPr lang="es-ES" noProof="0" dirty="0">
              <a:solidFill>
                <a:schemeClr val="accent2">
                  <a:lumMod val="75000"/>
                </a:schemeClr>
              </a:solidFill>
            </a:rPr>
            <a:t>Naturaleza del Ciberataque</a:t>
          </a:r>
        </a:p>
      </dgm:t>
    </dgm:pt>
    <dgm:pt modelId="{ED3A4BC2-B75A-4952-A38B-A42B5995DF05}" type="parTrans" cxnId="{EDEF4F82-1237-4639-A0F7-385C1897CE66}">
      <dgm:prSet/>
      <dgm:spPr/>
      <dgm:t>
        <a:bodyPr rtlCol="0"/>
        <a:lstStyle/>
        <a:p>
          <a:pPr rtl="0"/>
          <a:endParaRPr lang="es-ES" noProof="0" dirty="0"/>
        </a:p>
      </dgm:t>
    </dgm:pt>
    <dgm:pt modelId="{FD949706-EDCC-4ADC-8EDF-8EDA49C92325}" type="sibTrans" cxnId="{EDEF4F82-1237-4639-A0F7-385C1897CE66}">
      <dgm:prSet/>
      <dgm:spPr/>
      <dgm:t>
        <a:bodyPr rtlCol="0"/>
        <a:lstStyle/>
        <a:p>
          <a:pPr rtl="0"/>
          <a:endParaRPr lang="es-ES" noProof="0" dirty="0"/>
        </a:p>
      </dgm:t>
    </dgm:pt>
    <dgm:pt modelId="{5605D28D-2CE6-4513-8566-952984E21E14}">
      <dgm:prSet phldrT="[Text]"/>
      <dgm:spPr/>
      <dgm:t>
        <a:bodyPr rtlCol="0"/>
        <a:lstStyle/>
        <a:p>
          <a:pPr rtl="0">
            <a:lnSpc>
              <a:spcPct val="100000"/>
            </a:lnSpc>
          </a:pPr>
          <a:r>
            <a:rPr lang="en-US" dirty="0">
              <a:solidFill>
                <a:schemeClr val="accent2">
                  <a:lumMod val="75000"/>
                </a:schemeClr>
              </a:solidFill>
            </a:rPr>
            <a:t>Seguridad informática en el GAD-DMQ</a:t>
          </a:r>
          <a:endParaRPr lang="es-ES" noProof="0" dirty="0">
            <a:solidFill>
              <a:schemeClr val="accent2">
                <a:lumMod val="75000"/>
              </a:schemeClr>
            </a:solidFill>
          </a:endParaRPr>
        </a:p>
      </dgm:t>
    </dgm:pt>
    <dgm:pt modelId="{EB15AB98-362B-4E70-A3DA-995FC3E8BA79}" type="parTrans" cxnId="{FAF3F884-F0CF-440F-8CB1-B7648AB1B138}">
      <dgm:prSet/>
      <dgm:spPr/>
      <dgm:t>
        <a:bodyPr rtlCol="0"/>
        <a:lstStyle/>
        <a:p>
          <a:pPr rtl="0"/>
          <a:endParaRPr lang="es-ES" noProof="0" dirty="0"/>
        </a:p>
      </dgm:t>
    </dgm:pt>
    <dgm:pt modelId="{823D1971-2C4D-4EC5-A874-2F463DE37109}" type="sibTrans" cxnId="{FAF3F884-F0CF-440F-8CB1-B7648AB1B138}">
      <dgm:prSet/>
      <dgm:spPr/>
      <dgm:t>
        <a:bodyPr rtlCol="0"/>
        <a:lstStyle/>
        <a:p>
          <a:pPr rtl="0"/>
          <a:endParaRPr lang="es-ES" noProof="0" dirty="0"/>
        </a:p>
      </dgm:t>
    </dgm:pt>
    <dgm:pt modelId="{5F3D267A-B419-4089-8271-4453741E1A1D}">
      <dgm:prSet phldrT="[Text]"/>
      <dgm:spPr/>
      <dgm:t>
        <a:bodyPr/>
        <a:lstStyle/>
        <a:p>
          <a:pPr>
            <a:lnSpc>
              <a:spcPct val="100000"/>
            </a:lnSpc>
            <a:buFont typeface="+mj-lt"/>
            <a:buNone/>
          </a:pPr>
          <a:r>
            <a:rPr lang="en-US" dirty="0">
              <a:solidFill>
                <a:schemeClr val="accent2">
                  <a:lumMod val="75000"/>
                </a:schemeClr>
              </a:solidFill>
            </a:rPr>
            <a:t>Evolución del Ciberataque y siguientes pasos</a:t>
          </a:r>
          <a:endParaRPr lang="es-ES" noProof="0" dirty="0">
            <a:solidFill>
              <a:schemeClr val="accent2">
                <a:lumMod val="75000"/>
              </a:schemeClr>
            </a:solidFill>
          </a:endParaRPr>
        </a:p>
      </dgm:t>
    </dgm:pt>
    <dgm:pt modelId="{54E934F4-43A8-44AD-93A0-380A5E5DBA7D}" type="parTrans" cxnId="{4479C7FC-34C4-4E09-9A5C-749A584C4A3A}">
      <dgm:prSet/>
      <dgm:spPr/>
      <dgm:t>
        <a:bodyPr/>
        <a:lstStyle/>
        <a:p>
          <a:endParaRPr lang="es-EC"/>
        </a:p>
      </dgm:t>
    </dgm:pt>
    <dgm:pt modelId="{B35638FC-A541-4C3E-9A62-0E667B0608EA}" type="sibTrans" cxnId="{4479C7FC-34C4-4E09-9A5C-749A584C4A3A}">
      <dgm:prSet/>
      <dgm:spPr/>
      <dgm:t>
        <a:bodyPr/>
        <a:lstStyle/>
        <a:p>
          <a:endParaRPr lang="es-EC"/>
        </a:p>
      </dgm:t>
    </dgm:pt>
    <dgm:pt modelId="{C472B134-8419-4922-8E57-077D845C1722}">
      <dgm:prSet phldrT="[Text]"/>
      <dgm:spPr/>
      <dgm:t>
        <a:bodyPr rtlCol="0"/>
        <a:lstStyle/>
        <a:p>
          <a:pPr rtl="0">
            <a:lnSpc>
              <a:spcPct val="100000"/>
            </a:lnSpc>
          </a:pPr>
          <a:r>
            <a:rPr lang="es-ES" noProof="0" dirty="0">
              <a:solidFill>
                <a:schemeClr val="bg1"/>
              </a:solidFill>
            </a:rPr>
            <a:t>Aspectos relevantes</a:t>
          </a:r>
        </a:p>
      </dgm:t>
    </dgm:pt>
    <dgm:pt modelId="{50682024-EC37-42F3-B4F5-BC2894218A30}" type="parTrans" cxnId="{1AE9C8BC-083C-466D-9DE0-0A028A43AA70}">
      <dgm:prSet/>
      <dgm:spPr/>
      <dgm:t>
        <a:bodyPr/>
        <a:lstStyle/>
        <a:p>
          <a:endParaRPr lang="es-ES"/>
        </a:p>
      </dgm:t>
    </dgm:pt>
    <dgm:pt modelId="{95DAE59C-6178-432D-A8BF-B8585CE8F3A0}" type="sibTrans" cxnId="{1AE9C8BC-083C-466D-9DE0-0A028A43AA70}">
      <dgm:prSet/>
      <dgm:spPr/>
      <dgm:t>
        <a:bodyPr/>
        <a:lstStyle/>
        <a:p>
          <a:endParaRPr lang="es-ES"/>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5"/>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5"/>
      <dgm:spPr/>
    </dgm:pt>
    <dgm:pt modelId="{429CABD1-4116-474B-81BF-735E2CA9DD00}" type="pres">
      <dgm:prSet presAssocID="{7E5AA53B-3EEE-4DE4-BB81-9044890C2946}" presName="dstNode" presStyleLbl="node1" presStyleIdx="0" presStyleCnt="5"/>
      <dgm:spPr/>
    </dgm:pt>
    <dgm:pt modelId="{028559C4-068C-4058-AD27-AF1F7E3C1F1C}" type="pres">
      <dgm:prSet presAssocID="{C472B134-8419-4922-8E57-077D845C1722}" presName="text_1" presStyleLbl="node1" presStyleIdx="0" presStyleCnt="5">
        <dgm:presLayoutVars>
          <dgm:bulletEnabled val="1"/>
        </dgm:presLayoutVars>
      </dgm:prSet>
      <dgm:spPr/>
    </dgm:pt>
    <dgm:pt modelId="{5C6C16B6-2F61-48C9-BF5D-73ACDAD00CC1}" type="pres">
      <dgm:prSet presAssocID="{C472B134-8419-4922-8E57-077D845C1722}" presName="accent_1" presStyleCnt="0"/>
      <dgm:spPr/>
    </dgm:pt>
    <dgm:pt modelId="{9A1E84AC-633D-420E-A774-2C24860D3D49}" type="pres">
      <dgm:prSet presAssocID="{C472B134-8419-4922-8E57-077D845C1722}" presName="accentRepeatNode" presStyleLbl="solidFgAcc1" presStyleIdx="0" presStyleCnt="5"/>
      <dgm:spPr/>
    </dgm:pt>
    <dgm:pt modelId="{574F1C22-B2DF-4F23-BCD3-BDCF93A9D1A3}" type="pres">
      <dgm:prSet presAssocID="{6750AC01-D39D-4F3A-9DC8-2A211EE986A2}" presName="text_2" presStyleLbl="node1" presStyleIdx="1" presStyleCnt="5">
        <dgm:presLayoutVars>
          <dgm:bulletEnabled val="1"/>
        </dgm:presLayoutVars>
      </dgm:prSet>
      <dgm:spPr/>
    </dgm:pt>
    <dgm:pt modelId="{172F9EB9-D6D5-42C5-893B-0F3343EE88F0}" type="pres">
      <dgm:prSet presAssocID="{6750AC01-D39D-4F3A-9DC8-2A211EE986A2}" presName="accent_2" presStyleCnt="0"/>
      <dgm:spPr/>
    </dgm:pt>
    <dgm:pt modelId="{07CB3071-D555-47DA-A36A-69EB91531FD8}" type="pres">
      <dgm:prSet presAssocID="{6750AC01-D39D-4F3A-9DC8-2A211EE986A2}" presName="accentRepeatNode" presStyleLbl="solidFgAcc1" presStyleIdx="1" presStyleCnt="5"/>
      <dgm:spPr/>
    </dgm:pt>
    <dgm:pt modelId="{9AAA3595-8772-43B0-B03B-E92234160C08}" type="pres">
      <dgm:prSet presAssocID="{0BEF68B8-1228-47BB-83B5-7B9CD1E3F84E}" presName="text_3" presStyleLbl="node1" presStyleIdx="2" presStyleCnt="5">
        <dgm:presLayoutVars>
          <dgm:bulletEnabled val="1"/>
        </dgm:presLayoutVars>
      </dgm:prSet>
      <dgm:spPr/>
    </dgm:pt>
    <dgm:pt modelId="{1ADB3ED1-218E-4B3B-85CE-F7E560FE0B30}" type="pres">
      <dgm:prSet presAssocID="{0BEF68B8-1228-47BB-83B5-7B9CD1E3F84E}" presName="accent_3" presStyleCnt="0"/>
      <dgm:spPr/>
    </dgm:pt>
    <dgm:pt modelId="{3F8116AC-FAC3-4E95-9865-93CCFEB191B9}" type="pres">
      <dgm:prSet presAssocID="{0BEF68B8-1228-47BB-83B5-7B9CD1E3F84E}" presName="accentRepeatNode" presStyleLbl="solidFgAcc1" presStyleIdx="2" presStyleCnt="5"/>
      <dgm:spPr/>
    </dgm:pt>
    <dgm:pt modelId="{7A44C627-9FFE-4A52-8477-F37FD6B9C718}" type="pres">
      <dgm:prSet presAssocID="{5605D28D-2CE6-4513-8566-952984E21E14}" presName="text_4" presStyleLbl="node1" presStyleIdx="3" presStyleCnt="5">
        <dgm:presLayoutVars>
          <dgm:bulletEnabled val="1"/>
        </dgm:presLayoutVars>
      </dgm:prSet>
      <dgm:spPr/>
    </dgm:pt>
    <dgm:pt modelId="{2219614A-93AA-4848-9250-C9984BB7E1CE}" type="pres">
      <dgm:prSet presAssocID="{5605D28D-2CE6-4513-8566-952984E21E14}" presName="accent_4" presStyleCnt="0"/>
      <dgm:spPr/>
    </dgm:pt>
    <dgm:pt modelId="{A965097E-32F1-4AB8-8C4E-2814A7596B2F}" type="pres">
      <dgm:prSet presAssocID="{5605D28D-2CE6-4513-8566-952984E21E14}" presName="accentRepeatNode" presStyleLbl="solidFgAcc1" presStyleIdx="3" presStyleCnt="5"/>
      <dgm:spPr/>
    </dgm:pt>
    <dgm:pt modelId="{BB2CB3DD-D5FA-4764-9F35-C46063EB61C2}" type="pres">
      <dgm:prSet presAssocID="{5F3D267A-B419-4089-8271-4453741E1A1D}" presName="text_5" presStyleLbl="node1" presStyleIdx="4" presStyleCnt="5">
        <dgm:presLayoutVars>
          <dgm:bulletEnabled val="1"/>
        </dgm:presLayoutVars>
      </dgm:prSet>
      <dgm:spPr/>
    </dgm:pt>
    <dgm:pt modelId="{B3C0DBC8-6EC8-4013-B1FD-EFAE3570F1DF}" type="pres">
      <dgm:prSet presAssocID="{5F3D267A-B419-4089-8271-4453741E1A1D}" presName="accent_5" presStyleCnt="0"/>
      <dgm:spPr/>
    </dgm:pt>
    <dgm:pt modelId="{702C5535-6AD5-4E13-9ED9-4F49F6A8A03B}" type="pres">
      <dgm:prSet presAssocID="{5F3D267A-B419-4089-8271-4453741E1A1D}" presName="accentRepeatNode" presStyleLbl="solidFgAcc1" presStyleIdx="4" presStyleCnt="5"/>
      <dgm:spPr/>
    </dgm:pt>
  </dgm:ptLst>
  <dgm:cxnLst>
    <dgm:cxn modelId="{24995418-1AB1-4B02-9E74-AA4EA564012C}" type="presOf" srcId="{5F3D267A-B419-4089-8271-4453741E1A1D}" destId="{BB2CB3DD-D5FA-4764-9F35-C46063EB61C2}" srcOrd="0" destOrd="0" presId="urn:microsoft.com/office/officeart/2008/layout/VerticalCurvedList"/>
    <dgm:cxn modelId="{8658A625-C61B-4AB0-85E0-592086DB24D6}" type="presOf" srcId="{0BEF68B8-1228-47BB-83B5-7B9CD1E3F84E}" destId="{9AAA3595-8772-43B0-B03B-E92234160C08}" srcOrd="0" destOrd="0" presId="urn:microsoft.com/office/officeart/2008/layout/VerticalCurvedList"/>
    <dgm:cxn modelId="{2F8D5633-C48E-4701-A84B-9A62FC00AB37}" type="presOf" srcId="{95DAE59C-6178-432D-A8BF-B8585CE8F3A0}" destId="{D79B43FC-100B-4A0D-A4D5-0D2D04B99064}" srcOrd="0" destOrd="0" presId="urn:microsoft.com/office/officeart/2008/layout/VerticalCurvedList"/>
    <dgm:cxn modelId="{0B5DAE5F-BCDC-4BF7-A6E7-CF856886A64D}" srcId="{7E5AA53B-3EEE-4DE4-BB81-9044890C2946}" destId="{6750AC01-D39D-4F3A-9DC8-2A211EE986A2}" srcOrd="1" destOrd="0" parTransId="{720680DC-AAA4-4434-A582-60EBCC5BA355}" sibTransId="{CA077D98-8478-47EA-B6A9-99ACE60C64D4}"/>
    <dgm:cxn modelId="{2151D245-683E-416D-9BFA-ABEC0ED08673}" type="presOf" srcId="{5605D28D-2CE6-4513-8566-952984E21E14}" destId="{7A44C627-9FFE-4A52-8477-F37FD6B9C718}" srcOrd="0" destOrd="0" presId="urn:microsoft.com/office/officeart/2008/layout/VerticalCurvedList"/>
    <dgm:cxn modelId="{E4D3E345-ACBA-4ACC-BF51-9BD316A9CDC3}" type="presOf" srcId="{6750AC01-D39D-4F3A-9DC8-2A211EE986A2}" destId="{574F1C22-B2DF-4F23-BCD3-BDCF93A9D1A3}" srcOrd="0" destOrd="0" presId="urn:microsoft.com/office/officeart/2008/layout/VerticalCurvedList"/>
    <dgm:cxn modelId="{EDEF4F82-1237-4639-A0F7-385C1897CE66}" srcId="{7E5AA53B-3EEE-4DE4-BB81-9044890C2946}" destId="{0BEF68B8-1228-47BB-83B5-7B9CD1E3F84E}" srcOrd="2" destOrd="0" parTransId="{ED3A4BC2-B75A-4952-A38B-A42B5995DF05}" sibTransId="{FD949706-EDCC-4ADC-8EDF-8EDA49C92325}"/>
    <dgm:cxn modelId="{FAF3F884-F0CF-440F-8CB1-B7648AB1B138}" srcId="{7E5AA53B-3EEE-4DE4-BB81-9044890C2946}" destId="{5605D28D-2CE6-4513-8566-952984E21E14}" srcOrd="3"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1AE9C8BC-083C-466D-9DE0-0A028A43AA70}" srcId="{7E5AA53B-3EEE-4DE4-BB81-9044890C2946}" destId="{C472B134-8419-4922-8E57-077D845C1722}" srcOrd="0" destOrd="0" parTransId="{50682024-EC37-42F3-B4F5-BC2894218A30}" sibTransId="{95DAE59C-6178-432D-A8BF-B8585CE8F3A0}"/>
    <dgm:cxn modelId="{71D125F8-2F34-42E8-B107-CB6DEA3ABE5D}" type="presOf" srcId="{C472B134-8419-4922-8E57-077D845C1722}" destId="{028559C4-068C-4058-AD27-AF1F7E3C1F1C}" srcOrd="0" destOrd="0" presId="urn:microsoft.com/office/officeart/2008/layout/VerticalCurvedList"/>
    <dgm:cxn modelId="{4479C7FC-34C4-4E09-9A5C-749A584C4A3A}" srcId="{7E5AA53B-3EEE-4DE4-BB81-9044890C2946}" destId="{5F3D267A-B419-4089-8271-4453741E1A1D}" srcOrd="4" destOrd="0" parTransId="{54E934F4-43A8-44AD-93A0-380A5E5DBA7D}" sibTransId="{B35638FC-A541-4C3E-9A62-0E667B0608EA}"/>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A89E0810-E886-4D21-92B1-08BC337ACB87}" type="presParOf" srcId="{90561C55-3C6E-4D53-85E1-2C50BCDDA392}" destId="{028559C4-068C-4058-AD27-AF1F7E3C1F1C}" srcOrd="1" destOrd="0" presId="urn:microsoft.com/office/officeart/2008/layout/VerticalCurvedList"/>
    <dgm:cxn modelId="{70FA0AA8-CC6A-474B-A4DE-524D92FD32EE}" type="presParOf" srcId="{90561C55-3C6E-4D53-85E1-2C50BCDDA392}" destId="{5C6C16B6-2F61-48C9-BF5D-73ACDAD00CC1}" srcOrd="2" destOrd="0" presId="urn:microsoft.com/office/officeart/2008/layout/VerticalCurvedList"/>
    <dgm:cxn modelId="{84634725-60E9-4FEB-86A2-6D051AEAAD04}" type="presParOf" srcId="{5C6C16B6-2F61-48C9-BF5D-73ACDAD00CC1}" destId="{9A1E84AC-633D-420E-A774-2C24860D3D49}" srcOrd="0" destOrd="0" presId="urn:microsoft.com/office/officeart/2008/layout/VerticalCurvedList"/>
    <dgm:cxn modelId="{4A7CA8C4-474D-42A6-B008-1AECD4DE0760}" type="presParOf" srcId="{90561C55-3C6E-4D53-85E1-2C50BCDDA392}" destId="{574F1C22-B2DF-4F23-BCD3-BDCF93A9D1A3}" srcOrd="3" destOrd="0" presId="urn:microsoft.com/office/officeart/2008/layout/VerticalCurvedList"/>
    <dgm:cxn modelId="{34098F3F-D500-4471-ACE0-69B55DFB08DA}" type="presParOf" srcId="{90561C55-3C6E-4D53-85E1-2C50BCDDA392}" destId="{172F9EB9-D6D5-42C5-893B-0F3343EE88F0}" srcOrd="4" destOrd="0" presId="urn:microsoft.com/office/officeart/2008/layout/VerticalCurvedList"/>
    <dgm:cxn modelId="{65018158-8B0F-4847-9452-2691674F296B}" type="presParOf" srcId="{172F9EB9-D6D5-42C5-893B-0F3343EE88F0}" destId="{07CB3071-D555-47DA-A36A-69EB91531FD8}" srcOrd="0" destOrd="0" presId="urn:microsoft.com/office/officeart/2008/layout/VerticalCurvedList"/>
    <dgm:cxn modelId="{A1A1E937-E567-4D02-A824-796912D081AD}" type="presParOf" srcId="{90561C55-3C6E-4D53-85E1-2C50BCDDA392}" destId="{9AAA3595-8772-43B0-B03B-E92234160C08}" srcOrd="5" destOrd="0" presId="urn:microsoft.com/office/officeart/2008/layout/VerticalCurvedList"/>
    <dgm:cxn modelId="{DDD3C966-0FBB-40E9-B80D-DCFE83A83684}" type="presParOf" srcId="{90561C55-3C6E-4D53-85E1-2C50BCDDA392}" destId="{1ADB3ED1-218E-4B3B-85CE-F7E560FE0B30}" srcOrd="6" destOrd="0" presId="urn:microsoft.com/office/officeart/2008/layout/VerticalCurvedList"/>
    <dgm:cxn modelId="{7BF83860-00A5-4E87-989E-6075C8F38D22}" type="presParOf" srcId="{1ADB3ED1-218E-4B3B-85CE-F7E560FE0B30}" destId="{3F8116AC-FAC3-4E95-9865-93CCFEB191B9}" srcOrd="0" destOrd="0" presId="urn:microsoft.com/office/officeart/2008/layout/VerticalCurvedList"/>
    <dgm:cxn modelId="{218BE18A-3E14-4E90-9193-9F8CE96A2D2A}" type="presParOf" srcId="{90561C55-3C6E-4D53-85E1-2C50BCDDA392}" destId="{7A44C627-9FFE-4A52-8477-F37FD6B9C718}" srcOrd="7" destOrd="0" presId="urn:microsoft.com/office/officeart/2008/layout/VerticalCurvedList"/>
    <dgm:cxn modelId="{D3EBF7C7-98E7-46FC-A9B8-5F813C69C655}" type="presParOf" srcId="{90561C55-3C6E-4D53-85E1-2C50BCDDA392}" destId="{2219614A-93AA-4848-9250-C9984BB7E1CE}" srcOrd="8" destOrd="0" presId="urn:microsoft.com/office/officeart/2008/layout/VerticalCurvedList"/>
    <dgm:cxn modelId="{6B1939A2-26A6-4142-B2DF-49FD7ED6B15F}" type="presParOf" srcId="{2219614A-93AA-4848-9250-C9984BB7E1CE}" destId="{A965097E-32F1-4AB8-8C4E-2814A7596B2F}" srcOrd="0" destOrd="0" presId="urn:microsoft.com/office/officeart/2008/layout/VerticalCurvedList"/>
    <dgm:cxn modelId="{8532B9A2-299C-4196-9AB6-9A590DC2A642}" type="presParOf" srcId="{90561C55-3C6E-4D53-85E1-2C50BCDDA392}" destId="{BB2CB3DD-D5FA-4764-9F35-C46063EB61C2}" srcOrd="9" destOrd="0" presId="urn:microsoft.com/office/officeart/2008/layout/VerticalCurvedList"/>
    <dgm:cxn modelId="{BB4526C9-FFD5-4608-AB82-F0BB055B8CBE}" type="presParOf" srcId="{90561C55-3C6E-4D53-85E1-2C50BCDDA392}" destId="{B3C0DBC8-6EC8-4013-B1FD-EFAE3570F1DF}" srcOrd="10" destOrd="0" presId="urn:microsoft.com/office/officeart/2008/layout/VerticalCurvedList"/>
    <dgm:cxn modelId="{5D5623C9-1E58-47D9-852B-F60F65D9F091}" type="presParOf" srcId="{B3C0DBC8-6EC8-4013-B1FD-EFAE3570F1DF}" destId="{702C5535-6AD5-4E13-9ED9-4F49F6A8A03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dgm:spPr/>
      <dgm:t>
        <a:bodyPr rtlCol="0"/>
        <a:lstStyle/>
        <a:p>
          <a:pPr rtl="0">
            <a:lnSpc>
              <a:spcPct val="100000"/>
            </a:lnSpc>
          </a:pPr>
          <a:r>
            <a:rPr lang="en-US" dirty="0"/>
            <a:t>Hechos sucedidos</a:t>
          </a:r>
          <a:endParaRPr lang="es-ES" noProof="0" dirty="0"/>
        </a:p>
      </dgm:t>
    </dgm:pt>
    <dgm:pt modelId="{720680DC-AAA4-4434-A582-60EBCC5BA355}" type="parTrans" cxnId="{0B5DAE5F-BCDC-4BF7-A6E7-CF856886A64D}">
      <dgm:prSet/>
      <dgm:spPr/>
      <dgm:t>
        <a:bodyPr rtlCol="0"/>
        <a:lstStyle/>
        <a:p>
          <a:pPr rtl="0"/>
          <a:endParaRPr lang="es-ES" noProof="0" dirty="0"/>
        </a:p>
      </dgm:t>
    </dgm:pt>
    <dgm:pt modelId="{CA077D98-8478-47EA-B6A9-99ACE60C64D4}" type="sibTrans" cxnId="{0B5DAE5F-BCDC-4BF7-A6E7-CF856886A64D}">
      <dgm:prSet/>
      <dgm:spPr/>
      <dgm:t>
        <a:bodyPr rtlCol="0"/>
        <a:lstStyle/>
        <a:p>
          <a:pPr rtl="0"/>
          <a:endParaRPr lang="es-ES" noProof="0" dirty="0"/>
        </a:p>
      </dgm:t>
    </dgm:pt>
    <dgm:pt modelId="{0BEF68B8-1228-47BB-83B5-7B9CD1E3F84E}">
      <dgm:prSet phldrT="[Text]"/>
      <dgm:spPr/>
      <dgm:t>
        <a:bodyPr rtlCol="0"/>
        <a:lstStyle/>
        <a:p>
          <a:pPr rtl="0">
            <a:lnSpc>
              <a:spcPct val="100000"/>
            </a:lnSpc>
          </a:pPr>
          <a:r>
            <a:rPr lang="es-ES" noProof="0" dirty="0">
              <a:solidFill>
                <a:schemeClr val="accent2">
                  <a:lumMod val="75000"/>
                </a:schemeClr>
              </a:solidFill>
            </a:rPr>
            <a:t>Naturaleza del Ciberataque</a:t>
          </a:r>
        </a:p>
      </dgm:t>
    </dgm:pt>
    <dgm:pt modelId="{ED3A4BC2-B75A-4952-A38B-A42B5995DF05}" type="parTrans" cxnId="{EDEF4F82-1237-4639-A0F7-385C1897CE66}">
      <dgm:prSet/>
      <dgm:spPr/>
      <dgm:t>
        <a:bodyPr rtlCol="0"/>
        <a:lstStyle/>
        <a:p>
          <a:pPr rtl="0"/>
          <a:endParaRPr lang="es-ES" noProof="0" dirty="0"/>
        </a:p>
      </dgm:t>
    </dgm:pt>
    <dgm:pt modelId="{FD949706-EDCC-4ADC-8EDF-8EDA49C92325}" type="sibTrans" cxnId="{EDEF4F82-1237-4639-A0F7-385C1897CE66}">
      <dgm:prSet/>
      <dgm:spPr/>
      <dgm:t>
        <a:bodyPr rtlCol="0"/>
        <a:lstStyle/>
        <a:p>
          <a:pPr rtl="0"/>
          <a:endParaRPr lang="es-ES" noProof="0" dirty="0"/>
        </a:p>
      </dgm:t>
    </dgm:pt>
    <dgm:pt modelId="{5605D28D-2CE6-4513-8566-952984E21E14}">
      <dgm:prSet phldrT="[Text]"/>
      <dgm:spPr/>
      <dgm:t>
        <a:bodyPr rtlCol="0"/>
        <a:lstStyle/>
        <a:p>
          <a:pPr rtl="0">
            <a:lnSpc>
              <a:spcPct val="100000"/>
            </a:lnSpc>
          </a:pPr>
          <a:r>
            <a:rPr lang="en-US" dirty="0">
              <a:solidFill>
                <a:schemeClr val="accent2">
                  <a:lumMod val="75000"/>
                </a:schemeClr>
              </a:solidFill>
            </a:rPr>
            <a:t>Seguridad informática en el GAD-DMQ</a:t>
          </a:r>
          <a:endParaRPr lang="es-ES" noProof="0" dirty="0">
            <a:solidFill>
              <a:schemeClr val="accent2">
                <a:lumMod val="75000"/>
              </a:schemeClr>
            </a:solidFill>
          </a:endParaRPr>
        </a:p>
      </dgm:t>
    </dgm:pt>
    <dgm:pt modelId="{EB15AB98-362B-4E70-A3DA-995FC3E8BA79}" type="parTrans" cxnId="{FAF3F884-F0CF-440F-8CB1-B7648AB1B138}">
      <dgm:prSet/>
      <dgm:spPr/>
      <dgm:t>
        <a:bodyPr rtlCol="0"/>
        <a:lstStyle/>
        <a:p>
          <a:pPr rtl="0"/>
          <a:endParaRPr lang="es-ES" noProof="0" dirty="0"/>
        </a:p>
      </dgm:t>
    </dgm:pt>
    <dgm:pt modelId="{823D1971-2C4D-4EC5-A874-2F463DE37109}" type="sibTrans" cxnId="{FAF3F884-F0CF-440F-8CB1-B7648AB1B138}">
      <dgm:prSet/>
      <dgm:spPr/>
      <dgm:t>
        <a:bodyPr rtlCol="0"/>
        <a:lstStyle/>
        <a:p>
          <a:pPr rtl="0"/>
          <a:endParaRPr lang="es-ES" noProof="0" dirty="0"/>
        </a:p>
      </dgm:t>
    </dgm:pt>
    <dgm:pt modelId="{5F3D267A-B419-4089-8271-4453741E1A1D}">
      <dgm:prSet phldrT="[Text]"/>
      <dgm:spPr/>
      <dgm:t>
        <a:bodyPr/>
        <a:lstStyle/>
        <a:p>
          <a:pPr>
            <a:lnSpc>
              <a:spcPct val="100000"/>
            </a:lnSpc>
            <a:buFont typeface="+mj-lt"/>
            <a:buNone/>
          </a:pPr>
          <a:r>
            <a:rPr lang="en-US" dirty="0">
              <a:solidFill>
                <a:schemeClr val="accent2">
                  <a:lumMod val="75000"/>
                </a:schemeClr>
              </a:solidFill>
            </a:rPr>
            <a:t>Evolución del Ciberataque y siguientes pasos</a:t>
          </a:r>
          <a:endParaRPr lang="es-ES" noProof="0" dirty="0">
            <a:solidFill>
              <a:schemeClr val="accent2">
                <a:lumMod val="75000"/>
              </a:schemeClr>
            </a:solidFill>
          </a:endParaRPr>
        </a:p>
      </dgm:t>
    </dgm:pt>
    <dgm:pt modelId="{54E934F4-43A8-44AD-93A0-380A5E5DBA7D}" type="parTrans" cxnId="{4479C7FC-34C4-4E09-9A5C-749A584C4A3A}">
      <dgm:prSet/>
      <dgm:spPr/>
      <dgm:t>
        <a:bodyPr/>
        <a:lstStyle/>
        <a:p>
          <a:endParaRPr lang="es-EC"/>
        </a:p>
      </dgm:t>
    </dgm:pt>
    <dgm:pt modelId="{B35638FC-A541-4C3E-9A62-0E667B0608EA}" type="sibTrans" cxnId="{4479C7FC-34C4-4E09-9A5C-749A584C4A3A}">
      <dgm:prSet/>
      <dgm:spPr/>
      <dgm:t>
        <a:bodyPr/>
        <a:lstStyle/>
        <a:p>
          <a:endParaRPr lang="es-EC"/>
        </a:p>
      </dgm:t>
    </dgm:pt>
    <dgm:pt modelId="{C472B134-8419-4922-8E57-077D845C1722}">
      <dgm:prSet phldrT="[Text]"/>
      <dgm:spPr/>
      <dgm:t>
        <a:bodyPr rtlCol="0"/>
        <a:lstStyle/>
        <a:p>
          <a:pPr rtl="0">
            <a:lnSpc>
              <a:spcPct val="100000"/>
            </a:lnSpc>
          </a:pPr>
          <a:r>
            <a:rPr lang="es-ES" noProof="0" dirty="0">
              <a:solidFill>
                <a:schemeClr val="accent2">
                  <a:lumMod val="75000"/>
                </a:schemeClr>
              </a:solidFill>
            </a:rPr>
            <a:t>Aspectos relevantes</a:t>
          </a:r>
        </a:p>
      </dgm:t>
    </dgm:pt>
    <dgm:pt modelId="{50682024-EC37-42F3-B4F5-BC2894218A30}" type="parTrans" cxnId="{1AE9C8BC-083C-466D-9DE0-0A028A43AA70}">
      <dgm:prSet/>
      <dgm:spPr/>
    </dgm:pt>
    <dgm:pt modelId="{95DAE59C-6178-432D-A8BF-B8585CE8F3A0}" type="sibTrans" cxnId="{1AE9C8BC-083C-466D-9DE0-0A028A43AA70}">
      <dgm:prSet/>
      <dgm:spPr/>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5"/>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5"/>
      <dgm:spPr/>
    </dgm:pt>
    <dgm:pt modelId="{429CABD1-4116-474B-81BF-735E2CA9DD00}" type="pres">
      <dgm:prSet presAssocID="{7E5AA53B-3EEE-4DE4-BB81-9044890C2946}" presName="dstNode" presStyleLbl="node1" presStyleIdx="0" presStyleCnt="5"/>
      <dgm:spPr/>
    </dgm:pt>
    <dgm:pt modelId="{028559C4-068C-4058-AD27-AF1F7E3C1F1C}" type="pres">
      <dgm:prSet presAssocID="{C472B134-8419-4922-8E57-077D845C1722}" presName="text_1" presStyleLbl="node1" presStyleIdx="0" presStyleCnt="5">
        <dgm:presLayoutVars>
          <dgm:bulletEnabled val="1"/>
        </dgm:presLayoutVars>
      </dgm:prSet>
      <dgm:spPr/>
    </dgm:pt>
    <dgm:pt modelId="{5C6C16B6-2F61-48C9-BF5D-73ACDAD00CC1}" type="pres">
      <dgm:prSet presAssocID="{C472B134-8419-4922-8E57-077D845C1722}" presName="accent_1" presStyleCnt="0"/>
      <dgm:spPr/>
    </dgm:pt>
    <dgm:pt modelId="{9A1E84AC-633D-420E-A774-2C24860D3D49}" type="pres">
      <dgm:prSet presAssocID="{C472B134-8419-4922-8E57-077D845C1722}" presName="accentRepeatNode" presStyleLbl="solidFgAcc1" presStyleIdx="0" presStyleCnt="5"/>
      <dgm:spPr/>
    </dgm:pt>
    <dgm:pt modelId="{574F1C22-B2DF-4F23-BCD3-BDCF93A9D1A3}" type="pres">
      <dgm:prSet presAssocID="{6750AC01-D39D-4F3A-9DC8-2A211EE986A2}" presName="text_2" presStyleLbl="node1" presStyleIdx="1" presStyleCnt="5">
        <dgm:presLayoutVars>
          <dgm:bulletEnabled val="1"/>
        </dgm:presLayoutVars>
      </dgm:prSet>
      <dgm:spPr/>
    </dgm:pt>
    <dgm:pt modelId="{172F9EB9-D6D5-42C5-893B-0F3343EE88F0}" type="pres">
      <dgm:prSet presAssocID="{6750AC01-D39D-4F3A-9DC8-2A211EE986A2}" presName="accent_2" presStyleCnt="0"/>
      <dgm:spPr/>
    </dgm:pt>
    <dgm:pt modelId="{07CB3071-D555-47DA-A36A-69EB91531FD8}" type="pres">
      <dgm:prSet presAssocID="{6750AC01-D39D-4F3A-9DC8-2A211EE986A2}" presName="accentRepeatNode" presStyleLbl="solidFgAcc1" presStyleIdx="1" presStyleCnt="5"/>
      <dgm:spPr/>
    </dgm:pt>
    <dgm:pt modelId="{9AAA3595-8772-43B0-B03B-E92234160C08}" type="pres">
      <dgm:prSet presAssocID="{0BEF68B8-1228-47BB-83B5-7B9CD1E3F84E}" presName="text_3" presStyleLbl="node1" presStyleIdx="2" presStyleCnt="5">
        <dgm:presLayoutVars>
          <dgm:bulletEnabled val="1"/>
        </dgm:presLayoutVars>
      </dgm:prSet>
      <dgm:spPr/>
    </dgm:pt>
    <dgm:pt modelId="{1ADB3ED1-218E-4B3B-85CE-F7E560FE0B30}" type="pres">
      <dgm:prSet presAssocID="{0BEF68B8-1228-47BB-83B5-7B9CD1E3F84E}" presName="accent_3" presStyleCnt="0"/>
      <dgm:spPr/>
    </dgm:pt>
    <dgm:pt modelId="{3F8116AC-FAC3-4E95-9865-93CCFEB191B9}" type="pres">
      <dgm:prSet presAssocID="{0BEF68B8-1228-47BB-83B5-7B9CD1E3F84E}" presName="accentRepeatNode" presStyleLbl="solidFgAcc1" presStyleIdx="2" presStyleCnt="5"/>
      <dgm:spPr/>
    </dgm:pt>
    <dgm:pt modelId="{7A44C627-9FFE-4A52-8477-F37FD6B9C718}" type="pres">
      <dgm:prSet presAssocID="{5605D28D-2CE6-4513-8566-952984E21E14}" presName="text_4" presStyleLbl="node1" presStyleIdx="3" presStyleCnt="5">
        <dgm:presLayoutVars>
          <dgm:bulletEnabled val="1"/>
        </dgm:presLayoutVars>
      </dgm:prSet>
      <dgm:spPr/>
    </dgm:pt>
    <dgm:pt modelId="{2219614A-93AA-4848-9250-C9984BB7E1CE}" type="pres">
      <dgm:prSet presAssocID="{5605D28D-2CE6-4513-8566-952984E21E14}" presName="accent_4" presStyleCnt="0"/>
      <dgm:spPr/>
    </dgm:pt>
    <dgm:pt modelId="{A965097E-32F1-4AB8-8C4E-2814A7596B2F}" type="pres">
      <dgm:prSet presAssocID="{5605D28D-2CE6-4513-8566-952984E21E14}" presName="accentRepeatNode" presStyleLbl="solidFgAcc1" presStyleIdx="3" presStyleCnt="5"/>
      <dgm:spPr/>
    </dgm:pt>
    <dgm:pt modelId="{BB2CB3DD-D5FA-4764-9F35-C46063EB61C2}" type="pres">
      <dgm:prSet presAssocID="{5F3D267A-B419-4089-8271-4453741E1A1D}" presName="text_5" presStyleLbl="node1" presStyleIdx="4" presStyleCnt="5">
        <dgm:presLayoutVars>
          <dgm:bulletEnabled val="1"/>
        </dgm:presLayoutVars>
      </dgm:prSet>
      <dgm:spPr/>
    </dgm:pt>
    <dgm:pt modelId="{B3C0DBC8-6EC8-4013-B1FD-EFAE3570F1DF}" type="pres">
      <dgm:prSet presAssocID="{5F3D267A-B419-4089-8271-4453741E1A1D}" presName="accent_5" presStyleCnt="0"/>
      <dgm:spPr/>
    </dgm:pt>
    <dgm:pt modelId="{702C5535-6AD5-4E13-9ED9-4F49F6A8A03B}" type="pres">
      <dgm:prSet presAssocID="{5F3D267A-B419-4089-8271-4453741E1A1D}" presName="accentRepeatNode" presStyleLbl="solidFgAcc1" presStyleIdx="4" presStyleCnt="5"/>
      <dgm:spPr/>
    </dgm:pt>
  </dgm:ptLst>
  <dgm:cxnLst>
    <dgm:cxn modelId="{24995418-1AB1-4B02-9E74-AA4EA564012C}" type="presOf" srcId="{5F3D267A-B419-4089-8271-4453741E1A1D}" destId="{BB2CB3DD-D5FA-4764-9F35-C46063EB61C2}" srcOrd="0" destOrd="0" presId="urn:microsoft.com/office/officeart/2008/layout/VerticalCurvedList"/>
    <dgm:cxn modelId="{8658A625-C61B-4AB0-85E0-592086DB24D6}" type="presOf" srcId="{0BEF68B8-1228-47BB-83B5-7B9CD1E3F84E}" destId="{9AAA3595-8772-43B0-B03B-E92234160C08}" srcOrd="0" destOrd="0" presId="urn:microsoft.com/office/officeart/2008/layout/VerticalCurvedList"/>
    <dgm:cxn modelId="{2F8D5633-C48E-4701-A84B-9A62FC00AB37}" type="presOf" srcId="{95DAE59C-6178-432D-A8BF-B8585CE8F3A0}" destId="{D79B43FC-100B-4A0D-A4D5-0D2D04B99064}" srcOrd="0" destOrd="0" presId="urn:microsoft.com/office/officeart/2008/layout/VerticalCurvedList"/>
    <dgm:cxn modelId="{0B5DAE5F-BCDC-4BF7-A6E7-CF856886A64D}" srcId="{7E5AA53B-3EEE-4DE4-BB81-9044890C2946}" destId="{6750AC01-D39D-4F3A-9DC8-2A211EE986A2}" srcOrd="1" destOrd="0" parTransId="{720680DC-AAA4-4434-A582-60EBCC5BA355}" sibTransId="{CA077D98-8478-47EA-B6A9-99ACE60C64D4}"/>
    <dgm:cxn modelId="{2151D245-683E-416D-9BFA-ABEC0ED08673}" type="presOf" srcId="{5605D28D-2CE6-4513-8566-952984E21E14}" destId="{7A44C627-9FFE-4A52-8477-F37FD6B9C718}" srcOrd="0" destOrd="0" presId="urn:microsoft.com/office/officeart/2008/layout/VerticalCurvedList"/>
    <dgm:cxn modelId="{E4D3E345-ACBA-4ACC-BF51-9BD316A9CDC3}" type="presOf" srcId="{6750AC01-D39D-4F3A-9DC8-2A211EE986A2}" destId="{574F1C22-B2DF-4F23-BCD3-BDCF93A9D1A3}" srcOrd="0" destOrd="0" presId="urn:microsoft.com/office/officeart/2008/layout/VerticalCurvedList"/>
    <dgm:cxn modelId="{EDEF4F82-1237-4639-A0F7-385C1897CE66}" srcId="{7E5AA53B-3EEE-4DE4-BB81-9044890C2946}" destId="{0BEF68B8-1228-47BB-83B5-7B9CD1E3F84E}" srcOrd="2" destOrd="0" parTransId="{ED3A4BC2-B75A-4952-A38B-A42B5995DF05}" sibTransId="{FD949706-EDCC-4ADC-8EDF-8EDA49C92325}"/>
    <dgm:cxn modelId="{FAF3F884-F0CF-440F-8CB1-B7648AB1B138}" srcId="{7E5AA53B-3EEE-4DE4-BB81-9044890C2946}" destId="{5605D28D-2CE6-4513-8566-952984E21E14}" srcOrd="3"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1AE9C8BC-083C-466D-9DE0-0A028A43AA70}" srcId="{7E5AA53B-3EEE-4DE4-BB81-9044890C2946}" destId="{C472B134-8419-4922-8E57-077D845C1722}" srcOrd="0" destOrd="0" parTransId="{50682024-EC37-42F3-B4F5-BC2894218A30}" sibTransId="{95DAE59C-6178-432D-A8BF-B8585CE8F3A0}"/>
    <dgm:cxn modelId="{71D125F8-2F34-42E8-B107-CB6DEA3ABE5D}" type="presOf" srcId="{C472B134-8419-4922-8E57-077D845C1722}" destId="{028559C4-068C-4058-AD27-AF1F7E3C1F1C}" srcOrd="0" destOrd="0" presId="urn:microsoft.com/office/officeart/2008/layout/VerticalCurvedList"/>
    <dgm:cxn modelId="{4479C7FC-34C4-4E09-9A5C-749A584C4A3A}" srcId="{7E5AA53B-3EEE-4DE4-BB81-9044890C2946}" destId="{5F3D267A-B419-4089-8271-4453741E1A1D}" srcOrd="4" destOrd="0" parTransId="{54E934F4-43A8-44AD-93A0-380A5E5DBA7D}" sibTransId="{B35638FC-A541-4C3E-9A62-0E667B0608EA}"/>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A89E0810-E886-4D21-92B1-08BC337ACB87}" type="presParOf" srcId="{90561C55-3C6E-4D53-85E1-2C50BCDDA392}" destId="{028559C4-068C-4058-AD27-AF1F7E3C1F1C}" srcOrd="1" destOrd="0" presId="urn:microsoft.com/office/officeart/2008/layout/VerticalCurvedList"/>
    <dgm:cxn modelId="{70FA0AA8-CC6A-474B-A4DE-524D92FD32EE}" type="presParOf" srcId="{90561C55-3C6E-4D53-85E1-2C50BCDDA392}" destId="{5C6C16B6-2F61-48C9-BF5D-73ACDAD00CC1}" srcOrd="2" destOrd="0" presId="urn:microsoft.com/office/officeart/2008/layout/VerticalCurvedList"/>
    <dgm:cxn modelId="{84634725-60E9-4FEB-86A2-6D051AEAAD04}" type="presParOf" srcId="{5C6C16B6-2F61-48C9-BF5D-73ACDAD00CC1}" destId="{9A1E84AC-633D-420E-A774-2C24860D3D49}" srcOrd="0" destOrd="0" presId="urn:microsoft.com/office/officeart/2008/layout/VerticalCurvedList"/>
    <dgm:cxn modelId="{4A7CA8C4-474D-42A6-B008-1AECD4DE0760}" type="presParOf" srcId="{90561C55-3C6E-4D53-85E1-2C50BCDDA392}" destId="{574F1C22-B2DF-4F23-BCD3-BDCF93A9D1A3}" srcOrd="3" destOrd="0" presId="urn:microsoft.com/office/officeart/2008/layout/VerticalCurvedList"/>
    <dgm:cxn modelId="{34098F3F-D500-4471-ACE0-69B55DFB08DA}" type="presParOf" srcId="{90561C55-3C6E-4D53-85E1-2C50BCDDA392}" destId="{172F9EB9-D6D5-42C5-893B-0F3343EE88F0}" srcOrd="4" destOrd="0" presId="urn:microsoft.com/office/officeart/2008/layout/VerticalCurvedList"/>
    <dgm:cxn modelId="{65018158-8B0F-4847-9452-2691674F296B}" type="presParOf" srcId="{172F9EB9-D6D5-42C5-893B-0F3343EE88F0}" destId="{07CB3071-D555-47DA-A36A-69EB91531FD8}" srcOrd="0" destOrd="0" presId="urn:microsoft.com/office/officeart/2008/layout/VerticalCurvedList"/>
    <dgm:cxn modelId="{A1A1E937-E567-4D02-A824-796912D081AD}" type="presParOf" srcId="{90561C55-3C6E-4D53-85E1-2C50BCDDA392}" destId="{9AAA3595-8772-43B0-B03B-E92234160C08}" srcOrd="5" destOrd="0" presId="urn:microsoft.com/office/officeart/2008/layout/VerticalCurvedList"/>
    <dgm:cxn modelId="{DDD3C966-0FBB-40E9-B80D-DCFE83A83684}" type="presParOf" srcId="{90561C55-3C6E-4D53-85E1-2C50BCDDA392}" destId="{1ADB3ED1-218E-4B3B-85CE-F7E560FE0B30}" srcOrd="6" destOrd="0" presId="urn:microsoft.com/office/officeart/2008/layout/VerticalCurvedList"/>
    <dgm:cxn modelId="{7BF83860-00A5-4E87-989E-6075C8F38D22}" type="presParOf" srcId="{1ADB3ED1-218E-4B3B-85CE-F7E560FE0B30}" destId="{3F8116AC-FAC3-4E95-9865-93CCFEB191B9}" srcOrd="0" destOrd="0" presId="urn:microsoft.com/office/officeart/2008/layout/VerticalCurvedList"/>
    <dgm:cxn modelId="{218BE18A-3E14-4E90-9193-9F8CE96A2D2A}" type="presParOf" srcId="{90561C55-3C6E-4D53-85E1-2C50BCDDA392}" destId="{7A44C627-9FFE-4A52-8477-F37FD6B9C718}" srcOrd="7" destOrd="0" presId="urn:microsoft.com/office/officeart/2008/layout/VerticalCurvedList"/>
    <dgm:cxn modelId="{D3EBF7C7-98E7-46FC-A9B8-5F813C69C655}" type="presParOf" srcId="{90561C55-3C6E-4D53-85E1-2C50BCDDA392}" destId="{2219614A-93AA-4848-9250-C9984BB7E1CE}" srcOrd="8" destOrd="0" presId="urn:microsoft.com/office/officeart/2008/layout/VerticalCurvedList"/>
    <dgm:cxn modelId="{6B1939A2-26A6-4142-B2DF-49FD7ED6B15F}" type="presParOf" srcId="{2219614A-93AA-4848-9250-C9984BB7E1CE}" destId="{A965097E-32F1-4AB8-8C4E-2814A7596B2F}" srcOrd="0" destOrd="0" presId="urn:microsoft.com/office/officeart/2008/layout/VerticalCurvedList"/>
    <dgm:cxn modelId="{8532B9A2-299C-4196-9AB6-9A590DC2A642}" type="presParOf" srcId="{90561C55-3C6E-4D53-85E1-2C50BCDDA392}" destId="{BB2CB3DD-D5FA-4764-9F35-C46063EB61C2}" srcOrd="9" destOrd="0" presId="urn:microsoft.com/office/officeart/2008/layout/VerticalCurvedList"/>
    <dgm:cxn modelId="{BB4526C9-FFD5-4608-AB82-F0BB055B8CBE}" type="presParOf" srcId="{90561C55-3C6E-4D53-85E1-2C50BCDDA392}" destId="{B3C0DBC8-6EC8-4013-B1FD-EFAE3570F1DF}" srcOrd="10" destOrd="0" presId="urn:microsoft.com/office/officeart/2008/layout/VerticalCurvedList"/>
    <dgm:cxn modelId="{5D5623C9-1E58-47D9-852B-F60F65D9F091}" type="presParOf" srcId="{B3C0DBC8-6EC8-4013-B1FD-EFAE3570F1DF}" destId="{702C5535-6AD5-4E13-9ED9-4F49F6A8A03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dgm:spPr/>
      <dgm:t>
        <a:bodyPr rtlCol="0"/>
        <a:lstStyle/>
        <a:p>
          <a:pPr rtl="0">
            <a:lnSpc>
              <a:spcPct val="100000"/>
            </a:lnSpc>
          </a:pPr>
          <a:r>
            <a:rPr lang="en-US" dirty="0" err="1">
              <a:solidFill>
                <a:schemeClr val="accent2">
                  <a:lumMod val="75000"/>
                </a:schemeClr>
              </a:solidFill>
            </a:rPr>
            <a:t>Hechos</a:t>
          </a:r>
          <a:r>
            <a:rPr lang="en-US" dirty="0">
              <a:solidFill>
                <a:schemeClr val="accent2">
                  <a:lumMod val="75000"/>
                </a:schemeClr>
              </a:solidFill>
            </a:rPr>
            <a:t> sucedidos</a:t>
          </a:r>
          <a:endParaRPr lang="es-ES" noProof="0" dirty="0">
            <a:solidFill>
              <a:schemeClr val="accent2">
                <a:lumMod val="75000"/>
              </a:schemeClr>
            </a:solidFill>
          </a:endParaRPr>
        </a:p>
      </dgm:t>
    </dgm:pt>
    <dgm:pt modelId="{720680DC-AAA4-4434-A582-60EBCC5BA355}" type="parTrans" cxnId="{0B5DAE5F-BCDC-4BF7-A6E7-CF856886A64D}">
      <dgm:prSet/>
      <dgm:spPr/>
      <dgm:t>
        <a:bodyPr rtlCol="0"/>
        <a:lstStyle/>
        <a:p>
          <a:pPr rtl="0"/>
          <a:endParaRPr lang="es-ES" noProof="0" dirty="0"/>
        </a:p>
      </dgm:t>
    </dgm:pt>
    <dgm:pt modelId="{CA077D98-8478-47EA-B6A9-99ACE60C64D4}" type="sibTrans" cxnId="{0B5DAE5F-BCDC-4BF7-A6E7-CF856886A64D}">
      <dgm:prSet/>
      <dgm:spPr/>
      <dgm:t>
        <a:bodyPr rtlCol="0"/>
        <a:lstStyle/>
        <a:p>
          <a:pPr rtl="0"/>
          <a:endParaRPr lang="es-ES" noProof="0" dirty="0"/>
        </a:p>
      </dgm:t>
    </dgm:pt>
    <dgm:pt modelId="{0BEF68B8-1228-47BB-83B5-7B9CD1E3F84E}">
      <dgm:prSet phldrT="[Text]"/>
      <dgm:spPr/>
      <dgm:t>
        <a:bodyPr rtlCol="0"/>
        <a:lstStyle/>
        <a:p>
          <a:pPr rtl="0">
            <a:lnSpc>
              <a:spcPct val="100000"/>
            </a:lnSpc>
          </a:pPr>
          <a:r>
            <a:rPr lang="es-ES" noProof="0" dirty="0"/>
            <a:t>Naturaleza del Ciberataque</a:t>
          </a:r>
        </a:p>
      </dgm:t>
    </dgm:pt>
    <dgm:pt modelId="{ED3A4BC2-B75A-4952-A38B-A42B5995DF05}" type="parTrans" cxnId="{EDEF4F82-1237-4639-A0F7-385C1897CE66}">
      <dgm:prSet/>
      <dgm:spPr/>
      <dgm:t>
        <a:bodyPr rtlCol="0"/>
        <a:lstStyle/>
        <a:p>
          <a:pPr rtl="0"/>
          <a:endParaRPr lang="es-ES" noProof="0" dirty="0"/>
        </a:p>
      </dgm:t>
    </dgm:pt>
    <dgm:pt modelId="{FD949706-EDCC-4ADC-8EDF-8EDA49C92325}" type="sibTrans" cxnId="{EDEF4F82-1237-4639-A0F7-385C1897CE66}">
      <dgm:prSet/>
      <dgm:spPr/>
      <dgm:t>
        <a:bodyPr rtlCol="0"/>
        <a:lstStyle/>
        <a:p>
          <a:pPr rtl="0"/>
          <a:endParaRPr lang="es-ES" noProof="0" dirty="0"/>
        </a:p>
      </dgm:t>
    </dgm:pt>
    <dgm:pt modelId="{5605D28D-2CE6-4513-8566-952984E21E14}">
      <dgm:prSet phldrT="[Text]"/>
      <dgm:spPr/>
      <dgm:t>
        <a:bodyPr rtlCol="0"/>
        <a:lstStyle/>
        <a:p>
          <a:pPr rtl="0">
            <a:lnSpc>
              <a:spcPct val="100000"/>
            </a:lnSpc>
          </a:pPr>
          <a:r>
            <a:rPr lang="en-US" dirty="0">
              <a:solidFill>
                <a:schemeClr val="accent2">
                  <a:lumMod val="75000"/>
                </a:schemeClr>
              </a:solidFill>
            </a:rPr>
            <a:t>Seguridad informática en el GAD-DMQ</a:t>
          </a:r>
          <a:endParaRPr lang="es-ES" noProof="0" dirty="0">
            <a:solidFill>
              <a:schemeClr val="accent2">
                <a:lumMod val="75000"/>
              </a:schemeClr>
            </a:solidFill>
          </a:endParaRPr>
        </a:p>
      </dgm:t>
    </dgm:pt>
    <dgm:pt modelId="{EB15AB98-362B-4E70-A3DA-995FC3E8BA79}" type="parTrans" cxnId="{FAF3F884-F0CF-440F-8CB1-B7648AB1B138}">
      <dgm:prSet/>
      <dgm:spPr/>
      <dgm:t>
        <a:bodyPr rtlCol="0"/>
        <a:lstStyle/>
        <a:p>
          <a:pPr rtl="0"/>
          <a:endParaRPr lang="es-ES" noProof="0" dirty="0"/>
        </a:p>
      </dgm:t>
    </dgm:pt>
    <dgm:pt modelId="{823D1971-2C4D-4EC5-A874-2F463DE37109}" type="sibTrans" cxnId="{FAF3F884-F0CF-440F-8CB1-B7648AB1B138}">
      <dgm:prSet/>
      <dgm:spPr/>
      <dgm:t>
        <a:bodyPr rtlCol="0"/>
        <a:lstStyle/>
        <a:p>
          <a:pPr rtl="0"/>
          <a:endParaRPr lang="es-ES" noProof="0" dirty="0"/>
        </a:p>
      </dgm:t>
    </dgm:pt>
    <dgm:pt modelId="{5F3D267A-B419-4089-8271-4453741E1A1D}">
      <dgm:prSet phldrT="[Text]"/>
      <dgm:spPr/>
      <dgm:t>
        <a:bodyPr/>
        <a:lstStyle/>
        <a:p>
          <a:pPr>
            <a:lnSpc>
              <a:spcPct val="100000"/>
            </a:lnSpc>
            <a:buFont typeface="+mj-lt"/>
            <a:buNone/>
          </a:pPr>
          <a:r>
            <a:rPr lang="en-US" dirty="0">
              <a:solidFill>
                <a:schemeClr val="accent2">
                  <a:lumMod val="75000"/>
                </a:schemeClr>
              </a:solidFill>
            </a:rPr>
            <a:t>Evolución del Ciberataque y siguientes pasos</a:t>
          </a:r>
          <a:endParaRPr lang="es-ES" noProof="0" dirty="0">
            <a:solidFill>
              <a:schemeClr val="accent2">
                <a:lumMod val="75000"/>
              </a:schemeClr>
            </a:solidFill>
          </a:endParaRPr>
        </a:p>
      </dgm:t>
    </dgm:pt>
    <dgm:pt modelId="{54E934F4-43A8-44AD-93A0-380A5E5DBA7D}" type="parTrans" cxnId="{4479C7FC-34C4-4E09-9A5C-749A584C4A3A}">
      <dgm:prSet/>
      <dgm:spPr/>
      <dgm:t>
        <a:bodyPr/>
        <a:lstStyle/>
        <a:p>
          <a:endParaRPr lang="es-EC"/>
        </a:p>
      </dgm:t>
    </dgm:pt>
    <dgm:pt modelId="{B35638FC-A541-4C3E-9A62-0E667B0608EA}" type="sibTrans" cxnId="{4479C7FC-34C4-4E09-9A5C-749A584C4A3A}">
      <dgm:prSet/>
      <dgm:spPr/>
      <dgm:t>
        <a:bodyPr/>
        <a:lstStyle/>
        <a:p>
          <a:endParaRPr lang="es-EC"/>
        </a:p>
      </dgm:t>
    </dgm:pt>
    <dgm:pt modelId="{55C96725-FE91-42E4-B5B0-C02A1BB17144}">
      <dgm:prSet phldrT="[Text]"/>
      <dgm:spPr/>
      <dgm:t>
        <a:bodyPr rtlCol="0"/>
        <a:lstStyle/>
        <a:p>
          <a:pPr rtl="0">
            <a:lnSpc>
              <a:spcPct val="100000"/>
            </a:lnSpc>
          </a:pPr>
          <a:r>
            <a:rPr lang="es-ES" noProof="0" dirty="0">
              <a:solidFill>
                <a:schemeClr val="accent2">
                  <a:lumMod val="75000"/>
                </a:schemeClr>
              </a:solidFill>
            </a:rPr>
            <a:t>Aspectos relevantes</a:t>
          </a:r>
        </a:p>
      </dgm:t>
    </dgm:pt>
    <dgm:pt modelId="{94554A7B-93CA-4424-9E42-3E30B0287931}" type="parTrans" cxnId="{F250D466-D601-4353-9F51-2CE3DA7509CD}">
      <dgm:prSet/>
      <dgm:spPr/>
    </dgm:pt>
    <dgm:pt modelId="{7EA6A4A4-E82D-450D-876A-91B21A4BDD28}" type="sibTrans" cxnId="{F250D466-D601-4353-9F51-2CE3DA7509CD}">
      <dgm:prSet/>
      <dgm:spPr/>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5"/>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5"/>
      <dgm:spPr/>
    </dgm:pt>
    <dgm:pt modelId="{429CABD1-4116-474B-81BF-735E2CA9DD00}" type="pres">
      <dgm:prSet presAssocID="{7E5AA53B-3EEE-4DE4-BB81-9044890C2946}" presName="dstNode" presStyleLbl="node1" presStyleIdx="0" presStyleCnt="5"/>
      <dgm:spPr/>
    </dgm:pt>
    <dgm:pt modelId="{62BA1698-2C6B-4E9F-A2F2-59C1326A2CE5}" type="pres">
      <dgm:prSet presAssocID="{55C96725-FE91-42E4-B5B0-C02A1BB17144}" presName="text_1" presStyleLbl="node1" presStyleIdx="0" presStyleCnt="5">
        <dgm:presLayoutVars>
          <dgm:bulletEnabled val="1"/>
        </dgm:presLayoutVars>
      </dgm:prSet>
      <dgm:spPr/>
    </dgm:pt>
    <dgm:pt modelId="{9F72C024-F33A-4654-99BF-371FACE52EC8}" type="pres">
      <dgm:prSet presAssocID="{55C96725-FE91-42E4-B5B0-C02A1BB17144}" presName="accent_1" presStyleCnt="0"/>
      <dgm:spPr/>
    </dgm:pt>
    <dgm:pt modelId="{CD437AB5-C957-4DAD-91EC-3C90C65BAD88}" type="pres">
      <dgm:prSet presAssocID="{55C96725-FE91-42E4-B5B0-C02A1BB17144}" presName="accentRepeatNode" presStyleLbl="solidFgAcc1" presStyleIdx="0" presStyleCnt="5"/>
      <dgm:spPr/>
    </dgm:pt>
    <dgm:pt modelId="{ECBFB985-557E-44A9-8990-07687FD082A9}" type="pres">
      <dgm:prSet presAssocID="{6750AC01-D39D-4F3A-9DC8-2A211EE986A2}" presName="text_2" presStyleLbl="node1" presStyleIdx="1" presStyleCnt="5">
        <dgm:presLayoutVars>
          <dgm:bulletEnabled val="1"/>
        </dgm:presLayoutVars>
      </dgm:prSet>
      <dgm:spPr/>
    </dgm:pt>
    <dgm:pt modelId="{29890EB6-6E08-4007-992B-35EAABF1256F}" type="pres">
      <dgm:prSet presAssocID="{6750AC01-D39D-4F3A-9DC8-2A211EE986A2}" presName="accent_2" presStyleCnt="0"/>
      <dgm:spPr/>
    </dgm:pt>
    <dgm:pt modelId="{07CB3071-D555-47DA-A36A-69EB91531FD8}" type="pres">
      <dgm:prSet presAssocID="{6750AC01-D39D-4F3A-9DC8-2A211EE986A2}" presName="accentRepeatNode" presStyleLbl="solidFgAcc1" presStyleIdx="1" presStyleCnt="5"/>
      <dgm:spPr/>
    </dgm:pt>
    <dgm:pt modelId="{C8AEF587-FCC3-4E67-A792-3E1C49D9C11D}" type="pres">
      <dgm:prSet presAssocID="{0BEF68B8-1228-47BB-83B5-7B9CD1E3F84E}" presName="text_3" presStyleLbl="node1" presStyleIdx="2" presStyleCnt="5">
        <dgm:presLayoutVars>
          <dgm:bulletEnabled val="1"/>
        </dgm:presLayoutVars>
      </dgm:prSet>
      <dgm:spPr/>
    </dgm:pt>
    <dgm:pt modelId="{1FFF6511-D1F8-453C-AB5D-6B896F42A81E}" type="pres">
      <dgm:prSet presAssocID="{0BEF68B8-1228-47BB-83B5-7B9CD1E3F84E}" presName="accent_3" presStyleCnt="0"/>
      <dgm:spPr/>
    </dgm:pt>
    <dgm:pt modelId="{3F8116AC-FAC3-4E95-9865-93CCFEB191B9}" type="pres">
      <dgm:prSet presAssocID="{0BEF68B8-1228-47BB-83B5-7B9CD1E3F84E}" presName="accentRepeatNode" presStyleLbl="solidFgAcc1" presStyleIdx="2" presStyleCnt="5"/>
      <dgm:spPr/>
    </dgm:pt>
    <dgm:pt modelId="{4E1BCD35-286E-4359-8624-6D6985372FDB}" type="pres">
      <dgm:prSet presAssocID="{5605D28D-2CE6-4513-8566-952984E21E14}" presName="text_4" presStyleLbl="node1" presStyleIdx="3" presStyleCnt="5">
        <dgm:presLayoutVars>
          <dgm:bulletEnabled val="1"/>
        </dgm:presLayoutVars>
      </dgm:prSet>
      <dgm:spPr/>
    </dgm:pt>
    <dgm:pt modelId="{7C379BC1-2FAD-4420-B95A-EBF40AEBC566}" type="pres">
      <dgm:prSet presAssocID="{5605D28D-2CE6-4513-8566-952984E21E14}" presName="accent_4" presStyleCnt="0"/>
      <dgm:spPr/>
    </dgm:pt>
    <dgm:pt modelId="{A965097E-32F1-4AB8-8C4E-2814A7596B2F}" type="pres">
      <dgm:prSet presAssocID="{5605D28D-2CE6-4513-8566-952984E21E14}" presName="accentRepeatNode" presStyleLbl="solidFgAcc1" presStyleIdx="3" presStyleCnt="5"/>
      <dgm:spPr/>
    </dgm:pt>
    <dgm:pt modelId="{030B984A-9ECD-4AB6-B757-BD7CB90379CB}" type="pres">
      <dgm:prSet presAssocID="{5F3D267A-B419-4089-8271-4453741E1A1D}" presName="text_5" presStyleLbl="node1" presStyleIdx="4" presStyleCnt="5">
        <dgm:presLayoutVars>
          <dgm:bulletEnabled val="1"/>
        </dgm:presLayoutVars>
      </dgm:prSet>
      <dgm:spPr/>
    </dgm:pt>
    <dgm:pt modelId="{E67E1B59-4A13-40B2-BEC6-40F0CFA42926}" type="pres">
      <dgm:prSet presAssocID="{5F3D267A-B419-4089-8271-4453741E1A1D}" presName="accent_5" presStyleCnt="0"/>
      <dgm:spPr/>
    </dgm:pt>
    <dgm:pt modelId="{702C5535-6AD5-4E13-9ED9-4F49F6A8A03B}" type="pres">
      <dgm:prSet presAssocID="{5F3D267A-B419-4089-8271-4453741E1A1D}" presName="accentRepeatNode" presStyleLbl="solidFgAcc1" presStyleIdx="4" presStyleCnt="5"/>
      <dgm:spPr/>
    </dgm:pt>
  </dgm:ptLst>
  <dgm:cxnLst>
    <dgm:cxn modelId="{25BE881A-40E7-4B22-8284-A8E91757E9AC}" type="presOf" srcId="{55C96725-FE91-42E4-B5B0-C02A1BB17144}" destId="{62BA1698-2C6B-4E9F-A2F2-59C1326A2CE5}" srcOrd="0" destOrd="0" presId="urn:microsoft.com/office/officeart/2008/layout/VerticalCurvedList"/>
    <dgm:cxn modelId="{0B5DAE5F-BCDC-4BF7-A6E7-CF856886A64D}" srcId="{7E5AA53B-3EEE-4DE4-BB81-9044890C2946}" destId="{6750AC01-D39D-4F3A-9DC8-2A211EE986A2}" srcOrd="1" destOrd="0" parTransId="{720680DC-AAA4-4434-A582-60EBCC5BA355}" sibTransId="{CA077D98-8478-47EA-B6A9-99ACE60C64D4}"/>
    <dgm:cxn modelId="{F250D466-D601-4353-9F51-2CE3DA7509CD}" srcId="{7E5AA53B-3EEE-4DE4-BB81-9044890C2946}" destId="{55C96725-FE91-42E4-B5B0-C02A1BB17144}" srcOrd="0" destOrd="0" parTransId="{94554A7B-93CA-4424-9E42-3E30B0287931}" sibTransId="{7EA6A4A4-E82D-450D-876A-91B21A4BDD28}"/>
    <dgm:cxn modelId="{1836994E-148D-4B6B-8DD0-EE8E0042191C}" type="presOf" srcId="{0BEF68B8-1228-47BB-83B5-7B9CD1E3F84E}" destId="{C8AEF587-FCC3-4E67-A792-3E1C49D9C11D}" srcOrd="0" destOrd="0" presId="urn:microsoft.com/office/officeart/2008/layout/VerticalCurvedList"/>
    <dgm:cxn modelId="{BC828A73-93A4-4661-A6F5-EDCE17E99B06}" type="presOf" srcId="{5605D28D-2CE6-4513-8566-952984E21E14}" destId="{4E1BCD35-286E-4359-8624-6D6985372FDB}" srcOrd="0" destOrd="0" presId="urn:microsoft.com/office/officeart/2008/layout/VerticalCurvedList"/>
    <dgm:cxn modelId="{3431D256-3693-409E-990C-F1635CA3A8FD}" type="presOf" srcId="{5F3D267A-B419-4089-8271-4453741E1A1D}" destId="{030B984A-9ECD-4AB6-B757-BD7CB90379CB}" srcOrd="0" destOrd="0" presId="urn:microsoft.com/office/officeart/2008/layout/VerticalCurvedList"/>
    <dgm:cxn modelId="{EDEF4F82-1237-4639-A0F7-385C1897CE66}" srcId="{7E5AA53B-3EEE-4DE4-BB81-9044890C2946}" destId="{0BEF68B8-1228-47BB-83B5-7B9CD1E3F84E}" srcOrd="2" destOrd="0" parTransId="{ED3A4BC2-B75A-4952-A38B-A42B5995DF05}" sibTransId="{FD949706-EDCC-4ADC-8EDF-8EDA49C92325}"/>
    <dgm:cxn modelId="{FAF3F884-F0CF-440F-8CB1-B7648AB1B138}" srcId="{7E5AA53B-3EEE-4DE4-BB81-9044890C2946}" destId="{5605D28D-2CE6-4513-8566-952984E21E14}" srcOrd="3"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64B5FDAF-9F74-4F74-A0B8-3DEF20897C3A}" type="presOf" srcId="{6750AC01-D39D-4F3A-9DC8-2A211EE986A2}" destId="{ECBFB985-557E-44A9-8990-07687FD082A9}" srcOrd="0" destOrd="0" presId="urn:microsoft.com/office/officeart/2008/layout/VerticalCurvedList"/>
    <dgm:cxn modelId="{466C67F8-AED5-428A-8B3A-B5D46FF550CD}" type="presOf" srcId="{7EA6A4A4-E82D-450D-876A-91B21A4BDD28}" destId="{D79B43FC-100B-4A0D-A4D5-0D2D04B99064}" srcOrd="0" destOrd="0" presId="urn:microsoft.com/office/officeart/2008/layout/VerticalCurvedList"/>
    <dgm:cxn modelId="{4479C7FC-34C4-4E09-9A5C-749A584C4A3A}" srcId="{7E5AA53B-3EEE-4DE4-BB81-9044890C2946}" destId="{5F3D267A-B419-4089-8271-4453741E1A1D}" srcOrd="4" destOrd="0" parTransId="{54E934F4-43A8-44AD-93A0-380A5E5DBA7D}" sibTransId="{B35638FC-A541-4C3E-9A62-0E667B0608EA}"/>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F05602E1-E111-45BE-964C-0E1A4A182106}" type="presParOf" srcId="{90561C55-3C6E-4D53-85E1-2C50BCDDA392}" destId="{62BA1698-2C6B-4E9F-A2F2-59C1326A2CE5}" srcOrd="1" destOrd="0" presId="urn:microsoft.com/office/officeart/2008/layout/VerticalCurvedList"/>
    <dgm:cxn modelId="{E6D82B12-4E0E-4C3D-B746-1298C2A2403A}" type="presParOf" srcId="{90561C55-3C6E-4D53-85E1-2C50BCDDA392}" destId="{9F72C024-F33A-4654-99BF-371FACE52EC8}" srcOrd="2" destOrd="0" presId="urn:microsoft.com/office/officeart/2008/layout/VerticalCurvedList"/>
    <dgm:cxn modelId="{547B0F8A-EA85-465B-847E-6812A0AAF617}" type="presParOf" srcId="{9F72C024-F33A-4654-99BF-371FACE52EC8}" destId="{CD437AB5-C957-4DAD-91EC-3C90C65BAD88}" srcOrd="0" destOrd="0" presId="urn:microsoft.com/office/officeart/2008/layout/VerticalCurvedList"/>
    <dgm:cxn modelId="{28A30515-9A27-47FB-A5F7-B371443C4FBF}" type="presParOf" srcId="{90561C55-3C6E-4D53-85E1-2C50BCDDA392}" destId="{ECBFB985-557E-44A9-8990-07687FD082A9}" srcOrd="3" destOrd="0" presId="urn:microsoft.com/office/officeart/2008/layout/VerticalCurvedList"/>
    <dgm:cxn modelId="{A6E182C3-C87E-4676-8205-9A62CECBED5E}" type="presParOf" srcId="{90561C55-3C6E-4D53-85E1-2C50BCDDA392}" destId="{29890EB6-6E08-4007-992B-35EAABF1256F}" srcOrd="4" destOrd="0" presId="urn:microsoft.com/office/officeart/2008/layout/VerticalCurvedList"/>
    <dgm:cxn modelId="{19407B0E-AE80-402A-AFBA-3E274210527C}" type="presParOf" srcId="{29890EB6-6E08-4007-992B-35EAABF1256F}" destId="{07CB3071-D555-47DA-A36A-69EB91531FD8}" srcOrd="0" destOrd="0" presId="urn:microsoft.com/office/officeart/2008/layout/VerticalCurvedList"/>
    <dgm:cxn modelId="{4C6757F1-D84E-4616-9421-6EE2C4672652}" type="presParOf" srcId="{90561C55-3C6E-4D53-85E1-2C50BCDDA392}" destId="{C8AEF587-FCC3-4E67-A792-3E1C49D9C11D}" srcOrd="5" destOrd="0" presId="urn:microsoft.com/office/officeart/2008/layout/VerticalCurvedList"/>
    <dgm:cxn modelId="{3E1EC6A6-05E8-4456-BA26-B9FBFF385C63}" type="presParOf" srcId="{90561C55-3C6E-4D53-85E1-2C50BCDDA392}" destId="{1FFF6511-D1F8-453C-AB5D-6B896F42A81E}" srcOrd="6" destOrd="0" presId="urn:microsoft.com/office/officeart/2008/layout/VerticalCurvedList"/>
    <dgm:cxn modelId="{72ECCC1C-C8FF-496A-A2E4-40A511473B99}" type="presParOf" srcId="{1FFF6511-D1F8-453C-AB5D-6B896F42A81E}" destId="{3F8116AC-FAC3-4E95-9865-93CCFEB191B9}" srcOrd="0" destOrd="0" presId="urn:microsoft.com/office/officeart/2008/layout/VerticalCurvedList"/>
    <dgm:cxn modelId="{FC1C72E9-6C1C-436B-95B8-E7F276B09EE4}" type="presParOf" srcId="{90561C55-3C6E-4D53-85E1-2C50BCDDA392}" destId="{4E1BCD35-286E-4359-8624-6D6985372FDB}" srcOrd="7" destOrd="0" presId="urn:microsoft.com/office/officeart/2008/layout/VerticalCurvedList"/>
    <dgm:cxn modelId="{F01F3036-E601-40B7-9940-BC1DC1954FED}" type="presParOf" srcId="{90561C55-3C6E-4D53-85E1-2C50BCDDA392}" destId="{7C379BC1-2FAD-4420-B95A-EBF40AEBC566}" srcOrd="8" destOrd="0" presId="urn:microsoft.com/office/officeart/2008/layout/VerticalCurvedList"/>
    <dgm:cxn modelId="{C4C43C68-F914-4D12-B2A8-69BD53F4A289}" type="presParOf" srcId="{7C379BC1-2FAD-4420-B95A-EBF40AEBC566}" destId="{A965097E-32F1-4AB8-8C4E-2814A7596B2F}" srcOrd="0" destOrd="0" presId="urn:microsoft.com/office/officeart/2008/layout/VerticalCurvedList"/>
    <dgm:cxn modelId="{27C2EE5A-3E34-4DB0-926A-8B3A1FDE91F5}" type="presParOf" srcId="{90561C55-3C6E-4D53-85E1-2C50BCDDA392}" destId="{030B984A-9ECD-4AB6-B757-BD7CB90379CB}" srcOrd="9" destOrd="0" presId="urn:microsoft.com/office/officeart/2008/layout/VerticalCurvedList"/>
    <dgm:cxn modelId="{2396747D-B548-43D7-AB3E-ED4677AA859D}" type="presParOf" srcId="{90561C55-3C6E-4D53-85E1-2C50BCDDA392}" destId="{E67E1B59-4A13-40B2-BEC6-40F0CFA42926}" srcOrd="10" destOrd="0" presId="urn:microsoft.com/office/officeart/2008/layout/VerticalCurvedList"/>
    <dgm:cxn modelId="{963A7800-C909-43AB-AAB1-5CE3CAE834FD}" type="presParOf" srcId="{E67E1B59-4A13-40B2-BEC6-40F0CFA42926}" destId="{702C5535-6AD5-4E13-9ED9-4F49F6A8A03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dgm:spPr/>
      <dgm:t>
        <a:bodyPr rtlCol="0"/>
        <a:lstStyle/>
        <a:p>
          <a:pPr rtl="0">
            <a:lnSpc>
              <a:spcPct val="100000"/>
            </a:lnSpc>
          </a:pPr>
          <a:r>
            <a:rPr lang="en-US" dirty="0" err="1">
              <a:solidFill>
                <a:schemeClr val="accent2">
                  <a:lumMod val="75000"/>
                </a:schemeClr>
              </a:solidFill>
            </a:rPr>
            <a:t>Aspectos</a:t>
          </a:r>
          <a:r>
            <a:rPr lang="en-US" dirty="0">
              <a:solidFill>
                <a:schemeClr val="accent2">
                  <a:lumMod val="75000"/>
                </a:schemeClr>
              </a:solidFill>
            </a:rPr>
            <a:t> </a:t>
          </a:r>
          <a:r>
            <a:rPr lang="en-US" dirty="0" err="1">
              <a:solidFill>
                <a:schemeClr val="accent2">
                  <a:lumMod val="75000"/>
                </a:schemeClr>
              </a:solidFill>
            </a:rPr>
            <a:t>relevantes</a:t>
          </a:r>
          <a:endParaRPr lang="es-ES" noProof="0" dirty="0">
            <a:solidFill>
              <a:schemeClr val="accent2">
                <a:lumMod val="75000"/>
              </a:schemeClr>
            </a:solidFill>
          </a:endParaRPr>
        </a:p>
      </dgm:t>
    </dgm:pt>
    <dgm:pt modelId="{720680DC-AAA4-4434-A582-60EBCC5BA355}" type="parTrans" cxnId="{0B5DAE5F-BCDC-4BF7-A6E7-CF856886A64D}">
      <dgm:prSet/>
      <dgm:spPr/>
      <dgm:t>
        <a:bodyPr rtlCol="0"/>
        <a:lstStyle/>
        <a:p>
          <a:pPr rtl="0"/>
          <a:endParaRPr lang="es-ES" noProof="0" dirty="0"/>
        </a:p>
      </dgm:t>
    </dgm:pt>
    <dgm:pt modelId="{CA077D98-8478-47EA-B6A9-99ACE60C64D4}" type="sibTrans" cxnId="{0B5DAE5F-BCDC-4BF7-A6E7-CF856886A64D}">
      <dgm:prSet/>
      <dgm:spPr/>
      <dgm:t>
        <a:bodyPr rtlCol="0"/>
        <a:lstStyle/>
        <a:p>
          <a:pPr rtl="0"/>
          <a:endParaRPr lang="es-ES" noProof="0" dirty="0"/>
        </a:p>
      </dgm:t>
    </dgm:pt>
    <dgm:pt modelId="{0BEF68B8-1228-47BB-83B5-7B9CD1E3F84E}">
      <dgm:prSet phldrT="[Text]"/>
      <dgm:spPr/>
      <dgm:t>
        <a:bodyPr rtlCol="0"/>
        <a:lstStyle/>
        <a:p>
          <a:pPr rtl="0">
            <a:lnSpc>
              <a:spcPct val="100000"/>
            </a:lnSpc>
          </a:pPr>
          <a:r>
            <a:rPr lang="es-ES" noProof="0" dirty="0">
              <a:solidFill>
                <a:schemeClr val="accent2">
                  <a:lumMod val="75000"/>
                </a:schemeClr>
              </a:solidFill>
            </a:rPr>
            <a:t>Naturaleza del Ciberataque</a:t>
          </a:r>
        </a:p>
      </dgm:t>
    </dgm:pt>
    <dgm:pt modelId="{ED3A4BC2-B75A-4952-A38B-A42B5995DF05}" type="parTrans" cxnId="{EDEF4F82-1237-4639-A0F7-385C1897CE66}">
      <dgm:prSet/>
      <dgm:spPr/>
      <dgm:t>
        <a:bodyPr rtlCol="0"/>
        <a:lstStyle/>
        <a:p>
          <a:pPr rtl="0"/>
          <a:endParaRPr lang="es-ES" noProof="0" dirty="0"/>
        </a:p>
      </dgm:t>
    </dgm:pt>
    <dgm:pt modelId="{FD949706-EDCC-4ADC-8EDF-8EDA49C92325}" type="sibTrans" cxnId="{EDEF4F82-1237-4639-A0F7-385C1897CE66}">
      <dgm:prSet/>
      <dgm:spPr/>
      <dgm:t>
        <a:bodyPr rtlCol="0"/>
        <a:lstStyle/>
        <a:p>
          <a:pPr rtl="0"/>
          <a:endParaRPr lang="es-ES" noProof="0" dirty="0"/>
        </a:p>
      </dgm:t>
    </dgm:pt>
    <dgm:pt modelId="{5605D28D-2CE6-4513-8566-952984E21E14}">
      <dgm:prSet phldrT="[Text]"/>
      <dgm:spPr/>
      <dgm:t>
        <a:bodyPr rtlCol="0"/>
        <a:lstStyle/>
        <a:p>
          <a:pPr rtl="0">
            <a:lnSpc>
              <a:spcPct val="100000"/>
            </a:lnSpc>
          </a:pPr>
          <a:r>
            <a:rPr lang="en-US" dirty="0"/>
            <a:t>Seguridad informática en el GAD-DMQ</a:t>
          </a:r>
          <a:endParaRPr lang="es-ES" noProof="0" dirty="0"/>
        </a:p>
      </dgm:t>
    </dgm:pt>
    <dgm:pt modelId="{EB15AB98-362B-4E70-A3DA-995FC3E8BA79}" type="parTrans" cxnId="{FAF3F884-F0CF-440F-8CB1-B7648AB1B138}">
      <dgm:prSet/>
      <dgm:spPr/>
      <dgm:t>
        <a:bodyPr rtlCol="0"/>
        <a:lstStyle/>
        <a:p>
          <a:pPr rtl="0"/>
          <a:endParaRPr lang="es-ES" noProof="0" dirty="0"/>
        </a:p>
      </dgm:t>
    </dgm:pt>
    <dgm:pt modelId="{823D1971-2C4D-4EC5-A874-2F463DE37109}" type="sibTrans" cxnId="{FAF3F884-F0CF-440F-8CB1-B7648AB1B138}">
      <dgm:prSet/>
      <dgm:spPr/>
      <dgm:t>
        <a:bodyPr rtlCol="0"/>
        <a:lstStyle/>
        <a:p>
          <a:pPr rtl="0"/>
          <a:endParaRPr lang="es-ES" noProof="0" dirty="0"/>
        </a:p>
      </dgm:t>
    </dgm:pt>
    <dgm:pt modelId="{5F3D267A-B419-4089-8271-4453741E1A1D}">
      <dgm:prSet phldrT="[Text]"/>
      <dgm:spPr/>
      <dgm:t>
        <a:bodyPr/>
        <a:lstStyle/>
        <a:p>
          <a:pPr>
            <a:lnSpc>
              <a:spcPct val="100000"/>
            </a:lnSpc>
            <a:buFont typeface="+mj-lt"/>
            <a:buNone/>
          </a:pPr>
          <a:r>
            <a:rPr lang="en-US" dirty="0">
              <a:solidFill>
                <a:schemeClr val="accent2">
                  <a:lumMod val="75000"/>
                </a:schemeClr>
              </a:solidFill>
            </a:rPr>
            <a:t>Evolución del Ciberataque y siguientes pasos</a:t>
          </a:r>
          <a:endParaRPr lang="es-ES" noProof="0" dirty="0">
            <a:solidFill>
              <a:schemeClr val="accent2">
                <a:lumMod val="75000"/>
              </a:schemeClr>
            </a:solidFill>
          </a:endParaRPr>
        </a:p>
      </dgm:t>
    </dgm:pt>
    <dgm:pt modelId="{54E934F4-43A8-44AD-93A0-380A5E5DBA7D}" type="parTrans" cxnId="{4479C7FC-34C4-4E09-9A5C-749A584C4A3A}">
      <dgm:prSet/>
      <dgm:spPr/>
      <dgm:t>
        <a:bodyPr/>
        <a:lstStyle/>
        <a:p>
          <a:endParaRPr lang="es-EC"/>
        </a:p>
      </dgm:t>
    </dgm:pt>
    <dgm:pt modelId="{B35638FC-A541-4C3E-9A62-0E667B0608EA}" type="sibTrans" cxnId="{4479C7FC-34C4-4E09-9A5C-749A584C4A3A}">
      <dgm:prSet/>
      <dgm:spPr/>
      <dgm:t>
        <a:bodyPr/>
        <a:lstStyle/>
        <a:p>
          <a:endParaRPr lang="es-EC"/>
        </a:p>
      </dgm:t>
    </dgm:pt>
    <dgm:pt modelId="{68360313-E477-4504-811C-E66E68C08F17}">
      <dgm:prSet phldrT="[Text]"/>
      <dgm:spPr/>
      <dgm:t>
        <a:bodyPr rtlCol="0"/>
        <a:lstStyle/>
        <a:p>
          <a:pPr rtl="0">
            <a:lnSpc>
              <a:spcPct val="100000"/>
            </a:lnSpc>
          </a:pPr>
          <a:r>
            <a:rPr lang="en-US">
              <a:solidFill>
                <a:schemeClr val="accent2">
                  <a:lumMod val="75000"/>
                </a:schemeClr>
              </a:solidFill>
            </a:rPr>
            <a:t>Hechos </a:t>
          </a:r>
          <a:r>
            <a:rPr lang="en-US" dirty="0">
              <a:solidFill>
                <a:schemeClr val="accent2">
                  <a:lumMod val="75000"/>
                </a:schemeClr>
              </a:solidFill>
            </a:rPr>
            <a:t>sucedidos</a:t>
          </a:r>
          <a:endParaRPr lang="es-ES" noProof="0" dirty="0">
            <a:solidFill>
              <a:schemeClr val="accent2">
                <a:lumMod val="75000"/>
              </a:schemeClr>
            </a:solidFill>
          </a:endParaRPr>
        </a:p>
      </dgm:t>
    </dgm:pt>
    <dgm:pt modelId="{45B76556-4583-4D01-AA08-CB93667FE1B6}" type="parTrans" cxnId="{6CA2AF29-23EA-45C3-818C-132E32EB909F}">
      <dgm:prSet/>
      <dgm:spPr/>
    </dgm:pt>
    <dgm:pt modelId="{EF56C111-DBF4-4DB6-B378-7F4911389179}" type="sibTrans" cxnId="{6CA2AF29-23EA-45C3-818C-132E32EB909F}">
      <dgm:prSet/>
      <dgm:spPr/>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5"/>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5"/>
      <dgm:spPr/>
    </dgm:pt>
    <dgm:pt modelId="{429CABD1-4116-474B-81BF-735E2CA9DD00}" type="pres">
      <dgm:prSet presAssocID="{7E5AA53B-3EEE-4DE4-BB81-9044890C2946}" presName="dstNode" presStyleLbl="node1" presStyleIdx="0" presStyleCnt="5"/>
      <dgm:spPr/>
    </dgm:pt>
    <dgm:pt modelId="{58319267-C71E-43C9-94E1-827D0616C7A7}" type="pres">
      <dgm:prSet presAssocID="{6750AC01-D39D-4F3A-9DC8-2A211EE986A2}" presName="text_1" presStyleLbl="node1" presStyleIdx="0" presStyleCnt="5">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5"/>
      <dgm:spPr/>
    </dgm:pt>
    <dgm:pt modelId="{D1D78868-8302-48BB-AB05-3A11066B435D}" type="pres">
      <dgm:prSet presAssocID="{68360313-E477-4504-811C-E66E68C08F17}" presName="text_2" presStyleLbl="node1" presStyleIdx="1" presStyleCnt="5">
        <dgm:presLayoutVars>
          <dgm:bulletEnabled val="1"/>
        </dgm:presLayoutVars>
      </dgm:prSet>
      <dgm:spPr/>
    </dgm:pt>
    <dgm:pt modelId="{C33CF4B1-0D3B-492E-A4B3-30B68514CDF9}" type="pres">
      <dgm:prSet presAssocID="{68360313-E477-4504-811C-E66E68C08F17}" presName="accent_2" presStyleCnt="0"/>
      <dgm:spPr/>
    </dgm:pt>
    <dgm:pt modelId="{00732DB0-FA25-4E34-A5EA-CF86D128A26B}" type="pres">
      <dgm:prSet presAssocID="{68360313-E477-4504-811C-E66E68C08F17}" presName="accentRepeatNode" presStyleLbl="solidFgAcc1" presStyleIdx="1" presStyleCnt="5"/>
      <dgm:spPr/>
    </dgm:pt>
    <dgm:pt modelId="{C7586535-7118-4BB0-AA06-520C0E9AEE3B}" type="pres">
      <dgm:prSet presAssocID="{0BEF68B8-1228-47BB-83B5-7B9CD1E3F84E}" presName="text_3" presStyleLbl="node1" presStyleIdx="2" presStyleCnt="5">
        <dgm:presLayoutVars>
          <dgm:bulletEnabled val="1"/>
        </dgm:presLayoutVars>
      </dgm:prSet>
      <dgm:spPr/>
    </dgm:pt>
    <dgm:pt modelId="{783246E6-FFBF-4C22-B2A5-1C03CA001660}" type="pres">
      <dgm:prSet presAssocID="{0BEF68B8-1228-47BB-83B5-7B9CD1E3F84E}" presName="accent_3" presStyleCnt="0"/>
      <dgm:spPr/>
    </dgm:pt>
    <dgm:pt modelId="{3F8116AC-FAC3-4E95-9865-93CCFEB191B9}" type="pres">
      <dgm:prSet presAssocID="{0BEF68B8-1228-47BB-83B5-7B9CD1E3F84E}" presName="accentRepeatNode" presStyleLbl="solidFgAcc1" presStyleIdx="2" presStyleCnt="5"/>
      <dgm:spPr/>
    </dgm:pt>
    <dgm:pt modelId="{69F941BA-4921-4E47-B40B-A1E3A1659D0A}" type="pres">
      <dgm:prSet presAssocID="{5605D28D-2CE6-4513-8566-952984E21E14}" presName="text_4" presStyleLbl="node1" presStyleIdx="3" presStyleCnt="5">
        <dgm:presLayoutVars>
          <dgm:bulletEnabled val="1"/>
        </dgm:presLayoutVars>
      </dgm:prSet>
      <dgm:spPr/>
    </dgm:pt>
    <dgm:pt modelId="{BA6C9469-0D58-4656-BDDF-CB90BBE13CE6}" type="pres">
      <dgm:prSet presAssocID="{5605D28D-2CE6-4513-8566-952984E21E14}" presName="accent_4" presStyleCnt="0"/>
      <dgm:spPr/>
    </dgm:pt>
    <dgm:pt modelId="{A965097E-32F1-4AB8-8C4E-2814A7596B2F}" type="pres">
      <dgm:prSet presAssocID="{5605D28D-2CE6-4513-8566-952984E21E14}" presName="accentRepeatNode" presStyleLbl="solidFgAcc1" presStyleIdx="3" presStyleCnt="5"/>
      <dgm:spPr/>
    </dgm:pt>
    <dgm:pt modelId="{930BD991-4427-41F9-9FB2-D5F6B060D275}" type="pres">
      <dgm:prSet presAssocID="{5F3D267A-B419-4089-8271-4453741E1A1D}" presName="text_5" presStyleLbl="node1" presStyleIdx="4" presStyleCnt="5">
        <dgm:presLayoutVars>
          <dgm:bulletEnabled val="1"/>
        </dgm:presLayoutVars>
      </dgm:prSet>
      <dgm:spPr/>
    </dgm:pt>
    <dgm:pt modelId="{60508A0B-8FD1-456A-9141-876B6BFCF1FD}" type="pres">
      <dgm:prSet presAssocID="{5F3D267A-B419-4089-8271-4453741E1A1D}" presName="accent_5" presStyleCnt="0"/>
      <dgm:spPr/>
    </dgm:pt>
    <dgm:pt modelId="{702C5535-6AD5-4E13-9ED9-4F49F6A8A03B}" type="pres">
      <dgm:prSet presAssocID="{5F3D267A-B419-4089-8271-4453741E1A1D}" presName="accentRepeatNode" presStyleLbl="solidFgAcc1" presStyleIdx="4" presStyleCnt="5"/>
      <dgm:spPr/>
    </dgm:pt>
  </dgm:ptLst>
  <dgm:cxnLst>
    <dgm:cxn modelId="{575F3C17-0FE8-4BC9-8FD6-492E9B9F9C79}" type="presOf" srcId="{5605D28D-2CE6-4513-8566-952984E21E14}" destId="{69F941BA-4921-4E47-B40B-A1E3A1659D0A}" srcOrd="0" destOrd="0" presId="urn:microsoft.com/office/officeart/2008/layout/VerticalCurvedList"/>
    <dgm:cxn modelId="{3FD4CD20-CB49-423F-B6B7-6E459FAB95E2}" type="presOf" srcId="{0BEF68B8-1228-47BB-83B5-7B9CD1E3F84E}" destId="{C7586535-7118-4BB0-AA06-520C0E9AEE3B}" srcOrd="0" destOrd="0" presId="urn:microsoft.com/office/officeart/2008/layout/VerticalCurvedList"/>
    <dgm:cxn modelId="{6CA2AF29-23EA-45C3-818C-132E32EB909F}" srcId="{7E5AA53B-3EEE-4DE4-BB81-9044890C2946}" destId="{68360313-E477-4504-811C-E66E68C08F17}" srcOrd="1" destOrd="0" parTransId="{45B76556-4583-4D01-AA08-CB93667FE1B6}" sibTransId="{EF56C111-DBF4-4DB6-B378-7F4911389179}"/>
    <dgm:cxn modelId="{0B5DAE5F-BCDC-4BF7-A6E7-CF856886A64D}" srcId="{7E5AA53B-3EEE-4DE4-BB81-9044890C2946}" destId="{6750AC01-D39D-4F3A-9DC8-2A211EE986A2}" srcOrd="0" destOrd="0" parTransId="{720680DC-AAA4-4434-A582-60EBCC5BA355}" sibTransId="{CA077D98-8478-47EA-B6A9-99ACE60C64D4}"/>
    <dgm:cxn modelId="{11FA7446-5A83-4252-A394-EB6DA8D0F675}" type="presOf" srcId="{5F3D267A-B419-4089-8271-4453741E1A1D}" destId="{930BD991-4427-41F9-9FB2-D5F6B060D275}" srcOrd="0" destOrd="0" presId="urn:microsoft.com/office/officeart/2008/layout/VerticalCurvedList"/>
    <dgm:cxn modelId="{29DA474E-5DFA-4C66-882F-319C49ABBB19}" type="presOf" srcId="{6750AC01-D39D-4F3A-9DC8-2A211EE986A2}" destId="{58319267-C71E-43C9-94E1-827D0616C7A7}" srcOrd="0" destOrd="0" presId="urn:microsoft.com/office/officeart/2008/layout/VerticalCurvedList"/>
    <dgm:cxn modelId="{5C7CE652-53BB-4300-8661-D02A036B167A}" type="presOf" srcId="{CA077D98-8478-47EA-B6A9-99ACE60C64D4}" destId="{D79B43FC-100B-4A0D-A4D5-0D2D04B99064}" srcOrd="0" destOrd="0" presId="urn:microsoft.com/office/officeart/2008/layout/VerticalCurvedList"/>
    <dgm:cxn modelId="{EDEF4F82-1237-4639-A0F7-385C1897CE66}" srcId="{7E5AA53B-3EEE-4DE4-BB81-9044890C2946}" destId="{0BEF68B8-1228-47BB-83B5-7B9CD1E3F84E}" srcOrd="2" destOrd="0" parTransId="{ED3A4BC2-B75A-4952-A38B-A42B5995DF05}" sibTransId="{FD949706-EDCC-4ADC-8EDF-8EDA49C92325}"/>
    <dgm:cxn modelId="{FAF3F884-F0CF-440F-8CB1-B7648AB1B138}" srcId="{7E5AA53B-3EEE-4DE4-BB81-9044890C2946}" destId="{5605D28D-2CE6-4513-8566-952984E21E14}" srcOrd="3"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E1AEDCB6-C2CC-4F42-89EE-5E882D29C979}" type="presOf" srcId="{68360313-E477-4504-811C-E66E68C08F17}" destId="{D1D78868-8302-48BB-AB05-3A11066B435D}" srcOrd="0" destOrd="0" presId="urn:microsoft.com/office/officeart/2008/layout/VerticalCurvedList"/>
    <dgm:cxn modelId="{4479C7FC-34C4-4E09-9A5C-749A584C4A3A}" srcId="{7E5AA53B-3EEE-4DE4-BB81-9044890C2946}" destId="{5F3D267A-B419-4089-8271-4453741E1A1D}" srcOrd="4" destOrd="0" parTransId="{54E934F4-43A8-44AD-93A0-380A5E5DBA7D}" sibTransId="{B35638FC-A541-4C3E-9A62-0E667B0608EA}"/>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25A923CE-917A-4FBC-AD79-680EF346ABBE}" type="presParOf" srcId="{90561C55-3C6E-4D53-85E1-2C50BCDDA392}" destId="{D1D78868-8302-48BB-AB05-3A11066B435D}" srcOrd="3" destOrd="0" presId="urn:microsoft.com/office/officeart/2008/layout/VerticalCurvedList"/>
    <dgm:cxn modelId="{5D5244B4-4F6D-4159-A293-1ADA517412B3}" type="presParOf" srcId="{90561C55-3C6E-4D53-85E1-2C50BCDDA392}" destId="{C33CF4B1-0D3B-492E-A4B3-30B68514CDF9}" srcOrd="4" destOrd="0" presId="urn:microsoft.com/office/officeart/2008/layout/VerticalCurvedList"/>
    <dgm:cxn modelId="{5B5B1BF3-C2E3-4A56-86D0-204521F25096}" type="presParOf" srcId="{C33CF4B1-0D3B-492E-A4B3-30B68514CDF9}" destId="{00732DB0-FA25-4E34-A5EA-CF86D128A26B}" srcOrd="0" destOrd="0" presId="urn:microsoft.com/office/officeart/2008/layout/VerticalCurvedList"/>
    <dgm:cxn modelId="{DA84DE6B-FBC2-495E-8C58-42F5D740FEF9}" type="presParOf" srcId="{90561C55-3C6E-4D53-85E1-2C50BCDDA392}" destId="{C7586535-7118-4BB0-AA06-520C0E9AEE3B}" srcOrd="5" destOrd="0" presId="urn:microsoft.com/office/officeart/2008/layout/VerticalCurvedList"/>
    <dgm:cxn modelId="{FEADC059-D232-4EFB-9FF6-C3BF4CA52EB5}" type="presParOf" srcId="{90561C55-3C6E-4D53-85E1-2C50BCDDA392}" destId="{783246E6-FFBF-4C22-B2A5-1C03CA001660}" srcOrd="6" destOrd="0" presId="urn:microsoft.com/office/officeart/2008/layout/VerticalCurvedList"/>
    <dgm:cxn modelId="{BD75C8EA-C06A-4F0B-A412-A89CF26AFAB8}" type="presParOf" srcId="{783246E6-FFBF-4C22-B2A5-1C03CA001660}" destId="{3F8116AC-FAC3-4E95-9865-93CCFEB191B9}" srcOrd="0" destOrd="0" presId="urn:microsoft.com/office/officeart/2008/layout/VerticalCurvedList"/>
    <dgm:cxn modelId="{B9E5834C-3D55-40C6-BC45-A02C706B3CA8}" type="presParOf" srcId="{90561C55-3C6E-4D53-85E1-2C50BCDDA392}" destId="{69F941BA-4921-4E47-B40B-A1E3A1659D0A}" srcOrd="7" destOrd="0" presId="urn:microsoft.com/office/officeart/2008/layout/VerticalCurvedList"/>
    <dgm:cxn modelId="{29DBE708-95CD-43FC-AF36-5657704A0B53}" type="presParOf" srcId="{90561C55-3C6E-4D53-85E1-2C50BCDDA392}" destId="{BA6C9469-0D58-4656-BDDF-CB90BBE13CE6}" srcOrd="8" destOrd="0" presId="urn:microsoft.com/office/officeart/2008/layout/VerticalCurvedList"/>
    <dgm:cxn modelId="{457CBBB4-FCE2-4FC1-AC6E-0B56086DDA42}" type="presParOf" srcId="{BA6C9469-0D58-4656-BDDF-CB90BBE13CE6}" destId="{A965097E-32F1-4AB8-8C4E-2814A7596B2F}" srcOrd="0" destOrd="0" presId="urn:microsoft.com/office/officeart/2008/layout/VerticalCurvedList"/>
    <dgm:cxn modelId="{BA7C4D24-8185-4544-AB2F-0B35022693FF}" type="presParOf" srcId="{90561C55-3C6E-4D53-85E1-2C50BCDDA392}" destId="{930BD991-4427-41F9-9FB2-D5F6B060D275}" srcOrd="9" destOrd="0" presId="urn:microsoft.com/office/officeart/2008/layout/VerticalCurvedList"/>
    <dgm:cxn modelId="{4207AFE7-6143-463A-BD6E-80E5837B2813}" type="presParOf" srcId="{90561C55-3C6E-4D53-85E1-2C50BCDDA392}" destId="{60508A0B-8FD1-456A-9141-876B6BFCF1FD}" srcOrd="10" destOrd="0" presId="urn:microsoft.com/office/officeart/2008/layout/VerticalCurvedList"/>
    <dgm:cxn modelId="{8C41EDB6-4C94-475E-8B97-D37B5E393454}" type="presParOf" srcId="{60508A0B-8FD1-456A-9141-876B6BFCF1FD}" destId="{702C5535-6AD5-4E13-9ED9-4F49F6A8A03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rtlCol="0"/>
        <a:lstStyle/>
        <a:p>
          <a:pPr rtl="0"/>
          <a:endParaRPr lang="en-US"/>
        </a:p>
      </dgm:t>
    </dgm:pt>
    <dgm:pt modelId="{6750AC01-D39D-4F3A-9DC8-2A211EE986A2}">
      <dgm:prSet phldrT="[Text]"/>
      <dgm:spPr/>
      <dgm:t>
        <a:bodyPr rtlCol="0"/>
        <a:lstStyle/>
        <a:p>
          <a:pPr rtl="0">
            <a:lnSpc>
              <a:spcPct val="100000"/>
            </a:lnSpc>
          </a:pPr>
          <a:r>
            <a:rPr lang="en-US" dirty="0">
              <a:solidFill>
                <a:schemeClr val="accent2">
                  <a:lumMod val="75000"/>
                </a:schemeClr>
              </a:solidFill>
            </a:rPr>
            <a:t>Hechos sucedidos</a:t>
          </a:r>
          <a:endParaRPr lang="es-ES" noProof="0" dirty="0">
            <a:solidFill>
              <a:schemeClr val="accent2">
                <a:lumMod val="75000"/>
              </a:schemeClr>
            </a:solidFill>
          </a:endParaRPr>
        </a:p>
      </dgm:t>
    </dgm:pt>
    <dgm:pt modelId="{720680DC-AAA4-4434-A582-60EBCC5BA355}" type="parTrans" cxnId="{0B5DAE5F-BCDC-4BF7-A6E7-CF856886A64D}">
      <dgm:prSet/>
      <dgm:spPr/>
      <dgm:t>
        <a:bodyPr rtlCol="0"/>
        <a:lstStyle/>
        <a:p>
          <a:pPr rtl="0"/>
          <a:endParaRPr lang="es-ES" noProof="0" dirty="0"/>
        </a:p>
      </dgm:t>
    </dgm:pt>
    <dgm:pt modelId="{CA077D98-8478-47EA-B6A9-99ACE60C64D4}" type="sibTrans" cxnId="{0B5DAE5F-BCDC-4BF7-A6E7-CF856886A64D}">
      <dgm:prSet/>
      <dgm:spPr/>
      <dgm:t>
        <a:bodyPr rtlCol="0"/>
        <a:lstStyle/>
        <a:p>
          <a:pPr rtl="0"/>
          <a:endParaRPr lang="es-ES" noProof="0" dirty="0"/>
        </a:p>
      </dgm:t>
    </dgm:pt>
    <dgm:pt modelId="{0BEF68B8-1228-47BB-83B5-7B9CD1E3F84E}">
      <dgm:prSet phldrT="[Text]"/>
      <dgm:spPr/>
      <dgm:t>
        <a:bodyPr rtlCol="0"/>
        <a:lstStyle/>
        <a:p>
          <a:pPr rtl="0">
            <a:lnSpc>
              <a:spcPct val="100000"/>
            </a:lnSpc>
          </a:pPr>
          <a:r>
            <a:rPr lang="es-ES" noProof="0" dirty="0">
              <a:solidFill>
                <a:schemeClr val="accent2">
                  <a:lumMod val="75000"/>
                </a:schemeClr>
              </a:solidFill>
            </a:rPr>
            <a:t>Naturaleza del Ciberataque</a:t>
          </a:r>
        </a:p>
      </dgm:t>
    </dgm:pt>
    <dgm:pt modelId="{ED3A4BC2-B75A-4952-A38B-A42B5995DF05}" type="parTrans" cxnId="{EDEF4F82-1237-4639-A0F7-385C1897CE66}">
      <dgm:prSet/>
      <dgm:spPr/>
      <dgm:t>
        <a:bodyPr rtlCol="0"/>
        <a:lstStyle/>
        <a:p>
          <a:pPr rtl="0"/>
          <a:endParaRPr lang="es-ES" noProof="0" dirty="0"/>
        </a:p>
      </dgm:t>
    </dgm:pt>
    <dgm:pt modelId="{FD949706-EDCC-4ADC-8EDF-8EDA49C92325}" type="sibTrans" cxnId="{EDEF4F82-1237-4639-A0F7-385C1897CE66}">
      <dgm:prSet/>
      <dgm:spPr/>
      <dgm:t>
        <a:bodyPr rtlCol="0"/>
        <a:lstStyle/>
        <a:p>
          <a:pPr rtl="0"/>
          <a:endParaRPr lang="es-ES" noProof="0" dirty="0"/>
        </a:p>
      </dgm:t>
    </dgm:pt>
    <dgm:pt modelId="{5605D28D-2CE6-4513-8566-952984E21E14}">
      <dgm:prSet phldrT="[Text]"/>
      <dgm:spPr/>
      <dgm:t>
        <a:bodyPr rtlCol="0"/>
        <a:lstStyle/>
        <a:p>
          <a:pPr rtl="0">
            <a:lnSpc>
              <a:spcPct val="100000"/>
            </a:lnSpc>
          </a:pPr>
          <a:r>
            <a:rPr lang="en-US" dirty="0">
              <a:solidFill>
                <a:schemeClr val="accent2">
                  <a:lumMod val="75000"/>
                </a:schemeClr>
              </a:solidFill>
            </a:rPr>
            <a:t>Seguridad informática en el GAD-DMQ</a:t>
          </a:r>
          <a:endParaRPr lang="es-ES" noProof="0" dirty="0">
            <a:solidFill>
              <a:schemeClr val="accent2">
                <a:lumMod val="75000"/>
              </a:schemeClr>
            </a:solidFill>
          </a:endParaRPr>
        </a:p>
      </dgm:t>
    </dgm:pt>
    <dgm:pt modelId="{EB15AB98-362B-4E70-A3DA-995FC3E8BA79}" type="parTrans" cxnId="{FAF3F884-F0CF-440F-8CB1-B7648AB1B138}">
      <dgm:prSet/>
      <dgm:spPr/>
      <dgm:t>
        <a:bodyPr rtlCol="0"/>
        <a:lstStyle/>
        <a:p>
          <a:pPr rtl="0"/>
          <a:endParaRPr lang="es-ES" noProof="0" dirty="0"/>
        </a:p>
      </dgm:t>
    </dgm:pt>
    <dgm:pt modelId="{823D1971-2C4D-4EC5-A874-2F463DE37109}" type="sibTrans" cxnId="{FAF3F884-F0CF-440F-8CB1-B7648AB1B138}">
      <dgm:prSet/>
      <dgm:spPr/>
      <dgm:t>
        <a:bodyPr rtlCol="0"/>
        <a:lstStyle/>
        <a:p>
          <a:pPr rtl="0"/>
          <a:endParaRPr lang="es-ES" noProof="0" dirty="0"/>
        </a:p>
      </dgm:t>
    </dgm:pt>
    <dgm:pt modelId="{5F3D267A-B419-4089-8271-4453741E1A1D}">
      <dgm:prSet phldrT="[Text]"/>
      <dgm:spPr/>
      <dgm:t>
        <a:bodyPr/>
        <a:lstStyle/>
        <a:p>
          <a:pPr>
            <a:lnSpc>
              <a:spcPct val="100000"/>
            </a:lnSpc>
            <a:buFont typeface="+mj-lt"/>
            <a:buNone/>
          </a:pPr>
          <a:r>
            <a:rPr lang="en-US" dirty="0"/>
            <a:t>Evolución del Ciberataque y siguientes pasos</a:t>
          </a:r>
          <a:endParaRPr lang="es-ES" noProof="0" dirty="0"/>
        </a:p>
      </dgm:t>
    </dgm:pt>
    <dgm:pt modelId="{54E934F4-43A8-44AD-93A0-380A5E5DBA7D}" type="parTrans" cxnId="{4479C7FC-34C4-4E09-9A5C-749A584C4A3A}">
      <dgm:prSet/>
      <dgm:spPr/>
      <dgm:t>
        <a:bodyPr/>
        <a:lstStyle/>
        <a:p>
          <a:endParaRPr lang="es-EC"/>
        </a:p>
      </dgm:t>
    </dgm:pt>
    <dgm:pt modelId="{B35638FC-A541-4C3E-9A62-0E667B0608EA}" type="sibTrans" cxnId="{4479C7FC-34C4-4E09-9A5C-749A584C4A3A}">
      <dgm:prSet/>
      <dgm:spPr/>
      <dgm:t>
        <a:bodyPr/>
        <a:lstStyle/>
        <a:p>
          <a:endParaRPr lang="es-EC"/>
        </a:p>
      </dgm:t>
    </dgm:pt>
    <dgm:pt modelId="{E85C9C60-D6CD-496A-8619-78CF7659E13B}">
      <dgm:prSet phldrT="[Text]"/>
      <dgm:spPr/>
      <dgm:t>
        <a:bodyPr rtlCol="0"/>
        <a:lstStyle/>
        <a:p>
          <a:pPr rtl="0">
            <a:lnSpc>
              <a:spcPct val="100000"/>
            </a:lnSpc>
          </a:pPr>
          <a:r>
            <a:rPr lang="es-ES" noProof="0" dirty="0">
              <a:solidFill>
                <a:schemeClr val="accent2">
                  <a:lumMod val="75000"/>
                </a:schemeClr>
              </a:solidFill>
            </a:rPr>
            <a:t>Aspectos relevantes</a:t>
          </a:r>
        </a:p>
      </dgm:t>
    </dgm:pt>
    <dgm:pt modelId="{2ED6E198-26D9-4B93-A3E3-606DDE57C11F}" type="parTrans" cxnId="{CAB2D976-5B3A-4A71-94FE-420BF1CCE23A}">
      <dgm:prSet/>
      <dgm:spPr/>
      <dgm:t>
        <a:bodyPr/>
        <a:lstStyle/>
        <a:p>
          <a:endParaRPr lang="es-ES"/>
        </a:p>
      </dgm:t>
    </dgm:pt>
    <dgm:pt modelId="{5232E9F1-CD0E-47B4-926C-26A66DCFDF7E}" type="sibTrans" cxnId="{CAB2D976-5B3A-4A71-94FE-420BF1CCE23A}">
      <dgm:prSet/>
      <dgm:spPr/>
      <dgm:t>
        <a:bodyPr/>
        <a:lstStyle/>
        <a:p>
          <a:endParaRPr lang="es-ES"/>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5"/>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5"/>
      <dgm:spPr/>
    </dgm:pt>
    <dgm:pt modelId="{429CABD1-4116-474B-81BF-735E2CA9DD00}" type="pres">
      <dgm:prSet presAssocID="{7E5AA53B-3EEE-4DE4-BB81-9044890C2946}" presName="dstNode" presStyleLbl="node1" presStyleIdx="0" presStyleCnt="5"/>
      <dgm:spPr/>
    </dgm:pt>
    <dgm:pt modelId="{A9B414A7-646A-4BE2-805D-7D4E269CB742}" type="pres">
      <dgm:prSet presAssocID="{E85C9C60-D6CD-496A-8619-78CF7659E13B}" presName="text_1" presStyleLbl="node1" presStyleIdx="0" presStyleCnt="5">
        <dgm:presLayoutVars>
          <dgm:bulletEnabled val="1"/>
        </dgm:presLayoutVars>
      </dgm:prSet>
      <dgm:spPr/>
    </dgm:pt>
    <dgm:pt modelId="{EC3A9886-8607-45CB-B8E6-D38B9669246A}" type="pres">
      <dgm:prSet presAssocID="{E85C9C60-D6CD-496A-8619-78CF7659E13B}" presName="accent_1" presStyleCnt="0"/>
      <dgm:spPr/>
    </dgm:pt>
    <dgm:pt modelId="{565EB123-204C-41FF-92AA-87DC6AE94E12}" type="pres">
      <dgm:prSet presAssocID="{E85C9C60-D6CD-496A-8619-78CF7659E13B}" presName="accentRepeatNode" presStyleLbl="solidFgAcc1" presStyleIdx="0" presStyleCnt="5"/>
      <dgm:spPr/>
    </dgm:pt>
    <dgm:pt modelId="{0979B6DD-6E24-459C-ADD6-BEFC79823E16}" type="pres">
      <dgm:prSet presAssocID="{6750AC01-D39D-4F3A-9DC8-2A211EE986A2}" presName="text_2" presStyleLbl="node1" presStyleIdx="1" presStyleCnt="5">
        <dgm:presLayoutVars>
          <dgm:bulletEnabled val="1"/>
        </dgm:presLayoutVars>
      </dgm:prSet>
      <dgm:spPr/>
    </dgm:pt>
    <dgm:pt modelId="{349132FD-3C71-471E-AC77-5EF05A4B59CD}" type="pres">
      <dgm:prSet presAssocID="{6750AC01-D39D-4F3A-9DC8-2A211EE986A2}" presName="accent_2" presStyleCnt="0"/>
      <dgm:spPr/>
    </dgm:pt>
    <dgm:pt modelId="{07CB3071-D555-47DA-A36A-69EB91531FD8}" type="pres">
      <dgm:prSet presAssocID="{6750AC01-D39D-4F3A-9DC8-2A211EE986A2}" presName="accentRepeatNode" presStyleLbl="solidFgAcc1" presStyleIdx="1" presStyleCnt="5"/>
      <dgm:spPr/>
    </dgm:pt>
    <dgm:pt modelId="{E8596FAF-29E5-4CE0-99DB-16B691F2F3D4}" type="pres">
      <dgm:prSet presAssocID="{0BEF68B8-1228-47BB-83B5-7B9CD1E3F84E}" presName="text_3" presStyleLbl="node1" presStyleIdx="2" presStyleCnt="5">
        <dgm:presLayoutVars>
          <dgm:bulletEnabled val="1"/>
        </dgm:presLayoutVars>
      </dgm:prSet>
      <dgm:spPr/>
    </dgm:pt>
    <dgm:pt modelId="{85AC2516-0F80-44BE-B406-4C9A4936B03D}" type="pres">
      <dgm:prSet presAssocID="{0BEF68B8-1228-47BB-83B5-7B9CD1E3F84E}" presName="accent_3" presStyleCnt="0"/>
      <dgm:spPr/>
    </dgm:pt>
    <dgm:pt modelId="{3F8116AC-FAC3-4E95-9865-93CCFEB191B9}" type="pres">
      <dgm:prSet presAssocID="{0BEF68B8-1228-47BB-83B5-7B9CD1E3F84E}" presName="accentRepeatNode" presStyleLbl="solidFgAcc1" presStyleIdx="2" presStyleCnt="5"/>
      <dgm:spPr/>
    </dgm:pt>
    <dgm:pt modelId="{5F132042-2E47-4ADE-82F4-A39EC090ABE0}" type="pres">
      <dgm:prSet presAssocID="{5605D28D-2CE6-4513-8566-952984E21E14}" presName="text_4" presStyleLbl="node1" presStyleIdx="3" presStyleCnt="5">
        <dgm:presLayoutVars>
          <dgm:bulletEnabled val="1"/>
        </dgm:presLayoutVars>
      </dgm:prSet>
      <dgm:spPr/>
    </dgm:pt>
    <dgm:pt modelId="{9241DB3B-6E38-40C2-B0AC-B0C3B8C409FB}" type="pres">
      <dgm:prSet presAssocID="{5605D28D-2CE6-4513-8566-952984E21E14}" presName="accent_4" presStyleCnt="0"/>
      <dgm:spPr/>
    </dgm:pt>
    <dgm:pt modelId="{A965097E-32F1-4AB8-8C4E-2814A7596B2F}" type="pres">
      <dgm:prSet presAssocID="{5605D28D-2CE6-4513-8566-952984E21E14}" presName="accentRepeatNode" presStyleLbl="solidFgAcc1" presStyleIdx="3" presStyleCnt="5"/>
      <dgm:spPr/>
    </dgm:pt>
    <dgm:pt modelId="{B7ABF54A-2A0D-4A8E-BA02-90567E12E32A}" type="pres">
      <dgm:prSet presAssocID="{5F3D267A-B419-4089-8271-4453741E1A1D}" presName="text_5" presStyleLbl="node1" presStyleIdx="4" presStyleCnt="5">
        <dgm:presLayoutVars>
          <dgm:bulletEnabled val="1"/>
        </dgm:presLayoutVars>
      </dgm:prSet>
      <dgm:spPr/>
    </dgm:pt>
    <dgm:pt modelId="{92DEAE95-0642-4E91-BF86-6827314FC9CE}" type="pres">
      <dgm:prSet presAssocID="{5F3D267A-B419-4089-8271-4453741E1A1D}" presName="accent_5" presStyleCnt="0"/>
      <dgm:spPr/>
    </dgm:pt>
    <dgm:pt modelId="{702C5535-6AD5-4E13-9ED9-4F49F6A8A03B}" type="pres">
      <dgm:prSet presAssocID="{5F3D267A-B419-4089-8271-4453741E1A1D}" presName="accentRepeatNode" presStyleLbl="solidFgAcc1" presStyleIdx="4" presStyleCnt="5"/>
      <dgm:spPr/>
    </dgm:pt>
  </dgm:ptLst>
  <dgm:cxnLst>
    <dgm:cxn modelId="{F4385A00-E18C-4B7D-96C3-9BD44175129B}" type="presOf" srcId="{0BEF68B8-1228-47BB-83B5-7B9CD1E3F84E}" destId="{E8596FAF-29E5-4CE0-99DB-16B691F2F3D4}" srcOrd="0" destOrd="0" presId="urn:microsoft.com/office/officeart/2008/layout/VerticalCurvedList"/>
    <dgm:cxn modelId="{4B273217-421F-4B54-8973-F4832EBA5389}" type="presOf" srcId="{5F3D267A-B419-4089-8271-4453741E1A1D}" destId="{B7ABF54A-2A0D-4A8E-BA02-90567E12E32A}" srcOrd="0" destOrd="0" presId="urn:microsoft.com/office/officeart/2008/layout/VerticalCurvedList"/>
    <dgm:cxn modelId="{9C127935-FF13-46F4-BC01-A6450EEFAE6F}" type="presOf" srcId="{5605D28D-2CE6-4513-8566-952984E21E14}" destId="{5F132042-2E47-4ADE-82F4-A39EC090ABE0}" srcOrd="0" destOrd="0" presId="urn:microsoft.com/office/officeart/2008/layout/VerticalCurvedList"/>
    <dgm:cxn modelId="{0B5DAE5F-BCDC-4BF7-A6E7-CF856886A64D}" srcId="{7E5AA53B-3EEE-4DE4-BB81-9044890C2946}" destId="{6750AC01-D39D-4F3A-9DC8-2A211EE986A2}" srcOrd="1" destOrd="0" parTransId="{720680DC-AAA4-4434-A582-60EBCC5BA355}" sibTransId="{CA077D98-8478-47EA-B6A9-99ACE60C64D4}"/>
    <dgm:cxn modelId="{CAB2D976-5B3A-4A71-94FE-420BF1CCE23A}" srcId="{7E5AA53B-3EEE-4DE4-BB81-9044890C2946}" destId="{E85C9C60-D6CD-496A-8619-78CF7659E13B}" srcOrd="0" destOrd="0" parTransId="{2ED6E198-26D9-4B93-A3E3-606DDE57C11F}" sibTransId="{5232E9F1-CD0E-47B4-926C-26A66DCFDF7E}"/>
    <dgm:cxn modelId="{79592178-3889-4461-98D8-35756B8FDF0E}" type="presOf" srcId="{6750AC01-D39D-4F3A-9DC8-2A211EE986A2}" destId="{0979B6DD-6E24-459C-ADD6-BEFC79823E16}" srcOrd="0" destOrd="0" presId="urn:microsoft.com/office/officeart/2008/layout/VerticalCurvedList"/>
    <dgm:cxn modelId="{91D57A78-2248-415F-9C3F-2B1A0BD58EE4}" type="presOf" srcId="{E85C9C60-D6CD-496A-8619-78CF7659E13B}" destId="{A9B414A7-646A-4BE2-805D-7D4E269CB742}" srcOrd="0" destOrd="0" presId="urn:microsoft.com/office/officeart/2008/layout/VerticalCurvedList"/>
    <dgm:cxn modelId="{EDEF4F82-1237-4639-A0F7-385C1897CE66}" srcId="{7E5AA53B-3EEE-4DE4-BB81-9044890C2946}" destId="{0BEF68B8-1228-47BB-83B5-7B9CD1E3F84E}" srcOrd="2" destOrd="0" parTransId="{ED3A4BC2-B75A-4952-A38B-A42B5995DF05}" sibTransId="{FD949706-EDCC-4ADC-8EDF-8EDA49C92325}"/>
    <dgm:cxn modelId="{FAF3F884-F0CF-440F-8CB1-B7648AB1B138}" srcId="{7E5AA53B-3EEE-4DE4-BB81-9044890C2946}" destId="{5605D28D-2CE6-4513-8566-952984E21E14}" srcOrd="3" destOrd="0" parTransId="{EB15AB98-362B-4E70-A3DA-995FC3E8BA79}" sibTransId="{823D1971-2C4D-4EC5-A874-2F463DE37109}"/>
    <dgm:cxn modelId="{4F65CC8F-B5A8-40BE-A32B-05862B543D6A}" type="presOf" srcId="{7E5AA53B-3EEE-4DE4-BB81-9044890C2946}" destId="{57806726-6E60-4ACC-9C1C-7DF9CC365A10}" srcOrd="0" destOrd="0" presId="urn:microsoft.com/office/officeart/2008/layout/VerticalCurvedList"/>
    <dgm:cxn modelId="{4792DEE8-71B9-45AE-977E-EA6B9D41694D}" type="presOf" srcId="{5232E9F1-CD0E-47B4-926C-26A66DCFDF7E}" destId="{D79B43FC-100B-4A0D-A4D5-0D2D04B99064}" srcOrd="0" destOrd="0" presId="urn:microsoft.com/office/officeart/2008/layout/VerticalCurvedList"/>
    <dgm:cxn modelId="{4479C7FC-34C4-4E09-9A5C-749A584C4A3A}" srcId="{7E5AA53B-3EEE-4DE4-BB81-9044890C2946}" destId="{5F3D267A-B419-4089-8271-4453741E1A1D}" srcOrd="4" destOrd="0" parTransId="{54E934F4-43A8-44AD-93A0-380A5E5DBA7D}" sibTransId="{B35638FC-A541-4C3E-9A62-0E667B0608EA}"/>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77BA7592-0790-4F84-A7F7-4A4E2EBC9B21}" type="presParOf" srcId="{90561C55-3C6E-4D53-85E1-2C50BCDDA392}" destId="{A9B414A7-646A-4BE2-805D-7D4E269CB742}" srcOrd="1" destOrd="0" presId="urn:microsoft.com/office/officeart/2008/layout/VerticalCurvedList"/>
    <dgm:cxn modelId="{618DFD96-15A2-4770-A971-1B6C26BD2D03}" type="presParOf" srcId="{90561C55-3C6E-4D53-85E1-2C50BCDDA392}" destId="{EC3A9886-8607-45CB-B8E6-D38B9669246A}" srcOrd="2" destOrd="0" presId="urn:microsoft.com/office/officeart/2008/layout/VerticalCurvedList"/>
    <dgm:cxn modelId="{F7EA539B-71B3-4F70-A408-928C6C3D073B}" type="presParOf" srcId="{EC3A9886-8607-45CB-B8E6-D38B9669246A}" destId="{565EB123-204C-41FF-92AA-87DC6AE94E12}" srcOrd="0" destOrd="0" presId="urn:microsoft.com/office/officeart/2008/layout/VerticalCurvedList"/>
    <dgm:cxn modelId="{EB9877DE-F968-42F6-9493-13DBE67237D0}" type="presParOf" srcId="{90561C55-3C6E-4D53-85E1-2C50BCDDA392}" destId="{0979B6DD-6E24-459C-ADD6-BEFC79823E16}" srcOrd="3" destOrd="0" presId="urn:microsoft.com/office/officeart/2008/layout/VerticalCurvedList"/>
    <dgm:cxn modelId="{7CFA8E38-C536-4FDA-BB06-CEDF334E2246}" type="presParOf" srcId="{90561C55-3C6E-4D53-85E1-2C50BCDDA392}" destId="{349132FD-3C71-471E-AC77-5EF05A4B59CD}" srcOrd="4" destOrd="0" presId="urn:microsoft.com/office/officeart/2008/layout/VerticalCurvedList"/>
    <dgm:cxn modelId="{853FCFA7-4A07-4870-B4B2-B886A95A03F2}" type="presParOf" srcId="{349132FD-3C71-471E-AC77-5EF05A4B59CD}" destId="{07CB3071-D555-47DA-A36A-69EB91531FD8}" srcOrd="0" destOrd="0" presId="urn:microsoft.com/office/officeart/2008/layout/VerticalCurvedList"/>
    <dgm:cxn modelId="{10DB6595-501E-46DD-A700-E4AA56901A48}" type="presParOf" srcId="{90561C55-3C6E-4D53-85E1-2C50BCDDA392}" destId="{E8596FAF-29E5-4CE0-99DB-16B691F2F3D4}" srcOrd="5" destOrd="0" presId="urn:microsoft.com/office/officeart/2008/layout/VerticalCurvedList"/>
    <dgm:cxn modelId="{1BE45D4F-BE37-478C-9B5E-A67F76F6F41D}" type="presParOf" srcId="{90561C55-3C6E-4D53-85E1-2C50BCDDA392}" destId="{85AC2516-0F80-44BE-B406-4C9A4936B03D}" srcOrd="6" destOrd="0" presId="urn:microsoft.com/office/officeart/2008/layout/VerticalCurvedList"/>
    <dgm:cxn modelId="{E5EF7D8D-B693-428E-A4A3-2BDA060D2346}" type="presParOf" srcId="{85AC2516-0F80-44BE-B406-4C9A4936B03D}" destId="{3F8116AC-FAC3-4E95-9865-93CCFEB191B9}" srcOrd="0" destOrd="0" presId="urn:microsoft.com/office/officeart/2008/layout/VerticalCurvedList"/>
    <dgm:cxn modelId="{8595EE88-7114-4C6B-9DD3-A891F95BDCF3}" type="presParOf" srcId="{90561C55-3C6E-4D53-85E1-2C50BCDDA392}" destId="{5F132042-2E47-4ADE-82F4-A39EC090ABE0}" srcOrd="7" destOrd="0" presId="urn:microsoft.com/office/officeart/2008/layout/VerticalCurvedList"/>
    <dgm:cxn modelId="{CBA9B9D5-1CC2-4615-ABAF-8954FED4FD4A}" type="presParOf" srcId="{90561C55-3C6E-4D53-85E1-2C50BCDDA392}" destId="{9241DB3B-6E38-40C2-B0AC-B0C3B8C409FB}" srcOrd="8" destOrd="0" presId="urn:microsoft.com/office/officeart/2008/layout/VerticalCurvedList"/>
    <dgm:cxn modelId="{6E667D23-F878-4ABA-B295-D1E073A34864}" type="presParOf" srcId="{9241DB3B-6E38-40C2-B0AC-B0C3B8C409FB}" destId="{A965097E-32F1-4AB8-8C4E-2814A7596B2F}" srcOrd="0" destOrd="0" presId="urn:microsoft.com/office/officeart/2008/layout/VerticalCurvedList"/>
    <dgm:cxn modelId="{80BDD8FF-257F-4376-956E-AA6A88383C88}" type="presParOf" srcId="{90561C55-3C6E-4D53-85E1-2C50BCDDA392}" destId="{B7ABF54A-2A0D-4A8E-BA02-90567E12E32A}" srcOrd="9" destOrd="0" presId="urn:microsoft.com/office/officeart/2008/layout/VerticalCurvedList"/>
    <dgm:cxn modelId="{D19435C0-8356-4C11-901A-7A5CCC9F4CE0}" type="presParOf" srcId="{90561C55-3C6E-4D53-85E1-2C50BCDDA392}" destId="{92DEAE95-0642-4E91-BF86-6827314FC9CE}" srcOrd="10" destOrd="0" presId="urn:microsoft.com/office/officeart/2008/layout/VerticalCurvedList"/>
    <dgm:cxn modelId="{04650E9C-1EAF-4A1F-A349-EF358D45B8AC}" type="presParOf" srcId="{92DEAE95-0642-4E91-BF86-6827314FC9CE}" destId="{702C5535-6AD5-4E13-9ED9-4F49F6A8A03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338329" y="222674"/>
          <a:ext cx="6468629"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n-US" sz="2200" kern="1200" dirty="0" err="1"/>
            <a:t>Aspectos</a:t>
          </a:r>
          <a:r>
            <a:rPr lang="en-US" sz="2200" kern="1200" dirty="0"/>
            <a:t> </a:t>
          </a:r>
          <a:r>
            <a:rPr lang="en-US" sz="2200" kern="1200" dirty="0" err="1"/>
            <a:t>relevantes</a:t>
          </a:r>
          <a:endParaRPr lang="es-ES" sz="2200" kern="1200" noProof="0" dirty="0"/>
        </a:p>
      </dsp:txBody>
      <dsp:txXfrm>
        <a:off x="338329" y="222674"/>
        <a:ext cx="6468629" cy="445634"/>
      </dsp:txXfrm>
    </dsp:sp>
    <dsp:sp modelId="{07CB3071-D555-47DA-A36A-69EB91531FD8}">
      <dsp:nvSpPr>
        <dsp:cNvPr id="0" name=""/>
        <dsp:cNvSpPr/>
      </dsp:nvSpPr>
      <dsp:spPr>
        <a:xfrm>
          <a:off x="59807" y="166970"/>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D2C8C1E-E18A-4625-98C9-402DC95B0125}">
      <dsp:nvSpPr>
        <dsp:cNvPr id="0" name=""/>
        <dsp:cNvSpPr/>
      </dsp:nvSpPr>
      <dsp:spPr>
        <a:xfrm>
          <a:off x="657658" y="890913"/>
          <a:ext cx="6149301"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n-US" sz="2200" kern="1200" dirty="0" err="1"/>
            <a:t>Hechos</a:t>
          </a:r>
          <a:r>
            <a:rPr lang="en-US" sz="2200" kern="1200" dirty="0"/>
            <a:t> sucedidos</a:t>
          </a:r>
          <a:endParaRPr lang="es-ES" sz="2200" kern="1200" noProof="0" dirty="0"/>
        </a:p>
      </dsp:txBody>
      <dsp:txXfrm>
        <a:off x="657658" y="890913"/>
        <a:ext cx="6149301" cy="445634"/>
      </dsp:txXfrm>
    </dsp:sp>
    <dsp:sp modelId="{72C4E0EE-248A-41F7-A22D-8ACB1A2B94C7}">
      <dsp:nvSpPr>
        <dsp:cNvPr id="0" name=""/>
        <dsp:cNvSpPr/>
      </dsp:nvSpPr>
      <dsp:spPr>
        <a:xfrm>
          <a:off x="379136" y="835208"/>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BD8014-DAEC-4AC4-B073-8B9974A9106D}">
      <dsp:nvSpPr>
        <dsp:cNvPr id="0" name=""/>
        <dsp:cNvSpPr/>
      </dsp:nvSpPr>
      <dsp:spPr>
        <a:xfrm>
          <a:off x="755666" y="1559151"/>
          <a:ext cx="6051292"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s-ES" sz="2200" kern="1200" noProof="0" dirty="0"/>
            <a:t>Naturaleza del Ciberataque</a:t>
          </a:r>
        </a:p>
      </dsp:txBody>
      <dsp:txXfrm>
        <a:off x="755666" y="1559151"/>
        <a:ext cx="6051292" cy="445634"/>
      </dsp:txXfrm>
    </dsp:sp>
    <dsp:sp modelId="{3F8116AC-FAC3-4E95-9865-93CCFEB191B9}">
      <dsp:nvSpPr>
        <dsp:cNvPr id="0" name=""/>
        <dsp:cNvSpPr/>
      </dsp:nvSpPr>
      <dsp:spPr>
        <a:xfrm>
          <a:off x="477144" y="1503447"/>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24555F0-1CE2-4E33-BFBE-849635DEC445}">
      <dsp:nvSpPr>
        <dsp:cNvPr id="0" name=""/>
        <dsp:cNvSpPr/>
      </dsp:nvSpPr>
      <dsp:spPr>
        <a:xfrm>
          <a:off x="657658" y="2227389"/>
          <a:ext cx="6149301"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n-US" sz="2200" kern="1200" dirty="0"/>
            <a:t>Seguridad informática en el GAD-DMQ</a:t>
          </a:r>
          <a:endParaRPr lang="es-ES" sz="2200" kern="1200" noProof="0" dirty="0"/>
        </a:p>
      </dsp:txBody>
      <dsp:txXfrm>
        <a:off x="657658" y="2227389"/>
        <a:ext cx="6149301" cy="445634"/>
      </dsp:txXfrm>
    </dsp:sp>
    <dsp:sp modelId="{A965097E-32F1-4AB8-8C4E-2814A7596B2F}">
      <dsp:nvSpPr>
        <dsp:cNvPr id="0" name=""/>
        <dsp:cNvSpPr/>
      </dsp:nvSpPr>
      <dsp:spPr>
        <a:xfrm>
          <a:off x="379136" y="2171685"/>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C5FEA4A-30AB-439C-865F-365A739F41AA}">
      <dsp:nvSpPr>
        <dsp:cNvPr id="0" name=""/>
        <dsp:cNvSpPr/>
      </dsp:nvSpPr>
      <dsp:spPr>
        <a:xfrm>
          <a:off x="338329" y="2895628"/>
          <a:ext cx="6468629"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anchor="ctr" anchorCtr="0">
          <a:noAutofit/>
        </a:bodyPr>
        <a:lstStyle/>
        <a:p>
          <a:pPr marL="0" lvl="0" indent="0" algn="l" defTabSz="977900">
            <a:lnSpc>
              <a:spcPct val="100000"/>
            </a:lnSpc>
            <a:spcBef>
              <a:spcPct val="0"/>
            </a:spcBef>
            <a:spcAft>
              <a:spcPct val="35000"/>
            </a:spcAft>
            <a:buFont typeface="+mj-lt"/>
            <a:buNone/>
          </a:pPr>
          <a:r>
            <a:rPr lang="en-US" sz="2200" kern="1200" dirty="0"/>
            <a:t>Evolución del Ciberataque y siguientes pasos</a:t>
          </a:r>
          <a:endParaRPr lang="es-ES" sz="2200" kern="1200" noProof="0" dirty="0"/>
        </a:p>
      </dsp:txBody>
      <dsp:txXfrm>
        <a:off x="338329" y="2895628"/>
        <a:ext cx="6468629" cy="445634"/>
      </dsp:txXfrm>
    </dsp:sp>
    <dsp:sp modelId="{702C5535-6AD5-4E13-9ED9-4F49F6A8A03B}">
      <dsp:nvSpPr>
        <dsp:cNvPr id="0" name=""/>
        <dsp:cNvSpPr/>
      </dsp:nvSpPr>
      <dsp:spPr>
        <a:xfrm>
          <a:off x="59807" y="2839923"/>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8559C4-068C-4058-AD27-AF1F7E3C1F1C}">
      <dsp:nvSpPr>
        <dsp:cNvPr id="0" name=""/>
        <dsp:cNvSpPr/>
      </dsp:nvSpPr>
      <dsp:spPr>
        <a:xfrm>
          <a:off x="338329" y="222674"/>
          <a:ext cx="6468629"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s-ES" sz="2200" kern="1200" noProof="0" dirty="0">
              <a:solidFill>
                <a:schemeClr val="bg1"/>
              </a:solidFill>
            </a:rPr>
            <a:t>Aspectos relevantes</a:t>
          </a:r>
        </a:p>
      </dsp:txBody>
      <dsp:txXfrm>
        <a:off x="338329" y="222674"/>
        <a:ext cx="6468629" cy="445634"/>
      </dsp:txXfrm>
    </dsp:sp>
    <dsp:sp modelId="{9A1E84AC-633D-420E-A774-2C24860D3D49}">
      <dsp:nvSpPr>
        <dsp:cNvPr id="0" name=""/>
        <dsp:cNvSpPr/>
      </dsp:nvSpPr>
      <dsp:spPr>
        <a:xfrm>
          <a:off x="59807" y="166970"/>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4F1C22-B2DF-4F23-BCD3-BDCF93A9D1A3}">
      <dsp:nvSpPr>
        <dsp:cNvPr id="0" name=""/>
        <dsp:cNvSpPr/>
      </dsp:nvSpPr>
      <dsp:spPr>
        <a:xfrm>
          <a:off x="657658" y="890913"/>
          <a:ext cx="6149301"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n-US" sz="2200" kern="1200" dirty="0">
              <a:solidFill>
                <a:schemeClr val="accent2">
                  <a:lumMod val="75000"/>
                </a:schemeClr>
              </a:solidFill>
            </a:rPr>
            <a:t>Hechos sucedidos</a:t>
          </a:r>
          <a:endParaRPr lang="es-ES" sz="2200" kern="1200" noProof="0" dirty="0">
            <a:solidFill>
              <a:schemeClr val="accent2">
                <a:lumMod val="75000"/>
              </a:schemeClr>
            </a:solidFill>
          </a:endParaRPr>
        </a:p>
      </dsp:txBody>
      <dsp:txXfrm>
        <a:off x="657658" y="890913"/>
        <a:ext cx="6149301" cy="445634"/>
      </dsp:txXfrm>
    </dsp:sp>
    <dsp:sp modelId="{07CB3071-D555-47DA-A36A-69EB91531FD8}">
      <dsp:nvSpPr>
        <dsp:cNvPr id="0" name=""/>
        <dsp:cNvSpPr/>
      </dsp:nvSpPr>
      <dsp:spPr>
        <a:xfrm>
          <a:off x="379136" y="835208"/>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AA3595-8772-43B0-B03B-E92234160C08}">
      <dsp:nvSpPr>
        <dsp:cNvPr id="0" name=""/>
        <dsp:cNvSpPr/>
      </dsp:nvSpPr>
      <dsp:spPr>
        <a:xfrm>
          <a:off x="755666" y="1559151"/>
          <a:ext cx="6051292"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s-ES" sz="2200" kern="1200" noProof="0" dirty="0">
              <a:solidFill>
                <a:schemeClr val="accent2">
                  <a:lumMod val="75000"/>
                </a:schemeClr>
              </a:solidFill>
            </a:rPr>
            <a:t>Naturaleza del Ciberataque</a:t>
          </a:r>
        </a:p>
      </dsp:txBody>
      <dsp:txXfrm>
        <a:off x="755666" y="1559151"/>
        <a:ext cx="6051292" cy="445634"/>
      </dsp:txXfrm>
    </dsp:sp>
    <dsp:sp modelId="{3F8116AC-FAC3-4E95-9865-93CCFEB191B9}">
      <dsp:nvSpPr>
        <dsp:cNvPr id="0" name=""/>
        <dsp:cNvSpPr/>
      </dsp:nvSpPr>
      <dsp:spPr>
        <a:xfrm>
          <a:off x="477144" y="1503447"/>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A44C627-9FFE-4A52-8477-F37FD6B9C718}">
      <dsp:nvSpPr>
        <dsp:cNvPr id="0" name=""/>
        <dsp:cNvSpPr/>
      </dsp:nvSpPr>
      <dsp:spPr>
        <a:xfrm>
          <a:off x="657658" y="2227389"/>
          <a:ext cx="6149301"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n-US" sz="2200" kern="1200" dirty="0">
              <a:solidFill>
                <a:schemeClr val="accent2">
                  <a:lumMod val="75000"/>
                </a:schemeClr>
              </a:solidFill>
            </a:rPr>
            <a:t>Seguridad informática en el GAD-DMQ</a:t>
          </a:r>
          <a:endParaRPr lang="es-ES" sz="2200" kern="1200" noProof="0" dirty="0">
            <a:solidFill>
              <a:schemeClr val="accent2">
                <a:lumMod val="75000"/>
              </a:schemeClr>
            </a:solidFill>
          </a:endParaRPr>
        </a:p>
      </dsp:txBody>
      <dsp:txXfrm>
        <a:off x="657658" y="2227389"/>
        <a:ext cx="6149301" cy="445634"/>
      </dsp:txXfrm>
    </dsp:sp>
    <dsp:sp modelId="{A965097E-32F1-4AB8-8C4E-2814A7596B2F}">
      <dsp:nvSpPr>
        <dsp:cNvPr id="0" name=""/>
        <dsp:cNvSpPr/>
      </dsp:nvSpPr>
      <dsp:spPr>
        <a:xfrm>
          <a:off x="379136" y="2171685"/>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B2CB3DD-D5FA-4764-9F35-C46063EB61C2}">
      <dsp:nvSpPr>
        <dsp:cNvPr id="0" name=""/>
        <dsp:cNvSpPr/>
      </dsp:nvSpPr>
      <dsp:spPr>
        <a:xfrm>
          <a:off x="338329" y="2895628"/>
          <a:ext cx="6468629"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anchor="ctr" anchorCtr="0">
          <a:noAutofit/>
        </a:bodyPr>
        <a:lstStyle/>
        <a:p>
          <a:pPr marL="0" lvl="0" indent="0" algn="l" defTabSz="977900">
            <a:lnSpc>
              <a:spcPct val="100000"/>
            </a:lnSpc>
            <a:spcBef>
              <a:spcPct val="0"/>
            </a:spcBef>
            <a:spcAft>
              <a:spcPct val="35000"/>
            </a:spcAft>
            <a:buFont typeface="+mj-lt"/>
            <a:buNone/>
          </a:pPr>
          <a:r>
            <a:rPr lang="en-US" sz="2200" kern="1200" dirty="0">
              <a:solidFill>
                <a:schemeClr val="accent2">
                  <a:lumMod val="75000"/>
                </a:schemeClr>
              </a:solidFill>
            </a:rPr>
            <a:t>Evolución del Ciberataque y siguientes pasos</a:t>
          </a:r>
          <a:endParaRPr lang="es-ES" sz="2200" kern="1200" noProof="0" dirty="0">
            <a:solidFill>
              <a:schemeClr val="accent2">
                <a:lumMod val="75000"/>
              </a:schemeClr>
            </a:solidFill>
          </a:endParaRPr>
        </a:p>
      </dsp:txBody>
      <dsp:txXfrm>
        <a:off x="338329" y="2895628"/>
        <a:ext cx="6468629" cy="445634"/>
      </dsp:txXfrm>
    </dsp:sp>
    <dsp:sp modelId="{702C5535-6AD5-4E13-9ED9-4F49F6A8A03B}">
      <dsp:nvSpPr>
        <dsp:cNvPr id="0" name=""/>
        <dsp:cNvSpPr/>
      </dsp:nvSpPr>
      <dsp:spPr>
        <a:xfrm>
          <a:off x="59807" y="2839923"/>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8559C4-068C-4058-AD27-AF1F7E3C1F1C}">
      <dsp:nvSpPr>
        <dsp:cNvPr id="0" name=""/>
        <dsp:cNvSpPr/>
      </dsp:nvSpPr>
      <dsp:spPr>
        <a:xfrm>
          <a:off x="338329" y="222674"/>
          <a:ext cx="6468629"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s-ES" sz="2200" kern="1200" noProof="0" dirty="0">
              <a:solidFill>
                <a:schemeClr val="accent2">
                  <a:lumMod val="75000"/>
                </a:schemeClr>
              </a:solidFill>
            </a:rPr>
            <a:t>Aspectos relevantes</a:t>
          </a:r>
        </a:p>
      </dsp:txBody>
      <dsp:txXfrm>
        <a:off x="338329" y="222674"/>
        <a:ext cx="6468629" cy="445634"/>
      </dsp:txXfrm>
    </dsp:sp>
    <dsp:sp modelId="{9A1E84AC-633D-420E-A774-2C24860D3D49}">
      <dsp:nvSpPr>
        <dsp:cNvPr id="0" name=""/>
        <dsp:cNvSpPr/>
      </dsp:nvSpPr>
      <dsp:spPr>
        <a:xfrm>
          <a:off x="59807" y="166970"/>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74F1C22-B2DF-4F23-BCD3-BDCF93A9D1A3}">
      <dsp:nvSpPr>
        <dsp:cNvPr id="0" name=""/>
        <dsp:cNvSpPr/>
      </dsp:nvSpPr>
      <dsp:spPr>
        <a:xfrm>
          <a:off x="657658" y="890913"/>
          <a:ext cx="6149301"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n-US" sz="2200" kern="1200" dirty="0"/>
            <a:t>Hechos sucedidos</a:t>
          </a:r>
          <a:endParaRPr lang="es-ES" sz="2200" kern="1200" noProof="0" dirty="0"/>
        </a:p>
      </dsp:txBody>
      <dsp:txXfrm>
        <a:off x="657658" y="890913"/>
        <a:ext cx="6149301" cy="445634"/>
      </dsp:txXfrm>
    </dsp:sp>
    <dsp:sp modelId="{07CB3071-D555-47DA-A36A-69EB91531FD8}">
      <dsp:nvSpPr>
        <dsp:cNvPr id="0" name=""/>
        <dsp:cNvSpPr/>
      </dsp:nvSpPr>
      <dsp:spPr>
        <a:xfrm>
          <a:off x="379136" y="835208"/>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AA3595-8772-43B0-B03B-E92234160C08}">
      <dsp:nvSpPr>
        <dsp:cNvPr id="0" name=""/>
        <dsp:cNvSpPr/>
      </dsp:nvSpPr>
      <dsp:spPr>
        <a:xfrm>
          <a:off x="755666" y="1559151"/>
          <a:ext cx="6051292"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s-ES" sz="2200" kern="1200" noProof="0" dirty="0">
              <a:solidFill>
                <a:schemeClr val="accent2">
                  <a:lumMod val="75000"/>
                </a:schemeClr>
              </a:solidFill>
            </a:rPr>
            <a:t>Naturaleza del Ciberataque</a:t>
          </a:r>
        </a:p>
      </dsp:txBody>
      <dsp:txXfrm>
        <a:off x="755666" y="1559151"/>
        <a:ext cx="6051292" cy="445634"/>
      </dsp:txXfrm>
    </dsp:sp>
    <dsp:sp modelId="{3F8116AC-FAC3-4E95-9865-93CCFEB191B9}">
      <dsp:nvSpPr>
        <dsp:cNvPr id="0" name=""/>
        <dsp:cNvSpPr/>
      </dsp:nvSpPr>
      <dsp:spPr>
        <a:xfrm>
          <a:off x="477144" y="1503447"/>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A44C627-9FFE-4A52-8477-F37FD6B9C718}">
      <dsp:nvSpPr>
        <dsp:cNvPr id="0" name=""/>
        <dsp:cNvSpPr/>
      </dsp:nvSpPr>
      <dsp:spPr>
        <a:xfrm>
          <a:off x="657658" y="2227389"/>
          <a:ext cx="6149301"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n-US" sz="2200" kern="1200" dirty="0">
              <a:solidFill>
                <a:schemeClr val="accent2">
                  <a:lumMod val="75000"/>
                </a:schemeClr>
              </a:solidFill>
            </a:rPr>
            <a:t>Seguridad informática en el GAD-DMQ</a:t>
          </a:r>
          <a:endParaRPr lang="es-ES" sz="2200" kern="1200" noProof="0" dirty="0">
            <a:solidFill>
              <a:schemeClr val="accent2">
                <a:lumMod val="75000"/>
              </a:schemeClr>
            </a:solidFill>
          </a:endParaRPr>
        </a:p>
      </dsp:txBody>
      <dsp:txXfrm>
        <a:off x="657658" y="2227389"/>
        <a:ext cx="6149301" cy="445634"/>
      </dsp:txXfrm>
    </dsp:sp>
    <dsp:sp modelId="{A965097E-32F1-4AB8-8C4E-2814A7596B2F}">
      <dsp:nvSpPr>
        <dsp:cNvPr id="0" name=""/>
        <dsp:cNvSpPr/>
      </dsp:nvSpPr>
      <dsp:spPr>
        <a:xfrm>
          <a:off x="379136" y="2171685"/>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B2CB3DD-D5FA-4764-9F35-C46063EB61C2}">
      <dsp:nvSpPr>
        <dsp:cNvPr id="0" name=""/>
        <dsp:cNvSpPr/>
      </dsp:nvSpPr>
      <dsp:spPr>
        <a:xfrm>
          <a:off x="338329" y="2895628"/>
          <a:ext cx="6468629"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anchor="ctr" anchorCtr="0">
          <a:noAutofit/>
        </a:bodyPr>
        <a:lstStyle/>
        <a:p>
          <a:pPr marL="0" lvl="0" indent="0" algn="l" defTabSz="977900">
            <a:lnSpc>
              <a:spcPct val="100000"/>
            </a:lnSpc>
            <a:spcBef>
              <a:spcPct val="0"/>
            </a:spcBef>
            <a:spcAft>
              <a:spcPct val="35000"/>
            </a:spcAft>
            <a:buFont typeface="+mj-lt"/>
            <a:buNone/>
          </a:pPr>
          <a:r>
            <a:rPr lang="en-US" sz="2200" kern="1200" dirty="0">
              <a:solidFill>
                <a:schemeClr val="accent2">
                  <a:lumMod val="75000"/>
                </a:schemeClr>
              </a:solidFill>
            </a:rPr>
            <a:t>Evolución del Ciberataque y siguientes pasos</a:t>
          </a:r>
          <a:endParaRPr lang="es-ES" sz="2200" kern="1200" noProof="0" dirty="0">
            <a:solidFill>
              <a:schemeClr val="accent2">
                <a:lumMod val="75000"/>
              </a:schemeClr>
            </a:solidFill>
          </a:endParaRPr>
        </a:p>
      </dsp:txBody>
      <dsp:txXfrm>
        <a:off x="338329" y="2895628"/>
        <a:ext cx="6468629" cy="445634"/>
      </dsp:txXfrm>
    </dsp:sp>
    <dsp:sp modelId="{702C5535-6AD5-4E13-9ED9-4F49F6A8A03B}">
      <dsp:nvSpPr>
        <dsp:cNvPr id="0" name=""/>
        <dsp:cNvSpPr/>
      </dsp:nvSpPr>
      <dsp:spPr>
        <a:xfrm>
          <a:off x="59807" y="2839923"/>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BA1698-2C6B-4E9F-A2F2-59C1326A2CE5}">
      <dsp:nvSpPr>
        <dsp:cNvPr id="0" name=""/>
        <dsp:cNvSpPr/>
      </dsp:nvSpPr>
      <dsp:spPr>
        <a:xfrm>
          <a:off x="338329" y="222674"/>
          <a:ext cx="6468629"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s-ES" sz="2200" kern="1200" noProof="0" dirty="0">
              <a:solidFill>
                <a:schemeClr val="accent2">
                  <a:lumMod val="75000"/>
                </a:schemeClr>
              </a:solidFill>
            </a:rPr>
            <a:t>Aspectos relevantes</a:t>
          </a:r>
        </a:p>
      </dsp:txBody>
      <dsp:txXfrm>
        <a:off x="338329" y="222674"/>
        <a:ext cx="6468629" cy="445634"/>
      </dsp:txXfrm>
    </dsp:sp>
    <dsp:sp modelId="{CD437AB5-C957-4DAD-91EC-3C90C65BAD88}">
      <dsp:nvSpPr>
        <dsp:cNvPr id="0" name=""/>
        <dsp:cNvSpPr/>
      </dsp:nvSpPr>
      <dsp:spPr>
        <a:xfrm>
          <a:off x="59807" y="166970"/>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BFB985-557E-44A9-8990-07687FD082A9}">
      <dsp:nvSpPr>
        <dsp:cNvPr id="0" name=""/>
        <dsp:cNvSpPr/>
      </dsp:nvSpPr>
      <dsp:spPr>
        <a:xfrm>
          <a:off x="657658" y="890913"/>
          <a:ext cx="6149301"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n-US" sz="2200" kern="1200" dirty="0" err="1">
              <a:solidFill>
                <a:schemeClr val="accent2">
                  <a:lumMod val="75000"/>
                </a:schemeClr>
              </a:solidFill>
            </a:rPr>
            <a:t>Hechos</a:t>
          </a:r>
          <a:r>
            <a:rPr lang="en-US" sz="2200" kern="1200" dirty="0">
              <a:solidFill>
                <a:schemeClr val="accent2">
                  <a:lumMod val="75000"/>
                </a:schemeClr>
              </a:solidFill>
            </a:rPr>
            <a:t> sucedidos</a:t>
          </a:r>
          <a:endParaRPr lang="es-ES" sz="2200" kern="1200" noProof="0" dirty="0">
            <a:solidFill>
              <a:schemeClr val="accent2">
                <a:lumMod val="75000"/>
              </a:schemeClr>
            </a:solidFill>
          </a:endParaRPr>
        </a:p>
      </dsp:txBody>
      <dsp:txXfrm>
        <a:off x="657658" y="890913"/>
        <a:ext cx="6149301" cy="445634"/>
      </dsp:txXfrm>
    </dsp:sp>
    <dsp:sp modelId="{07CB3071-D555-47DA-A36A-69EB91531FD8}">
      <dsp:nvSpPr>
        <dsp:cNvPr id="0" name=""/>
        <dsp:cNvSpPr/>
      </dsp:nvSpPr>
      <dsp:spPr>
        <a:xfrm>
          <a:off x="379136" y="835208"/>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8AEF587-FCC3-4E67-A792-3E1C49D9C11D}">
      <dsp:nvSpPr>
        <dsp:cNvPr id="0" name=""/>
        <dsp:cNvSpPr/>
      </dsp:nvSpPr>
      <dsp:spPr>
        <a:xfrm>
          <a:off x="755666" y="1559151"/>
          <a:ext cx="6051292"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s-ES" sz="2200" kern="1200" noProof="0" dirty="0"/>
            <a:t>Naturaleza del Ciberataque</a:t>
          </a:r>
        </a:p>
      </dsp:txBody>
      <dsp:txXfrm>
        <a:off x="755666" y="1559151"/>
        <a:ext cx="6051292" cy="445634"/>
      </dsp:txXfrm>
    </dsp:sp>
    <dsp:sp modelId="{3F8116AC-FAC3-4E95-9865-93CCFEB191B9}">
      <dsp:nvSpPr>
        <dsp:cNvPr id="0" name=""/>
        <dsp:cNvSpPr/>
      </dsp:nvSpPr>
      <dsp:spPr>
        <a:xfrm>
          <a:off x="477144" y="1503447"/>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E1BCD35-286E-4359-8624-6D6985372FDB}">
      <dsp:nvSpPr>
        <dsp:cNvPr id="0" name=""/>
        <dsp:cNvSpPr/>
      </dsp:nvSpPr>
      <dsp:spPr>
        <a:xfrm>
          <a:off x="657658" y="2227389"/>
          <a:ext cx="6149301"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n-US" sz="2200" kern="1200" dirty="0">
              <a:solidFill>
                <a:schemeClr val="accent2">
                  <a:lumMod val="75000"/>
                </a:schemeClr>
              </a:solidFill>
            </a:rPr>
            <a:t>Seguridad informática en el GAD-DMQ</a:t>
          </a:r>
          <a:endParaRPr lang="es-ES" sz="2200" kern="1200" noProof="0" dirty="0">
            <a:solidFill>
              <a:schemeClr val="accent2">
                <a:lumMod val="75000"/>
              </a:schemeClr>
            </a:solidFill>
          </a:endParaRPr>
        </a:p>
      </dsp:txBody>
      <dsp:txXfrm>
        <a:off x="657658" y="2227389"/>
        <a:ext cx="6149301" cy="445634"/>
      </dsp:txXfrm>
    </dsp:sp>
    <dsp:sp modelId="{A965097E-32F1-4AB8-8C4E-2814A7596B2F}">
      <dsp:nvSpPr>
        <dsp:cNvPr id="0" name=""/>
        <dsp:cNvSpPr/>
      </dsp:nvSpPr>
      <dsp:spPr>
        <a:xfrm>
          <a:off x="379136" y="2171685"/>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0B984A-9ECD-4AB6-B757-BD7CB90379CB}">
      <dsp:nvSpPr>
        <dsp:cNvPr id="0" name=""/>
        <dsp:cNvSpPr/>
      </dsp:nvSpPr>
      <dsp:spPr>
        <a:xfrm>
          <a:off x="338329" y="2895628"/>
          <a:ext cx="6468629"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anchor="ctr" anchorCtr="0">
          <a:noAutofit/>
        </a:bodyPr>
        <a:lstStyle/>
        <a:p>
          <a:pPr marL="0" lvl="0" indent="0" algn="l" defTabSz="977900">
            <a:lnSpc>
              <a:spcPct val="100000"/>
            </a:lnSpc>
            <a:spcBef>
              <a:spcPct val="0"/>
            </a:spcBef>
            <a:spcAft>
              <a:spcPct val="35000"/>
            </a:spcAft>
            <a:buFont typeface="+mj-lt"/>
            <a:buNone/>
          </a:pPr>
          <a:r>
            <a:rPr lang="en-US" sz="2200" kern="1200" dirty="0">
              <a:solidFill>
                <a:schemeClr val="accent2">
                  <a:lumMod val="75000"/>
                </a:schemeClr>
              </a:solidFill>
            </a:rPr>
            <a:t>Evolución del Ciberataque y siguientes pasos</a:t>
          </a:r>
          <a:endParaRPr lang="es-ES" sz="2200" kern="1200" noProof="0" dirty="0">
            <a:solidFill>
              <a:schemeClr val="accent2">
                <a:lumMod val="75000"/>
              </a:schemeClr>
            </a:solidFill>
          </a:endParaRPr>
        </a:p>
      </dsp:txBody>
      <dsp:txXfrm>
        <a:off x="338329" y="2895628"/>
        <a:ext cx="6468629" cy="445634"/>
      </dsp:txXfrm>
    </dsp:sp>
    <dsp:sp modelId="{702C5535-6AD5-4E13-9ED9-4F49F6A8A03B}">
      <dsp:nvSpPr>
        <dsp:cNvPr id="0" name=""/>
        <dsp:cNvSpPr/>
      </dsp:nvSpPr>
      <dsp:spPr>
        <a:xfrm>
          <a:off x="59807" y="2839923"/>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338329" y="222674"/>
          <a:ext cx="6468629"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n-US" sz="2200" kern="1200" dirty="0" err="1">
              <a:solidFill>
                <a:schemeClr val="accent2">
                  <a:lumMod val="75000"/>
                </a:schemeClr>
              </a:solidFill>
            </a:rPr>
            <a:t>Aspectos</a:t>
          </a:r>
          <a:r>
            <a:rPr lang="en-US" sz="2200" kern="1200" dirty="0">
              <a:solidFill>
                <a:schemeClr val="accent2">
                  <a:lumMod val="75000"/>
                </a:schemeClr>
              </a:solidFill>
            </a:rPr>
            <a:t> </a:t>
          </a:r>
          <a:r>
            <a:rPr lang="en-US" sz="2200" kern="1200" dirty="0" err="1">
              <a:solidFill>
                <a:schemeClr val="accent2">
                  <a:lumMod val="75000"/>
                </a:schemeClr>
              </a:solidFill>
            </a:rPr>
            <a:t>relevantes</a:t>
          </a:r>
          <a:endParaRPr lang="es-ES" sz="2200" kern="1200" noProof="0" dirty="0">
            <a:solidFill>
              <a:schemeClr val="accent2">
                <a:lumMod val="75000"/>
              </a:schemeClr>
            </a:solidFill>
          </a:endParaRPr>
        </a:p>
      </dsp:txBody>
      <dsp:txXfrm>
        <a:off x="338329" y="222674"/>
        <a:ext cx="6468629" cy="445634"/>
      </dsp:txXfrm>
    </dsp:sp>
    <dsp:sp modelId="{07CB3071-D555-47DA-A36A-69EB91531FD8}">
      <dsp:nvSpPr>
        <dsp:cNvPr id="0" name=""/>
        <dsp:cNvSpPr/>
      </dsp:nvSpPr>
      <dsp:spPr>
        <a:xfrm>
          <a:off x="59807" y="166970"/>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1D78868-8302-48BB-AB05-3A11066B435D}">
      <dsp:nvSpPr>
        <dsp:cNvPr id="0" name=""/>
        <dsp:cNvSpPr/>
      </dsp:nvSpPr>
      <dsp:spPr>
        <a:xfrm>
          <a:off x="657658" y="890913"/>
          <a:ext cx="6149301"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n-US" sz="2200" kern="1200">
              <a:solidFill>
                <a:schemeClr val="accent2">
                  <a:lumMod val="75000"/>
                </a:schemeClr>
              </a:solidFill>
            </a:rPr>
            <a:t>Hechos </a:t>
          </a:r>
          <a:r>
            <a:rPr lang="en-US" sz="2200" kern="1200" dirty="0">
              <a:solidFill>
                <a:schemeClr val="accent2">
                  <a:lumMod val="75000"/>
                </a:schemeClr>
              </a:solidFill>
            </a:rPr>
            <a:t>sucedidos</a:t>
          </a:r>
          <a:endParaRPr lang="es-ES" sz="2200" kern="1200" noProof="0" dirty="0">
            <a:solidFill>
              <a:schemeClr val="accent2">
                <a:lumMod val="75000"/>
              </a:schemeClr>
            </a:solidFill>
          </a:endParaRPr>
        </a:p>
      </dsp:txBody>
      <dsp:txXfrm>
        <a:off x="657658" y="890913"/>
        <a:ext cx="6149301" cy="445634"/>
      </dsp:txXfrm>
    </dsp:sp>
    <dsp:sp modelId="{00732DB0-FA25-4E34-A5EA-CF86D128A26B}">
      <dsp:nvSpPr>
        <dsp:cNvPr id="0" name=""/>
        <dsp:cNvSpPr/>
      </dsp:nvSpPr>
      <dsp:spPr>
        <a:xfrm>
          <a:off x="379136" y="835208"/>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7586535-7118-4BB0-AA06-520C0E9AEE3B}">
      <dsp:nvSpPr>
        <dsp:cNvPr id="0" name=""/>
        <dsp:cNvSpPr/>
      </dsp:nvSpPr>
      <dsp:spPr>
        <a:xfrm>
          <a:off x="755666" y="1559151"/>
          <a:ext cx="6051292"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s-ES" sz="2200" kern="1200" noProof="0" dirty="0">
              <a:solidFill>
                <a:schemeClr val="accent2">
                  <a:lumMod val="75000"/>
                </a:schemeClr>
              </a:solidFill>
            </a:rPr>
            <a:t>Naturaleza del Ciberataque</a:t>
          </a:r>
        </a:p>
      </dsp:txBody>
      <dsp:txXfrm>
        <a:off x="755666" y="1559151"/>
        <a:ext cx="6051292" cy="445634"/>
      </dsp:txXfrm>
    </dsp:sp>
    <dsp:sp modelId="{3F8116AC-FAC3-4E95-9865-93CCFEB191B9}">
      <dsp:nvSpPr>
        <dsp:cNvPr id="0" name=""/>
        <dsp:cNvSpPr/>
      </dsp:nvSpPr>
      <dsp:spPr>
        <a:xfrm>
          <a:off x="477144" y="1503447"/>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9F941BA-4921-4E47-B40B-A1E3A1659D0A}">
      <dsp:nvSpPr>
        <dsp:cNvPr id="0" name=""/>
        <dsp:cNvSpPr/>
      </dsp:nvSpPr>
      <dsp:spPr>
        <a:xfrm>
          <a:off x="657658" y="2227389"/>
          <a:ext cx="6149301"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n-US" sz="2200" kern="1200" dirty="0"/>
            <a:t>Seguridad informática en el GAD-DMQ</a:t>
          </a:r>
          <a:endParaRPr lang="es-ES" sz="2200" kern="1200" noProof="0" dirty="0"/>
        </a:p>
      </dsp:txBody>
      <dsp:txXfrm>
        <a:off x="657658" y="2227389"/>
        <a:ext cx="6149301" cy="445634"/>
      </dsp:txXfrm>
    </dsp:sp>
    <dsp:sp modelId="{A965097E-32F1-4AB8-8C4E-2814A7596B2F}">
      <dsp:nvSpPr>
        <dsp:cNvPr id="0" name=""/>
        <dsp:cNvSpPr/>
      </dsp:nvSpPr>
      <dsp:spPr>
        <a:xfrm>
          <a:off x="379136" y="2171685"/>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30BD991-4427-41F9-9FB2-D5F6B060D275}">
      <dsp:nvSpPr>
        <dsp:cNvPr id="0" name=""/>
        <dsp:cNvSpPr/>
      </dsp:nvSpPr>
      <dsp:spPr>
        <a:xfrm>
          <a:off x="338329" y="2895628"/>
          <a:ext cx="6468629"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anchor="ctr" anchorCtr="0">
          <a:noAutofit/>
        </a:bodyPr>
        <a:lstStyle/>
        <a:p>
          <a:pPr marL="0" lvl="0" indent="0" algn="l" defTabSz="977900">
            <a:lnSpc>
              <a:spcPct val="100000"/>
            </a:lnSpc>
            <a:spcBef>
              <a:spcPct val="0"/>
            </a:spcBef>
            <a:spcAft>
              <a:spcPct val="35000"/>
            </a:spcAft>
            <a:buFont typeface="+mj-lt"/>
            <a:buNone/>
          </a:pPr>
          <a:r>
            <a:rPr lang="en-US" sz="2200" kern="1200" dirty="0">
              <a:solidFill>
                <a:schemeClr val="accent2">
                  <a:lumMod val="75000"/>
                </a:schemeClr>
              </a:solidFill>
            </a:rPr>
            <a:t>Evolución del Ciberataque y siguientes pasos</a:t>
          </a:r>
          <a:endParaRPr lang="es-ES" sz="2200" kern="1200" noProof="0" dirty="0">
            <a:solidFill>
              <a:schemeClr val="accent2">
                <a:lumMod val="75000"/>
              </a:schemeClr>
            </a:solidFill>
          </a:endParaRPr>
        </a:p>
      </dsp:txBody>
      <dsp:txXfrm>
        <a:off x="338329" y="2895628"/>
        <a:ext cx="6468629" cy="445634"/>
      </dsp:txXfrm>
    </dsp:sp>
    <dsp:sp modelId="{702C5535-6AD5-4E13-9ED9-4F49F6A8A03B}">
      <dsp:nvSpPr>
        <dsp:cNvPr id="0" name=""/>
        <dsp:cNvSpPr/>
      </dsp:nvSpPr>
      <dsp:spPr>
        <a:xfrm>
          <a:off x="59807" y="2839923"/>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4028574" y="-618397"/>
          <a:ext cx="4800732" cy="4800732"/>
        </a:xfrm>
        <a:prstGeom prst="blockArc">
          <a:avLst>
            <a:gd name="adj1" fmla="val 18900000"/>
            <a:gd name="adj2" fmla="val 2700000"/>
            <a:gd name="adj3" fmla="val 450"/>
          </a:avLst>
        </a:prstGeom>
        <a:noFill/>
        <a:ln w="12700" cap="rnd" cmpd="sng" algn="ctr">
          <a:solidFill>
            <a:schemeClr val="accent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B414A7-646A-4BE2-805D-7D4E269CB742}">
      <dsp:nvSpPr>
        <dsp:cNvPr id="0" name=""/>
        <dsp:cNvSpPr/>
      </dsp:nvSpPr>
      <dsp:spPr>
        <a:xfrm>
          <a:off x="338329" y="222674"/>
          <a:ext cx="6468629"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s-ES" sz="2200" kern="1200" noProof="0" dirty="0">
              <a:solidFill>
                <a:schemeClr val="accent2">
                  <a:lumMod val="75000"/>
                </a:schemeClr>
              </a:solidFill>
            </a:rPr>
            <a:t>Aspectos relevantes</a:t>
          </a:r>
        </a:p>
      </dsp:txBody>
      <dsp:txXfrm>
        <a:off x="338329" y="222674"/>
        <a:ext cx="6468629" cy="445634"/>
      </dsp:txXfrm>
    </dsp:sp>
    <dsp:sp modelId="{565EB123-204C-41FF-92AA-87DC6AE94E12}">
      <dsp:nvSpPr>
        <dsp:cNvPr id="0" name=""/>
        <dsp:cNvSpPr/>
      </dsp:nvSpPr>
      <dsp:spPr>
        <a:xfrm>
          <a:off x="59807" y="166970"/>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979B6DD-6E24-459C-ADD6-BEFC79823E16}">
      <dsp:nvSpPr>
        <dsp:cNvPr id="0" name=""/>
        <dsp:cNvSpPr/>
      </dsp:nvSpPr>
      <dsp:spPr>
        <a:xfrm>
          <a:off x="657658" y="890913"/>
          <a:ext cx="6149301"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n-US" sz="2200" kern="1200" dirty="0">
              <a:solidFill>
                <a:schemeClr val="accent2">
                  <a:lumMod val="75000"/>
                </a:schemeClr>
              </a:solidFill>
            </a:rPr>
            <a:t>Hechos sucedidos</a:t>
          </a:r>
          <a:endParaRPr lang="es-ES" sz="2200" kern="1200" noProof="0" dirty="0">
            <a:solidFill>
              <a:schemeClr val="accent2">
                <a:lumMod val="75000"/>
              </a:schemeClr>
            </a:solidFill>
          </a:endParaRPr>
        </a:p>
      </dsp:txBody>
      <dsp:txXfrm>
        <a:off x="657658" y="890913"/>
        <a:ext cx="6149301" cy="445634"/>
      </dsp:txXfrm>
    </dsp:sp>
    <dsp:sp modelId="{07CB3071-D555-47DA-A36A-69EB91531FD8}">
      <dsp:nvSpPr>
        <dsp:cNvPr id="0" name=""/>
        <dsp:cNvSpPr/>
      </dsp:nvSpPr>
      <dsp:spPr>
        <a:xfrm>
          <a:off x="379136" y="835208"/>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8596FAF-29E5-4CE0-99DB-16B691F2F3D4}">
      <dsp:nvSpPr>
        <dsp:cNvPr id="0" name=""/>
        <dsp:cNvSpPr/>
      </dsp:nvSpPr>
      <dsp:spPr>
        <a:xfrm>
          <a:off x="755666" y="1559151"/>
          <a:ext cx="6051292"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s-ES" sz="2200" kern="1200" noProof="0" dirty="0">
              <a:solidFill>
                <a:schemeClr val="accent2">
                  <a:lumMod val="75000"/>
                </a:schemeClr>
              </a:solidFill>
            </a:rPr>
            <a:t>Naturaleza del Ciberataque</a:t>
          </a:r>
        </a:p>
      </dsp:txBody>
      <dsp:txXfrm>
        <a:off x="755666" y="1559151"/>
        <a:ext cx="6051292" cy="445634"/>
      </dsp:txXfrm>
    </dsp:sp>
    <dsp:sp modelId="{3F8116AC-FAC3-4E95-9865-93CCFEB191B9}">
      <dsp:nvSpPr>
        <dsp:cNvPr id="0" name=""/>
        <dsp:cNvSpPr/>
      </dsp:nvSpPr>
      <dsp:spPr>
        <a:xfrm>
          <a:off x="477144" y="1503447"/>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132042-2E47-4ADE-82F4-A39EC090ABE0}">
      <dsp:nvSpPr>
        <dsp:cNvPr id="0" name=""/>
        <dsp:cNvSpPr/>
      </dsp:nvSpPr>
      <dsp:spPr>
        <a:xfrm>
          <a:off x="657658" y="2227389"/>
          <a:ext cx="6149301"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rtlCol="0" anchor="ctr" anchorCtr="0">
          <a:noAutofit/>
        </a:bodyPr>
        <a:lstStyle/>
        <a:p>
          <a:pPr marL="0" lvl="0" indent="0" algn="l" defTabSz="977900" rtl="0">
            <a:lnSpc>
              <a:spcPct val="100000"/>
            </a:lnSpc>
            <a:spcBef>
              <a:spcPct val="0"/>
            </a:spcBef>
            <a:spcAft>
              <a:spcPct val="35000"/>
            </a:spcAft>
            <a:buNone/>
          </a:pPr>
          <a:r>
            <a:rPr lang="en-US" sz="2200" kern="1200" dirty="0">
              <a:solidFill>
                <a:schemeClr val="accent2">
                  <a:lumMod val="75000"/>
                </a:schemeClr>
              </a:solidFill>
            </a:rPr>
            <a:t>Seguridad informática en el GAD-DMQ</a:t>
          </a:r>
          <a:endParaRPr lang="es-ES" sz="2200" kern="1200" noProof="0" dirty="0">
            <a:solidFill>
              <a:schemeClr val="accent2">
                <a:lumMod val="75000"/>
              </a:schemeClr>
            </a:solidFill>
          </a:endParaRPr>
        </a:p>
      </dsp:txBody>
      <dsp:txXfrm>
        <a:off x="657658" y="2227389"/>
        <a:ext cx="6149301" cy="445634"/>
      </dsp:txXfrm>
    </dsp:sp>
    <dsp:sp modelId="{A965097E-32F1-4AB8-8C4E-2814A7596B2F}">
      <dsp:nvSpPr>
        <dsp:cNvPr id="0" name=""/>
        <dsp:cNvSpPr/>
      </dsp:nvSpPr>
      <dsp:spPr>
        <a:xfrm>
          <a:off x="379136" y="2171685"/>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7ABF54A-2A0D-4A8E-BA02-90567E12E32A}">
      <dsp:nvSpPr>
        <dsp:cNvPr id="0" name=""/>
        <dsp:cNvSpPr/>
      </dsp:nvSpPr>
      <dsp:spPr>
        <a:xfrm>
          <a:off x="338329" y="2895628"/>
          <a:ext cx="6468629" cy="445634"/>
        </a:xfrm>
        <a:prstGeom prst="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3723" tIns="55880" rIns="55880" bIns="55880" numCol="1" spcCol="1270" anchor="ctr" anchorCtr="0">
          <a:noAutofit/>
        </a:bodyPr>
        <a:lstStyle/>
        <a:p>
          <a:pPr marL="0" lvl="0" indent="0" algn="l" defTabSz="977900">
            <a:lnSpc>
              <a:spcPct val="100000"/>
            </a:lnSpc>
            <a:spcBef>
              <a:spcPct val="0"/>
            </a:spcBef>
            <a:spcAft>
              <a:spcPct val="35000"/>
            </a:spcAft>
            <a:buFont typeface="+mj-lt"/>
            <a:buNone/>
          </a:pPr>
          <a:r>
            <a:rPr lang="en-US" sz="2200" kern="1200" dirty="0"/>
            <a:t>Evolución del Ciberataque y siguientes pasos</a:t>
          </a:r>
          <a:endParaRPr lang="es-ES" sz="2200" kern="1200" noProof="0" dirty="0"/>
        </a:p>
      </dsp:txBody>
      <dsp:txXfrm>
        <a:off x="338329" y="2895628"/>
        <a:ext cx="6468629" cy="445634"/>
      </dsp:txXfrm>
    </dsp:sp>
    <dsp:sp modelId="{702C5535-6AD5-4E13-9ED9-4F49F6A8A03B}">
      <dsp:nvSpPr>
        <dsp:cNvPr id="0" name=""/>
        <dsp:cNvSpPr/>
      </dsp:nvSpPr>
      <dsp:spPr>
        <a:xfrm>
          <a:off x="59807" y="2839923"/>
          <a:ext cx="557043" cy="557043"/>
        </a:xfrm>
        <a:prstGeom prst="ellipse">
          <a:avLst/>
        </a:prstGeom>
        <a:solidFill>
          <a:schemeClr val="lt1">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957B284-434F-4737-87F6-3C1E78FB2C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6C727AB7-3970-4FE4-A134-9D1EEE3EAD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FB8E98-EB83-4166-8CDF-F8D5CC97446D}" type="datetimeFigureOut">
              <a:rPr lang="es-ES" smtClean="0"/>
              <a:t>25/04/2022</a:t>
            </a:fld>
            <a:endParaRPr lang="es-ES"/>
          </a:p>
        </p:txBody>
      </p:sp>
      <p:sp>
        <p:nvSpPr>
          <p:cNvPr id="4" name="Marcador de pie de página 3">
            <a:extLst>
              <a:ext uri="{FF2B5EF4-FFF2-40B4-BE49-F238E27FC236}">
                <a16:creationId xmlns:a16="http://schemas.microsoft.com/office/drawing/2014/main" id="{B0C17C43-A4DD-44E5-B373-511461F876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F99C40B9-1970-4F62-BE22-5883A05E9A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45CBA8-3118-4264-9DB3-F09EDF8E113C}" type="slidenum">
              <a:rPr lang="es-ES" smtClean="0"/>
              <a:t>‹Nº›</a:t>
            </a:fld>
            <a:endParaRPr lang="es-ES"/>
          </a:p>
        </p:txBody>
      </p:sp>
    </p:spTree>
    <p:extLst>
      <p:ext uri="{BB962C8B-B14F-4D97-AF65-F5344CB8AC3E}">
        <p14:creationId xmlns:p14="http://schemas.microsoft.com/office/powerpoint/2010/main" val="3013798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9F1FC-52BF-40A0-B8CD-E5DB9AB207F2}" type="datetimeFigureOut">
              <a:rPr lang="es-ES" noProof="0" smtClean="0"/>
              <a:t>25/04/2022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CC092-CABA-48D0-B3F7-B535EA5228F9}" type="slidenum">
              <a:rPr lang="es-ES" noProof="0" smtClean="0"/>
              <a:t>‹Nº›</a:t>
            </a:fld>
            <a:endParaRPr lang="es-ES" noProof="0"/>
          </a:p>
        </p:txBody>
      </p:sp>
    </p:spTree>
    <p:extLst>
      <p:ext uri="{BB962C8B-B14F-4D97-AF65-F5344CB8AC3E}">
        <p14:creationId xmlns:p14="http://schemas.microsoft.com/office/powerpoint/2010/main" val="3533446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B6CC092-CABA-48D0-B3F7-B535EA5228F9}" type="slidenum">
              <a:rPr lang="es-ES" smtClean="0"/>
              <a:t>1</a:t>
            </a:fld>
            <a:endParaRPr lang="es-ES"/>
          </a:p>
        </p:txBody>
      </p:sp>
    </p:spTree>
    <p:extLst>
      <p:ext uri="{BB962C8B-B14F-4D97-AF65-F5344CB8AC3E}">
        <p14:creationId xmlns:p14="http://schemas.microsoft.com/office/powerpoint/2010/main" val="173795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B6CC092-CABA-48D0-B3F7-B535EA5228F9}" type="slidenum">
              <a:rPr lang="es-ES" smtClean="0"/>
              <a:t>19</a:t>
            </a:fld>
            <a:endParaRPr lang="es-ES"/>
          </a:p>
        </p:txBody>
      </p:sp>
    </p:spTree>
    <p:extLst>
      <p:ext uri="{BB962C8B-B14F-4D97-AF65-F5344CB8AC3E}">
        <p14:creationId xmlns:p14="http://schemas.microsoft.com/office/powerpoint/2010/main" val="3917967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BA4B27B-DE00-43FF-B726-2ECC076380FC}" type="slidenum">
              <a:rPr lang="es-EC" smtClean="0"/>
              <a:t>23</a:t>
            </a:fld>
            <a:endParaRPr lang="es-EC"/>
          </a:p>
        </p:txBody>
      </p:sp>
    </p:spTree>
    <p:extLst>
      <p:ext uri="{BB962C8B-B14F-4D97-AF65-F5344CB8AC3E}">
        <p14:creationId xmlns:p14="http://schemas.microsoft.com/office/powerpoint/2010/main" val="954606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B6CC092-CABA-48D0-B3F7-B535EA5228F9}" type="slidenum">
              <a:rPr lang="es-ES" smtClean="0"/>
              <a:t>24</a:t>
            </a:fld>
            <a:endParaRPr lang="es-ES"/>
          </a:p>
        </p:txBody>
      </p:sp>
    </p:spTree>
    <p:extLst>
      <p:ext uri="{BB962C8B-B14F-4D97-AF65-F5344CB8AC3E}">
        <p14:creationId xmlns:p14="http://schemas.microsoft.com/office/powerpoint/2010/main" val="1706694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B6CC092-CABA-48D0-B3F7-B535EA5228F9}" type="slidenum">
              <a:rPr lang="es-ES" smtClean="0"/>
              <a:t>28</a:t>
            </a:fld>
            <a:endParaRPr lang="es-ES"/>
          </a:p>
        </p:txBody>
      </p:sp>
    </p:spTree>
    <p:extLst>
      <p:ext uri="{BB962C8B-B14F-4D97-AF65-F5344CB8AC3E}">
        <p14:creationId xmlns:p14="http://schemas.microsoft.com/office/powerpoint/2010/main" val="265624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B6CC092-CABA-48D0-B3F7-B535EA5228F9}" type="slidenum">
              <a:rPr lang="es-ES" smtClean="0"/>
              <a:t>34</a:t>
            </a:fld>
            <a:endParaRPr lang="es-ES"/>
          </a:p>
        </p:txBody>
      </p:sp>
    </p:spTree>
    <p:extLst>
      <p:ext uri="{BB962C8B-B14F-4D97-AF65-F5344CB8AC3E}">
        <p14:creationId xmlns:p14="http://schemas.microsoft.com/office/powerpoint/2010/main" val="335943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Se </a:t>
            </a:r>
            <a:r>
              <a:rPr lang="en-US" dirty="0" err="1"/>
              <a:t>pretendió</a:t>
            </a:r>
            <a:r>
              <a:rPr lang="en-US" baseline="0" dirty="0"/>
              <a:t> </a:t>
            </a:r>
            <a:r>
              <a:rPr lang="en-US" baseline="0" dirty="0" err="1"/>
              <a:t>dejar</a:t>
            </a:r>
            <a:r>
              <a:rPr lang="en-US" baseline="0" dirty="0"/>
              <a:t> </a:t>
            </a:r>
            <a:r>
              <a:rPr lang="en-US" baseline="0" dirty="0" err="1"/>
              <a:t>inservible</a:t>
            </a:r>
            <a:r>
              <a:rPr lang="en-US" baseline="0" dirty="0"/>
              <a:t> la información del GAD DMQ.</a:t>
            </a:r>
          </a:p>
          <a:p>
            <a:r>
              <a:rPr lang="en-US" baseline="0" dirty="0"/>
              <a:t>Se </a:t>
            </a:r>
            <a:r>
              <a:rPr lang="en-US" baseline="0" dirty="0" err="1"/>
              <a:t>pretendió</a:t>
            </a:r>
            <a:r>
              <a:rPr lang="en-US" baseline="0" dirty="0"/>
              <a:t> </a:t>
            </a:r>
            <a:r>
              <a:rPr lang="en-US" baseline="0" dirty="0" err="1"/>
              <a:t>atacar</a:t>
            </a:r>
            <a:r>
              <a:rPr lang="en-US" baseline="0" dirty="0"/>
              <a:t> </a:t>
            </a:r>
            <a:r>
              <a:rPr lang="en-US" baseline="0" dirty="0" err="1"/>
              <a:t>los</a:t>
            </a:r>
            <a:r>
              <a:rPr lang="en-US" baseline="0" dirty="0"/>
              <a:t> </a:t>
            </a:r>
            <a:r>
              <a:rPr lang="en-US" baseline="0" dirty="0" err="1"/>
              <a:t>servicios</a:t>
            </a:r>
            <a:r>
              <a:rPr lang="en-US" baseline="0" dirty="0"/>
              <a:t> que </a:t>
            </a:r>
            <a:r>
              <a:rPr lang="en-US" baseline="0" dirty="0" err="1"/>
              <a:t>recibe</a:t>
            </a:r>
            <a:r>
              <a:rPr lang="en-US" baseline="0" dirty="0"/>
              <a:t> la </a:t>
            </a:r>
            <a:r>
              <a:rPr lang="en-US" baseline="0" dirty="0" err="1"/>
              <a:t>ciudadanía</a:t>
            </a:r>
            <a:r>
              <a:rPr lang="en-US" baseline="0" dirty="0"/>
              <a:t> </a:t>
            </a:r>
            <a:r>
              <a:rPr lang="en-US" baseline="0" dirty="0" err="1"/>
              <a:t>por</a:t>
            </a:r>
            <a:r>
              <a:rPr lang="en-US" baseline="0" dirty="0"/>
              <a:t> parte del </a:t>
            </a:r>
            <a:r>
              <a:rPr lang="en-US" baseline="0" dirty="0" err="1"/>
              <a:t>Municipio</a:t>
            </a:r>
            <a:endParaRPr lang="en-US" baseline="0" dirty="0"/>
          </a:p>
          <a:p>
            <a:r>
              <a:rPr lang="en-US" baseline="0" dirty="0"/>
              <a:t>El </a:t>
            </a:r>
            <a:r>
              <a:rPr lang="en-US" baseline="0" dirty="0" err="1"/>
              <a:t>equipo</a:t>
            </a:r>
            <a:r>
              <a:rPr lang="en-US" baseline="0" dirty="0"/>
              <a:t> </a:t>
            </a:r>
            <a:r>
              <a:rPr lang="en-US" baseline="0" dirty="0" err="1"/>
              <a:t>técnico</a:t>
            </a:r>
            <a:r>
              <a:rPr lang="en-US" baseline="0" dirty="0"/>
              <a:t> del Municipio junto a personal de </a:t>
            </a:r>
            <a:r>
              <a:rPr lang="en-US" baseline="0" dirty="0" err="1"/>
              <a:t>distintas</a:t>
            </a:r>
            <a:r>
              <a:rPr lang="en-US" baseline="0" dirty="0"/>
              <a:t> </a:t>
            </a:r>
            <a:r>
              <a:rPr lang="en-US" baseline="0" dirty="0" err="1"/>
              <a:t>dependencias</a:t>
            </a:r>
            <a:r>
              <a:rPr lang="en-US" baseline="0" dirty="0"/>
              <a:t> y </a:t>
            </a:r>
            <a:r>
              <a:rPr lang="en-US" baseline="0" dirty="0" err="1"/>
              <a:t>aliados</a:t>
            </a:r>
            <a:r>
              <a:rPr lang="en-US" baseline="0" dirty="0"/>
              <a:t> </a:t>
            </a:r>
            <a:r>
              <a:rPr lang="en-US" baseline="0" dirty="0" err="1"/>
              <a:t>tecnológicos</a:t>
            </a:r>
            <a:r>
              <a:rPr lang="en-US" baseline="0" dirty="0"/>
              <a:t> </a:t>
            </a:r>
            <a:r>
              <a:rPr lang="en-US" baseline="0" dirty="0" err="1"/>
              <a:t>están</a:t>
            </a:r>
            <a:r>
              <a:rPr lang="en-US" baseline="0" dirty="0"/>
              <a:t> </a:t>
            </a:r>
            <a:r>
              <a:rPr lang="en-US" baseline="0" dirty="0" err="1"/>
              <a:t>defendiendo</a:t>
            </a:r>
            <a:r>
              <a:rPr lang="en-US" baseline="0" dirty="0"/>
              <a:t> a la </a:t>
            </a:r>
            <a:r>
              <a:rPr lang="en-US" baseline="0" dirty="0" err="1"/>
              <a:t>infraestructura</a:t>
            </a:r>
            <a:r>
              <a:rPr lang="en-US" baseline="0" dirty="0"/>
              <a:t> </a:t>
            </a:r>
            <a:r>
              <a:rPr lang="en-US" baseline="0" dirty="0" err="1"/>
              <a:t>tecnológica</a:t>
            </a:r>
            <a:r>
              <a:rPr lang="en-US" baseline="0" dirty="0"/>
              <a:t> del Municipio con el fin de </a:t>
            </a:r>
            <a:r>
              <a:rPr lang="en-US" baseline="0" dirty="0" err="1"/>
              <a:t>recuperar</a:t>
            </a:r>
            <a:r>
              <a:rPr lang="en-US" baseline="0" dirty="0"/>
              <a:t> y </a:t>
            </a:r>
            <a:r>
              <a:rPr lang="en-US" baseline="0" dirty="0" err="1"/>
              <a:t>seguir</a:t>
            </a:r>
            <a:r>
              <a:rPr lang="en-US" baseline="0" dirty="0"/>
              <a:t> </a:t>
            </a:r>
            <a:r>
              <a:rPr lang="en-US" baseline="0" dirty="0" err="1"/>
              <a:t>conteniendo</a:t>
            </a:r>
            <a:r>
              <a:rPr lang="en-US" baseline="0" dirty="0"/>
              <a:t> el ataque </a:t>
            </a:r>
            <a:r>
              <a:rPr lang="en-US" baseline="0" dirty="0" err="1"/>
              <a:t>presentado</a:t>
            </a:r>
            <a:r>
              <a:rPr lang="en-US" baseline="0" dirty="0"/>
              <a:t>.</a:t>
            </a:r>
            <a:endParaRPr lang="es-EC" dirty="0"/>
          </a:p>
        </p:txBody>
      </p:sp>
      <p:sp>
        <p:nvSpPr>
          <p:cNvPr id="4" name="Marcador de número de diapositiva 3"/>
          <p:cNvSpPr>
            <a:spLocks noGrp="1"/>
          </p:cNvSpPr>
          <p:nvPr>
            <p:ph type="sldNum" sz="quarter" idx="10"/>
          </p:nvPr>
        </p:nvSpPr>
        <p:spPr/>
        <p:txBody>
          <a:bodyPr/>
          <a:lstStyle/>
          <a:p>
            <a:fld id="{0BA4B27B-DE00-43FF-B726-2ECC076380FC}" type="slidenum">
              <a:rPr lang="es-EC" smtClean="0"/>
              <a:t>2</a:t>
            </a:fld>
            <a:endParaRPr lang="es-EC"/>
          </a:p>
        </p:txBody>
      </p:sp>
    </p:spTree>
    <p:extLst>
      <p:ext uri="{BB962C8B-B14F-4D97-AF65-F5344CB8AC3E}">
        <p14:creationId xmlns:p14="http://schemas.microsoft.com/office/powerpoint/2010/main" val="2367691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Se </a:t>
            </a:r>
            <a:r>
              <a:rPr lang="en-US" dirty="0" err="1"/>
              <a:t>pretendió</a:t>
            </a:r>
            <a:r>
              <a:rPr lang="en-US" baseline="0" dirty="0"/>
              <a:t> </a:t>
            </a:r>
            <a:r>
              <a:rPr lang="en-US" baseline="0" dirty="0" err="1"/>
              <a:t>dejar</a:t>
            </a:r>
            <a:r>
              <a:rPr lang="en-US" baseline="0" dirty="0"/>
              <a:t> </a:t>
            </a:r>
            <a:r>
              <a:rPr lang="en-US" baseline="0" dirty="0" err="1"/>
              <a:t>inservible</a:t>
            </a:r>
            <a:r>
              <a:rPr lang="en-US" baseline="0" dirty="0"/>
              <a:t> la información del GAD DMQ.</a:t>
            </a:r>
          </a:p>
          <a:p>
            <a:r>
              <a:rPr lang="en-US" baseline="0" dirty="0"/>
              <a:t>Se </a:t>
            </a:r>
            <a:r>
              <a:rPr lang="en-US" baseline="0" dirty="0" err="1"/>
              <a:t>pretendió</a:t>
            </a:r>
            <a:r>
              <a:rPr lang="en-US" baseline="0" dirty="0"/>
              <a:t> </a:t>
            </a:r>
            <a:r>
              <a:rPr lang="en-US" baseline="0" dirty="0" err="1"/>
              <a:t>atacar</a:t>
            </a:r>
            <a:r>
              <a:rPr lang="en-US" baseline="0" dirty="0"/>
              <a:t> </a:t>
            </a:r>
            <a:r>
              <a:rPr lang="en-US" baseline="0" dirty="0" err="1"/>
              <a:t>los</a:t>
            </a:r>
            <a:r>
              <a:rPr lang="en-US" baseline="0" dirty="0"/>
              <a:t> </a:t>
            </a:r>
            <a:r>
              <a:rPr lang="en-US" baseline="0" dirty="0" err="1"/>
              <a:t>servicios</a:t>
            </a:r>
            <a:r>
              <a:rPr lang="en-US" baseline="0" dirty="0"/>
              <a:t> que </a:t>
            </a:r>
            <a:r>
              <a:rPr lang="en-US" baseline="0" dirty="0" err="1"/>
              <a:t>recibe</a:t>
            </a:r>
            <a:r>
              <a:rPr lang="en-US" baseline="0" dirty="0"/>
              <a:t> la </a:t>
            </a:r>
            <a:r>
              <a:rPr lang="en-US" baseline="0" dirty="0" err="1"/>
              <a:t>ciudadanía</a:t>
            </a:r>
            <a:r>
              <a:rPr lang="en-US" baseline="0" dirty="0"/>
              <a:t> </a:t>
            </a:r>
            <a:r>
              <a:rPr lang="en-US" baseline="0" dirty="0" err="1"/>
              <a:t>por</a:t>
            </a:r>
            <a:r>
              <a:rPr lang="en-US" baseline="0" dirty="0"/>
              <a:t> parte del </a:t>
            </a:r>
            <a:r>
              <a:rPr lang="en-US" baseline="0" dirty="0" err="1"/>
              <a:t>Municipio</a:t>
            </a:r>
            <a:endParaRPr lang="en-US" baseline="0" dirty="0"/>
          </a:p>
          <a:p>
            <a:r>
              <a:rPr lang="en-US" baseline="0" dirty="0"/>
              <a:t>El </a:t>
            </a:r>
            <a:r>
              <a:rPr lang="en-US" baseline="0" dirty="0" err="1"/>
              <a:t>equipo</a:t>
            </a:r>
            <a:r>
              <a:rPr lang="en-US" baseline="0" dirty="0"/>
              <a:t> </a:t>
            </a:r>
            <a:r>
              <a:rPr lang="en-US" baseline="0" dirty="0" err="1"/>
              <a:t>técnico</a:t>
            </a:r>
            <a:r>
              <a:rPr lang="en-US" baseline="0" dirty="0"/>
              <a:t> del Municipio junto a personal de </a:t>
            </a:r>
            <a:r>
              <a:rPr lang="en-US" baseline="0" dirty="0" err="1"/>
              <a:t>distintas</a:t>
            </a:r>
            <a:r>
              <a:rPr lang="en-US" baseline="0" dirty="0"/>
              <a:t> </a:t>
            </a:r>
            <a:r>
              <a:rPr lang="en-US" baseline="0" dirty="0" err="1"/>
              <a:t>dependencias</a:t>
            </a:r>
            <a:r>
              <a:rPr lang="en-US" baseline="0" dirty="0"/>
              <a:t> y </a:t>
            </a:r>
            <a:r>
              <a:rPr lang="en-US" baseline="0" dirty="0" err="1"/>
              <a:t>aliados</a:t>
            </a:r>
            <a:r>
              <a:rPr lang="en-US" baseline="0" dirty="0"/>
              <a:t> </a:t>
            </a:r>
            <a:r>
              <a:rPr lang="en-US" baseline="0" dirty="0" err="1"/>
              <a:t>tecnológicos</a:t>
            </a:r>
            <a:r>
              <a:rPr lang="en-US" baseline="0" dirty="0"/>
              <a:t> </a:t>
            </a:r>
            <a:r>
              <a:rPr lang="en-US" baseline="0" dirty="0" err="1"/>
              <a:t>están</a:t>
            </a:r>
            <a:r>
              <a:rPr lang="en-US" baseline="0" dirty="0"/>
              <a:t> </a:t>
            </a:r>
            <a:r>
              <a:rPr lang="en-US" baseline="0" dirty="0" err="1"/>
              <a:t>defendiendo</a:t>
            </a:r>
            <a:r>
              <a:rPr lang="en-US" baseline="0" dirty="0"/>
              <a:t> a la </a:t>
            </a:r>
            <a:r>
              <a:rPr lang="en-US" baseline="0" dirty="0" err="1"/>
              <a:t>infraestructura</a:t>
            </a:r>
            <a:r>
              <a:rPr lang="en-US" baseline="0" dirty="0"/>
              <a:t> </a:t>
            </a:r>
            <a:r>
              <a:rPr lang="en-US" baseline="0" dirty="0" err="1"/>
              <a:t>tecnológica</a:t>
            </a:r>
            <a:r>
              <a:rPr lang="en-US" baseline="0" dirty="0"/>
              <a:t> del Municipio con el fin de </a:t>
            </a:r>
            <a:r>
              <a:rPr lang="en-US" baseline="0" dirty="0" err="1"/>
              <a:t>recuperar</a:t>
            </a:r>
            <a:r>
              <a:rPr lang="en-US" baseline="0" dirty="0"/>
              <a:t> y </a:t>
            </a:r>
            <a:r>
              <a:rPr lang="en-US" baseline="0" dirty="0" err="1"/>
              <a:t>seguir</a:t>
            </a:r>
            <a:r>
              <a:rPr lang="en-US" baseline="0" dirty="0"/>
              <a:t> </a:t>
            </a:r>
            <a:r>
              <a:rPr lang="en-US" baseline="0" dirty="0" err="1"/>
              <a:t>conteniendo</a:t>
            </a:r>
            <a:r>
              <a:rPr lang="en-US" baseline="0" dirty="0"/>
              <a:t> el ataque </a:t>
            </a:r>
            <a:r>
              <a:rPr lang="en-US" baseline="0" dirty="0" err="1"/>
              <a:t>presentado</a:t>
            </a:r>
            <a:r>
              <a:rPr lang="en-US" baseline="0" dirty="0"/>
              <a:t>.</a:t>
            </a:r>
            <a:endParaRPr lang="es-EC" dirty="0"/>
          </a:p>
        </p:txBody>
      </p:sp>
      <p:sp>
        <p:nvSpPr>
          <p:cNvPr id="4" name="Marcador de número de diapositiva 3"/>
          <p:cNvSpPr>
            <a:spLocks noGrp="1"/>
          </p:cNvSpPr>
          <p:nvPr>
            <p:ph type="sldNum" sz="quarter" idx="10"/>
          </p:nvPr>
        </p:nvSpPr>
        <p:spPr/>
        <p:txBody>
          <a:bodyPr/>
          <a:lstStyle/>
          <a:p>
            <a:fld id="{0BA4B27B-DE00-43FF-B726-2ECC076380FC}" type="slidenum">
              <a:rPr lang="es-EC" smtClean="0"/>
              <a:t>3</a:t>
            </a:fld>
            <a:endParaRPr lang="es-EC"/>
          </a:p>
        </p:txBody>
      </p:sp>
    </p:spTree>
    <p:extLst>
      <p:ext uri="{BB962C8B-B14F-4D97-AF65-F5344CB8AC3E}">
        <p14:creationId xmlns:p14="http://schemas.microsoft.com/office/powerpoint/2010/main" val="366657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Se </a:t>
            </a:r>
            <a:r>
              <a:rPr lang="en-US" dirty="0" err="1"/>
              <a:t>pretendió</a:t>
            </a:r>
            <a:r>
              <a:rPr lang="en-US" baseline="0" dirty="0"/>
              <a:t> </a:t>
            </a:r>
            <a:r>
              <a:rPr lang="en-US" baseline="0" dirty="0" err="1"/>
              <a:t>dejar</a:t>
            </a:r>
            <a:r>
              <a:rPr lang="en-US" baseline="0" dirty="0"/>
              <a:t> </a:t>
            </a:r>
            <a:r>
              <a:rPr lang="en-US" baseline="0" dirty="0" err="1"/>
              <a:t>inservible</a:t>
            </a:r>
            <a:r>
              <a:rPr lang="en-US" baseline="0" dirty="0"/>
              <a:t> la información del GAD DMQ.</a:t>
            </a:r>
          </a:p>
          <a:p>
            <a:r>
              <a:rPr lang="en-US" baseline="0" dirty="0"/>
              <a:t>Se </a:t>
            </a:r>
            <a:r>
              <a:rPr lang="en-US" baseline="0" dirty="0" err="1"/>
              <a:t>pretendió</a:t>
            </a:r>
            <a:r>
              <a:rPr lang="en-US" baseline="0" dirty="0"/>
              <a:t> </a:t>
            </a:r>
            <a:r>
              <a:rPr lang="en-US" baseline="0" dirty="0" err="1"/>
              <a:t>atacar</a:t>
            </a:r>
            <a:r>
              <a:rPr lang="en-US" baseline="0" dirty="0"/>
              <a:t> </a:t>
            </a:r>
            <a:r>
              <a:rPr lang="en-US" baseline="0" dirty="0" err="1"/>
              <a:t>los</a:t>
            </a:r>
            <a:r>
              <a:rPr lang="en-US" baseline="0" dirty="0"/>
              <a:t> </a:t>
            </a:r>
            <a:r>
              <a:rPr lang="en-US" baseline="0" dirty="0" err="1"/>
              <a:t>servicios</a:t>
            </a:r>
            <a:r>
              <a:rPr lang="en-US" baseline="0" dirty="0"/>
              <a:t> que </a:t>
            </a:r>
            <a:r>
              <a:rPr lang="en-US" baseline="0" dirty="0" err="1"/>
              <a:t>recibe</a:t>
            </a:r>
            <a:r>
              <a:rPr lang="en-US" baseline="0" dirty="0"/>
              <a:t> la </a:t>
            </a:r>
            <a:r>
              <a:rPr lang="en-US" baseline="0" dirty="0" err="1"/>
              <a:t>ciudadanía</a:t>
            </a:r>
            <a:r>
              <a:rPr lang="en-US" baseline="0" dirty="0"/>
              <a:t> </a:t>
            </a:r>
            <a:r>
              <a:rPr lang="en-US" baseline="0" dirty="0" err="1"/>
              <a:t>por</a:t>
            </a:r>
            <a:r>
              <a:rPr lang="en-US" baseline="0" dirty="0"/>
              <a:t> parte del </a:t>
            </a:r>
            <a:r>
              <a:rPr lang="en-US" baseline="0" dirty="0" err="1"/>
              <a:t>Municipio</a:t>
            </a:r>
            <a:endParaRPr lang="en-US" baseline="0" dirty="0"/>
          </a:p>
          <a:p>
            <a:r>
              <a:rPr lang="en-US" baseline="0" dirty="0"/>
              <a:t>El </a:t>
            </a:r>
            <a:r>
              <a:rPr lang="en-US" baseline="0" dirty="0" err="1"/>
              <a:t>equipo</a:t>
            </a:r>
            <a:r>
              <a:rPr lang="en-US" baseline="0" dirty="0"/>
              <a:t> </a:t>
            </a:r>
            <a:r>
              <a:rPr lang="en-US" baseline="0" dirty="0" err="1"/>
              <a:t>técnico</a:t>
            </a:r>
            <a:r>
              <a:rPr lang="en-US" baseline="0" dirty="0"/>
              <a:t> del Municipio junto a personal de </a:t>
            </a:r>
            <a:r>
              <a:rPr lang="en-US" baseline="0" dirty="0" err="1"/>
              <a:t>distintas</a:t>
            </a:r>
            <a:r>
              <a:rPr lang="en-US" baseline="0" dirty="0"/>
              <a:t> </a:t>
            </a:r>
            <a:r>
              <a:rPr lang="en-US" baseline="0" dirty="0" err="1"/>
              <a:t>dependencias</a:t>
            </a:r>
            <a:r>
              <a:rPr lang="en-US" baseline="0" dirty="0"/>
              <a:t> y </a:t>
            </a:r>
            <a:r>
              <a:rPr lang="en-US" baseline="0" dirty="0" err="1"/>
              <a:t>aliados</a:t>
            </a:r>
            <a:r>
              <a:rPr lang="en-US" baseline="0" dirty="0"/>
              <a:t> </a:t>
            </a:r>
            <a:r>
              <a:rPr lang="en-US" baseline="0" dirty="0" err="1"/>
              <a:t>tecnológicos</a:t>
            </a:r>
            <a:r>
              <a:rPr lang="en-US" baseline="0" dirty="0"/>
              <a:t> </a:t>
            </a:r>
            <a:r>
              <a:rPr lang="en-US" baseline="0" dirty="0" err="1"/>
              <a:t>están</a:t>
            </a:r>
            <a:r>
              <a:rPr lang="en-US" baseline="0" dirty="0"/>
              <a:t> </a:t>
            </a:r>
            <a:r>
              <a:rPr lang="en-US" baseline="0" dirty="0" err="1"/>
              <a:t>defendiendo</a:t>
            </a:r>
            <a:r>
              <a:rPr lang="en-US" baseline="0" dirty="0"/>
              <a:t> a la </a:t>
            </a:r>
            <a:r>
              <a:rPr lang="en-US" baseline="0" dirty="0" err="1"/>
              <a:t>infraestructura</a:t>
            </a:r>
            <a:r>
              <a:rPr lang="en-US" baseline="0" dirty="0"/>
              <a:t> </a:t>
            </a:r>
            <a:r>
              <a:rPr lang="en-US" baseline="0" dirty="0" err="1"/>
              <a:t>tecnológica</a:t>
            </a:r>
            <a:r>
              <a:rPr lang="en-US" baseline="0" dirty="0"/>
              <a:t> del Municipio con el fin de </a:t>
            </a:r>
            <a:r>
              <a:rPr lang="en-US" baseline="0" dirty="0" err="1"/>
              <a:t>recuperar</a:t>
            </a:r>
            <a:r>
              <a:rPr lang="en-US" baseline="0" dirty="0"/>
              <a:t> y </a:t>
            </a:r>
            <a:r>
              <a:rPr lang="en-US" baseline="0" dirty="0" err="1"/>
              <a:t>seguir</a:t>
            </a:r>
            <a:r>
              <a:rPr lang="en-US" baseline="0" dirty="0"/>
              <a:t> </a:t>
            </a:r>
            <a:r>
              <a:rPr lang="en-US" baseline="0" dirty="0" err="1"/>
              <a:t>conteniendo</a:t>
            </a:r>
            <a:r>
              <a:rPr lang="en-US" baseline="0" dirty="0"/>
              <a:t> el ataque </a:t>
            </a:r>
            <a:r>
              <a:rPr lang="en-US" baseline="0" dirty="0" err="1"/>
              <a:t>presentado</a:t>
            </a:r>
            <a:r>
              <a:rPr lang="en-US" baseline="0" dirty="0"/>
              <a:t>.</a:t>
            </a:r>
            <a:endParaRPr lang="es-EC" dirty="0"/>
          </a:p>
        </p:txBody>
      </p:sp>
      <p:sp>
        <p:nvSpPr>
          <p:cNvPr id="4" name="Marcador de número de diapositiva 3"/>
          <p:cNvSpPr>
            <a:spLocks noGrp="1"/>
          </p:cNvSpPr>
          <p:nvPr>
            <p:ph type="sldNum" sz="quarter" idx="10"/>
          </p:nvPr>
        </p:nvSpPr>
        <p:spPr/>
        <p:txBody>
          <a:bodyPr/>
          <a:lstStyle/>
          <a:p>
            <a:fld id="{0BA4B27B-DE00-43FF-B726-2ECC076380FC}" type="slidenum">
              <a:rPr lang="es-EC" smtClean="0"/>
              <a:t>4</a:t>
            </a:fld>
            <a:endParaRPr lang="es-EC"/>
          </a:p>
        </p:txBody>
      </p:sp>
    </p:spTree>
    <p:extLst>
      <p:ext uri="{BB962C8B-B14F-4D97-AF65-F5344CB8AC3E}">
        <p14:creationId xmlns:p14="http://schemas.microsoft.com/office/powerpoint/2010/main" val="150428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B6CC092-CABA-48D0-B3F7-B535EA5228F9}" type="slidenum">
              <a:rPr lang="es-ES" smtClean="0"/>
              <a:t>8</a:t>
            </a:fld>
            <a:endParaRPr lang="es-ES"/>
          </a:p>
        </p:txBody>
      </p:sp>
    </p:spTree>
    <p:extLst>
      <p:ext uri="{BB962C8B-B14F-4D97-AF65-F5344CB8AC3E}">
        <p14:creationId xmlns:p14="http://schemas.microsoft.com/office/powerpoint/2010/main" val="859338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B6CC092-CABA-48D0-B3F7-B535EA5228F9}" type="slidenum">
              <a:rPr lang="es-ES" smtClean="0"/>
              <a:t>9</a:t>
            </a:fld>
            <a:endParaRPr lang="es-ES"/>
          </a:p>
        </p:txBody>
      </p:sp>
    </p:spTree>
    <p:extLst>
      <p:ext uri="{BB962C8B-B14F-4D97-AF65-F5344CB8AC3E}">
        <p14:creationId xmlns:p14="http://schemas.microsoft.com/office/powerpoint/2010/main" val="4142297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Se </a:t>
            </a:r>
            <a:r>
              <a:rPr lang="en-US" dirty="0" err="1"/>
              <a:t>pretendió</a:t>
            </a:r>
            <a:r>
              <a:rPr lang="en-US" baseline="0" dirty="0"/>
              <a:t> </a:t>
            </a:r>
            <a:r>
              <a:rPr lang="en-US" baseline="0" dirty="0" err="1"/>
              <a:t>dejar</a:t>
            </a:r>
            <a:r>
              <a:rPr lang="en-US" baseline="0" dirty="0"/>
              <a:t> </a:t>
            </a:r>
            <a:r>
              <a:rPr lang="en-US" baseline="0" dirty="0" err="1"/>
              <a:t>inservible</a:t>
            </a:r>
            <a:r>
              <a:rPr lang="en-US" baseline="0" dirty="0"/>
              <a:t> la información del GAD DMQ.</a:t>
            </a:r>
          </a:p>
          <a:p>
            <a:r>
              <a:rPr lang="en-US" baseline="0" dirty="0"/>
              <a:t>Se </a:t>
            </a:r>
            <a:r>
              <a:rPr lang="en-US" baseline="0" dirty="0" err="1"/>
              <a:t>pretendió</a:t>
            </a:r>
            <a:r>
              <a:rPr lang="en-US" baseline="0" dirty="0"/>
              <a:t> </a:t>
            </a:r>
            <a:r>
              <a:rPr lang="en-US" baseline="0" dirty="0" err="1"/>
              <a:t>atacar</a:t>
            </a:r>
            <a:r>
              <a:rPr lang="en-US" baseline="0" dirty="0"/>
              <a:t> </a:t>
            </a:r>
            <a:r>
              <a:rPr lang="en-US" baseline="0" dirty="0" err="1"/>
              <a:t>los</a:t>
            </a:r>
            <a:r>
              <a:rPr lang="en-US" baseline="0" dirty="0"/>
              <a:t> </a:t>
            </a:r>
            <a:r>
              <a:rPr lang="en-US" baseline="0" dirty="0" err="1"/>
              <a:t>servicios</a:t>
            </a:r>
            <a:r>
              <a:rPr lang="en-US" baseline="0" dirty="0"/>
              <a:t> que </a:t>
            </a:r>
            <a:r>
              <a:rPr lang="en-US" baseline="0" dirty="0" err="1"/>
              <a:t>recibe</a:t>
            </a:r>
            <a:r>
              <a:rPr lang="en-US" baseline="0" dirty="0"/>
              <a:t> la </a:t>
            </a:r>
            <a:r>
              <a:rPr lang="en-US" baseline="0" dirty="0" err="1"/>
              <a:t>ciudadanía</a:t>
            </a:r>
            <a:r>
              <a:rPr lang="en-US" baseline="0" dirty="0"/>
              <a:t> </a:t>
            </a:r>
            <a:r>
              <a:rPr lang="en-US" baseline="0" dirty="0" err="1"/>
              <a:t>por</a:t>
            </a:r>
            <a:r>
              <a:rPr lang="en-US" baseline="0" dirty="0"/>
              <a:t> parte del </a:t>
            </a:r>
            <a:r>
              <a:rPr lang="en-US" baseline="0" dirty="0" err="1"/>
              <a:t>Municipio</a:t>
            </a:r>
            <a:endParaRPr lang="en-US" baseline="0" dirty="0"/>
          </a:p>
          <a:p>
            <a:r>
              <a:rPr lang="en-US" baseline="0" dirty="0"/>
              <a:t>El </a:t>
            </a:r>
            <a:r>
              <a:rPr lang="en-US" baseline="0" dirty="0" err="1"/>
              <a:t>equipo</a:t>
            </a:r>
            <a:r>
              <a:rPr lang="en-US" baseline="0" dirty="0"/>
              <a:t> </a:t>
            </a:r>
            <a:r>
              <a:rPr lang="en-US" baseline="0" dirty="0" err="1"/>
              <a:t>técnico</a:t>
            </a:r>
            <a:r>
              <a:rPr lang="en-US" baseline="0" dirty="0"/>
              <a:t> del Municipio junto a personal de </a:t>
            </a:r>
            <a:r>
              <a:rPr lang="en-US" baseline="0" dirty="0" err="1"/>
              <a:t>distintas</a:t>
            </a:r>
            <a:r>
              <a:rPr lang="en-US" baseline="0" dirty="0"/>
              <a:t> </a:t>
            </a:r>
            <a:r>
              <a:rPr lang="en-US" baseline="0" dirty="0" err="1"/>
              <a:t>dependencias</a:t>
            </a:r>
            <a:r>
              <a:rPr lang="en-US" baseline="0" dirty="0"/>
              <a:t> y </a:t>
            </a:r>
            <a:r>
              <a:rPr lang="en-US" baseline="0" dirty="0" err="1"/>
              <a:t>aliados</a:t>
            </a:r>
            <a:r>
              <a:rPr lang="en-US" baseline="0" dirty="0"/>
              <a:t> </a:t>
            </a:r>
            <a:r>
              <a:rPr lang="en-US" baseline="0" dirty="0" err="1"/>
              <a:t>tecnológicos</a:t>
            </a:r>
            <a:r>
              <a:rPr lang="en-US" baseline="0" dirty="0"/>
              <a:t> </a:t>
            </a:r>
            <a:r>
              <a:rPr lang="en-US" baseline="0" dirty="0" err="1"/>
              <a:t>están</a:t>
            </a:r>
            <a:r>
              <a:rPr lang="en-US" baseline="0" dirty="0"/>
              <a:t> </a:t>
            </a:r>
            <a:r>
              <a:rPr lang="en-US" baseline="0" dirty="0" err="1"/>
              <a:t>defendiendo</a:t>
            </a:r>
            <a:r>
              <a:rPr lang="en-US" baseline="0" dirty="0"/>
              <a:t> a la </a:t>
            </a:r>
            <a:r>
              <a:rPr lang="en-US" baseline="0" dirty="0" err="1"/>
              <a:t>infraestructura</a:t>
            </a:r>
            <a:r>
              <a:rPr lang="en-US" baseline="0" dirty="0"/>
              <a:t> </a:t>
            </a:r>
            <a:r>
              <a:rPr lang="en-US" baseline="0" dirty="0" err="1"/>
              <a:t>tecnológica</a:t>
            </a:r>
            <a:r>
              <a:rPr lang="en-US" baseline="0" dirty="0"/>
              <a:t> del Municipio con el fin de </a:t>
            </a:r>
            <a:r>
              <a:rPr lang="en-US" baseline="0" dirty="0" err="1"/>
              <a:t>recuperar</a:t>
            </a:r>
            <a:r>
              <a:rPr lang="en-US" baseline="0" dirty="0"/>
              <a:t> y </a:t>
            </a:r>
            <a:r>
              <a:rPr lang="en-US" baseline="0" dirty="0" err="1"/>
              <a:t>seguir</a:t>
            </a:r>
            <a:r>
              <a:rPr lang="en-US" baseline="0" dirty="0"/>
              <a:t> </a:t>
            </a:r>
            <a:r>
              <a:rPr lang="en-US" baseline="0" dirty="0" err="1"/>
              <a:t>conteniendo</a:t>
            </a:r>
            <a:r>
              <a:rPr lang="en-US" baseline="0" dirty="0"/>
              <a:t> el ataque </a:t>
            </a:r>
            <a:r>
              <a:rPr lang="en-US" baseline="0" dirty="0" err="1"/>
              <a:t>presentado</a:t>
            </a:r>
            <a:r>
              <a:rPr lang="en-US" baseline="0" dirty="0"/>
              <a:t>.</a:t>
            </a:r>
            <a:endParaRPr lang="es-EC" dirty="0"/>
          </a:p>
        </p:txBody>
      </p:sp>
      <p:sp>
        <p:nvSpPr>
          <p:cNvPr id="4" name="Marcador de número de diapositiva 3"/>
          <p:cNvSpPr>
            <a:spLocks noGrp="1"/>
          </p:cNvSpPr>
          <p:nvPr>
            <p:ph type="sldNum" sz="quarter" idx="10"/>
          </p:nvPr>
        </p:nvSpPr>
        <p:spPr/>
        <p:txBody>
          <a:bodyPr/>
          <a:lstStyle/>
          <a:p>
            <a:fld id="{0BA4B27B-DE00-43FF-B726-2ECC076380FC}" type="slidenum">
              <a:rPr lang="es-EC" smtClean="0"/>
              <a:t>10</a:t>
            </a:fld>
            <a:endParaRPr lang="es-EC"/>
          </a:p>
        </p:txBody>
      </p:sp>
    </p:spTree>
    <p:extLst>
      <p:ext uri="{BB962C8B-B14F-4D97-AF65-F5344CB8AC3E}">
        <p14:creationId xmlns:p14="http://schemas.microsoft.com/office/powerpoint/2010/main" val="232938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5B6CC092-CABA-48D0-B3F7-B535EA5228F9}" type="slidenum">
              <a:rPr lang="es-ES" smtClean="0"/>
              <a:t>11</a:t>
            </a:fld>
            <a:endParaRPr lang="es-ES"/>
          </a:p>
        </p:txBody>
      </p:sp>
    </p:spTree>
    <p:extLst>
      <p:ext uri="{BB962C8B-B14F-4D97-AF65-F5344CB8AC3E}">
        <p14:creationId xmlns:p14="http://schemas.microsoft.com/office/powerpoint/2010/main" val="68417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Se </a:t>
            </a:r>
            <a:r>
              <a:rPr lang="en-US" dirty="0" err="1"/>
              <a:t>pretendió</a:t>
            </a:r>
            <a:r>
              <a:rPr lang="en-US" baseline="0" dirty="0"/>
              <a:t> </a:t>
            </a:r>
            <a:r>
              <a:rPr lang="en-US" baseline="0" dirty="0" err="1"/>
              <a:t>dejar</a:t>
            </a:r>
            <a:r>
              <a:rPr lang="en-US" baseline="0" dirty="0"/>
              <a:t> </a:t>
            </a:r>
            <a:r>
              <a:rPr lang="en-US" baseline="0" dirty="0" err="1"/>
              <a:t>inservible</a:t>
            </a:r>
            <a:r>
              <a:rPr lang="en-US" baseline="0" dirty="0"/>
              <a:t> la información del GAD DMQ.</a:t>
            </a:r>
          </a:p>
          <a:p>
            <a:r>
              <a:rPr lang="en-US" baseline="0" dirty="0"/>
              <a:t>Se </a:t>
            </a:r>
            <a:r>
              <a:rPr lang="en-US" baseline="0" dirty="0" err="1"/>
              <a:t>pretendió</a:t>
            </a:r>
            <a:r>
              <a:rPr lang="en-US" baseline="0" dirty="0"/>
              <a:t> </a:t>
            </a:r>
            <a:r>
              <a:rPr lang="en-US" baseline="0" dirty="0" err="1"/>
              <a:t>atacar</a:t>
            </a:r>
            <a:r>
              <a:rPr lang="en-US" baseline="0" dirty="0"/>
              <a:t> </a:t>
            </a:r>
            <a:r>
              <a:rPr lang="en-US" baseline="0" dirty="0" err="1"/>
              <a:t>los</a:t>
            </a:r>
            <a:r>
              <a:rPr lang="en-US" baseline="0" dirty="0"/>
              <a:t> </a:t>
            </a:r>
            <a:r>
              <a:rPr lang="en-US" baseline="0" dirty="0" err="1"/>
              <a:t>servicios</a:t>
            </a:r>
            <a:r>
              <a:rPr lang="en-US" baseline="0" dirty="0"/>
              <a:t> que </a:t>
            </a:r>
            <a:r>
              <a:rPr lang="en-US" baseline="0" dirty="0" err="1"/>
              <a:t>recibe</a:t>
            </a:r>
            <a:r>
              <a:rPr lang="en-US" baseline="0" dirty="0"/>
              <a:t> la </a:t>
            </a:r>
            <a:r>
              <a:rPr lang="en-US" baseline="0" dirty="0" err="1"/>
              <a:t>ciudadanía</a:t>
            </a:r>
            <a:r>
              <a:rPr lang="en-US" baseline="0" dirty="0"/>
              <a:t> </a:t>
            </a:r>
            <a:r>
              <a:rPr lang="en-US" baseline="0" dirty="0" err="1"/>
              <a:t>por</a:t>
            </a:r>
            <a:r>
              <a:rPr lang="en-US" baseline="0" dirty="0"/>
              <a:t> parte del </a:t>
            </a:r>
            <a:r>
              <a:rPr lang="en-US" baseline="0" dirty="0" err="1"/>
              <a:t>Municipio</a:t>
            </a:r>
            <a:endParaRPr lang="en-US" baseline="0" dirty="0"/>
          </a:p>
          <a:p>
            <a:r>
              <a:rPr lang="en-US" baseline="0" dirty="0"/>
              <a:t>El </a:t>
            </a:r>
            <a:r>
              <a:rPr lang="en-US" baseline="0" dirty="0" err="1"/>
              <a:t>equipo</a:t>
            </a:r>
            <a:r>
              <a:rPr lang="en-US" baseline="0" dirty="0"/>
              <a:t> </a:t>
            </a:r>
            <a:r>
              <a:rPr lang="en-US" baseline="0" dirty="0" err="1"/>
              <a:t>técnico</a:t>
            </a:r>
            <a:r>
              <a:rPr lang="en-US" baseline="0" dirty="0"/>
              <a:t> del Municipio junto a personal de </a:t>
            </a:r>
            <a:r>
              <a:rPr lang="en-US" baseline="0" dirty="0" err="1"/>
              <a:t>distintas</a:t>
            </a:r>
            <a:r>
              <a:rPr lang="en-US" baseline="0" dirty="0"/>
              <a:t> </a:t>
            </a:r>
            <a:r>
              <a:rPr lang="en-US" baseline="0" dirty="0" err="1"/>
              <a:t>dependencias</a:t>
            </a:r>
            <a:r>
              <a:rPr lang="en-US" baseline="0" dirty="0"/>
              <a:t> y </a:t>
            </a:r>
            <a:r>
              <a:rPr lang="en-US" baseline="0" dirty="0" err="1"/>
              <a:t>aliados</a:t>
            </a:r>
            <a:r>
              <a:rPr lang="en-US" baseline="0" dirty="0"/>
              <a:t> </a:t>
            </a:r>
            <a:r>
              <a:rPr lang="en-US" baseline="0" dirty="0" err="1"/>
              <a:t>tecnológicos</a:t>
            </a:r>
            <a:r>
              <a:rPr lang="en-US" baseline="0" dirty="0"/>
              <a:t> </a:t>
            </a:r>
            <a:r>
              <a:rPr lang="en-US" baseline="0" dirty="0" err="1"/>
              <a:t>están</a:t>
            </a:r>
            <a:r>
              <a:rPr lang="en-US" baseline="0" dirty="0"/>
              <a:t> </a:t>
            </a:r>
            <a:r>
              <a:rPr lang="en-US" baseline="0" dirty="0" err="1"/>
              <a:t>defendiendo</a:t>
            </a:r>
            <a:r>
              <a:rPr lang="en-US" baseline="0" dirty="0"/>
              <a:t> a la </a:t>
            </a:r>
            <a:r>
              <a:rPr lang="en-US" baseline="0" dirty="0" err="1"/>
              <a:t>infraestructura</a:t>
            </a:r>
            <a:r>
              <a:rPr lang="en-US" baseline="0" dirty="0"/>
              <a:t> </a:t>
            </a:r>
            <a:r>
              <a:rPr lang="en-US" baseline="0" dirty="0" err="1"/>
              <a:t>tecnológica</a:t>
            </a:r>
            <a:r>
              <a:rPr lang="en-US" baseline="0" dirty="0"/>
              <a:t> del Municipio con el fin de </a:t>
            </a:r>
            <a:r>
              <a:rPr lang="en-US" baseline="0" dirty="0" err="1"/>
              <a:t>recuperar</a:t>
            </a:r>
            <a:r>
              <a:rPr lang="en-US" baseline="0" dirty="0"/>
              <a:t> y </a:t>
            </a:r>
            <a:r>
              <a:rPr lang="en-US" baseline="0" dirty="0" err="1"/>
              <a:t>seguir</a:t>
            </a:r>
            <a:r>
              <a:rPr lang="en-US" baseline="0" dirty="0"/>
              <a:t> </a:t>
            </a:r>
            <a:r>
              <a:rPr lang="en-US" baseline="0" dirty="0" err="1"/>
              <a:t>conteniendo</a:t>
            </a:r>
            <a:r>
              <a:rPr lang="en-US" baseline="0" dirty="0"/>
              <a:t> el ataque </a:t>
            </a:r>
            <a:r>
              <a:rPr lang="en-US" baseline="0" dirty="0" err="1"/>
              <a:t>presentado</a:t>
            </a:r>
            <a:r>
              <a:rPr lang="en-US" baseline="0" dirty="0"/>
              <a:t>.</a:t>
            </a:r>
            <a:endParaRPr lang="es-EC" dirty="0"/>
          </a:p>
        </p:txBody>
      </p:sp>
      <p:sp>
        <p:nvSpPr>
          <p:cNvPr id="4" name="Marcador de número de diapositiva 3"/>
          <p:cNvSpPr>
            <a:spLocks noGrp="1"/>
          </p:cNvSpPr>
          <p:nvPr>
            <p:ph type="sldNum" sz="quarter" idx="10"/>
          </p:nvPr>
        </p:nvSpPr>
        <p:spPr/>
        <p:txBody>
          <a:bodyPr/>
          <a:lstStyle/>
          <a:p>
            <a:fld id="{0BA4B27B-DE00-43FF-B726-2ECC076380FC}" type="slidenum">
              <a:rPr lang="es-EC" smtClean="0"/>
              <a:t>12</a:t>
            </a:fld>
            <a:endParaRPr lang="es-EC"/>
          </a:p>
        </p:txBody>
      </p:sp>
    </p:spTree>
    <p:extLst>
      <p:ext uri="{BB962C8B-B14F-4D97-AF65-F5344CB8AC3E}">
        <p14:creationId xmlns:p14="http://schemas.microsoft.com/office/powerpoint/2010/main" val="293193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ctrTitle"/>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editar el estilo de subtítulo del patrón</a:t>
            </a:r>
          </a:p>
        </p:txBody>
      </p:sp>
      <p:sp>
        <p:nvSpPr>
          <p:cNvPr id="4" name="Marcador de posición de fecha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7F3AD093-6935-4E25-8E83-BEC3D2E3622E}" type="datetime1">
              <a:rPr lang="es-ES" noProof="0" smtClean="0"/>
              <a:t>25/04/2022</a:t>
            </a:fld>
            <a:endParaRPr lang="es-ES" noProof="0"/>
          </a:p>
        </p:txBody>
      </p:sp>
      <p:sp>
        <p:nvSpPr>
          <p:cNvPr id="5" name="Marcador de posición de pie de página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es-ES" noProof="0"/>
          </a:p>
        </p:txBody>
      </p:sp>
      <p:sp>
        <p:nvSpPr>
          <p:cNvPr id="6" name="Marcador de posición de número de diapositiva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10301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ángulo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ítulo 1"/>
          <p:cNvSpPr>
            <a:spLocks noGrp="1"/>
          </p:cNvSpPr>
          <p:nvPr>
            <p:ph type="title"/>
          </p:nvPr>
        </p:nvSpPr>
        <p:spPr>
          <a:xfrm>
            <a:off x="581192" y="702156"/>
            <a:ext cx="11029616" cy="1013800"/>
          </a:xfrm>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90FE6873-B7CD-47F1-B4BA-70026F4A4FD4}" type="datetime1">
              <a:rPr lang="es-ES" noProof="0" smtClean="0"/>
              <a:t>25/04/2022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4547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ángulo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vertical 1"/>
          <p:cNvSpPr>
            <a:spLocks noGrp="1"/>
          </p:cNvSpPr>
          <p:nvPr>
            <p:ph type="title" orient="vert" hasCustomPrompt="1"/>
          </p:nvPr>
        </p:nvSpPr>
        <p:spPr>
          <a:xfrm>
            <a:off x="8839201" y="675726"/>
            <a:ext cx="2004164" cy="5183073"/>
          </a:xfrm>
        </p:spPr>
        <p:txBody>
          <a:bodyPr vert="eaVert" rtlCol="0"/>
          <a:lstStyle/>
          <a:p>
            <a:pPr rtl="0"/>
            <a:r>
              <a:rPr lang="es-ES" noProof="0"/>
              <a:t>Haga clic para modificar el estilo del título principal</a:t>
            </a:r>
          </a:p>
        </p:txBody>
      </p:sp>
      <p:sp>
        <p:nvSpPr>
          <p:cNvPr id="3" name="Marcador de posición de texto vertical 2"/>
          <p:cNvSpPr>
            <a:spLocks noGrp="1"/>
          </p:cNvSpPr>
          <p:nvPr>
            <p:ph type="body" orient="vert" idx="1" hasCustomPrompt="1"/>
          </p:nvPr>
        </p:nvSpPr>
        <p:spPr>
          <a:xfrm>
            <a:off x="774923" y="675726"/>
            <a:ext cx="7896279" cy="5183073"/>
          </a:xfrm>
        </p:spPr>
        <p:txBody>
          <a:bodyPr vert="eaVert" rtlCol="0" anchor="t"/>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96AA1814-B970-47C5-B4E1-BCA0D77E15F3}" type="datetime1">
              <a:rPr lang="es-ES" noProof="0" smtClean="0"/>
              <a:t>25/04/2022</a:t>
            </a:fld>
            <a:endParaRPr lang="es-ES" noProof="0"/>
          </a:p>
        </p:txBody>
      </p:sp>
      <p:sp>
        <p:nvSpPr>
          <p:cNvPr id="5" name="Marcador de posición de pie de página 4"/>
          <p:cNvSpPr>
            <a:spLocks noGrp="1"/>
          </p:cNvSpPr>
          <p:nvPr>
            <p:ph type="ftr" sz="quarter" idx="11"/>
          </p:nvPr>
        </p:nvSpPr>
        <p:spPr>
          <a:xfrm>
            <a:off x="774923" y="5951811"/>
            <a:ext cx="7896279" cy="365125"/>
          </a:xfrm>
        </p:spPr>
        <p:txBody>
          <a:bodyPr rtlCol="0"/>
          <a:lstStyle/>
          <a:p>
            <a:pPr rtl="0"/>
            <a:endParaRPr lang="es-ES" noProof="0"/>
          </a:p>
        </p:txBody>
      </p:sp>
      <p:sp>
        <p:nvSpPr>
          <p:cNvPr id="6" name="Marcador de posición de número de diapositiva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429152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7" name="Rectángulo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2" y="702156"/>
            <a:ext cx="11029616" cy="1013800"/>
          </a:xfrm>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581192" y="2180496"/>
            <a:ext cx="11029615" cy="3678303"/>
          </a:xfrm>
        </p:spPr>
        <p:txBody>
          <a:bodyPr rtlCol="0"/>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3ECF8AC2-1C52-4F78-88EE-331D670B19A5}" type="datetime1">
              <a:rPr lang="es-ES" noProof="0" smtClean="0"/>
              <a:t>25/04/2022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a:xfrm>
            <a:off x="10558300" y="5956137"/>
            <a:ext cx="1052508" cy="365125"/>
          </a:xfrm>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73998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ángulo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lvl1pPr>
              <a:defRPr>
                <a:solidFill>
                  <a:schemeClr val="accent1">
                    <a:lumMod val="75000"/>
                    <a:lumOff val="25000"/>
                  </a:schemeClr>
                </a:solidFill>
              </a:defRPr>
            </a:lvl1pPr>
          </a:lstStyle>
          <a:p>
            <a:pPr rtl="0"/>
            <a:fld id="{FE6CF4E9-F423-4970-91B6-143DF72FA056}" type="datetime1">
              <a:rPr lang="es-ES" noProof="0" smtClean="0"/>
              <a:t>25/04/2022</a:t>
            </a:fld>
            <a:endParaRPr lang="es-ES" noProof="0"/>
          </a:p>
        </p:txBody>
      </p:sp>
      <p:sp>
        <p:nvSpPr>
          <p:cNvPr id="5" name="Marcador de posición de pie de página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s-ES" noProof="0"/>
          </a:p>
        </p:txBody>
      </p:sp>
      <p:sp>
        <p:nvSpPr>
          <p:cNvPr id="6" name="Marcador de posición de número de diapositiva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9092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581193" y="2228003"/>
            <a:ext cx="5422390" cy="3633047"/>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188417" y="2228003"/>
            <a:ext cx="5422392" cy="3633047"/>
          </a:xfrm>
        </p:spPr>
        <p:txBody>
          <a:bodyPr rtlCol="0">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E3955445-6089-478A-9DA1-4738AC4A8C11}" type="datetime1">
              <a:rPr lang="es-ES" noProof="0" smtClean="0"/>
              <a:t>25/04/2022</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687167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ángulo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ítulo 1"/>
          <p:cNvSpPr>
            <a:spLocks noGrp="1"/>
          </p:cNvSpPr>
          <p:nvPr>
            <p:ph type="title"/>
          </p:nvPr>
        </p:nvSpPr>
        <p:spPr>
          <a:xfrm>
            <a:off x="581193" y="729658"/>
            <a:ext cx="11029616" cy="988332"/>
          </a:xfrm>
        </p:spPr>
        <p:txBody>
          <a:bodyPr rtlCol="0"/>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581194" y="2926052"/>
            <a:ext cx="5393100" cy="2934999"/>
          </a:xfrm>
        </p:spPr>
        <p:txBody>
          <a:bodyPr rtlCol="0" anchor="t">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217709" y="2926052"/>
            <a:ext cx="5393100" cy="2934999"/>
          </a:xfrm>
        </p:spPr>
        <p:txBody>
          <a:bodyPr rtlCol="0" anchor="t">
            <a:normAutofit/>
          </a:bodyPr>
          <a:lstStyle>
            <a:lvl1pPr>
              <a:defRPr/>
            </a:lvl1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F32D574B-5FDE-4FDF-8F45-99828D8C688F}" type="datetime1">
              <a:rPr lang="es-ES" noProof="0" smtClean="0"/>
              <a:t>25/04/2022</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428574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Marcador de posición de fecha 2"/>
          <p:cNvSpPr>
            <a:spLocks noGrp="1"/>
          </p:cNvSpPr>
          <p:nvPr>
            <p:ph type="dt" sz="half" idx="10"/>
          </p:nvPr>
        </p:nvSpPr>
        <p:spPr/>
        <p:txBody>
          <a:bodyPr rtlCol="0"/>
          <a:lstStyle/>
          <a:p>
            <a:pPr rtl="0"/>
            <a:fld id="{5C9631C6-D8ED-4343-819F-B7AEF7D4E056}" type="datetime1">
              <a:rPr lang="es-ES" noProof="0" smtClean="0"/>
              <a:t>25/04/2022</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
        <p:nvSpPr>
          <p:cNvPr id="7" name="Rectángulo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ítulo 1"/>
          <p:cNvSpPr>
            <a:spLocks noGrp="1"/>
          </p:cNvSpPr>
          <p:nvPr>
            <p:ph type="title"/>
          </p:nvPr>
        </p:nvSpPr>
        <p:spPr>
          <a:xfrm>
            <a:off x="575894" y="729658"/>
            <a:ext cx="11029616" cy="988332"/>
          </a:xfrm>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164318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146FA238-7AE4-47C1-BF2A-706B9C8FFAA8}" type="datetime1">
              <a:rPr lang="es-ES" noProof="0" smtClean="0"/>
              <a:t>25/04/2022</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3412690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ángulo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p:cNvSpPr>
            <a:spLocks noGrp="1"/>
          </p:cNvSpPr>
          <p:nvPr>
            <p:ph type="title"/>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dirty="0"/>
              <a:t>Editar Estilos de texto del patrón</a:t>
            </a:r>
          </a:p>
        </p:txBody>
      </p:sp>
      <p:sp>
        <p:nvSpPr>
          <p:cNvPr id="5" name="Marcador de posición de fecha 4"/>
          <p:cNvSpPr>
            <a:spLocks noGrp="1"/>
          </p:cNvSpPr>
          <p:nvPr>
            <p:ph type="dt" sz="half" idx="10"/>
          </p:nvPr>
        </p:nvSpPr>
        <p:spPr/>
        <p:txBody>
          <a:bodyPr rtlCol="0"/>
          <a:lstStyle>
            <a:lvl1pPr>
              <a:defRPr>
                <a:solidFill>
                  <a:schemeClr val="accent1">
                    <a:lumMod val="75000"/>
                    <a:lumOff val="25000"/>
                  </a:schemeClr>
                </a:solidFill>
              </a:defRPr>
            </a:lvl1pPr>
          </a:lstStyle>
          <a:p>
            <a:pPr rtl="0"/>
            <a:fld id="{1E6D5EDF-0088-49D6-AAFA-F513F5E3B893}" type="datetime1">
              <a:rPr lang="es-ES" noProof="0" smtClean="0"/>
              <a:t>25/04/2022</a:t>
            </a:fld>
            <a:endParaRPr lang="es-ES" noProof="0"/>
          </a:p>
        </p:txBody>
      </p:sp>
      <p:sp>
        <p:nvSpPr>
          <p:cNvPr id="6" name="Marcador de posición de pie de página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es-ES" noProof="0"/>
          </a:p>
        </p:txBody>
      </p:sp>
      <p:sp>
        <p:nvSpPr>
          <p:cNvPr id="7" name="Marcador de posición de número de diapositiva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292329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581193" y="4693389"/>
            <a:ext cx="11029616" cy="566738"/>
          </a:xfrm>
        </p:spPr>
        <p:txBody>
          <a:bodyPr rtlCol="0" anchor="b">
            <a:normAutofit/>
          </a:bodyPr>
          <a:lstStyle>
            <a:lvl1pPr algn="l">
              <a:defRPr sz="2400" b="0">
                <a:solidFill>
                  <a:schemeClr val="accent1"/>
                </a:solidFill>
              </a:defRPr>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9E2E0ACB-2DC9-41EC-A846-D82D047DE411}" type="datetime1">
              <a:rPr lang="es-ES" noProof="0" smtClean="0"/>
              <a:t>25/04/2022</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extLst>
      <p:ext uri="{BB962C8B-B14F-4D97-AF65-F5344CB8AC3E}">
        <p14:creationId xmlns:p14="http://schemas.microsoft.com/office/powerpoint/2010/main" val="1280803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8DB00A2C-96CA-430C-81E9-81B790CC7C63}" type="datetime1">
              <a:rPr lang="es-ES" noProof="0" smtClean="0"/>
              <a:t>25/04/2022</a:t>
            </a:fld>
            <a:endParaRPr lang="es-ES" noProof="0"/>
          </a:p>
        </p:txBody>
      </p:sp>
      <p:sp>
        <p:nvSpPr>
          <p:cNvPr id="5" name="Marcador de posición de pie de página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es-ES" noProof="0"/>
          </a:p>
        </p:txBody>
      </p:sp>
      <p:sp>
        <p:nvSpPr>
          <p:cNvPr id="6" name="Marcador de posición de número de diapositiva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es-ES" noProof="0" smtClean="0"/>
              <a:pPr rtl="0"/>
              <a:t>‹Nº›</a:t>
            </a:fld>
            <a:endParaRPr lang="es-ES" noProof="0"/>
          </a:p>
        </p:txBody>
      </p:sp>
      <p:sp>
        <p:nvSpPr>
          <p:cNvPr id="9" name="Rectángulo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ángulo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ángulo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leepingcomputer.com/news/security/alphv-blackcat-this-years-most-sophisticated-ransomware/"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ranslate.google.com/website?sl=en&amp;tl=es&amp;hl=es&amp;client=webapp&amp;u=https://www.rust-lang.or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e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9.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ángulo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7" name="Imagen 6" descr="Conexiones digitales">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upo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tángulo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ángulo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tángulo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ángulo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rtlCol="0">
            <a:noAutofit/>
          </a:bodyPr>
          <a:lstStyle/>
          <a:p>
            <a:pPr rtl="0"/>
            <a:r>
              <a:rPr lang="en-US" sz="4800" dirty="0">
                <a:solidFill>
                  <a:schemeClr val="bg1"/>
                </a:solidFill>
              </a:rPr>
              <a:t>Ciberataque dirigido al GAD-DMQ</a:t>
            </a:r>
            <a:endParaRPr lang="es-ES" sz="4500" dirty="0">
              <a:solidFill>
                <a:schemeClr val="bg1"/>
              </a:solidFill>
            </a:endParaRPr>
          </a:p>
        </p:txBody>
      </p:sp>
      <p:sp>
        <p:nvSpPr>
          <p:cNvPr id="3" name="Subtítulo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rtlCol="0">
            <a:normAutofit/>
          </a:bodyPr>
          <a:lstStyle/>
          <a:p>
            <a:r>
              <a:rPr lang="en-US" dirty="0">
                <a:solidFill>
                  <a:schemeClr val="bg1"/>
                </a:solidFill>
              </a:rPr>
              <a:t>Dirección </a:t>
            </a:r>
            <a:r>
              <a:rPr lang="en-US" dirty="0" err="1">
                <a:solidFill>
                  <a:schemeClr val="bg1"/>
                </a:solidFill>
              </a:rPr>
              <a:t>metropolitana</a:t>
            </a:r>
            <a:r>
              <a:rPr lang="en-US" dirty="0">
                <a:solidFill>
                  <a:schemeClr val="bg1"/>
                </a:solidFill>
              </a:rPr>
              <a:t> de informática 										2022-ABR</a:t>
            </a:r>
            <a:endParaRPr lang="es-EC" dirty="0">
              <a:solidFill>
                <a:schemeClr val="bg1"/>
              </a:solidFill>
            </a:endParaRPr>
          </a:p>
        </p:txBody>
      </p:sp>
    </p:spTree>
    <p:extLst>
      <p:ext uri="{BB962C8B-B14F-4D97-AF65-F5344CB8AC3E}">
        <p14:creationId xmlns:p14="http://schemas.microsoft.com/office/powerpoint/2010/main" val="1487700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500" y="903985"/>
            <a:ext cx="10515600" cy="918552"/>
          </a:xfrm>
        </p:spPr>
        <p:txBody>
          <a:bodyPr/>
          <a:lstStyle/>
          <a:p>
            <a:r>
              <a:rPr lang="en-US" dirty="0" err="1"/>
              <a:t>Aspectos</a:t>
            </a:r>
            <a:r>
              <a:rPr lang="en-US" dirty="0"/>
              <a:t> </a:t>
            </a:r>
            <a:r>
              <a:rPr lang="en-US" dirty="0" err="1"/>
              <a:t>relevantes</a:t>
            </a:r>
            <a:endParaRPr lang="es-EC" sz="2000" dirty="0"/>
          </a:p>
        </p:txBody>
      </p:sp>
      <p:sp>
        <p:nvSpPr>
          <p:cNvPr id="5" name="Marcador de contenido 4"/>
          <p:cNvSpPr>
            <a:spLocks noGrp="1"/>
          </p:cNvSpPr>
          <p:nvPr>
            <p:ph idx="1"/>
          </p:nvPr>
        </p:nvSpPr>
        <p:spPr>
          <a:xfrm>
            <a:off x="571500" y="1822537"/>
            <a:ext cx="10782300" cy="4870362"/>
          </a:xfrm>
        </p:spPr>
        <p:txBody>
          <a:bodyPr>
            <a:normAutofit lnSpcReduction="10000"/>
          </a:bodyPr>
          <a:lstStyle/>
          <a:p>
            <a:r>
              <a:rPr lang="es-MX" sz="2400" dirty="0"/>
              <a:t>El ciberataque fue dirigido a objetivos informáticos estratégicos, que comprometió las operaciones automatizadas del Municipio.</a:t>
            </a:r>
          </a:p>
          <a:p>
            <a:r>
              <a:rPr lang="es-MX" sz="2400" dirty="0"/>
              <a:t>El ciberataque realizado pudo ser contenido.  Las tareas de limpieza de la amenaza es un trabajo constante y diario.</a:t>
            </a:r>
          </a:p>
          <a:p>
            <a:r>
              <a:rPr lang="es-MX" sz="2400" dirty="0"/>
              <a:t>El Municipio de Quito cuenta con respaldos de toda la información.</a:t>
            </a:r>
          </a:p>
          <a:p>
            <a:r>
              <a:rPr lang="es-MX" sz="2400" dirty="0"/>
              <a:t>Las operaciones de apertura de servicios, en seguimiento de los protocolos de seguridad que tratan este tipo de incidentes, tienen que ser paulatinos, supervisando que no exista una reinfección.  Las tareas propias de restauración de información llevan su tiempo.</a:t>
            </a:r>
          </a:p>
          <a:p>
            <a:r>
              <a:rPr lang="es-MX" sz="2400" dirty="0"/>
              <a:t>El Municipio ya cuenta con varios servicios restaurados: SIREC-Q, IRM, Correo electrónico, navegación, cobros, sistema financiero, sistema de servicio documental (SITRA) entre otros.</a:t>
            </a:r>
          </a:p>
        </p:txBody>
      </p:sp>
    </p:spTree>
    <p:extLst>
      <p:ext uri="{BB962C8B-B14F-4D97-AF65-F5344CB8AC3E}">
        <p14:creationId xmlns:p14="http://schemas.microsoft.com/office/powerpoint/2010/main" val="1372456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sp>
        <p:nvSpPr>
          <p:cNvPr id="2" name="Título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rtlCol="0" anchor="ctr">
            <a:normAutofit/>
          </a:bodyPr>
          <a:lstStyle/>
          <a:p>
            <a:pPr algn="ctr" rtl="0"/>
            <a:r>
              <a:rPr lang="es-ES" dirty="0"/>
              <a:t>agenda</a:t>
            </a:r>
          </a:p>
        </p:txBody>
      </p:sp>
      <p:graphicFrame>
        <p:nvGraphicFramePr>
          <p:cNvPr id="6" name="Marcador de posición de contenido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927801091"/>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76451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0131" y="822326"/>
            <a:ext cx="10515600" cy="918552"/>
          </a:xfrm>
        </p:spPr>
        <p:txBody>
          <a:bodyPr/>
          <a:lstStyle/>
          <a:p>
            <a:r>
              <a:rPr lang="en-US" dirty="0"/>
              <a:t>Hechos sucedidos  </a:t>
            </a:r>
            <a:r>
              <a:rPr lang="en-US" sz="2000" dirty="0"/>
              <a:t>(1/2)</a:t>
            </a:r>
            <a:endParaRPr lang="es-EC" sz="2000" dirty="0"/>
          </a:p>
        </p:txBody>
      </p:sp>
      <p:sp>
        <p:nvSpPr>
          <p:cNvPr id="5" name="Marcador de contenido 4"/>
          <p:cNvSpPr>
            <a:spLocks noGrp="1"/>
          </p:cNvSpPr>
          <p:nvPr>
            <p:ph idx="1"/>
          </p:nvPr>
        </p:nvSpPr>
        <p:spPr>
          <a:xfrm>
            <a:off x="571500" y="2103891"/>
            <a:ext cx="10782300" cy="4305701"/>
          </a:xfrm>
        </p:spPr>
        <p:txBody>
          <a:bodyPr>
            <a:normAutofit/>
          </a:bodyPr>
          <a:lstStyle/>
          <a:p>
            <a:r>
              <a:rPr lang="es-MX" sz="2400" dirty="0"/>
              <a:t>El sábado 16-ABR-2022 se evidenciaron las consecuencias de un agresivo ciberataque dirigido hacia la infraestructura tecnológica del GAD DMQ, orientado encriptar recursos informáticos estratégicos, con el fin de dejar sin operación a los servicios automatizados que presta el Municipio de Quito, así como también cifrar toda la información para dejarla indisponible, situación que fue frustrada.</a:t>
            </a:r>
          </a:p>
          <a:p>
            <a:r>
              <a:rPr lang="es-MX" sz="2400" dirty="0"/>
              <a:t>Personal de la DMI se encontraba en las instalaciones, realizando las tareas programadas del plan de fortalecimiento de seguridades (Hardening de infraestructura, planificado desde NOV-2021), que al detectarse el ataque contribuyó a la detección y contención.</a:t>
            </a:r>
          </a:p>
          <a:p>
            <a:r>
              <a:rPr lang="es-MX" sz="2400" dirty="0"/>
              <a:t>El ataque es ocasionado por un malware de tipo </a:t>
            </a:r>
            <a:r>
              <a:rPr lang="es-MX" sz="2400" dirty="0" err="1"/>
              <a:t>Ransonware</a:t>
            </a:r>
            <a:r>
              <a:rPr lang="es-MX" sz="2400" dirty="0"/>
              <a:t>.</a:t>
            </a:r>
          </a:p>
        </p:txBody>
      </p:sp>
    </p:spTree>
    <p:extLst>
      <p:ext uri="{BB962C8B-B14F-4D97-AF65-F5344CB8AC3E}">
        <p14:creationId xmlns:p14="http://schemas.microsoft.com/office/powerpoint/2010/main" val="306895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Hechos</a:t>
            </a:r>
            <a:r>
              <a:rPr lang="en-US" dirty="0"/>
              <a:t> </a:t>
            </a:r>
            <a:r>
              <a:rPr lang="en-US" dirty="0" err="1"/>
              <a:t>sucedidos</a:t>
            </a:r>
            <a:r>
              <a:rPr lang="en-US" dirty="0"/>
              <a:t>  (1/2)</a:t>
            </a:r>
            <a:endParaRPr lang="es-EC" dirty="0"/>
          </a:p>
        </p:txBody>
      </p:sp>
      <p:sp>
        <p:nvSpPr>
          <p:cNvPr id="4" name="Marcador de contenido 4"/>
          <p:cNvSpPr txBox="1">
            <a:spLocks/>
          </p:cNvSpPr>
          <p:nvPr/>
        </p:nvSpPr>
        <p:spPr>
          <a:xfrm>
            <a:off x="733592" y="2332896"/>
            <a:ext cx="11029615" cy="367830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MX" sz="4000"/>
              <a:t>Foco del ataque:</a:t>
            </a:r>
          </a:p>
          <a:p>
            <a:pPr lvl="1"/>
            <a:r>
              <a:rPr lang="es-MX" sz="2800"/>
              <a:t>Consola del administrador de la virtualización, dejando inutilizado el acceso al visor de las máquinas virtuales.  </a:t>
            </a:r>
          </a:p>
          <a:p>
            <a:pPr lvl="1"/>
            <a:r>
              <a:rPr lang="es-MX" sz="2800">
                <a:solidFill>
                  <a:schemeClr val="bg1">
                    <a:lumMod val="75000"/>
                  </a:schemeClr>
                </a:solidFill>
              </a:rPr>
              <a:t>Consola de control de los respaldos, encriptándola y dejando sin acceso a los respaldos (aunque los respaldos existen y no se ha determinado que estén afectados).</a:t>
            </a:r>
            <a:endParaRPr lang="es-MX" sz="2800" dirty="0">
              <a:solidFill>
                <a:schemeClr val="bg1">
                  <a:lumMod val="75000"/>
                </a:schemeClr>
              </a:solidFill>
            </a:endParaRPr>
          </a:p>
        </p:txBody>
      </p:sp>
    </p:spTree>
    <p:extLst>
      <p:ext uri="{BB962C8B-B14F-4D97-AF65-F5344CB8AC3E}">
        <p14:creationId xmlns:p14="http://schemas.microsoft.com/office/powerpoint/2010/main" val="325539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BFF0A-A472-4984-BE1B-E2D3D6785633}"/>
              </a:ext>
            </a:extLst>
          </p:cNvPr>
          <p:cNvSpPr>
            <a:spLocks noGrp="1"/>
          </p:cNvSpPr>
          <p:nvPr>
            <p:ph type="title"/>
          </p:nvPr>
        </p:nvSpPr>
        <p:spPr>
          <a:xfrm>
            <a:off x="679398" y="1018588"/>
            <a:ext cx="10515600" cy="571714"/>
          </a:xfrm>
        </p:spPr>
        <p:txBody>
          <a:bodyPr>
            <a:normAutofit/>
          </a:bodyPr>
          <a:lstStyle/>
          <a:p>
            <a:r>
              <a:rPr lang="es-EC" dirty="0"/>
              <a:t>Consola de máquinas virtuales (afectación)</a:t>
            </a:r>
          </a:p>
        </p:txBody>
      </p:sp>
      <p:pic>
        <p:nvPicPr>
          <p:cNvPr id="5" name="Imagen 4">
            <a:extLst>
              <a:ext uri="{FF2B5EF4-FFF2-40B4-BE49-F238E27FC236}">
                <a16:creationId xmlns:a16="http://schemas.microsoft.com/office/drawing/2014/main" id="{29669DEA-ABCF-496F-9DD8-58793086051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72190" y="2135137"/>
            <a:ext cx="4732430" cy="4526672"/>
          </a:xfrm>
          <a:prstGeom prst="rect">
            <a:avLst/>
          </a:prstGeom>
        </p:spPr>
      </p:pic>
      <p:sp>
        <p:nvSpPr>
          <p:cNvPr id="4" name="Elipse 3">
            <a:extLst>
              <a:ext uri="{FF2B5EF4-FFF2-40B4-BE49-F238E27FC236}">
                <a16:creationId xmlns:a16="http://schemas.microsoft.com/office/drawing/2014/main" id="{D222DA9A-B606-4B4A-B907-B061EC5B3461}"/>
              </a:ext>
            </a:extLst>
          </p:cNvPr>
          <p:cNvSpPr/>
          <p:nvPr/>
        </p:nvSpPr>
        <p:spPr>
          <a:xfrm>
            <a:off x="7354437" y="4378153"/>
            <a:ext cx="1576359" cy="1896118"/>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Elipse 5">
            <a:extLst>
              <a:ext uri="{FF2B5EF4-FFF2-40B4-BE49-F238E27FC236}">
                <a16:creationId xmlns:a16="http://schemas.microsoft.com/office/drawing/2014/main" id="{345A10C5-6BEE-4F5A-A20C-22DECDE5A060}"/>
              </a:ext>
            </a:extLst>
          </p:cNvPr>
          <p:cNvSpPr/>
          <p:nvPr/>
        </p:nvSpPr>
        <p:spPr>
          <a:xfrm>
            <a:off x="9426352" y="2997667"/>
            <a:ext cx="621756" cy="96034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Elipse 6">
            <a:extLst>
              <a:ext uri="{FF2B5EF4-FFF2-40B4-BE49-F238E27FC236}">
                <a16:creationId xmlns:a16="http://schemas.microsoft.com/office/drawing/2014/main" id="{EB48C8C2-C405-4010-9946-A13D66FC52F7}"/>
              </a:ext>
            </a:extLst>
          </p:cNvPr>
          <p:cNvSpPr/>
          <p:nvPr/>
        </p:nvSpPr>
        <p:spPr>
          <a:xfrm>
            <a:off x="7722307" y="2747882"/>
            <a:ext cx="695066" cy="784438"/>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8" name="Objeto 7">
            <a:extLst>
              <a:ext uri="{FF2B5EF4-FFF2-40B4-BE49-F238E27FC236}">
                <a16:creationId xmlns:a16="http://schemas.microsoft.com/office/drawing/2014/main" id="{C633465B-73DF-4893-BC89-C2BC91D00E72}"/>
              </a:ext>
            </a:extLst>
          </p:cNvPr>
          <p:cNvGraphicFramePr>
            <a:graphicFrameLocks noChangeAspect="1"/>
          </p:cNvGraphicFramePr>
          <p:nvPr>
            <p:extLst>
              <p:ext uri="{D42A27DB-BD31-4B8C-83A1-F6EECF244321}">
                <p14:modId xmlns:p14="http://schemas.microsoft.com/office/powerpoint/2010/main" val="2447182489"/>
              </p:ext>
            </p:extLst>
          </p:nvPr>
        </p:nvGraphicFramePr>
        <p:xfrm>
          <a:off x="567086" y="2119479"/>
          <a:ext cx="4808445" cy="4431633"/>
        </p:xfrm>
        <a:graphic>
          <a:graphicData uri="http://schemas.openxmlformats.org/presentationml/2006/ole">
            <mc:AlternateContent xmlns:mc="http://schemas.openxmlformats.org/markup-compatibility/2006">
              <mc:Choice xmlns:v="urn:schemas-microsoft-com:vml" Requires="v">
                <p:oleObj spid="_x0000_s3163" name="Imagen de mapa de bits" r:id="rId4" imgW="1863000" imgH="1718280" progId="Paint.Picture">
                  <p:embed/>
                </p:oleObj>
              </mc:Choice>
              <mc:Fallback>
                <p:oleObj name="Imagen de mapa de bits" r:id="rId4" imgW="1863000" imgH="1718280" progId="Paint.Picture">
                  <p:embed/>
                  <p:pic>
                    <p:nvPicPr>
                      <p:cNvPr id="0" name=""/>
                      <p:cNvPicPr/>
                      <p:nvPr/>
                    </p:nvPicPr>
                    <p:blipFill>
                      <a:blip r:embed="rId5"/>
                      <a:stretch>
                        <a:fillRect/>
                      </a:stretch>
                    </p:blipFill>
                    <p:spPr>
                      <a:xfrm>
                        <a:off x="567086" y="2119479"/>
                        <a:ext cx="4808445" cy="4431633"/>
                      </a:xfrm>
                      <a:prstGeom prst="rect">
                        <a:avLst/>
                      </a:prstGeom>
                    </p:spPr>
                  </p:pic>
                </p:oleObj>
              </mc:Fallback>
            </mc:AlternateContent>
          </a:graphicData>
        </a:graphic>
      </p:graphicFrame>
    </p:spTree>
    <p:extLst>
      <p:ext uri="{BB962C8B-B14F-4D97-AF65-F5344CB8AC3E}">
        <p14:creationId xmlns:p14="http://schemas.microsoft.com/office/powerpoint/2010/main" val="190772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a:t>Hechos</a:t>
            </a:r>
            <a:r>
              <a:rPr lang="en-US" dirty="0"/>
              <a:t> </a:t>
            </a:r>
            <a:r>
              <a:rPr lang="en-US" dirty="0" err="1"/>
              <a:t>sucedidos</a:t>
            </a:r>
            <a:r>
              <a:rPr lang="en-US" dirty="0"/>
              <a:t>  (1/2)</a:t>
            </a:r>
            <a:endParaRPr lang="es-EC" dirty="0"/>
          </a:p>
        </p:txBody>
      </p:sp>
      <p:sp>
        <p:nvSpPr>
          <p:cNvPr id="4" name="Marcador de contenido 4"/>
          <p:cNvSpPr txBox="1">
            <a:spLocks/>
          </p:cNvSpPr>
          <p:nvPr/>
        </p:nvSpPr>
        <p:spPr>
          <a:xfrm>
            <a:off x="733592" y="2332896"/>
            <a:ext cx="11029615" cy="367830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MX" sz="4000" dirty="0"/>
              <a:t>Foco del ataque:</a:t>
            </a:r>
          </a:p>
          <a:p>
            <a:pPr lvl="1"/>
            <a:r>
              <a:rPr lang="es-MX" sz="2800" dirty="0">
                <a:solidFill>
                  <a:schemeClr val="bg2">
                    <a:lumMod val="75000"/>
                  </a:schemeClr>
                </a:solidFill>
              </a:rPr>
              <a:t>Consola del administrador de la virtualización, dejando inutilizado el acceso al visor de las máquinas virtuales.  </a:t>
            </a:r>
          </a:p>
          <a:p>
            <a:pPr lvl="1"/>
            <a:r>
              <a:rPr lang="es-MX" sz="2800" dirty="0">
                <a:solidFill>
                  <a:schemeClr val="tx1"/>
                </a:solidFill>
              </a:rPr>
              <a:t>Consola de control de los respaldos, encriptándola y dejando sin acceso a los respaldos (aunque los respaldos existen y no se ha determinado que estén afectados).</a:t>
            </a:r>
          </a:p>
        </p:txBody>
      </p:sp>
    </p:spTree>
    <p:extLst>
      <p:ext uri="{BB962C8B-B14F-4D97-AF65-F5344CB8AC3E}">
        <p14:creationId xmlns:p14="http://schemas.microsoft.com/office/powerpoint/2010/main" val="186251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FD452-55DF-4492-B9D8-82DA97CDC1B0}"/>
              </a:ext>
            </a:extLst>
          </p:cNvPr>
          <p:cNvSpPr>
            <a:spLocks noGrp="1"/>
          </p:cNvSpPr>
          <p:nvPr>
            <p:ph type="title"/>
          </p:nvPr>
        </p:nvSpPr>
        <p:spPr/>
        <p:txBody>
          <a:bodyPr/>
          <a:lstStyle/>
          <a:p>
            <a:r>
              <a:rPr lang="es-EC" dirty="0"/>
              <a:t>Estrategia de respaldos </a:t>
            </a:r>
            <a:r>
              <a:rPr lang="es-EC" sz="2000" dirty="0"/>
              <a:t>(1/2)</a:t>
            </a:r>
          </a:p>
        </p:txBody>
      </p:sp>
      <p:pic>
        <p:nvPicPr>
          <p:cNvPr id="5" name="Marcador de contenido 4">
            <a:extLst>
              <a:ext uri="{FF2B5EF4-FFF2-40B4-BE49-F238E27FC236}">
                <a16:creationId xmlns:a16="http://schemas.microsoft.com/office/drawing/2014/main" id="{F0C0AEB6-60C6-47DC-91C3-616E71F457F7}"/>
              </a:ext>
            </a:extLst>
          </p:cNvPr>
          <p:cNvPicPr>
            <a:picLocks noGrp="1" noChangeAspect="1"/>
          </p:cNvPicPr>
          <p:nvPr>
            <p:ph idx="1"/>
          </p:nvPr>
        </p:nvPicPr>
        <p:blipFill>
          <a:blip r:embed="rId2"/>
          <a:stretch>
            <a:fillRect/>
          </a:stretch>
        </p:blipFill>
        <p:spPr>
          <a:xfrm>
            <a:off x="430880" y="570633"/>
            <a:ext cx="9377000" cy="5991517"/>
          </a:xfrm>
        </p:spPr>
      </p:pic>
      <p:sp>
        <p:nvSpPr>
          <p:cNvPr id="3" name="Rectángulo 2">
            <a:extLst>
              <a:ext uri="{FF2B5EF4-FFF2-40B4-BE49-F238E27FC236}">
                <a16:creationId xmlns:a16="http://schemas.microsoft.com/office/drawing/2014/main" id="{4DAA5C0C-98F0-4A55-9236-6C8B4C298509}"/>
              </a:ext>
            </a:extLst>
          </p:cNvPr>
          <p:cNvSpPr/>
          <p:nvPr/>
        </p:nvSpPr>
        <p:spPr>
          <a:xfrm>
            <a:off x="0" y="1903955"/>
            <a:ext cx="9632515" cy="4789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F3E6704-96A7-4AA7-B208-07B62D6A283B}"/>
              </a:ext>
            </a:extLst>
          </p:cNvPr>
          <p:cNvSpPr/>
          <p:nvPr/>
        </p:nvSpPr>
        <p:spPr>
          <a:xfrm>
            <a:off x="430880" y="2555308"/>
            <a:ext cx="9632515" cy="4194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Rectángulo 6">
            <a:extLst>
              <a:ext uri="{FF2B5EF4-FFF2-40B4-BE49-F238E27FC236}">
                <a16:creationId xmlns:a16="http://schemas.microsoft.com/office/drawing/2014/main" id="{6EB40E96-82F7-4B71-91B7-AAF71B14BCC6}"/>
              </a:ext>
            </a:extLst>
          </p:cNvPr>
          <p:cNvSpPr/>
          <p:nvPr/>
        </p:nvSpPr>
        <p:spPr>
          <a:xfrm>
            <a:off x="713985" y="3676389"/>
            <a:ext cx="9995360" cy="2962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6298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7BE5D1-DFFF-4D58-A83C-D72FB3BA881F}"/>
              </a:ext>
            </a:extLst>
          </p:cNvPr>
          <p:cNvSpPr>
            <a:spLocks noGrp="1"/>
          </p:cNvSpPr>
          <p:nvPr>
            <p:ph type="title"/>
          </p:nvPr>
        </p:nvSpPr>
        <p:spPr/>
        <p:txBody>
          <a:bodyPr/>
          <a:lstStyle/>
          <a:p>
            <a:r>
              <a:rPr lang="es-EC" dirty="0"/>
              <a:t>Estrategia de respaldos  </a:t>
            </a:r>
            <a:r>
              <a:rPr lang="es-EC" sz="2000" dirty="0"/>
              <a:t>(2/2)</a:t>
            </a:r>
          </a:p>
        </p:txBody>
      </p:sp>
      <p:pic>
        <p:nvPicPr>
          <p:cNvPr id="5" name="Marcador de contenido 4">
            <a:extLst>
              <a:ext uri="{FF2B5EF4-FFF2-40B4-BE49-F238E27FC236}">
                <a16:creationId xmlns:a16="http://schemas.microsoft.com/office/drawing/2014/main" id="{03C79958-4D11-4ABA-ADE4-833D297F64F4}"/>
              </a:ext>
            </a:extLst>
          </p:cNvPr>
          <p:cNvPicPr>
            <a:picLocks noGrp="1" noChangeAspect="1"/>
          </p:cNvPicPr>
          <p:nvPr>
            <p:ph idx="1"/>
          </p:nvPr>
        </p:nvPicPr>
        <p:blipFill>
          <a:blip r:embed="rId2"/>
          <a:stretch>
            <a:fillRect/>
          </a:stretch>
        </p:blipFill>
        <p:spPr>
          <a:xfrm>
            <a:off x="1405839" y="2279411"/>
            <a:ext cx="9813516" cy="4340594"/>
          </a:xfrm>
        </p:spPr>
      </p:pic>
      <p:sp>
        <p:nvSpPr>
          <p:cNvPr id="3" name="Rectángulo 2">
            <a:extLst>
              <a:ext uri="{FF2B5EF4-FFF2-40B4-BE49-F238E27FC236}">
                <a16:creationId xmlns:a16="http://schemas.microsoft.com/office/drawing/2014/main" id="{E522161B-A882-4CD4-BF70-D2B3C748F70F}"/>
              </a:ext>
            </a:extLst>
          </p:cNvPr>
          <p:cNvSpPr/>
          <p:nvPr/>
        </p:nvSpPr>
        <p:spPr>
          <a:xfrm>
            <a:off x="3488499" y="3429000"/>
            <a:ext cx="7891397" cy="26398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a:extLst>
              <a:ext uri="{FF2B5EF4-FFF2-40B4-BE49-F238E27FC236}">
                <a16:creationId xmlns:a16="http://schemas.microsoft.com/office/drawing/2014/main" id="{75A275FC-F000-448A-BECE-8C7925A576A7}"/>
              </a:ext>
            </a:extLst>
          </p:cNvPr>
          <p:cNvSpPr/>
          <p:nvPr/>
        </p:nvSpPr>
        <p:spPr>
          <a:xfrm>
            <a:off x="7352778" y="3429000"/>
            <a:ext cx="4561562" cy="3191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Elipse 6">
            <a:extLst>
              <a:ext uri="{FF2B5EF4-FFF2-40B4-BE49-F238E27FC236}">
                <a16:creationId xmlns:a16="http://schemas.microsoft.com/office/drawing/2014/main" id="{533BDA57-DDC9-45F7-9D24-FFF9585A8E4A}"/>
              </a:ext>
            </a:extLst>
          </p:cNvPr>
          <p:cNvSpPr/>
          <p:nvPr/>
        </p:nvSpPr>
        <p:spPr>
          <a:xfrm>
            <a:off x="4649413" y="2947075"/>
            <a:ext cx="1368795" cy="352974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a:extLst>
              <a:ext uri="{FF2B5EF4-FFF2-40B4-BE49-F238E27FC236}">
                <a16:creationId xmlns:a16="http://schemas.microsoft.com/office/drawing/2014/main" id="{7C0B2BB7-C14B-49FE-AC6B-9A610C46F583}"/>
              </a:ext>
            </a:extLst>
          </p:cNvPr>
          <p:cNvPicPr>
            <a:picLocks noChangeAspect="1"/>
          </p:cNvPicPr>
          <p:nvPr/>
        </p:nvPicPr>
        <p:blipFill>
          <a:blip r:embed="rId3"/>
          <a:stretch>
            <a:fillRect/>
          </a:stretch>
        </p:blipFill>
        <p:spPr>
          <a:xfrm>
            <a:off x="4731902" y="2980423"/>
            <a:ext cx="1203815" cy="610785"/>
          </a:xfrm>
          <a:prstGeom prst="rect">
            <a:avLst/>
          </a:prstGeom>
        </p:spPr>
      </p:pic>
      <p:pic>
        <p:nvPicPr>
          <p:cNvPr id="9" name="Imagen 8">
            <a:extLst>
              <a:ext uri="{FF2B5EF4-FFF2-40B4-BE49-F238E27FC236}">
                <a16:creationId xmlns:a16="http://schemas.microsoft.com/office/drawing/2014/main" id="{60642E93-C8E7-45DC-A02B-1B46F9467DCF}"/>
              </a:ext>
            </a:extLst>
          </p:cNvPr>
          <p:cNvPicPr>
            <a:picLocks noChangeAspect="1"/>
          </p:cNvPicPr>
          <p:nvPr/>
        </p:nvPicPr>
        <p:blipFill>
          <a:blip r:embed="rId4"/>
          <a:stretch>
            <a:fillRect/>
          </a:stretch>
        </p:blipFill>
        <p:spPr>
          <a:xfrm>
            <a:off x="4731902" y="5393175"/>
            <a:ext cx="1364098" cy="1482218"/>
          </a:xfrm>
          <a:prstGeom prst="rect">
            <a:avLst/>
          </a:prstGeom>
        </p:spPr>
      </p:pic>
    </p:spTree>
    <p:extLst>
      <p:ext uri="{BB962C8B-B14F-4D97-AF65-F5344CB8AC3E}">
        <p14:creationId xmlns:p14="http://schemas.microsoft.com/office/powerpoint/2010/main" val="414816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Hechos sucedidos </a:t>
            </a:r>
            <a:r>
              <a:rPr lang="en-US" sz="2400" dirty="0"/>
              <a:t>(2/2)</a:t>
            </a:r>
            <a:endParaRPr lang="es-EC" sz="2400" dirty="0"/>
          </a:p>
        </p:txBody>
      </p:sp>
      <p:sp>
        <p:nvSpPr>
          <p:cNvPr id="5" name="Marcador de contenido 4"/>
          <p:cNvSpPr>
            <a:spLocks noGrp="1"/>
          </p:cNvSpPr>
          <p:nvPr>
            <p:ph idx="1"/>
          </p:nvPr>
        </p:nvSpPr>
        <p:spPr>
          <a:xfrm>
            <a:off x="581192" y="1837766"/>
            <a:ext cx="11255904" cy="4503286"/>
          </a:xfrm>
        </p:spPr>
        <p:txBody>
          <a:bodyPr>
            <a:noAutofit/>
          </a:bodyPr>
          <a:lstStyle/>
          <a:p>
            <a:r>
              <a:rPr lang="es-MX" sz="3200" dirty="0"/>
              <a:t>El municipio cuenta con los respaldos completos de la información para poder volver a las operaciones normales.</a:t>
            </a:r>
          </a:p>
          <a:p>
            <a:r>
              <a:rPr lang="es-MX" sz="3200" dirty="0"/>
              <a:t>Se continua con la verificación de los respaldos encontrándose que íntegra la información.</a:t>
            </a:r>
          </a:p>
          <a:p>
            <a:r>
              <a:rPr lang="es-MX" sz="3200" dirty="0"/>
              <a:t>En las tareas de limpieza de virus, de los equipos de usuario final, se identifica aún la presencia del “adversario”.</a:t>
            </a:r>
            <a:endParaRPr lang="es-EC" sz="3200" dirty="0"/>
          </a:p>
          <a:p>
            <a:endParaRPr lang="es-MX" sz="3200" dirty="0"/>
          </a:p>
        </p:txBody>
      </p:sp>
    </p:spTree>
    <p:extLst>
      <p:ext uri="{BB962C8B-B14F-4D97-AF65-F5344CB8AC3E}">
        <p14:creationId xmlns:p14="http://schemas.microsoft.com/office/powerpoint/2010/main" val="297439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sp>
        <p:nvSpPr>
          <p:cNvPr id="2" name="Título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rtlCol="0" anchor="ctr">
            <a:normAutofit/>
          </a:bodyPr>
          <a:lstStyle/>
          <a:p>
            <a:pPr algn="ctr" rtl="0"/>
            <a:r>
              <a:rPr lang="es-ES" dirty="0"/>
              <a:t>agenda</a:t>
            </a:r>
          </a:p>
        </p:txBody>
      </p:sp>
      <p:graphicFrame>
        <p:nvGraphicFramePr>
          <p:cNvPr id="6" name="Marcador de posición de contenido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1904883958"/>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49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15" y="787157"/>
            <a:ext cx="10515600" cy="918552"/>
          </a:xfrm>
        </p:spPr>
        <p:txBody>
          <a:bodyPr/>
          <a:lstStyle/>
          <a:p>
            <a:r>
              <a:rPr lang="en-US" dirty="0"/>
              <a:t>Glosario de términos</a:t>
            </a:r>
            <a:endParaRPr lang="es-EC" sz="2000" dirty="0"/>
          </a:p>
        </p:txBody>
      </p:sp>
      <p:sp>
        <p:nvSpPr>
          <p:cNvPr id="5" name="Marcador de contenido 4"/>
          <p:cNvSpPr>
            <a:spLocks noGrp="1"/>
          </p:cNvSpPr>
          <p:nvPr>
            <p:ph idx="1"/>
          </p:nvPr>
        </p:nvSpPr>
        <p:spPr>
          <a:xfrm>
            <a:off x="562707" y="2183022"/>
            <a:ext cx="10782300" cy="4870362"/>
          </a:xfrm>
        </p:spPr>
        <p:txBody>
          <a:bodyPr>
            <a:normAutofit/>
          </a:bodyPr>
          <a:lstStyle/>
          <a:p>
            <a:pPr lvl="0"/>
            <a:r>
              <a:rPr lang="es-ES_tradnl" dirty="0"/>
              <a:t>Software libre:</a:t>
            </a:r>
            <a:endParaRPr lang="es-EC" dirty="0"/>
          </a:p>
          <a:p>
            <a:pPr lvl="1" algn="just">
              <a:buFont typeface="Arial" panose="020B0604020202020204" pitchFamily="34" charset="0"/>
              <a:buChar char="•"/>
            </a:pPr>
            <a:r>
              <a:rPr lang="es-ES_tradnl" dirty="0"/>
              <a:t>“«Software libre» es el software que respeta la libertad de los usuarios y la comunidad.  A grandes rasgos, significa que </a:t>
            </a:r>
            <a:r>
              <a:rPr lang="es-ES_tradnl" b="1" dirty="0"/>
              <a:t>los usuarios tienen la libertad de ejecutar, copiar, distribuir, estudiar, modificar y mejorar el software</a:t>
            </a:r>
            <a:r>
              <a:rPr lang="es-ES_tradnl" dirty="0"/>
              <a:t>.  Es decir, el «software libre» es una cuestión de libertad, no de precio. Para entender el concepto, piense en «libre» como en «libre expresión», no como en «barra libre».  En inglés, a veces en lugar de «free software» decimos «libre software», empleando ese adjetivo francés o español, derivado de «libertad», para mostrar que no queremos decir que el software es gratuito.” (GNU)</a:t>
            </a:r>
            <a:endParaRPr lang="es-EC" dirty="0"/>
          </a:p>
          <a:p>
            <a:pPr lvl="0"/>
            <a:r>
              <a:rPr lang="es-ES_tradnl" dirty="0"/>
              <a:t>Malware: </a:t>
            </a:r>
            <a:endParaRPr lang="es-EC" dirty="0"/>
          </a:p>
          <a:p>
            <a:pPr lvl="1" algn="just">
              <a:buFont typeface="Arial" panose="020B0604020202020204" pitchFamily="34" charset="0"/>
              <a:buChar char="•"/>
            </a:pPr>
            <a:r>
              <a:rPr lang="es-ES_tradnl" dirty="0"/>
              <a:t>“Malware es un término genérico utilizado para describir una variedad de software hostil o intrusivo: virus informáticos, gusanos, caballos de Troya, software de rescate, spyware, </a:t>
            </a:r>
            <a:r>
              <a:rPr lang="es-ES_tradnl" dirty="0" err="1"/>
              <a:t>adware</a:t>
            </a:r>
            <a:r>
              <a:rPr lang="es-ES_tradnl" dirty="0"/>
              <a:t>, software de miedo, etc.  Puede tomar la forma de código ejecutable, scripts, contenido activo y otro software.” (Oracle)</a:t>
            </a:r>
            <a:endParaRPr lang="es-EC" dirty="0"/>
          </a:p>
          <a:p>
            <a:pPr lvl="0"/>
            <a:r>
              <a:rPr lang="es-ES_tradnl" dirty="0"/>
              <a:t>Máquina virtual: </a:t>
            </a:r>
            <a:endParaRPr lang="es-EC" dirty="0"/>
          </a:p>
          <a:p>
            <a:pPr lvl="1" algn="just">
              <a:buFont typeface="Arial" panose="020B0604020202020204" pitchFamily="34" charset="0"/>
              <a:buChar char="•"/>
            </a:pPr>
            <a:r>
              <a:rPr lang="es-ES_tradnl" dirty="0"/>
              <a:t>“Las máquinas virtuales son ordenadores de software que proporcionan la misma funcionalidad que los ordenadores físicos. Como ocurre con los ordenadores físicos, ejecutan aplicaciones y un sistema operativo. Sin embargo, las máquinas virtuales son archivos informáticos que se ejecutan en un ordenador físico y se comportan como un ordenador físico. En otras palabras, las máquinas virtuales se comportan como sistemas informáticos independientes.” (VMWARE)</a:t>
            </a:r>
            <a:endParaRPr lang="es-EC" dirty="0"/>
          </a:p>
          <a:p>
            <a:endParaRPr lang="es-MX" dirty="0"/>
          </a:p>
          <a:p>
            <a:endParaRPr lang="es-MX" sz="2400" dirty="0"/>
          </a:p>
        </p:txBody>
      </p:sp>
    </p:spTree>
    <p:extLst>
      <p:ext uri="{BB962C8B-B14F-4D97-AF65-F5344CB8AC3E}">
        <p14:creationId xmlns:p14="http://schemas.microsoft.com/office/powerpoint/2010/main" val="937575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Ciberataque: </a:t>
            </a:r>
            <a:r>
              <a:rPr lang="en-US" dirty="0" err="1"/>
              <a:t>Naturaleza</a:t>
            </a:r>
            <a:r>
              <a:rPr lang="en-US" dirty="0"/>
              <a:t> </a:t>
            </a:r>
            <a:r>
              <a:rPr lang="en-US" sz="1600" dirty="0"/>
              <a:t>(1/2)</a:t>
            </a:r>
            <a:endParaRPr lang="es-EC" sz="1600" dirty="0"/>
          </a:p>
        </p:txBody>
      </p:sp>
      <p:sp>
        <p:nvSpPr>
          <p:cNvPr id="5" name="Marcador de contenido 4"/>
          <p:cNvSpPr>
            <a:spLocks noGrp="1"/>
          </p:cNvSpPr>
          <p:nvPr>
            <p:ph idx="1"/>
          </p:nvPr>
        </p:nvSpPr>
        <p:spPr/>
        <p:txBody>
          <a:bodyPr>
            <a:normAutofit fontScale="92500"/>
          </a:bodyPr>
          <a:lstStyle/>
          <a:p>
            <a:r>
              <a:rPr lang="es-MX" sz="2400" dirty="0"/>
              <a:t>El “adversario” es clasificado por las herramientas de identificación del malware como un ciberataque de tipo </a:t>
            </a:r>
            <a:r>
              <a:rPr lang="es-MX" sz="2400" dirty="0" err="1"/>
              <a:t>ransonware</a:t>
            </a:r>
            <a:r>
              <a:rPr lang="es-MX" sz="2400" dirty="0"/>
              <a:t>.</a:t>
            </a:r>
          </a:p>
          <a:p>
            <a:r>
              <a:rPr lang="en-US" sz="2400" dirty="0"/>
              <a:t>“Since its first emergence in November 2021, the </a:t>
            </a:r>
            <a:r>
              <a:rPr lang="en-US" sz="2400" dirty="0" err="1"/>
              <a:t>Cybereason</a:t>
            </a:r>
            <a:r>
              <a:rPr lang="en-US" sz="2400" dirty="0"/>
              <a:t> </a:t>
            </a:r>
            <a:r>
              <a:rPr lang="en-US" sz="2400" dirty="0" err="1"/>
              <a:t>Nocturnus</a:t>
            </a:r>
            <a:r>
              <a:rPr lang="en-US" sz="2400" dirty="0"/>
              <a:t> team has been tracking the </a:t>
            </a:r>
            <a:r>
              <a:rPr lang="en-US" sz="2400" dirty="0" err="1"/>
              <a:t>BlackCat</a:t>
            </a:r>
            <a:r>
              <a:rPr lang="en-US" sz="2400" dirty="0"/>
              <a:t> Ransomware (aka ALPHV), which </a:t>
            </a:r>
            <a:r>
              <a:rPr lang="en-US" sz="2400" dirty="0">
                <a:hlinkClick r:id="rId3"/>
              </a:rPr>
              <a:t>has been called “2021’s most sophisticated ransomware”</a:t>
            </a:r>
            <a:r>
              <a:rPr lang="en-US" sz="2400" dirty="0"/>
              <a:t>. ”</a:t>
            </a:r>
            <a:br>
              <a:rPr lang="en-US" dirty="0"/>
            </a:br>
            <a:r>
              <a:rPr lang="en-US" dirty="0"/>
              <a:t>	</a:t>
            </a:r>
            <a:r>
              <a:rPr lang="en-US" sz="1500" dirty="0"/>
              <a:t>https://www.cybereason.com/blog/cybereason-vs.-blackcat-ransomware</a:t>
            </a:r>
            <a:endParaRPr lang="es-MX" sz="1500" dirty="0"/>
          </a:p>
          <a:p>
            <a:r>
              <a:rPr lang="es-MX" sz="2400" dirty="0"/>
              <a:t>“La nueva operación de ransomware ALPHV, también conocida como BlackCat, … puede ser el ransomware más sofisticado del año, con un conjunto de funciones altamente personalizables que permite ataques en una amplia gama de entornos corporativos”. </a:t>
            </a:r>
          </a:p>
          <a:p>
            <a:pPr marL="594000" lvl="2" indent="0">
              <a:buNone/>
            </a:pPr>
            <a:r>
              <a:rPr lang="es-MX" sz="1500" dirty="0"/>
              <a:t>https://diarioinforme.com/alphv-blackcat-el-ransomware-mas-sofisticado-de-este-ano/</a:t>
            </a:r>
            <a:endParaRPr lang="es-EC" sz="1500" dirty="0"/>
          </a:p>
        </p:txBody>
      </p:sp>
      <p:pic>
        <p:nvPicPr>
          <p:cNvPr id="3" name="Imagen 2"/>
          <p:cNvPicPr>
            <a:picLocks noChangeAspect="1"/>
          </p:cNvPicPr>
          <p:nvPr/>
        </p:nvPicPr>
        <p:blipFill>
          <a:blip r:embed="rId4"/>
          <a:stretch>
            <a:fillRect/>
          </a:stretch>
        </p:blipFill>
        <p:spPr>
          <a:xfrm>
            <a:off x="10645006" y="5196696"/>
            <a:ext cx="1546994" cy="1661304"/>
          </a:xfrm>
          <a:prstGeom prst="rect">
            <a:avLst/>
          </a:prstGeom>
        </p:spPr>
      </p:pic>
      <p:graphicFrame>
        <p:nvGraphicFramePr>
          <p:cNvPr id="4" name="Objeto 3"/>
          <p:cNvGraphicFramePr>
            <a:graphicFrameLocks noChangeAspect="1"/>
          </p:cNvGraphicFramePr>
          <p:nvPr/>
        </p:nvGraphicFramePr>
        <p:xfrm>
          <a:off x="10042525" y="0"/>
          <a:ext cx="2149475" cy="1501775"/>
        </p:xfrm>
        <a:graphic>
          <a:graphicData uri="http://schemas.openxmlformats.org/presentationml/2006/ole">
            <mc:AlternateContent xmlns:mc="http://schemas.openxmlformats.org/markup-compatibility/2006">
              <mc:Choice xmlns:v="urn:schemas-microsoft-com:vml" Requires="v">
                <p:oleObj spid="_x0000_s1117" name="Bitmap Image" r:id="rId5" imgW="2148840" imgH="1501200" progId="Paint.Picture">
                  <p:embed/>
                </p:oleObj>
              </mc:Choice>
              <mc:Fallback>
                <p:oleObj name="Bitmap Image" r:id="rId5" imgW="2148840" imgH="1501200" progId="Paint.Picture">
                  <p:embed/>
                  <p:pic>
                    <p:nvPicPr>
                      <p:cNvPr id="4" name="Objeto 3"/>
                      <p:cNvPicPr/>
                      <p:nvPr/>
                    </p:nvPicPr>
                    <p:blipFill>
                      <a:blip r:embed="rId6"/>
                      <a:stretch>
                        <a:fillRect/>
                      </a:stretch>
                    </p:blipFill>
                    <p:spPr>
                      <a:xfrm>
                        <a:off x="10042525" y="0"/>
                        <a:ext cx="2149475" cy="1501775"/>
                      </a:xfrm>
                      <a:prstGeom prst="rect">
                        <a:avLst/>
                      </a:prstGeom>
                    </p:spPr>
                  </p:pic>
                </p:oleObj>
              </mc:Fallback>
            </mc:AlternateContent>
          </a:graphicData>
        </a:graphic>
      </p:graphicFrame>
    </p:spTree>
    <p:extLst>
      <p:ext uri="{BB962C8B-B14F-4D97-AF65-F5344CB8AC3E}">
        <p14:creationId xmlns:p14="http://schemas.microsoft.com/office/powerpoint/2010/main" val="242322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Ciberataque: </a:t>
            </a:r>
            <a:r>
              <a:rPr lang="en-US" dirty="0" err="1"/>
              <a:t>Naturaleza</a:t>
            </a:r>
            <a:r>
              <a:rPr lang="en-US" dirty="0"/>
              <a:t> </a:t>
            </a:r>
            <a:r>
              <a:rPr lang="en-US" sz="1600" dirty="0"/>
              <a:t>(2/2)</a:t>
            </a:r>
            <a:endParaRPr lang="es-EC" sz="1600" dirty="0"/>
          </a:p>
        </p:txBody>
      </p:sp>
      <p:sp>
        <p:nvSpPr>
          <p:cNvPr id="5" name="Marcador de contenido 4"/>
          <p:cNvSpPr>
            <a:spLocks noGrp="1"/>
          </p:cNvSpPr>
          <p:nvPr>
            <p:ph idx="1"/>
          </p:nvPr>
        </p:nvSpPr>
        <p:spPr/>
        <p:txBody>
          <a:bodyPr>
            <a:normAutofit/>
          </a:bodyPr>
          <a:lstStyle/>
          <a:p>
            <a:r>
              <a:rPr lang="es-MX" sz="2400" dirty="0"/>
              <a:t>Uno de los elementos únicos del ransomware BlackCat es que está escrito en </a:t>
            </a:r>
            <a:r>
              <a:rPr lang="es-MX" sz="2400" dirty="0">
                <a:hlinkClick r:id="rId2"/>
              </a:rPr>
              <a:t>Rust</a:t>
            </a:r>
            <a:r>
              <a:rPr lang="es-MX" sz="2400" dirty="0"/>
              <a:t> , que no es un lenguaje de codificación común para malware y ransomware. </a:t>
            </a:r>
            <a:r>
              <a:rPr lang="es-MX" sz="2400" i="1" dirty="0"/>
              <a:t>“Rust es un lenguaje de programación multiparadigma y de propósito general diseñado para el rendimiento y la seguridad. </a:t>
            </a:r>
            <a:r>
              <a:rPr lang="es-MX" sz="2400" dirty="0"/>
              <a:t>” </a:t>
            </a:r>
          </a:p>
          <a:p>
            <a:r>
              <a:rPr lang="es-MX" sz="2400" dirty="0"/>
              <a:t>“Debido al énfasis de Rust en el rendimiento, el proceso de cifrado es muy rápido y, además, Rust es multiplataforma, lo que facilita la creación de variantes tanto para Windows como para Linux. ”</a:t>
            </a:r>
          </a:p>
          <a:p>
            <a:r>
              <a:rPr lang="es-MX" sz="2400" dirty="0"/>
              <a:t>“El ransomware BlackCat tiene variantes de Windows y Linux.” </a:t>
            </a:r>
          </a:p>
          <a:p>
            <a:pPr marL="914400" lvl="2" indent="0">
              <a:buNone/>
            </a:pPr>
            <a:r>
              <a:rPr lang="es-EC" sz="1200" dirty="0"/>
              <a:t>https://www-cybereason-com.translate.goog/blog/cybereason-vs.-blackcat-ransomware?_x_tr_sl=en&amp;_x_tr_tl=es&amp;_x_tr_hl=es&amp;_x_tr_pto=wapp</a:t>
            </a:r>
          </a:p>
        </p:txBody>
      </p:sp>
      <p:pic>
        <p:nvPicPr>
          <p:cNvPr id="3" name="Imagen 2"/>
          <p:cNvPicPr>
            <a:picLocks noChangeAspect="1"/>
          </p:cNvPicPr>
          <p:nvPr/>
        </p:nvPicPr>
        <p:blipFill>
          <a:blip r:embed="rId3"/>
          <a:stretch>
            <a:fillRect/>
          </a:stretch>
        </p:blipFill>
        <p:spPr>
          <a:xfrm>
            <a:off x="8627016" y="610834"/>
            <a:ext cx="3147333" cy="1196444"/>
          </a:xfrm>
          <a:prstGeom prst="rect">
            <a:avLst/>
          </a:prstGeom>
        </p:spPr>
      </p:pic>
      <p:pic>
        <p:nvPicPr>
          <p:cNvPr id="4" name="Imagen 3"/>
          <p:cNvPicPr>
            <a:picLocks noChangeAspect="1"/>
          </p:cNvPicPr>
          <p:nvPr/>
        </p:nvPicPr>
        <p:blipFill>
          <a:blip r:embed="rId4"/>
          <a:stretch>
            <a:fillRect/>
          </a:stretch>
        </p:blipFill>
        <p:spPr>
          <a:xfrm>
            <a:off x="10682836" y="5988959"/>
            <a:ext cx="1509164" cy="869041"/>
          </a:xfrm>
          <a:prstGeom prst="rect">
            <a:avLst/>
          </a:prstGeom>
        </p:spPr>
      </p:pic>
    </p:spTree>
    <p:extLst>
      <p:ext uri="{BB962C8B-B14F-4D97-AF65-F5344CB8AC3E}">
        <p14:creationId xmlns:p14="http://schemas.microsoft.com/office/powerpoint/2010/main" val="42020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9398" y="1103679"/>
            <a:ext cx="5193323" cy="720725"/>
          </a:xfrm>
        </p:spPr>
        <p:txBody>
          <a:bodyPr/>
          <a:lstStyle/>
          <a:p>
            <a:r>
              <a:rPr lang="en-US" dirty="0"/>
              <a:t>Contexto de ataques</a:t>
            </a:r>
            <a:endParaRPr lang="es-EC" dirty="0"/>
          </a:p>
        </p:txBody>
      </p:sp>
      <p:sp>
        <p:nvSpPr>
          <p:cNvPr id="5" name="Marcador de contenido 4"/>
          <p:cNvSpPr>
            <a:spLocks noGrp="1"/>
          </p:cNvSpPr>
          <p:nvPr>
            <p:ph idx="1"/>
          </p:nvPr>
        </p:nvSpPr>
        <p:spPr>
          <a:xfrm>
            <a:off x="459398" y="2134932"/>
            <a:ext cx="11144250" cy="4331676"/>
          </a:xfrm>
        </p:spPr>
        <p:txBody>
          <a:bodyPr>
            <a:noAutofit/>
          </a:bodyPr>
          <a:lstStyle/>
          <a:p>
            <a:r>
              <a:rPr lang="es-EC" sz="2400" dirty="0"/>
              <a:t>“Según las últimas cifras oficiales, de enero a septiembre del 2021 se abrieron 1 265 investigaciones por delitos informáticos a escala nacional”. </a:t>
            </a:r>
          </a:p>
          <a:p>
            <a:pPr marL="594000" lvl="2" indent="0">
              <a:buNone/>
            </a:pPr>
            <a:r>
              <a:rPr lang="es-MX" sz="1200" dirty="0"/>
              <a:t>[El Comercio, nota de 11-ENE-2022] / https://www.elcomercio.com/actualidad/seguridad/ciberdelincuencia-ecuador-organizaciones-delictivas-victimas.html#:~:text=Seg%C3%BAn%20las%20%C3%BAltimas%20cifras%20oficiales,se%20registraron%201%20306%20casos.</a:t>
            </a:r>
          </a:p>
          <a:p>
            <a:r>
              <a:rPr lang="en-US" sz="2400" dirty="0"/>
              <a:t>Los </a:t>
            </a:r>
            <a:r>
              <a:rPr lang="en-US" sz="2400" dirty="0" err="1"/>
              <a:t>centros</a:t>
            </a:r>
            <a:r>
              <a:rPr lang="en-US" sz="2400" dirty="0"/>
              <a:t> de monitoreo de virus/malware </a:t>
            </a:r>
            <a:r>
              <a:rPr lang="en-US" sz="2400" dirty="0" err="1"/>
              <a:t>detectan</a:t>
            </a:r>
            <a:r>
              <a:rPr lang="en-US" sz="2400" dirty="0"/>
              <a:t> </a:t>
            </a:r>
            <a:r>
              <a:rPr lang="en-US" sz="2400" dirty="0" err="1"/>
              <a:t>diariamente</a:t>
            </a:r>
            <a:r>
              <a:rPr lang="en-US" sz="2400" dirty="0"/>
              <a:t> miles de </a:t>
            </a:r>
            <a:r>
              <a:rPr lang="en-US" sz="2400" dirty="0" err="1"/>
              <a:t>variaciones</a:t>
            </a:r>
            <a:r>
              <a:rPr lang="en-US" sz="2400" dirty="0"/>
              <a:t> de </a:t>
            </a:r>
            <a:r>
              <a:rPr lang="en-US" sz="2400" dirty="0" err="1"/>
              <a:t>infecciones</a:t>
            </a:r>
            <a:r>
              <a:rPr lang="en-US" sz="2400" dirty="0"/>
              <a:t> del </a:t>
            </a:r>
            <a:r>
              <a:rPr lang="en-US" sz="2400" dirty="0" err="1"/>
              <a:t>tipo</a:t>
            </a:r>
            <a:r>
              <a:rPr lang="en-US" sz="2400" dirty="0"/>
              <a:t> ransomware.  El 99% de la información que </a:t>
            </a:r>
            <a:r>
              <a:rPr lang="en-US" sz="2400" dirty="0" err="1"/>
              <a:t>captura</a:t>
            </a:r>
            <a:r>
              <a:rPr lang="en-US" sz="2400" dirty="0"/>
              <a:t> el malware de </a:t>
            </a:r>
            <a:r>
              <a:rPr lang="en-US" sz="2400" dirty="0" err="1"/>
              <a:t>rescate</a:t>
            </a:r>
            <a:r>
              <a:rPr lang="en-US" sz="2400" dirty="0"/>
              <a:t> no </a:t>
            </a:r>
            <a:r>
              <a:rPr lang="en-US" sz="2400" dirty="0" err="1"/>
              <a:t>puede</a:t>
            </a:r>
            <a:r>
              <a:rPr lang="en-US" sz="2400" dirty="0"/>
              <a:t> ser </a:t>
            </a:r>
            <a:r>
              <a:rPr lang="en-US" sz="2400" dirty="0" err="1"/>
              <a:t>decodificada</a:t>
            </a:r>
            <a:r>
              <a:rPr lang="en-US" sz="2400" dirty="0"/>
              <a:t>.</a:t>
            </a:r>
          </a:p>
          <a:p>
            <a:r>
              <a:rPr lang="en-US" sz="2400" dirty="0"/>
              <a:t>Ataque Costa Rica (IMN -&gt; </a:t>
            </a:r>
            <a:r>
              <a:rPr lang="en-US" sz="2400" dirty="0" err="1"/>
              <a:t>prueba</a:t>
            </a:r>
            <a:r>
              <a:rPr lang="en-US" sz="2400" dirty="0"/>
              <a:t> para ataque </a:t>
            </a:r>
            <a:r>
              <a:rPr lang="en-US" sz="2400" dirty="0" err="1"/>
              <a:t>masivo</a:t>
            </a:r>
            <a:r>
              <a:rPr lang="en-US" sz="2400" dirty="0"/>
              <a:t> a </a:t>
            </a:r>
            <a:r>
              <a:rPr lang="en-US" sz="2400" dirty="0" err="1"/>
              <a:t>todos</a:t>
            </a:r>
            <a:r>
              <a:rPr lang="en-US" sz="2400" dirty="0"/>
              <a:t> los sitios del </a:t>
            </a:r>
            <a:r>
              <a:rPr lang="en-US" sz="2400" dirty="0" err="1"/>
              <a:t>estado</a:t>
            </a:r>
            <a:r>
              <a:rPr lang="en-US" sz="2400" dirty="0"/>
              <a:t>)</a:t>
            </a:r>
          </a:p>
          <a:p>
            <a:r>
              <a:rPr lang="en-US" sz="2400" dirty="0"/>
              <a:t>Ataque al </a:t>
            </a:r>
            <a:r>
              <a:rPr lang="en-US" sz="2400" dirty="0" err="1"/>
              <a:t>Senado</a:t>
            </a:r>
            <a:r>
              <a:rPr lang="en-US" sz="2400" dirty="0"/>
              <a:t> de Argentina</a:t>
            </a:r>
            <a:endParaRPr lang="es-EC" sz="2400" dirty="0"/>
          </a:p>
          <a:p>
            <a:r>
              <a:rPr lang="en-US" sz="2400" b="1" dirty="0"/>
              <a:t>=&gt; Los ataques </a:t>
            </a:r>
            <a:r>
              <a:rPr lang="en-US" sz="2400" b="1" dirty="0" err="1"/>
              <a:t>informáticos</a:t>
            </a:r>
            <a:r>
              <a:rPr lang="en-US" sz="2400" b="1" dirty="0"/>
              <a:t> </a:t>
            </a:r>
            <a:r>
              <a:rPr lang="en-US" sz="2400" b="1" dirty="0" err="1"/>
              <a:t>seguirán</a:t>
            </a:r>
            <a:r>
              <a:rPr lang="en-US" sz="2400" b="1" dirty="0"/>
              <a:t> </a:t>
            </a:r>
            <a:r>
              <a:rPr lang="en-US" sz="2400" b="1" dirty="0" err="1"/>
              <a:t>existiendo</a:t>
            </a:r>
            <a:r>
              <a:rPr lang="en-US" sz="2400" b="1" dirty="0"/>
              <a:t> y no se </a:t>
            </a:r>
            <a:r>
              <a:rPr lang="en-US" sz="2400" b="1" dirty="0" err="1"/>
              <a:t>los</a:t>
            </a:r>
            <a:r>
              <a:rPr lang="en-US" sz="2400" b="1" dirty="0"/>
              <a:t> </a:t>
            </a:r>
            <a:r>
              <a:rPr lang="en-US" sz="2400" b="1" dirty="0" err="1"/>
              <a:t>puede</a:t>
            </a:r>
            <a:r>
              <a:rPr lang="en-US" sz="2400" b="1" dirty="0"/>
              <a:t> </a:t>
            </a:r>
            <a:r>
              <a:rPr lang="en-US" sz="2400" b="1" dirty="0" err="1"/>
              <a:t>preveer</a:t>
            </a:r>
            <a:r>
              <a:rPr lang="en-US" sz="2400" b="1" dirty="0"/>
              <a:t>.  </a:t>
            </a:r>
            <a:r>
              <a:rPr lang="en-US" sz="2400" b="1" dirty="0" err="1"/>
              <a:t>Sí</a:t>
            </a:r>
            <a:r>
              <a:rPr lang="en-US" sz="2400" b="1" dirty="0"/>
              <a:t> la </a:t>
            </a:r>
            <a:r>
              <a:rPr lang="en-US" sz="2400" b="1" dirty="0" err="1"/>
              <a:t>respuesta</a:t>
            </a:r>
            <a:r>
              <a:rPr lang="en-US" sz="2400" b="1" dirty="0"/>
              <a:t>, para lo </a:t>
            </a:r>
            <a:r>
              <a:rPr lang="en-US" sz="2400" b="1" dirty="0" err="1"/>
              <a:t>cual</a:t>
            </a:r>
            <a:r>
              <a:rPr lang="en-US" sz="2400" b="1" dirty="0"/>
              <a:t> se </a:t>
            </a:r>
            <a:r>
              <a:rPr lang="en-US" sz="2400" b="1" dirty="0" err="1"/>
              <a:t>debe</a:t>
            </a:r>
            <a:r>
              <a:rPr lang="en-US" sz="2400" b="1" dirty="0"/>
              <a:t> </a:t>
            </a:r>
            <a:r>
              <a:rPr lang="en-US" sz="2400" b="1" dirty="0" err="1"/>
              <a:t>fortalecer</a:t>
            </a:r>
            <a:r>
              <a:rPr lang="en-US" sz="2400" b="1" dirty="0"/>
              <a:t> el </a:t>
            </a:r>
            <a:r>
              <a:rPr lang="en-US" sz="2400" b="1" dirty="0" err="1"/>
              <a:t>esqumea</a:t>
            </a:r>
            <a:r>
              <a:rPr lang="en-US" sz="2400" b="1" dirty="0"/>
              <a:t> de Seguridad (</a:t>
            </a:r>
            <a:r>
              <a:rPr lang="en-US" sz="2400" b="1" dirty="0" err="1"/>
              <a:t>procedimientos</a:t>
            </a:r>
            <a:r>
              <a:rPr lang="en-US" sz="2400" b="1" dirty="0"/>
              <a:t>, </a:t>
            </a:r>
            <a:r>
              <a:rPr lang="en-US" sz="2400" b="1" dirty="0" err="1"/>
              <a:t>infraestructuras</a:t>
            </a:r>
            <a:r>
              <a:rPr lang="en-US" sz="2400" b="1" dirty="0"/>
              <a:t> y TH)</a:t>
            </a:r>
          </a:p>
        </p:txBody>
      </p:sp>
    </p:spTree>
    <p:extLst>
      <p:ext uri="{BB962C8B-B14F-4D97-AF65-F5344CB8AC3E}">
        <p14:creationId xmlns:p14="http://schemas.microsoft.com/office/powerpoint/2010/main" val="722634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1263E5F6-B1CE-4B3E-91FB-15F79751E49D}"/>
              </a:ext>
            </a:extLst>
          </p:cNvPr>
          <p:cNvSpPr txBox="1"/>
          <p:nvPr/>
        </p:nvSpPr>
        <p:spPr>
          <a:xfrm>
            <a:off x="1492205" y="3568058"/>
            <a:ext cx="9063506" cy="369332"/>
          </a:xfrm>
          <a:prstGeom prst="rect">
            <a:avLst/>
          </a:prstGeom>
          <a:noFill/>
        </p:spPr>
        <p:txBody>
          <a:bodyPr wrap="square">
            <a:spAutoFit/>
          </a:bodyPr>
          <a:lstStyle/>
          <a:p>
            <a:pPr marL="285750" indent="-285750">
              <a:buFont typeface="Arial" panose="020B0604020202020204" pitchFamily="34" charset="0"/>
              <a:buChar char="•"/>
            </a:pPr>
            <a:r>
              <a:rPr lang="es-EC" dirty="0"/>
              <a:t>https://therecord.media/fbi-60-organizations-worldwide-hit-with-blackcat-alphv-ransomware/</a:t>
            </a:r>
          </a:p>
        </p:txBody>
      </p:sp>
      <p:sp>
        <p:nvSpPr>
          <p:cNvPr id="9" name="Rectángulo 8"/>
          <p:cNvSpPr/>
          <p:nvPr/>
        </p:nvSpPr>
        <p:spPr>
          <a:xfrm>
            <a:off x="1498421" y="2158778"/>
            <a:ext cx="10833100" cy="1477328"/>
          </a:xfrm>
          <a:prstGeom prst="rect">
            <a:avLst/>
          </a:prstGeom>
        </p:spPr>
        <p:txBody>
          <a:bodyPr wrap="square">
            <a:spAutoFit/>
          </a:bodyPr>
          <a:lstStyle/>
          <a:p>
            <a:pPr marL="285750" indent="-285750">
              <a:buFont typeface="Arial" panose="020B0604020202020204" pitchFamily="34" charset="0"/>
              <a:buChar char="•"/>
            </a:pPr>
            <a:r>
              <a:rPr lang="es-EC" dirty="0"/>
              <a:t>https://www.itdigitalsecurity.es/cloud/2022/02/los-ciberdelincuentes-se-centran-en-los-servidores-linux-para-atacar-los-entornos-multicloud</a:t>
            </a:r>
          </a:p>
          <a:p>
            <a:pPr marL="285750" indent="-285750">
              <a:buFont typeface="Arial" panose="020B0604020202020204" pitchFamily="34" charset="0"/>
              <a:buChar char="•"/>
            </a:pPr>
            <a:r>
              <a:rPr lang="es-EC" dirty="0"/>
              <a:t>https://voi-id.translate.goog/en/technology/156377/blackcat-ransomware-group-targets-companies-with-vulnerable-windows-and-linux-systems?_x_tr_sl=en&amp;_x_tr_tl=es&amp;_x_tr_hl=es&amp;_x_tr_pto=wapp</a:t>
            </a:r>
          </a:p>
          <a:p>
            <a:pPr marL="285750" indent="-285750">
              <a:buFont typeface="Arial" panose="020B0604020202020204" pitchFamily="34" charset="0"/>
              <a:buChar char="•"/>
            </a:pPr>
            <a:r>
              <a:rPr lang="es-EC" dirty="0"/>
              <a:t>https://www.kaspersky.es/resource-center/definitions/linux</a:t>
            </a:r>
          </a:p>
        </p:txBody>
      </p:sp>
      <p:sp>
        <p:nvSpPr>
          <p:cNvPr id="2" name="Título 1"/>
          <p:cNvSpPr>
            <a:spLocks noGrp="1"/>
          </p:cNvSpPr>
          <p:nvPr>
            <p:ph type="title"/>
          </p:nvPr>
        </p:nvSpPr>
        <p:spPr/>
        <p:txBody>
          <a:bodyPr/>
          <a:lstStyle/>
          <a:p>
            <a:r>
              <a:rPr lang="en-US" dirty="0" err="1"/>
              <a:t>Ciberataques</a:t>
            </a:r>
            <a:r>
              <a:rPr lang="en-US" dirty="0"/>
              <a:t>: </a:t>
            </a:r>
            <a:r>
              <a:rPr lang="en-US" dirty="0" err="1"/>
              <a:t>Noticias</a:t>
            </a:r>
            <a:r>
              <a:rPr lang="en-US" dirty="0"/>
              <a:t> de ataques, </a:t>
            </a:r>
            <a:r>
              <a:rPr lang="en-US" dirty="0" err="1"/>
              <a:t>desde</a:t>
            </a:r>
            <a:r>
              <a:rPr lang="en-US" dirty="0"/>
              <a:t> las </a:t>
            </a:r>
            <a:r>
              <a:rPr lang="en-US" dirty="0" err="1"/>
              <a:t>plataformas</a:t>
            </a:r>
            <a:r>
              <a:rPr lang="en-US" dirty="0"/>
              <a:t>…</a:t>
            </a:r>
            <a:endParaRPr lang="es-EC" dirty="0"/>
          </a:p>
        </p:txBody>
      </p:sp>
      <p:pic>
        <p:nvPicPr>
          <p:cNvPr id="4" name="Marcador de contenido 3"/>
          <p:cNvPicPr>
            <a:picLocks noGrp="1" noChangeAspect="1"/>
          </p:cNvPicPr>
          <p:nvPr>
            <p:ph idx="1"/>
          </p:nvPr>
        </p:nvPicPr>
        <p:blipFill>
          <a:blip r:embed="rId3"/>
          <a:stretch>
            <a:fillRect/>
          </a:stretch>
        </p:blipFill>
        <p:spPr>
          <a:xfrm rot="20371836">
            <a:off x="1431518" y="1548393"/>
            <a:ext cx="3762344" cy="4351338"/>
          </a:xfrm>
          <a:prstGeom prst="rect">
            <a:avLst/>
          </a:prstGeom>
        </p:spPr>
      </p:pic>
      <p:pic>
        <p:nvPicPr>
          <p:cNvPr id="6" name="Imagen 5"/>
          <p:cNvPicPr>
            <a:picLocks noChangeAspect="1"/>
          </p:cNvPicPr>
          <p:nvPr/>
        </p:nvPicPr>
        <p:blipFill>
          <a:blip r:embed="rId4"/>
          <a:stretch>
            <a:fillRect/>
          </a:stretch>
        </p:blipFill>
        <p:spPr>
          <a:xfrm>
            <a:off x="5050562" y="1512290"/>
            <a:ext cx="5265876" cy="5570703"/>
          </a:xfrm>
          <a:prstGeom prst="rect">
            <a:avLst/>
          </a:prstGeom>
        </p:spPr>
      </p:pic>
      <p:pic>
        <p:nvPicPr>
          <p:cNvPr id="5" name="Imagen 4"/>
          <p:cNvPicPr>
            <a:picLocks noChangeAspect="1"/>
          </p:cNvPicPr>
          <p:nvPr/>
        </p:nvPicPr>
        <p:blipFill>
          <a:blip r:embed="rId5"/>
          <a:stretch>
            <a:fillRect/>
          </a:stretch>
        </p:blipFill>
        <p:spPr>
          <a:xfrm rot="1005606">
            <a:off x="3275657" y="1788416"/>
            <a:ext cx="8687179" cy="1675639"/>
          </a:xfrm>
          <a:prstGeom prst="rect">
            <a:avLst/>
          </a:prstGeom>
          <a:ln>
            <a:solidFill>
              <a:schemeClr val="accent2">
                <a:lumMod val="75000"/>
              </a:schemeClr>
            </a:solidFill>
          </a:ln>
        </p:spPr>
      </p:pic>
      <p:pic>
        <p:nvPicPr>
          <p:cNvPr id="7" name="Imagen 6"/>
          <p:cNvPicPr>
            <a:picLocks noChangeAspect="1"/>
          </p:cNvPicPr>
          <p:nvPr/>
        </p:nvPicPr>
        <p:blipFill>
          <a:blip r:embed="rId6"/>
          <a:stretch>
            <a:fillRect/>
          </a:stretch>
        </p:blipFill>
        <p:spPr>
          <a:xfrm rot="796431">
            <a:off x="88276" y="1742140"/>
            <a:ext cx="5060118" cy="5692633"/>
          </a:xfrm>
          <a:prstGeom prst="rect">
            <a:avLst/>
          </a:prstGeom>
        </p:spPr>
      </p:pic>
      <p:pic>
        <p:nvPicPr>
          <p:cNvPr id="8" name="Imagen 7"/>
          <p:cNvPicPr>
            <a:picLocks noChangeAspect="1"/>
          </p:cNvPicPr>
          <p:nvPr/>
        </p:nvPicPr>
        <p:blipFill>
          <a:blip r:embed="rId7"/>
          <a:stretch>
            <a:fillRect/>
          </a:stretch>
        </p:blipFill>
        <p:spPr>
          <a:xfrm>
            <a:off x="2465379" y="2416907"/>
            <a:ext cx="4691819" cy="4334698"/>
          </a:xfrm>
          <a:prstGeom prst="rect">
            <a:avLst/>
          </a:prstGeom>
        </p:spPr>
      </p:pic>
      <p:pic>
        <p:nvPicPr>
          <p:cNvPr id="11" name="Imagen 10"/>
          <p:cNvPicPr>
            <a:picLocks noChangeAspect="1"/>
          </p:cNvPicPr>
          <p:nvPr/>
        </p:nvPicPr>
        <p:blipFill>
          <a:blip r:embed="rId8"/>
          <a:stretch>
            <a:fillRect/>
          </a:stretch>
        </p:blipFill>
        <p:spPr>
          <a:xfrm>
            <a:off x="8006236" y="1544137"/>
            <a:ext cx="3604572" cy="3970364"/>
          </a:xfrm>
          <a:prstGeom prst="rect">
            <a:avLst/>
          </a:prstGeom>
        </p:spPr>
      </p:pic>
      <p:pic>
        <p:nvPicPr>
          <p:cNvPr id="10" name="Imagen 9"/>
          <p:cNvPicPr>
            <a:picLocks noChangeAspect="1"/>
          </p:cNvPicPr>
          <p:nvPr/>
        </p:nvPicPr>
        <p:blipFill>
          <a:blip r:embed="rId9"/>
          <a:stretch>
            <a:fillRect/>
          </a:stretch>
        </p:blipFill>
        <p:spPr>
          <a:xfrm rot="20990650">
            <a:off x="2791843" y="2844154"/>
            <a:ext cx="6660457" cy="2941575"/>
          </a:xfrm>
          <a:prstGeom prst="rect">
            <a:avLst/>
          </a:prstGeom>
        </p:spPr>
      </p:pic>
      <p:pic>
        <p:nvPicPr>
          <p:cNvPr id="16" name="Imagen 15">
            <a:extLst>
              <a:ext uri="{FF2B5EF4-FFF2-40B4-BE49-F238E27FC236}">
                <a16:creationId xmlns:a16="http://schemas.microsoft.com/office/drawing/2014/main" id="{16B4B0B2-EFAE-46C8-BE6A-4C04EE43C671}"/>
              </a:ext>
            </a:extLst>
          </p:cNvPr>
          <p:cNvPicPr>
            <a:picLocks noChangeAspect="1"/>
          </p:cNvPicPr>
          <p:nvPr/>
        </p:nvPicPr>
        <p:blipFill>
          <a:blip r:embed="rId10"/>
          <a:stretch>
            <a:fillRect/>
          </a:stretch>
        </p:blipFill>
        <p:spPr>
          <a:xfrm rot="1035367">
            <a:off x="1523538" y="1443934"/>
            <a:ext cx="8008902" cy="5091752"/>
          </a:xfrm>
          <a:prstGeom prst="rect">
            <a:avLst/>
          </a:prstGeom>
        </p:spPr>
      </p:pic>
      <p:pic>
        <p:nvPicPr>
          <p:cNvPr id="18" name="Imagen 17">
            <a:extLst>
              <a:ext uri="{FF2B5EF4-FFF2-40B4-BE49-F238E27FC236}">
                <a16:creationId xmlns:a16="http://schemas.microsoft.com/office/drawing/2014/main" id="{54DF69AC-4F30-4E63-A64B-F23880003D3A}"/>
              </a:ext>
            </a:extLst>
          </p:cNvPr>
          <p:cNvPicPr>
            <a:picLocks noChangeAspect="1"/>
          </p:cNvPicPr>
          <p:nvPr/>
        </p:nvPicPr>
        <p:blipFill>
          <a:blip r:embed="rId11"/>
          <a:stretch>
            <a:fillRect/>
          </a:stretch>
        </p:blipFill>
        <p:spPr>
          <a:xfrm>
            <a:off x="3565775" y="942202"/>
            <a:ext cx="7573934" cy="2693904"/>
          </a:xfrm>
          <a:prstGeom prst="rect">
            <a:avLst/>
          </a:prstGeom>
        </p:spPr>
      </p:pic>
    </p:spTree>
    <p:extLst>
      <p:ext uri="{BB962C8B-B14F-4D97-AF65-F5344CB8AC3E}">
        <p14:creationId xmlns:p14="http://schemas.microsoft.com/office/powerpoint/2010/main" val="104125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2000"/>
                                  </p:stCondLst>
                                  <p:childTnLst>
                                    <p:set>
                                      <p:cBhvr>
                                        <p:cTn id="22" dur="1" fill="hold">
                                          <p:stCondLst>
                                            <p:cond delay="0"/>
                                          </p:stCondLst>
                                        </p:cTn>
                                        <p:tgtEl>
                                          <p:spTgt spid="10"/>
                                        </p:tgtEl>
                                        <p:attrNameLst>
                                          <p:attrName>style.visibility</p:attrName>
                                        </p:attrNameLst>
                                      </p:cBhvr>
                                      <p:to>
                                        <p:strVal val="visible"/>
                                      </p:to>
                                    </p:set>
                                  </p:childTnLst>
                                </p:cTn>
                              </p:par>
                              <p:par>
                                <p:cTn id="23" presetID="10" presetClass="exit" presetSubtype="0" fill="hold"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par>
                                <p:cTn id="36" presetID="10" presetClass="exit" presetSubtype="0" fill="hold" nodeType="with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par>
                          <p:cTn id="39" fill="hold">
                            <p:stCondLst>
                              <p:cond delay="500"/>
                            </p:stCondLst>
                            <p:childTnLst>
                              <p:par>
                                <p:cTn id="40" presetID="1" presetClass="entr" presetSubtype="0" fill="hold" nodeType="afterEffect">
                                  <p:stCondLst>
                                    <p:cond delay="100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childTnLst>
                                </p:cTn>
                              </p:par>
                            </p:childTnLst>
                          </p:cTn>
                        </p:par>
                        <p:par>
                          <p:cTn id="53" fill="hold">
                            <p:stCondLst>
                              <p:cond delay="1000"/>
                            </p:stCondLst>
                            <p:childTnLst>
                              <p:par>
                                <p:cTn id="54" presetID="1" presetClass="entr" presetSubtype="0" fill="hold" nodeType="afterEffect">
                                  <p:stCondLst>
                                    <p:cond delay="200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sp>
        <p:nvSpPr>
          <p:cNvPr id="2" name="Título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rtlCol="0" anchor="ctr">
            <a:normAutofit/>
          </a:bodyPr>
          <a:lstStyle/>
          <a:p>
            <a:pPr algn="ctr" rtl="0"/>
            <a:r>
              <a:rPr lang="es-ES" dirty="0"/>
              <a:t>agenda</a:t>
            </a:r>
          </a:p>
        </p:txBody>
      </p:sp>
      <p:graphicFrame>
        <p:nvGraphicFramePr>
          <p:cNvPr id="6" name="Marcador de posición de contenido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1684777703"/>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9416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2546" y="1094887"/>
            <a:ext cx="10515600" cy="701675"/>
          </a:xfrm>
        </p:spPr>
        <p:txBody>
          <a:bodyPr/>
          <a:lstStyle/>
          <a:p>
            <a:r>
              <a:rPr lang="en-US" dirty="0"/>
              <a:t>Seguridad informática en el GAD-DMQ</a:t>
            </a:r>
            <a:endParaRPr lang="es-EC" dirty="0"/>
          </a:p>
        </p:txBody>
      </p:sp>
      <p:sp>
        <p:nvSpPr>
          <p:cNvPr id="3" name="Marcador de contenido 2"/>
          <p:cNvSpPr>
            <a:spLocks noGrp="1"/>
          </p:cNvSpPr>
          <p:nvPr>
            <p:ph idx="1"/>
          </p:nvPr>
        </p:nvSpPr>
        <p:spPr>
          <a:xfrm>
            <a:off x="838200" y="2242038"/>
            <a:ext cx="10515600" cy="4475285"/>
          </a:xfrm>
        </p:spPr>
        <p:txBody>
          <a:bodyPr>
            <a:normAutofit fontScale="77500" lnSpcReduction="20000"/>
          </a:bodyPr>
          <a:lstStyle/>
          <a:p>
            <a:pPr marL="0" indent="0">
              <a:buNone/>
            </a:pPr>
            <a:r>
              <a:rPr lang="es-EC" sz="3400" b="1" dirty="0">
                <a:solidFill>
                  <a:schemeClr val="accent1">
                    <a:lumMod val="50000"/>
                  </a:schemeClr>
                </a:solidFill>
              </a:rPr>
              <a:t>Situación encontrada 2021-OCT:</a:t>
            </a:r>
          </a:p>
          <a:p>
            <a:r>
              <a:rPr lang="es-EC" sz="2900" dirty="0"/>
              <a:t>Herramientas de seguridad: firewall, prevención de intrusos, antivirus, firewall aplicaciones</a:t>
            </a:r>
          </a:p>
          <a:p>
            <a:endParaRPr lang="es-EC" dirty="0"/>
          </a:p>
          <a:p>
            <a:pPr marL="0" indent="0">
              <a:buNone/>
            </a:pPr>
            <a:r>
              <a:rPr lang="es-EC" sz="3400" b="1" dirty="0">
                <a:solidFill>
                  <a:schemeClr val="accent1">
                    <a:lumMod val="50000"/>
                  </a:schemeClr>
                </a:solidFill>
              </a:rPr>
              <a:t>Corto plazo (6 meses: NOV-ABR):</a:t>
            </a:r>
          </a:p>
          <a:p>
            <a:r>
              <a:rPr lang="es-EC" sz="2600" dirty="0"/>
              <a:t>Actualización de herramientas para la seguridad informática.  Renovación de suscripciones.</a:t>
            </a:r>
          </a:p>
          <a:p>
            <a:r>
              <a:rPr lang="es-EC" sz="2600" dirty="0"/>
              <a:t>Hardening de la infraestructura (servidores y demás elementos para robustecer la seguridad).</a:t>
            </a:r>
          </a:p>
          <a:p>
            <a:r>
              <a:rPr lang="es-EC" sz="2600" dirty="0"/>
              <a:t>Medidas de control más robusto para acceso a recursos informáticos.</a:t>
            </a:r>
          </a:p>
          <a:p>
            <a:r>
              <a:rPr lang="en-US" sz="2600" dirty="0"/>
              <a:t>Diseño de un </a:t>
            </a:r>
            <a:r>
              <a:rPr lang="en-US" sz="2600" dirty="0" err="1"/>
              <a:t>esquema</a:t>
            </a:r>
            <a:r>
              <a:rPr lang="en-US" sz="2600" dirty="0"/>
              <a:t> de seguridad </a:t>
            </a:r>
            <a:r>
              <a:rPr lang="en-US" sz="2600" dirty="0" err="1"/>
              <a:t>más</a:t>
            </a:r>
            <a:r>
              <a:rPr lang="en-US" sz="2600" dirty="0"/>
              <a:t> </a:t>
            </a:r>
            <a:r>
              <a:rPr lang="en-US" sz="2600" dirty="0" err="1"/>
              <a:t>robusto</a:t>
            </a:r>
            <a:r>
              <a:rPr lang="en-US" sz="2600" dirty="0"/>
              <a:t> (que </a:t>
            </a:r>
            <a:r>
              <a:rPr lang="en-US" sz="2600" dirty="0" err="1"/>
              <a:t>incluye</a:t>
            </a:r>
            <a:r>
              <a:rPr lang="en-US" sz="2600" dirty="0"/>
              <a:t> </a:t>
            </a:r>
            <a:r>
              <a:rPr lang="en-US" sz="2600" dirty="0" err="1"/>
              <a:t>otras</a:t>
            </a:r>
            <a:r>
              <a:rPr lang="en-US" sz="2600" dirty="0"/>
              <a:t> </a:t>
            </a:r>
            <a:r>
              <a:rPr lang="en-US" sz="2600" dirty="0" err="1"/>
              <a:t>capas</a:t>
            </a:r>
            <a:r>
              <a:rPr lang="en-US" sz="2600" dirty="0"/>
              <a:t> de seguridad </a:t>
            </a:r>
            <a:r>
              <a:rPr lang="en-US" sz="2100" dirty="0"/>
              <a:t>[DIC-2021]</a:t>
            </a:r>
            <a:r>
              <a:rPr lang="en-US" sz="2600" dirty="0"/>
              <a:t>).</a:t>
            </a:r>
            <a:endParaRPr lang="es-EC" sz="2600" dirty="0"/>
          </a:p>
          <a:p>
            <a:endParaRPr lang="es-EC" dirty="0"/>
          </a:p>
        </p:txBody>
      </p:sp>
    </p:spTree>
    <p:extLst>
      <p:ext uri="{BB962C8B-B14F-4D97-AF65-F5344CB8AC3E}">
        <p14:creationId xmlns:p14="http://schemas.microsoft.com/office/powerpoint/2010/main" val="3875803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2546" y="1077302"/>
            <a:ext cx="10515600" cy="701675"/>
          </a:xfrm>
        </p:spPr>
        <p:txBody>
          <a:bodyPr/>
          <a:lstStyle/>
          <a:p>
            <a:r>
              <a:rPr lang="en-US" dirty="0"/>
              <a:t>Seguridad informática en el GAD-DMQ</a:t>
            </a:r>
            <a:endParaRPr lang="es-EC" dirty="0"/>
          </a:p>
        </p:txBody>
      </p:sp>
      <p:sp>
        <p:nvSpPr>
          <p:cNvPr id="3" name="Marcador de contenido 2"/>
          <p:cNvSpPr>
            <a:spLocks noGrp="1"/>
          </p:cNvSpPr>
          <p:nvPr>
            <p:ph idx="1"/>
          </p:nvPr>
        </p:nvSpPr>
        <p:spPr>
          <a:xfrm>
            <a:off x="838200" y="2242039"/>
            <a:ext cx="10515600" cy="2910254"/>
          </a:xfrm>
        </p:spPr>
        <p:txBody>
          <a:bodyPr>
            <a:normAutofit/>
          </a:bodyPr>
          <a:lstStyle/>
          <a:p>
            <a:pPr marL="0" indent="0">
              <a:buNone/>
            </a:pPr>
            <a:r>
              <a:rPr lang="es-EC" sz="3400" b="1" dirty="0">
                <a:solidFill>
                  <a:schemeClr val="accent1">
                    <a:lumMod val="50000"/>
                  </a:schemeClr>
                </a:solidFill>
              </a:rPr>
              <a:t>Mediano Plazo:</a:t>
            </a:r>
          </a:p>
          <a:p>
            <a:r>
              <a:rPr lang="es-EC" dirty="0"/>
              <a:t>Visión de sistemas de control de amenazas soportados por firewalls especializados (de aplicaciones, bases de datos) así como también de monitoreo por servicios internacionales de control de amenazas (SOC, CSIRT).</a:t>
            </a:r>
          </a:p>
          <a:p>
            <a:r>
              <a:rPr lang="es-EC" dirty="0"/>
              <a:t>En el mes de mayo está planificado publicar los procesos de adquisición de los elementos necesarios para robustecer la seguridad de la infraestructura tecnológica.</a:t>
            </a:r>
          </a:p>
          <a:p>
            <a:r>
              <a:rPr lang="en-US" dirty="0"/>
              <a:t>Fortalecimiento de perfiles profesionales que permitan gestionar la </a:t>
            </a:r>
            <a:r>
              <a:rPr lang="en-US" dirty="0" err="1"/>
              <a:t>seguridad</a:t>
            </a:r>
            <a:r>
              <a:rPr lang="en-US" dirty="0"/>
              <a:t> con estrategias especializadas, de la mano con la </a:t>
            </a:r>
            <a:r>
              <a:rPr lang="en-US" dirty="0" err="1"/>
              <a:t>conformación</a:t>
            </a:r>
            <a:r>
              <a:rPr lang="en-US" dirty="0"/>
              <a:t> de la </a:t>
            </a:r>
            <a:r>
              <a:rPr lang="en-US" dirty="0" err="1"/>
              <a:t>Secretaría</a:t>
            </a:r>
            <a:r>
              <a:rPr lang="en-US" dirty="0"/>
              <a:t> de Gestión de TICS</a:t>
            </a:r>
            <a:endParaRPr lang="es-EC" dirty="0"/>
          </a:p>
        </p:txBody>
      </p:sp>
    </p:spTree>
    <p:extLst>
      <p:ext uri="{BB962C8B-B14F-4D97-AF65-F5344CB8AC3E}">
        <p14:creationId xmlns:p14="http://schemas.microsoft.com/office/powerpoint/2010/main" val="724150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9407" y="1053856"/>
            <a:ext cx="11023600" cy="701675"/>
          </a:xfrm>
        </p:spPr>
        <p:txBody>
          <a:bodyPr>
            <a:normAutofit fontScale="90000"/>
          </a:bodyPr>
          <a:lstStyle/>
          <a:p>
            <a:r>
              <a:rPr lang="en-US" dirty="0"/>
              <a:t>Seguridad informática en el GAD-DMQ</a:t>
            </a:r>
            <a:br>
              <a:rPr lang="en-US" dirty="0"/>
            </a:br>
            <a:r>
              <a:rPr lang="en-US" sz="2700" dirty="0" err="1"/>
              <a:t>Inversiones</a:t>
            </a:r>
            <a:endParaRPr lang="es-EC" sz="2700" dirty="0"/>
          </a:p>
        </p:txBody>
      </p:sp>
      <p:pic>
        <p:nvPicPr>
          <p:cNvPr id="7" name="Imagen 6">
            <a:extLst>
              <a:ext uri="{FF2B5EF4-FFF2-40B4-BE49-F238E27FC236}">
                <a16:creationId xmlns:a16="http://schemas.microsoft.com/office/drawing/2014/main" id="{D47DBC7B-16A7-472C-A7ED-36C2D7A96BC1}"/>
              </a:ext>
            </a:extLst>
          </p:cNvPr>
          <p:cNvPicPr>
            <a:picLocks noChangeAspect="1"/>
          </p:cNvPicPr>
          <p:nvPr/>
        </p:nvPicPr>
        <p:blipFill>
          <a:blip r:embed="rId2"/>
          <a:stretch>
            <a:fillRect/>
          </a:stretch>
        </p:blipFill>
        <p:spPr>
          <a:xfrm>
            <a:off x="2275840" y="2033845"/>
            <a:ext cx="7500036" cy="4391812"/>
          </a:xfrm>
          <a:prstGeom prst="rect">
            <a:avLst/>
          </a:prstGeom>
        </p:spPr>
      </p:pic>
      <p:sp>
        <p:nvSpPr>
          <p:cNvPr id="5" name="CuadroTexto 4">
            <a:extLst>
              <a:ext uri="{FF2B5EF4-FFF2-40B4-BE49-F238E27FC236}">
                <a16:creationId xmlns:a16="http://schemas.microsoft.com/office/drawing/2014/main" id="{9438A307-F15F-4E1C-A3E3-D836B1B9C687}"/>
              </a:ext>
            </a:extLst>
          </p:cNvPr>
          <p:cNvSpPr txBox="1"/>
          <p:nvPr/>
        </p:nvSpPr>
        <p:spPr>
          <a:xfrm>
            <a:off x="5951220" y="6425657"/>
            <a:ext cx="3718560" cy="369332"/>
          </a:xfrm>
          <a:prstGeom prst="rect">
            <a:avLst/>
          </a:prstGeom>
          <a:noFill/>
        </p:spPr>
        <p:txBody>
          <a:bodyPr wrap="square">
            <a:spAutoFit/>
          </a:bodyPr>
          <a:lstStyle/>
          <a:p>
            <a:r>
              <a:rPr lang="en-US" sz="1800" dirty="0"/>
              <a:t>[2022 </a:t>
            </a:r>
            <a:r>
              <a:rPr lang="en-US" sz="1800" dirty="0" err="1"/>
              <a:t>codificado</a:t>
            </a:r>
            <a:r>
              <a:rPr lang="en-US" sz="1800" dirty="0"/>
              <a:t> en POA </a:t>
            </a:r>
            <a:r>
              <a:rPr lang="en-US" sz="1800" dirty="0" err="1"/>
              <a:t>aprobado</a:t>
            </a:r>
            <a:r>
              <a:rPr lang="en-US" sz="1800" dirty="0"/>
              <a:t>]</a:t>
            </a:r>
            <a:endParaRPr lang="es-EC" dirty="0"/>
          </a:p>
        </p:txBody>
      </p:sp>
    </p:spTree>
    <p:extLst>
      <p:ext uri="{BB962C8B-B14F-4D97-AF65-F5344CB8AC3E}">
        <p14:creationId xmlns:p14="http://schemas.microsoft.com/office/powerpoint/2010/main" val="2878666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sp>
        <p:nvSpPr>
          <p:cNvPr id="2" name="Título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rtlCol="0" anchor="ctr">
            <a:normAutofit/>
          </a:bodyPr>
          <a:lstStyle/>
          <a:p>
            <a:pPr algn="ctr" rtl="0"/>
            <a:r>
              <a:rPr lang="es-ES" dirty="0"/>
              <a:t>agenda</a:t>
            </a:r>
          </a:p>
        </p:txBody>
      </p:sp>
      <p:graphicFrame>
        <p:nvGraphicFramePr>
          <p:cNvPr id="6" name="Marcador de posición de contenido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1454152396"/>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26654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Respuesta a </a:t>
            </a:r>
            <a:r>
              <a:rPr lang="en-US" dirty="0" err="1"/>
              <a:t>incidentes</a:t>
            </a:r>
            <a:r>
              <a:rPr lang="en-US" dirty="0"/>
              <a:t> de </a:t>
            </a:r>
            <a:r>
              <a:rPr lang="en-US" dirty="0" err="1"/>
              <a:t>seguridad</a:t>
            </a:r>
            <a:r>
              <a:rPr lang="en-US" dirty="0"/>
              <a:t> (NIST)</a:t>
            </a:r>
            <a:endParaRPr lang="es-EC" dirty="0"/>
          </a:p>
        </p:txBody>
      </p:sp>
      <p:pic>
        <p:nvPicPr>
          <p:cNvPr id="4" name="Marcador de contenido 3"/>
          <p:cNvPicPr>
            <a:picLocks noGrp="1" noChangeAspect="1"/>
          </p:cNvPicPr>
          <p:nvPr>
            <p:ph idx="1"/>
          </p:nvPr>
        </p:nvPicPr>
        <p:blipFill>
          <a:blip r:embed="rId2"/>
          <a:stretch>
            <a:fillRect/>
          </a:stretch>
        </p:blipFill>
        <p:spPr>
          <a:xfrm>
            <a:off x="1192278" y="1911053"/>
            <a:ext cx="9807443" cy="4946947"/>
          </a:xfrm>
          <a:prstGeom prst="rect">
            <a:avLst/>
          </a:prstGeom>
        </p:spPr>
      </p:pic>
      <p:sp>
        <p:nvSpPr>
          <p:cNvPr id="5" name="Forma libre 4"/>
          <p:cNvSpPr/>
          <p:nvPr/>
        </p:nvSpPr>
        <p:spPr>
          <a:xfrm>
            <a:off x="2538981" y="4721469"/>
            <a:ext cx="7185311" cy="2031086"/>
          </a:xfrm>
          <a:custGeom>
            <a:avLst/>
            <a:gdLst>
              <a:gd name="connsiteX0" fmla="*/ 160257 w 7185311"/>
              <a:gd name="connsiteY0" fmla="*/ 43962 h 2031086"/>
              <a:gd name="connsiteX1" fmla="*/ 107504 w 7185311"/>
              <a:gd name="connsiteY1" fmla="*/ 79131 h 2031086"/>
              <a:gd name="connsiteX2" fmla="*/ 19581 w 7185311"/>
              <a:gd name="connsiteY2" fmla="*/ 114300 h 2031086"/>
              <a:gd name="connsiteX3" fmla="*/ 10788 w 7185311"/>
              <a:gd name="connsiteY3" fmla="*/ 158262 h 2031086"/>
              <a:gd name="connsiteX4" fmla="*/ 10788 w 7185311"/>
              <a:gd name="connsiteY4" fmla="*/ 641839 h 2031086"/>
              <a:gd name="connsiteX5" fmla="*/ 28373 w 7185311"/>
              <a:gd name="connsiteY5" fmla="*/ 712177 h 2031086"/>
              <a:gd name="connsiteX6" fmla="*/ 37165 w 7185311"/>
              <a:gd name="connsiteY6" fmla="*/ 738554 h 2031086"/>
              <a:gd name="connsiteX7" fmla="*/ 72334 w 7185311"/>
              <a:gd name="connsiteY7" fmla="*/ 773723 h 2031086"/>
              <a:gd name="connsiteX8" fmla="*/ 81127 w 7185311"/>
              <a:gd name="connsiteY8" fmla="*/ 808893 h 2031086"/>
              <a:gd name="connsiteX9" fmla="*/ 107504 w 7185311"/>
              <a:gd name="connsiteY9" fmla="*/ 826477 h 2031086"/>
              <a:gd name="connsiteX10" fmla="*/ 133881 w 7185311"/>
              <a:gd name="connsiteY10" fmla="*/ 852854 h 2031086"/>
              <a:gd name="connsiteX11" fmla="*/ 169050 w 7185311"/>
              <a:gd name="connsiteY11" fmla="*/ 905608 h 2031086"/>
              <a:gd name="connsiteX12" fmla="*/ 230596 w 7185311"/>
              <a:gd name="connsiteY12" fmla="*/ 949569 h 2031086"/>
              <a:gd name="connsiteX13" fmla="*/ 256973 w 7185311"/>
              <a:gd name="connsiteY13" fmla="*/ 967154 h 2031086"/>
              <a:gd name="connsiteX14" fmla="*/ 283350 w 7185311"/>
              <a:gd name="connsiteY14" fmla="*/ 975946 h 2031086"/>
              <a:gd name="connsiteX15" fmla="*/ 336104 w 7185311"/>
              <a:gd name="connsiteY15" fmla="*/ 1011116 h 2031086"/>
              <a:gd name="connsiteX16" fmla="*/ 353688 w 7185311"/>
              <a:gd name="connsiteY16" fmla="*/ 1063869 h 2031086"/>
              <a:gd name="connsiteX17" fmla="*/ 362481 w 7185311"/>
              <a:gd name="connsiteY17" fmla="*/ 1090246 h 2031086"/>
              <a:gd name="connsiteX18" fmla="*/ 371273 w 7185311"/>
              <a:gd name="connsiteY18" fmla="*/ 1134208 h 2031086"/>
              <a:gd name="connsiteX19" fmla="*/ 388857 w 7185311"/>
              <a:gd name="connsiteY19" fmla="*/ 1274885 h 2031086"/>
              <a:gd name="connsiteX20" fmla="*/ 415234 w 7185311"/>
              <a:gd name="connsiteY20" fmla="*/ 1292469 h 2031086"/>
              <a:gd name="connsiteX21" fmla="*/ 485573 w 7185311"/>
              <a:gd name="connsiteY21" fmla="*/ 1310054 h 2031086"/>
              <a:gd name="connsiteX22" fmla="*/ 538327 w 7185311"/>
              <a:gd name="connsiteY22" fmla="*/ 1327639 h 2031086"/>
              <a:gd name="connsiteX23" fmla="*/ 564704 w 7185311"/>
              <a:gd name="connsiteY23" fmla="*/ 1336431 h 2031086"/>
              <a:gd name="connsiteX24" fmla="*/ 591081 w 7185311"/>
              <a:gd name="connsiteY24" fmla="*/ 1345223 h 2031086"/>
              <a:gd name="connsiteX25" fmla="*/ 766927 w 7185311"/>
              <a:gd name="connsiteY25" fmla="*/ 1371600 h 2031086"/>
              <a:gd name="connsiteX26" fmla="*/ 810888 w 7185311"/>
              <a:gd name="connsiteY26" fmla="*/ 1397977 h 2031086"/>
              <a:gd name="connsiteX27" fmla="*/ 881227 w 7185311"/>
              <a:gd name="connsiteY27" fmla="*/ 1424354 h 2031086"/>
              <a:gd name="connsiteX28" fmla="*/ 907604 w 7185311"/>
              <a:gd name="connsiteY28" fmla="*/ 1441939 h 2031086"/>
              <a:gd name="connsiteX29" fmla="*/ 925188 w 7185311"/>
              <a:gd name="connsiteY29" fmla="*/ 1468316 h 2031086"/>
              <a:gd name="connsiteX30" fmla="*/ 969150 w 7185311"/>
              <a:gd name="connsiteY30" fmla="*/ 1477108 h 2031086"/>
              <a:gd name="connsiteX31" fmla="*/ 1048281 w 7185311"/>
              <a:gd name="connsiteY31" fmla="*/ 1485900 h 2031086"/>
              <a:gd name="connsiteX32" fmla="*/ 1083450 w 7185311"/>
              <a:gd name="connsiteY32" fmla="*/ 1494693 h 2031086"/>
              <a:gd name="connsiteX33" fmla="*/ 1162581 w 7185311"/>
              <a:gd name="connsiteY33" fmla="*/ 1529862 h 2031086"/>
              <a:gd name="connsiteX34" fmla="*/ 1285673 w 7185311"/>
              <a:gd name="connsiteY34" fmla="*/ 1547446 h 2031086"/>
              <a:gd name="connsiteX35" fmla="*/ 1312050 w 7185311"/>
              <a:gd name="connsiteY35" fmla="*/ 1556239 h 2031086"/>
              <a:gd name="connsiteX36" fmla="*/ 1338427 w 7185311"/>
              <a:gd name="connsiteY36" fmla="*/ 1573823 h 2031086"/>
              <a:gd name="connsiteX37" fmla="*/ 1391181 w 7185311"/>
              <a:gd name="connsiteY37" fmla="*/ 1591408 h 2031086"/>
              <a:gd name="connsiteX38" fmla="*/ 1417557 w 7185311"/>
              <a:gd name="connsiteY38" fmla="*/ 1608993 h 2031086"/>
              <a:gd name="connsiteX39" fmla="*/ 1452727 w 7185311"/>
              <a:gd name="connsiteY39" fmla="*/ 1626577 h 2031086"/>
              <a:gd name="connsiteX40" fmla="*/ 1479104 w 7185311"/>
              <a:gd name="connsiteY40" fmla="*/ 1652954 h 2031086"/>
              <a:gd name="connsiteX41" fmla="*/ 1549442 w 7185311"/>
              <a:gd name="connsiteY41" fmla="*/ 1679331 h 2031086"/>
              <a:gd name="connsiteX42" fmla="*/ 1593404 w 7185311"/>
              <a:gd name="connsiteY42" fmla="*/ 1696916 h 2031086"/>
              <a:gd name="connsiteX43" fmla="*/ 1681327 w 7185311"/>
              <a:gd name="connsiteY43" fmla="*/ 1705708 h 2031086"/>
              <a:gd name="connsiteX44" fmla="*/ 1734081 w 7185311"/>
              <a:gd name="connsiteY44" fmla="*/ 1723293 h 2031086"/>
              <a:gd name="connsiteX45" fmla="*/ 1822004 w 7185311"/>
              <a:gd name="connsiteY45" fmla="*/ 1740877 h 2031086"/>
              <a:gd name="connsiteX46" fmla="*/ 1874757 w 7185311"/>
              <a:gd name="connsiteY46" fmla="*/ 1749669 h 2031086"/>
              <a:gd name="connsiteX47" fmla="*/ 1980265 w 7185311"/>
              <a:gd name="connsiteY47" fmla="*/ 1776046 h 2031086"/>
              <a:gd name="connsiteX48" fmla="*/ 2033019 w 7185311"/>
              <a:gd name="connsiteY48" fmla="*/ 1793631 h 2031086"/>
              <a:gd name="connsiteX49" fmla="*/ 2059396 w 7185311"/>
              <a:gd name="connsiteY49" fmla="*/ 1802423 h 2031086"/>
              <a:gd name="connsiteX50" fmla="*/ 2103357 w 7185311"/>
              <a:gd name="connsiteY50" fmla="*/ 1811216 h 2031086"/>
              <a:gd name="connsiteX51" fmla="*/ 2164904 w 7185311"/>
              <a:gd name="connsiteY51" fmla="*/ 1837593 h 2031086"/>
              <a:gd name="connsiteX52" fmla="*/ 2191281 w 7185311"/>
              <a:gd name="connsiteY52" fmla="*/ 1855177 h 2031086"/>
              <a:gd name="connsiteX53" fmla="*/ 2270411 w 7185311"/>
              <a:gd name="connsiteY53" fmla="*/ 1872762 h 2031086"/>
              <a:gd name="connsiteX54" fmla="*/ 2428673 w 7185311"/>
              <a:gd name="connsiteY54" fmla="*/ 1890346 h 2031086"/>
              <a:gd name="connsiteX55" fmla="*/ 2481427 w 7185311"/>
              <a:gd name="connsiteY55" fmla="*/ 1907931 h 2031086"/>
              <a:gd name="connsiteX56" fmla="*/ 2683650 w 7185311"/>
              <a:gd name="connsiteY56" fmla="*/ 1925516 h 2031086"/>
              <a:gd name="connsiteX57" fmla="*/ 2736404 w 7185311"/>
              <a:gd name="connsiteY57" fmla="*/ 1934308 h 2031086"/>
              <a:gd name="connsiteX58" fmla="*/ 2824327 w 7185311"/>
              <a:gd name="connsiteY58" fmla="*/ 1951893 h 2031086"/>
              <a:gd name="connsiteX59" fmla="*/ 2929834 w 7185311"/>
              <a:gd name="connsiteY59" fmla="*/ 1960685 h 2031086"/>
              <a:gd name="connsiteX60" fmla="*/ 2991381 w 7185311"/>
              <a:gd name="connsiteY60" fmla="*/ 1978269 h 2031086"/>
              <a:gd name="connsiteX61" fmla="*/ 3088096 w 7185311"/>
              <a:gd name="connsiteY61" fmla="*/ 1987062 h 2031086"/>
              <a:gd name="connsiteX62" fmla="*/ 3307904 w 7185311"/>
              <a:gd name="connsiteY62" fmla="*/ 2004646 h 2031086"/>
              <a:gd name="connsiteX63" fmla="*/ 3413411 w 7185311"/>
              <a:gd name="connsiteY63" fmla="*/ 2013439 h 2031086"/>
              <a:gd name="connsiteX64" fmla="*/ 3562881 w 7185311"/>
              <a:gd name="connsiteY64" fmla="*/ 2031023 h 2031086"/>
              <a:gd name="connsiteX65" fmla="*/ 5066365 w 7185311"/>
              <a:gd name="connsiteY65" fmla="*/ 2022231 h 2031086"/>
              <a:gd name="connsiteX66" fmla="*/ 5374096 w 7185311"/>
              <a:gd name="connsiteY66" fmla="*/ 1978269 h 2031086"/>
              <a:gd name="connsiteX67" fmla="*/ 5409265 w 7185311"/>
              <a:gd name="connsiteY67" fmla="*/ 1969477 h 2031086"/>
              <a:gd name="connsiteX68" fmla="*/ 5532357 w 7185311"/>
              <a:gd name="connsiteY68" fmla="*/ 1943100 h 2031086"/>
              <a:gd name="connsiteX69" fmla="*/ 5620281 w 7185311"/>
              <a:gd name="connsiteY69" fmla="*/ 1916723 h 2031086"/>
              <a:gd name="connsiteX70" fmla="*/ 5655450 w 7185311"/>
              <a:gd name="connsiteY70" fmla="*/ 1899139 h 2031086"/>
              <a:gd name="connsiteX71" fmla="*/ 5690619 w 7185311"/>
              <a:gd name="connsiteY71" fmla="*/ 1890346 h 2031086"/>
              <a:gd name="connsiteX72" fmla="*/ 5760957 w 7185311"/>
              <a:gd name="connsiteY72" fmla="*/ 1828800 h 2031086"/>
              <a:gd name="connsiteX73" fmla="*/ 5787334 w 7185311"/>
              <a:gd name="connsiteY73" fmla="*/ 1811216 h 2031086"/>
              <a:gd name="connsiteX74" fmla="*/ 5822504 w 7185311"/>
              <a:gd name="connsiteY74" fmla="*/ 1767254 h 2031086"/>
              <a:gd name="connsiteX75" fmla="*/ 5910427 w 7185311"/>
              <a:gd name="connsiteY75" fmla="*/ 1688123 h 2031086"/>
              <a:gd name="connsiteX76" fmla="*/ 5963181 w 7185311"/>
              <a:gd name="connsiteY76" fmla="*/ 1626577 h 2031086"/>
              <a:gd name="connsiteX77" fmla="*/ 5989557 w 7185311"/>
              <a:gd name="connsiteY77" fmla="*/ 1591408 h 2031086"/>
              <a:gd name="connsiteX78" fmla="*/ 6130234 w 7185311"/>
              <a:gd name="connsiteY78" fmla="*/ 1521069 h 2031086"/>
              <a:gd name="connsiteX79" fmla="*/ 6156611 w 7185311"/>
              <a:gd name="connsiteY79" fmla="*/ 1512277 h 2031086"/>
              <a:gd name="connsiteX80" fmla="*/ 6200573 w 7185311"/>
              <a:gd name="connsiteY80" fmla="*/ 1485900 h 2031086"/>
              <a:gd name="connsiteX81" fmla="*/ 6235742 w 7185311"/>
              <a:gd name="connsiteY81" fmla="*/ 1468316 h 2031086"/>
              <a:gd name="connsiteX82" fmla="*/ 6314873 w 7185311"/>
              <a:gd name="connsiteY82" fmla="*/ 1415562 h 2031086"/>
              <a:gd name="connsiteX83" fmla="*/ 6341250 w 7185311"/>
              <a:gd name="connsiteY83" fmla="*/ 1389185 h 2031086"/>
              <a:gd name="connsiteX84" fmla="*/ 6367627 w 7185311"/>
              <a:gd name="connsiteY84" fmla="*/ 1380393 h 2031086"/>
              <a:gd name="connsiteX85" fmla="*/ 6411588 w 7185311"/>
              <a:gd name="connsiteY85" fmla="*/ 1362808 h 2031086"/>
              <a:gd name="connsiteX86" fmla="*/ 6446757 w 7185311"/>
              <a:gd name="connsiteY86" fmla="*/ 1301262 h 2031086"/>
              <a:gd name="connsiteX87" fmla="*/ 6481927 w 7185311"/>
              <a:gd name="connsiteY87" fmla="*/ 1283677 h 2031086"/>
              <a:gd name="connsiteX88" fmla="*/ 6508304 w 7185311"/>
              <a:gd name="connsiteY88" fmla="*/ 1248508 h 2031086"/>
              <a:gd name="connsiteX89" fmla="*/ 6534681 w 7185311"/>
              <a:gd name="connsiteY89" fmla="*/ 1222131 h 2031086"/>
              <a:gd name="connsiteX90" fmla="*/ 6569850 w 7185311"/>
              <a:gd name="connsiteY90" fmla="*/ 1195754 h 2031086"/>
              <a:gd name="connsiteX91" fmla="*/ 6622604 w 7185311"/>
              <a:gd name="connsiteY91" fmla="*/ 1125416 h 2031086"/>
              <a:gd name="connsiteX92" fmla="*/ 6692942 w 7185311"/>
              <a:gd name="connsiteY92" fmla="*/ 1011116 h 2031086"/>
              <a:gd name="connsiteX93" fmla="*/ 6701734 w 7185311"/>
              <a:gd name="connsiteY93" fmla="*/ 984739 h 2031086"/>
              <a:gd name="connsiteX94" fmla="*/ 6736904 w 7185311"/>
              <a:gd name="connsiteY94" fmla="*/ 931985 h 2031086"/>
              <a:gd name="connsiteX95" fmla="*/ 6745696 w 7185311"/>
              <a:gd name="connsiteY95" fmla="*/ 870439 h 2031086"/>
              <a:gd name="connsiteX96" fmla="*/ 6798450 w 7185311"/>
              <a:gd name="connsiteY96" fmla="*/ 808893 h 2031086"/>
              <a:gd name="connsiteX97" fmla="*/ 6816034 w 7185311"/>
              <a:gd name="connsiteY97" fmla="*/ 782516 h 2031086"/>
              <a:gd name="connsiteX98" fmla="*/ 6842411 w 7185311"/>
              <a:gd name="connsiteY98" fmla="*/ 729762 h 2031086"/>
              <a:gd name="connsiteX99" fmla="*/ 6886373 w 7185311"/>
              <a:gd name="connsiteY99" fmla="*/ 694593 h 2031086"/>
              <a:gd name="connsiteX100" fmla="*/ 6921542 w 7185311"/>
              <a:gd name="connsiteY100" fmla="*/ 633046 h 2031086"/>
              <a:gd name="connsiteX101" fmla="*/ 6947919 w 7185311"/>
              <a:gd name="connsiteY101" fmla="*/ 615462 h 2031086"/>
              <a:gd name="connsiteX102" fmla="*/ 6965504 w 7185311"/>
              <a:gd name="connsiteY102" fmla="*/ 562708 h 2031086"/>
              <a:gd name="connsiteX103" fmla="*/ 7000673 w 7185311"/>
              <a:gd name="connsiteY103" fmla="*/ 501162 h 2031086"/>
              <a:gd name="connsiteX104" fmla="*/ 7044634 w 7185311"/>
              <a:gd name="connsiteY104" fmla="*/ 360485 h 2031086"/>
              <a:gd name="connsiteX105" fmla="*/ 7053427 w 7185311"/>
              <a:gd name="connsiteY105" fmla="*/ 272562 h 2031086"/>
              <a:gd name="connsiteX106" fmla="*/ 7062219 w 7185311"/>
              <a:gd name="connsiteY106" fmla="*/ 246185 h 2031086"/>
              <a:gd name="connsiteX107" fmla="*/ 7088596 w 7185311"/>
              <a:gd name="connsiteY107" fmla="*/ 219808 h 2031086"/>
              <a:gd name="connsiteX108" fmla="*/ 7114973 w 7185311"/>
              <a:gd name="connsiteY108" fmla="*/ 184639 h 2031086"/>
              <a:gd name="connsiteX109" fmla="*/ 7132557 w 7185311"/>
              <a:gd name="connsiteY109" fmla="*/ 149469 h 2031086"/>
              <a:gd name="connsiteX110" fmla="*/ 7167727 w 7185311"/>
              <a:gd name="connsiteY110" fmla="*/ 96716 h 2031086"/>
              <a:gd name="connsiteX111" fmla="*/ 7176519 w 7185311"/>
              <a:gd name="connsiteY111" fmla="*/ 0 h 2031086"/>
              <a:gd name="connsiteX112" fmla="*/ 7141350 w 7185311"/>
              <a:gd name="connsiteY112" fmla="*/ 8793 h 2031086"/>
              <a:gd name="connsiteX113" fmla="*/ 7079804 w 7185311"/>
              <a:gd name="connsiteY113" fmla="*/ 43962 h 2031086"/>
              <a:gd name="connsiteX114" fmla="*/ 7062219 w 7185311"/>
              <a:gd name="connsiteY114" fmla="*/ 17585 h 2031086"/>
              <a:gd name="connsiteX115" fmla="*/ 7027050 w 7185311"/>
              <a:gd name="connsiteY115" fmla="*/ 8793 h 2031086"/>
              <a:gd name="connsiteX116" fmla="*/ 6877581 w 7185311"/>
              <a:gd name="connsiteY116" fmla="*/ 17585 h 2031086"/>
              <a:gd name="connsiteX117" fmla="*/ 6578642 w 7185311"/>
              <a:gd name="connsiteY117" fmla="*/ 26377 h 2031086"/>
              <a:gd name="connsiteX118" fmla="*/ 6552265 w 7185311"/>
              <a:gd name="connsiteY118" fmla="*/ 43962 h 2031086"/>
              <a:gd name="connsiteX119" fmla="*/ 6517096 w 7185311"/>
              <a:gd name="connsiteY119" fmla="*/ 61546 h 2031086"/>
              <a:gd name="connsiteX120" fmla="*/ 6481927 w 7185311"/>
              <a:gd name="connsiteY120" fmla="*/ 96716 h 2031086"/>
              <a:gd name="connsiteX121" fmla="*/ 6420381 w 7185311"/>
              <a:gd name="connsiteY121" fmla="*/ 140677 h 2031086"/>
              <a:gd name="connsiteX122" fmla="*/ 6367627 w 7185311"/>
              <a:gd name="connsiteY122" fmla="*/ 175846 h 2031086"/>
              <a:gd name="connsiteX123" fmla="*/ 6341250 w 7185311"/>
              <a:gd name="connsiteY123" fmla="*/ 202223 h 2031086"/>
              <a:gd name="connsiteX124" fmla="*/ 6288496 w 7185311"/>
              <a:gd name="connsiteY124" fmla="*/ 237393 h 2031086"/>
              <a:gd name="connsiteX125" fmla="*/ 6262119 w 7185311"/>
              <a:gd name="connsiteY125" fmla="*/ 254977 h 2031086"/>
              <a:gd name="connsiteX126" fmla="*/ 6015934 w 7185311"/>
              <a:gd name="connsiteY126" fmla="*/ 369277 h 2031086"/>
              <a:gd name="connsiteX127" fmla="*/ 5971973 w 7185311"/>
              <a:gd name="connsiteY127" fmla="*/ 378069 h 2031086"/>
              <a:gd name="connsiteX128" fmla="*/ 5928011 w 7185311"/>
              <a:gd name="connsiteY128" fmla="*/ 422031 h 2031086"/>
              <a:gd name="connsiteX129" fmla="*/ 5901634 w 7185311"/>
              <a:gd name="connsiteY129" fmla="*/ 430823 h 2031086"/>
              <a:gd name="connsiteX130" fmla="*/ 5857673 w 7185311"/>
              <a:gd name="connsiteY130" fmla="*/ 457200 h 2031086"/>
              <a:gd name="connsiteX131" fmla="*/ 5796127 w 7185311"/>
              <a:gd name="connsiteY131" fmla="*/ 492369 h 2031086"/>
              <a:gd name="connsiteX132" fmla="*/ 5760957 w 7185311"/>
              <a:gd name="connsiteY132" fmla="*/ 501162 h 2031086"/>
              <a:gd name="connsiteX133" fmla="*/ 5637865 w 7185311"/>
              <a:gd name="connsiteY133" fmla="*/ 527539 h 2031086"/>
              <a:gd name="connsiteX134" fmla="*/ 5593904 w 7185311"/>
              <a:gd name="connsiteY134" fmla="*/ 545123 h 2031086"/>
              <a:gd name="connsiteX135" fmla="*/ 5505981 w 7185311"/>
              <a:gd name="connsiteY135" fmla="*/ 597877 h 2031086"/>
              <a:gd name="connsiteX136" fmla="*/ 5400473 w 7185311"/>
              <a:gd name="connsiteY136" fmla="*/ 633046 h 2031086"/>
              <a:gd name="connsiteX137" fmla="*/ 5294965 w 7185311"/>
              <a:gd name="connsiteY137" fmla="*/ 650631 h 2031086"/>
              <a:gd name="connsiteX138" fmla="*/ 5092742 w 7185311"/>
              <a:gd name="connsiteY138" fmla="*/ 720969 h 2031086"/>
              <a:gd name="connsiteX139" fmla="*/ 4978442 w 7185311"/>
              <a:gd name="connsiteY139" fmla="*/ 747346 h 2031086"/>
              <a:gd name="connsiteX140" fmla="*/ 4547619 w 7185311"/>
              <a:gd name="connsiteY140" fmla="*/ 888023 h 2031086"/>
              <a:gd name="connsiteX141" fmla="*/ 4266265 w 7185311"/>
              <a:gd name="connsiteY141" fmla="*/ 975946 h 2031086"/>
              <a:gd name="connsiteX142" fmla="*/ 4125588 w 7185311"/>
              <a:gd name="connsiteY142" fmla="*/ 1011116 h 2031086"/>
              <a:gd name="connsiteX143" fmla="*/ 3932157 w 7185311"/>
              <a:gd name="connsiteY143" fmla="*/ 1063869 h 2031086"/>
              <a:gd name="connsiteX144" fmla="*/ 3905781 w 7185311"/>
              <a:gd name="connsiteY144" fmla="*/ 1090246 h 2031086"/>
              <a:gd name="connsiteX145" fmla="*/ 3879404 w 7185311"/>
              <a:gd name="connsiteY145" fmla="*/ 1099039 h 2031086"/>
              <a:gd name="connsiteX146" fmla="*/ 3782688 w 7185311"/>
              <a:gd name="connsiteY146" fmla="*/ 1143000 h 2031086"/>
              <a:gd name="connsiteX147" fmla="*/ 3756311 w 7185311"/>
              <a:gd name="connsiteY147" fmla="*/ 1151793 h 2031086"/>
              <a:gd name="connsiteX148" fmla="*/ 3712350 w 7185311"/>
              <a:gd name="connsiteY148" fmla="*/ 1169377 h 2031086"/>
              <a:gd name="connsiteX149" fmla="*/ 3659596 w 7185311"/>
              <a:gd name="connsiteY149" fmla="*/ 1178169 h 2031086"/>
              <a:gd name="connsiteX150" fmla="*/ 3589257 w 7185311"/>
              <a:gd name="connsiteY150" fmla="*/ 1195754 h 2031086"/>
              <a:gd name="connsiteX151" fmla="*/ 3439788 w 7185311"/>
              <a:gd name="connsiteY151" fmla="*/ 1204546 h 2031086"/>
              <a:gd name="connsiteX152" fmla="*/ 3395827 w 7185311"/>
              <a:gd name="connsiteY152" fmla="*/ 1213339 h 2031086"/>
              <a:gd name="connsiteX153" fmla="*/ 2156111 w 7185311"/>
              <a:gd name="connsiteY153" fmla="*/ 1169377 h 2031086"/>
              <a:gd name="connsiteX154" fmla="*/ 2085773 w 7185311"/>
              <a:gd name="connsiteY154" fmla="*/ 1134208 h 2031086"/>
              <a:gd name="connsiteX155" fmla="*/ 1936304 w 7185311"/>
              <a:gd name="connsiteY155" fmla="*/ 1063869 h 2031086"/>
              <a:gd name="connsiteX156" fmla="*/ 1909927 w 7185311"/>
              <a:gd name="connsiteY156" fmla="*/ 1037493 h 2031086"/>
              <a:gd name="connsiteX157" fmla="*/ 1813211 w 7185311"/>
              <a:gd name="connsiteY157" fmla="*/ 949569 h 2031086"/>
              <a:gd name="connsiteX158" fmla="*/ 1795627 w 7185311"/>
              <a:gd name="connsiteY158" fmla="*/ 914400 h 2031086"/>
              <a:gd name="connsiteX159" fmla="*/ 1769250 w 7185311"/>
              <a:gd name="connsiteY159" fmla="*/ 879231 h 2031086"/>
              <a:gd name="connsiteX160" fmla="*/ 1751665 w 7185311"/>
              <a:gd name="connsiteY160" fmla="*/ 852854 h 2031086"/>
              <a:gd name="connsiteX161" fmla="*/ 1707704 w 7185311"/>
              <a:gd name="connsiteY161" fmla="*/ 729762 h 2031086"/>
              <a:gd name="connsiteX162" fmla="*/ 1672534 w 7185311"/>
              <a:gd name="connsiteY162" fmla="*/ 677008 h 2031086"/>
              <a:gd name="connsiteX163" fmla="*/ 1628573 w 7185311"/>
              <a:gd name="connsiteY163" fmla="*/ 615462 h 2031086"/>
              <a:gd name="connsiteX164" fmla="*/ 1523065 w 7185311"/>
              <a:gd name="connsiteY164" fmla="*/ 553916 h 2031086"/>
              <a:gd name="connsiteX165" fmla="*/ 1479104 w 7185311"/>
              <a:gd name="connsiteY165" fmla="*/ 536331 h 2031086"/>
              <a:gd name="connsiteX166" fmla="*/ 1382388 w 7185311"/>
              <a:gd name="connsiteY166" fmla="*/ 465993 h 2031086"/>
              <a:gd name="connsiteX167" fmla="*/ 1347219 w 7185311"/>
              <a:gd name="connsiteY167" fmla="*/ 439616 h 2031086"/>
              <a:gd name="connsiteX168" fmla="*/ 1294465 w 7185311"/>
              <a:gd name="connsiteY168" fmla="*/ 404446 h 2031086"/>
              <a:gd name="connsiteX169" fmla="*/ 1250504 w 7185311"/>
              <a:gd name="connsiteY169" fmla="*/ 369277 h 2031086"/>
              <a:gd name="connsiteX170" fmla="*/ 1180165 w 7185311"/>
              <a:gd name="connsiteY170" fmla="*/ 334108 h 2031086"/>
              <a:gd name="connsiteX171" fmla="*/ 1101034 w 7185311"/>
              <a:gd name="connsiteY171" fmla="*/ 272562 h 2031086"/>
              <a:gd name="connsiteX172" fmla="*/ 969150 w 7185311"/>
              <a:gd name="connsiteY172" fmla="*/ 237393 h 2031086"/>
              <a:gd name="connsiteX173" fmla="*/ 872434 w 7185311"/>
              <a:gd name="connsiteY173" fmla="*/ 202223 h 2031086"/>
              <a:gd name="connsiteX174" fmla="*/ 784511 w 7185311"/>
              <a:gd name="connsiteY174" fmla="*/ 184639 h 2031086"/>
              <a:gd name="connsiteX175" fmla="*/ 696588 w 7185311"/>
              <a:gd name="connsiteY175" fmla="*/ 149469 h 2031086"/>
              <a:gd name="connsiteX176" fmla="*/ 573496 w 7185311"/>
              <a:gd name="connsiteY176" fmla="*/ 123093 h 2031086"/>
              <a:gd name="connsiteX177" fmla="*/ 371273 w 7185311"/>
              <a:gd name="connsiteY177" fmla="*/ 87923 h 2031086"/>
              <a:gd name="connsiteX178" fmla="*/ 327311 w 7185311"/>
              <a:gd name="connsiteY178" fmla="*/ 70339 h 2031086"/>
              <a:gd name="connsiteX179" fmla="*/ 160257 w 7185311"/>
              <a:gd name="connsiteY179" fmla="*/ 43962 h 203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7185311" h="2031086">
                <a:moveTo>
                  <a:pt x="160257" y="43962"/>
                </a:moveTo>
                <a:cubicBezTo>
                  <a:pt x="123622" y="45427"/>
                  <a:pt x="127229" y="71544"/>
                  <a:pt x="107504" y="79131"/>
                </a:cubicBezTo>
                <a:cubicBezTo>
                  <a:pt x="4635" y="118696"/>
                  <a:pt x="78018" y="55861"/>
                  <a:pt x="19581" y="114300"/>
                </a:cubicBezTo>
                <a:cubicBezTo>
                  <a:pt x="16650" y="128954"/>
                  <a:pt x="12438" y="143409"/>
                  <a:pt x="10788" y="158262"/>
                </a:cubicBezTo>
                <a:cubicBezTo>
                  <a:pt x="-7317" y="321208"/>
                  <a:pt x="669" y="473184"/>
                  <a:pt x="10788" y="641839"/>
                </a:cubicBezTo>
                <a:cubicBezTo>
                  <a:pt x="12235" y="665963"/>
                  <a:pt x="20731" y="689249"/>
                  <a:pt x="28373" y="712177"/>
                </a:cubicBezTo>
                <a:cubicBezTo>
                  <a:pt x="31304" y="720969"/>
                  <a:pt x="31778" y="731012"/>
                  <a:pt x="37165" y="738554"/>
                </a:cubicBezTo>
                <a:cubicBezTo>
                  <a:pt x="46801" y="752045"/>
                  <a:pt x="60611" y="762000"/>
                  <a:pt x="72334" y="773723"/>
                </a:cubicBezTo>
                <a:cubicBezTo>
                  <a:pt x="75265" y="785446"/>
                  <a:pt x="74424" y="798838"/>
                  <a:pt x="81127" y="808893"/>
                </a:cubicBezTo>
                <a:cubicBezTo>
                  <a:pt x="86989" y="817685"/>
                  <a:pt x="99386" y="819712"/>
                  <a:pt x="107504" y="826477"/>
                </a:cubicBezTo>
                <a:cubicBezTo>
                  <a:pt x="117056" y="834437"/>
                  <a:pt x="126247" y="843039"/>
                  <a:pt x="133881" y="852854"/>
                </a:cubicBezTo>
                <a:cubicBezTo>
                  <a:pt x="146856" y="869536"/>
                  <a:pt x="151465" y="893885"/>
                  <a:pt x="169050" y="905608"/>
                </a:cubicBezTo>
                <a:cubicBezTo>
                  <a:pt x="231213" y="947051"/>
                  <a:pt x="154256" y="895041"/>
                  <a:pt x="230596" y="949569"/>
                </a:cubicBezTo>
                <a:cubicBezTo>
                  <a:pt x="239195" y="955711"/>
                  <a:pt x="247521" y="962428"/>
                  <a:pt x="256973" y="967154"/>
                </a:cubicBezTo>
                <a:cubicBezTo>
                  <a:pt x="265262" y="971299"/>
                  <a:pt x="274558" y="973015"/>
                  <a:pt x="283350" y="975946"/>
                </a:cubicBezTo>
                <a:cubicBezTo>
                  <a:pt x="300935" y="987669"/>
                  <a:pt x="329421" y="991066"/>
                  <a:pt x="336104" y="1011116"/>
                </a:cubicBezTo>
                <a:lnTo>
                  <a:pt x="353688" y="1063869"/>
                </a:lnTo>
                <a:cubicBezTo>
                  <a:pt x="356619" y="1072661"/>
                  <a:pt x="360663" y="1081158"/>
                  <a:pt x="362481" y="1090246"/>
                </a:cubicBezTo>
                <a:cubicBezTo>
                  <a:pt x="365412" y="1104900"/>
                  <a:pt x="369160" y="1119414"/>
                  <a:pt x="371273" y="1134208"/>
                </a:cubicBezTo>
                <a:cubicBezTo>
                  <a:pt x="377956" y="1180990"/>
                  <a:pt x="349536" y="1248672"/>
                  <a:pt x="388857" y="1274885"/>
                </a:cubicBezTo>
                <a:cubicBezTo>
                  <a:pt x="397649" y="1280746"/>
                  <a:pt x="405783" y="1287743"/>
                  <a:pt x="415234" y="1292469"/>
                </a:cubicBezTo>
                <a:cubicBezTo>
                  <a:pt x="436582" y="1303143"/>
                  <a:pt x="463491" y="1304032"/>
                  <a:pt x="485573" y="1310054"/>
                </a:cubicBezTo>
                <a:cubicBezTo>
                  <a:pt x="503456" y="1314931"/>
                  <a:pt x="520742" y="1321777"/>
                  <a:pt x="538327" y="1327639"/>
                </a:cubicBezTo>
                <a:lnTo>
                  <a:pt x="564704" y="1336431"/>
                </a:lnTo>
                <a:cubicBezTo>
                  <a:pt x="573496" y="1339362"/>
                  <a:pt x="581885" y="1344073"/>
                  <a:pt x="591081" y="1345223"/>
                </a:cubicBezTo>
                <a:cubicBezTo>
                  <a:pt x="743748" y="1364307"/>
                  <a:pt x="685911" y="1351347"/>
                  <a:pt x="766927" y="1371600"/>
                </a:cubicBezTo>
                <a:cubicBezTo>
                  <a:pt x="781581" y="1380392"/>
                  <a:pt x="795603" y="1390334"/>
                  <a:pt x="810888" y="1397977"/>
                </a:cubicBezTo>
                <a:cubicBezTo>
                  <a:pt x="831918" y="1408492"/>
                  <a:pt x="858396" y="1416744"/>
                  <a:pt x="881227" y="1424354"/>
                </a:cubicBezTo>
                <a:cubicBezTo>
                  <a:pt x="890019" y="1430216"/>
                  <a:pt x="900132" y="1434467"/>
                  <a:pt x="907604" y="1441939"/>
                </a:cubicBezTo>
                <a:cubicBezTo>
                  <a:pt x="915076" y="1449411"/>
                  <a:pt x="916013" y="1463073"/>
                  <a:pt x="925188" y="1468316"/>
                </a:cubicBezTo>
                <a:cubicBezTo>
                  <a:pt x="938163" y="1475730"/>
                  <a:pt x="954356" y="1474995"/>
                  <a:pt x="969150" y="1477108"/>
                </a:cubicBezTo>
                <a:cubicBezTo>
                  <a:pt x="995423" y="1480861"/>
                  <a:pt x="1021904" y="1482969"/>
                  <a:pt x="1048281" y="1485900"/>
                </a:cubicBezTo>
                <a:cubicBezTo>
                  <a:pt x="1060004" y="1488831"/>
                  <a:pt x="1072230" y="1490205"/>
                  <a:pt x="1083450" y="1494693"/>
                </a:cubicBezTo>
                <a:cubicBezTo>
                  <a:pt x="1104757" y="1503216"/>
                  <a:pt x="1136285" y="1525222"/>
                  <a:pt x="1162581" y="1529862"/>
                </a:cubicBezTo>
                <a:cubicBezTo>
                  <a:pt x="1203398" y="1537065"/>
                  <a:pt x="1244642" y="1541585"/>
                  <a:pt x="1285673" y="1547446"/>
                </a:cubicBezTo>
                <a:cubicBezTo>
                  <a:pt x="1294465" y="1550377"/>
                  <a:pt x="1303760" y="1552094"/>
                  <a:pt x="1312050" y="1556239"/>
                </a:cubicBezTo>
                <a:cubicBezTo>
                  <a:pt x="1321501" y="1560965"/>
                  <a:pt x="1328771" y="1569531"/>
                  <a:pt x="1338427" y="1573823"/>
                </a:cubicBezTo>
                <a:cubicBezTo>
                  <a:pt x="1355365" y="1581351"/>
                  <a:pt x="1391181" y="1591408"/>
                  <a:pt x="1391181" y="1591408"/>
                </a:cubicBezTo>
                <a:cubicBezTo>
                  <a:pt x="1399973" y="1597270"/>
                  <a:pt x="1408382" y="1603750"/>
                  <a:pt x="1417557" y="1608993"/>
                </a:cubicBezTo>
                <a:cubicBezTo>
                  <a:pt x="1428937" y="1615496"/>
                  <a:pt x="1442061" y="1618959"/>
                  <a:pt x="1452727" y="1626577"/>
                </a:cubicBezTo>
                <a:cubicBezTo>
                  <a:pt x="1462845" y="1633804"/>
                  <a:pt x="1468986" y="1645727"/>
                  <a:pt x="1479104" y="1652954"/>
                </a:cubicBezTo>
                <a:cubicBezTo>
                  <a:pt x="1510582" y="1675439"/>
                  <a:pt x="1514924" y="1667825"/>
                  <a:pt x="1549442" y="1679331"/>
                </a:cubicBezTo>
                <a:cubicBezTo>
                  <a:pt x="1564415" y="1684322"/>
                  <a:pt x="1577928" y="1693821"/>
                  <a:pt x="1593404" y="1696916"/>
                </a:cubicBezTo>
                <a:cubicBezTo>
                  <a:pt x="1622286" y="1702692"/>
                  <a:pt x="1652019" y="1702777"/>
                  <a:pt x="1681327" y="1705708"/>
                </a:cubicBezTo>
                <a:cubicBezTo>
                  <a:pt x="1698912" y="1711570"/>
                  <a:pt x="1715905" y="1719658"/>
                  <a:pt x="1734081" y="1723293"/>
                </a:cubicBezTo>
                <a:lnTo>
                  <a:pt x="1822004" y="1740877"/>
                </a:lnTo>
                <a:cubicBezTo>
                  <a:pt x="1839526" y="1744162"/>
                  <a:pt x="1857355" y="1745802"/>
                  <a:pt x="1874757" y="1749669"/>
                </a:cubicBezTo>
                <a:cubicBezTo>
                  <a:pt x="1910145" y="1757533"/>
                  <a:pt x="1945874" y="1764582"/>
                  <a:pt x="1980265" y="1776046"/>
                </a:cubicBezTo>
                <a:lnTo>
                  <a:pt x="2033019" y="1793631"/>
                </a:lnTo>
                <a:cubicBezTo>
                  <a:pt x="2041811" y="1796562"/>
                  <a:pt x="2050308" y="1800605"/>
                  <a:pt x="2059396" y="1802423"/>
                </a:cubicBezTo>
                <a:lnTo>
                  <a:pt x="2103357" y="1811216"/>
                </a:lnTo>
                <a:cubicBezTo>
                  <a:pt x="2169577" y="1855361"/>
                  <a:pt x="2085417" y="1803528"/>
                  <a:pt x="2164904" y="1837593"/>
                </a:cubicBezTo>
                <a:cubicBezTo>
                  <a:pt x="2174617" y="1841755"/>
                  <a:pt x="2181568" y="1851015"/>
                  <a:pt x="2191281" y="1855177"/>
                </a:cubicBezTo>
                <a:cubicBezTo>
                  <a:pt x="2201079" y="1859376"/>
                  <a:pt x="2263906" y="1871761"/>
                  <a:pt x="2270411" y="1872762"/>
                </a:cubicBezTo>
                <a:cubicBezTo>
                  <a:pt x="2316628" y="1879873"/>
                  <a:pt x="2383738" y="1885853"/>
                  <a:pt x="2428673" y="1890346"/>
                </a:cubicBezTo>
                <a:cubicBezTo>
                  <a:pt x="2446258" y="1896208"/>
                  <a:pt x="2462983" y="1906087"/>
                  <a:pt x="2481427" y="1907931"/>
                </a:cubicBezTo>
                <a:cubicBezTo>
                  <a:pt x="2607373" y="1920525"/>
                  <a:pt x="2539983" y="1914464"/>
                  <a:pt x="2683650" y="1925516"/>
                </a:cubicBezTo>
                <a:cubicBezTo>
                  <a:pt x="2701235" y="1928447"/>
                  <a:pt x="2718882" y="1931023"/>
                  <a:pt x="2736404" y="1934308"/>
                </a:cubicBezTo>
                <a:cubicBezTo>
                  <a:pt x="2765780" y="1939816"/>
                  <a:pt x="2794542" y="1949411"/>
                  <a:pt x="2824327" y="1951893"/>
                </a:cubicBezTo>
                <a:lnTo>
                  <a:pt x="2929834" y="1960685"/>
                </a:lnTo>
                <a:cubicBezTo>
                  <a:pt x="2947919" y="1966713"/>
                  <a:pt x="2972979" y="1975815"/>
                  <a:pt x="2991381" y="1978269"/>
                </a:cubicBezTo>
                <a:cubicBezTo>
                  <a:pt x="3023468" y="1982547"/>
                  <a:pt x="3055858" y="1984131"/>
                  <a:pt x="3088096" y="1987062"/>
                </a:cubicBezTo>
                <a:cubicBezTo>
                  <a:pt x="3177122" y="2016736"/>
                  <a:pt x="3095341" y="1992142"/>
                  <a:pt x="3307904" y="2004646"/>
                </a:cubicBezTo>
                <a:cubicBezTo>
                  <a:pt x="3343134" y="2006718"/>
                  <a:pt x="3378242" y="2010508"/>
                  <a:pt x="3413411" y="2013439"/>
                </a:cubicBezTo>
                <a:cubicBezTo>
                  <a:pt x="3472424" y="2033109"/>
                  <a:pt x="3458902" y="2031023"/>
                  <a:pt x="3562881" y="2031023"/>
                </a:cubicBezTo>
                <a:lnTo>
                  <a:pt x="5066365" y="2022231"/>
                </a:lnTo>
                <a:cubicBezTo>
                  <a:pt x="5150742" y="2010981"/>
                  <a:pt x="5275875" y="2000096"/>
                  <a:pt x="5374096" y="1978269"/>
                </a:cubicBezTo>
                <a:cubicBezTo>
                  <a:pt x="5385892" y="1975648"/>
                  <a:pt x="5397469" y="1972098"/>
                  <a:pt x="5409265" y="1969477"/>
                </a:cubicBezTo>
                <a:cubicBezTo>
                  <a:pt x="5450228" y="1960374"/>
                  <a:pt x="5493396" y="1958684"/>
                  <a:pt x="5532357" y="1943100"/>
                </a:cubicBezTo>
                <a:cubicBezTo>
                  <a:pt x="5590194" y="1919966"/>
                  <a:pt x="5560843" y="1928611"/>
                  <a:pt x="5620281" y="1916723"/>
                </a:cubicBezTo>
                <a:cubicBezTo>
                  <a:pt x="5632004" y="1910862"/>
                  <a:pt x="5643178" y="1903741"/>
                  <a:pt x="5655450" y="1899139"/>
                </a:cubicBezTo>
                <a:cubicBezTo>
                  <a:pt x="5666764" y="1894896"/>
                  <a:pt x="5679811" y="1895750"/>
                  <a:pt x="5690619" y="1890346"/>
                </a:cubicBezTo>
                <a:cubicBezTo>
                  <a:pt x="5721247" y="1875031"/>
                  <a:pt x="5735569" y="1850561"/>
                  <a:pt x="5760957" y="1828800"/>
                </a:cubicBezTo>
                <a:cubicBezTo>
                  <a:pt x="5768980" y="1821923"/>
                  <a:pt x="5779862" y="1818688"/>
                  <a:pt x="5787334" y="1811216"/>
                </a:cubicBezTo>
                <a:cubicBezTo>
                  <a:pt x="5800604" y="1797946"/>
                  <a:pt x="5809823" y="1781088"/>
                  <a:pt x="5822504" y="1767254"/>
                </a:cubicBezTo>
                <a:cubicBezTo>
                  <a:pt x="5876733" y="1708096"/>
                  <a:pt x="5865296" y="1718211"/>
                  <a:pt x="5910427" y="1688123"/>
                </a:cubicBezTo>
                <a:cubicBezTo>
                  <a:pt x="5975069" y="1580388"/>
                  <a:pt x="5902285" y="1687474"/>
                  <a:pt x="5963181" y="1626577"/>
                </a:cubicBezTo>
                <a:cubicBezTo>
                  <a:pt x="5973543" y="1616215"/>
                  <a:pt x="5978114" y="1600562"/>
                  <a:pt x="5989557" y="1591408"/>
                </a:cubicBezTo>
                <a:cubicBezTo>
                  <a:pt x="6018544" y="1568219"/>
                  <a:pt x="6099902" y="1533708"/>
                  <a:pt x="6130234" y="1521069"/>
                </a:cubicBezTo>
                <a:cubicBezTo>
                  <a:pt x="6138789" y="1517504"/>
                  <a:pt x="6148322" y="1516422"/>
                  <a:pt x="6156611" y="1512277"/>
                </a:cubicBezTo>
                <a:cubicBezTo>
                  <a:pt x="6171896" y="1504635"/>
                  <a:pt x="6185634" y="1494199"/>
                  <a:pt x="6200573" y="1485900"/>
                </a:cubicBezTo>
                <a:cubicBezTo>
                  <a:pt x="6212030" y="1479535"/>
                  <a:pt x="6224019" y="1474177"/>
                  <a:pt x="6235742" y="1468316"/>
                </a:cubicBezTo>
                <a:cubicBezTo>
                  <a:pt x="6272134" y="1413729"/>
                  <a:pt x="6230041" y="1466462"/>
                  <a:pt x="6314873" y="1415562"/>
                </a:cubicBezTo>
                <a:cubicBezTo>
                  <a:pt x="6325535" y="1409165"/>
                  <a:pt x="6330904" y="1396082"/>
                  <a:pt x="6341250" y="1389185"/>
                </a:cubicBezTo>
                <a:cubicBezTo>
                  <a:pt x="6348961" y="1384044"/>
                  <a:pt x="6358949" y="1383647"/>
                  <a:pt x="6367627" y="1380393"/>
                </a:cubicBezTo>
                <a:cubicBezTo>
                  <a:pt x="6382405" y="1374851"/>
                  <a:pt x="6396934" y="1368670"/>
                  <a:pt x="6411588" y="1362808"/>
                </a:cubicBezTo>
                <a:cubicBezTo>
                  <a:pt x="6423311" y="1342293"/>
                  <a:pt x="6431059" y="1318922"/>
                  <a:pt x="6446757" y="1301262"/>
                </a:cubicBezTo>
                <a:cubicBezTo>
                  <a:pt x="6455465" y="1291466"/>
                  <a:pt x="6471975" y="1292207"/>
                  <a:pt x="6481927" y="1283677"/>
                </a:cubicBezTo>
                <a:cubicBezTo>
                  <a:pt x="6493053" y="1274140"/>
                  <a:pt x="6498767" y="1259634"/>
                  <a:pt x="6508304" y="1248508"/>
                </a:cubicBezTo>
                <a:cubicBezTo>
                  <a:pt x="6516396" y="1239067"/>
                  <a:pt x="6525240" y="1230223"/>
                  <a:pt x="6534681" y="1222131"/>
                </a:cubicBezTo>
                <a:cubicBezTo>
                  <a:pt x="6545807" y="1212594"/>
                  <a:pt x="6559993" y="1206597"/>
                  <a:pt x="6569850" y="1195754"/>
                </a:cubicBezTo>
                <a:cubicBezTo>
                  <a:pt x="6589564" y="1174068"/>
                  <a:pt x="6607244" y="1150376"/>
                  <a:pt x="6622604" y="1125416"/>
                </a:cubicBezTo>
                <a:cubicBezTo>
                  <a:pt x="6646050" y="1087316"/>
                  <a:pt x="6678796" y="1053557"/>
                  <a:pt x="6692942" y="1011116"/>
                </a:cubicBezTo>
                <a:cubicBezTo>
                  <a:pt x="6695873" y="1002324"/>
                  <a:pt x="6697233" y="992841"/>
                  <a:pt x="6701734" y="984739"/>
                </a:cubicBezTo>
                <a:cubicBezTo>
                  <a:pt x="6711998" y="966264"/>
                  <a:pt x="6736904" y="931985"/>
                  <a:pt x="6736904" y="931985"/>
                </a:cubicBezTo>
                <a:cubicBezTo>
                  <a:pt x="6739835" y="911470"/>
                  <a:pt x="6738614" y="889915"/>
                  <a:pt x="6745696" y="870439"/>
                </a:cubicBezTo>
                <a:cubicBezTo>
                  <a:pt x="6754195" y="847066"/>
                  <a:pt x="6783210" y="827180"/>
                  <a:pt x="6798450" y="808893"/>
                </a:cubicBezTo>
                <a:cubicBezTo>
                  <a:pt x="6805215" y="800775"/>
                  <a:pt x="6810902" y="791753"/>
                  <a:pt x="6816034" y="782516"/>
                </a:cubicBezTo>
                <a:cubicBezTo>
                  <a:pt x="6825582" y="765330"/>
                  <a:pt x="6830129" y="745114"/>
                  <a:pt x="6842411" y="729762"/>
                </a:cubicBezTo>
                <a:cubicBezTo>
                  <a:pt x="6854134" y="715108"/>
                  <a:pt x="6871719" y="706316"/>
                  <a:pt x="6886373" y="694593"/>
                </a:cubicBezTo>
                <a:cubicBezTo>
                  <a:pt x="6893270" y="680798"/>
                  <a:pt x="6909112" y="645475"/>
                  <a:pt x="6921542" y="633046"/>
                </a:cubicBezTo>
                <a:cubicBezTo>
                  <a:pt x="6929014" y="625574"/>
                  <a:pt x="6939127" y="621323"/>
                  <a:pt x="6947919" y="615462"/>
                </a:cubicBezTo>
                <a:cubicBezTo>
                  <a:pt x="6953781" y="597877"/>
                  <a:pt x="6958620" y="579918"/>
                  <a:pt x="6965504" y="562708"/>
                </a:cubicBezTo>
                <a:cubicBezTo>
                  <a:pt x="6976660" y="534817"/>
                  <a:pt x="6984810" y="524956"/>
                  <a:pt x="7000673" y="501162"/>
                </a:cubicBezTo>
                <a:cubicBezTo>
                  <a:pt x="7033797" y="401790"/>
                  <a:pt x="7019412" y="448765"/>
                  <a:pt x="7044634" y="360485"/>
                </a:cubicBezTo>
                <a:cubicBezTo>
                  <a:pt x="7047565" y="331177"/>
                  <a:pt x="7048948" y="301673"/>
                  <a:pt x="7053427" y="272562"/>
                </a:cubicBezTo>
                <a:cubicBezTo>
                  <a:pt x="7054836" y="263402"/>
                  <a:pt x="7057078" y="253896"/>
                  <a:pt x="7062219" y="246185"/>
                </a:cubicBezTo>
                <a:cubicBezTo>
                  <a:pt x="7069116" y="235839"/>
                  <a:pt x="7080504" y="229249"/>
                  <a:pt x="7088596" y="219808"/>
                </a:cubicBezTo>
                <a:cubicBezTo>
                  <a:pt x="7098133" y="208682"/>
                  <a:pt x="7107207" y="197065"/>
                  <a:pt x="7114973" y="184639"/>
                </a:cubicBezTo>
                <a:cubicBezTo>
                  <a:pt x="7121920" y="173524"/>
                  <a:pt x="7125814" y="160708"/>
                  <a:pt x="7132557" y="149469"/>
                </a:cubicBezTo>
                <a:cubicBezTo>
                  <a:pt x="7143430" y="131347"/>
                  <a:pt x="7167727" y="96716"/>
                  <a:pt x="7167727" y="96716"/>
                </a:cubicBezTo>
                <a:cubicBezTo>
                  <a:pt x="7190037" y="29785"/>
                  <a:pt x="7188946" y="62138"/>
                  <a:pt x="7176519" y="0"/>
                </a:cubicBezTo>
                <a:cubicBezTo>
                  <a:pt x="7164796" y="2931"/>
                  <a:pt x="7152158" y="3389"/>
                  <a:pt x="7141350" y="8793"/>
                </a:cubicBezTo>
                <a:cubicBezTo>
                  <a:pt x="7034887" y="62024"/>
                  <a:pt x="7160485" y="17066"/>
                  <a:pt x="7079804" y="43962"/>
                </a:cubicBezTo>
                <a:cubicBezTo>
                  <a:pt x="7073942" y="35170"/>
                  <a:pt x="7071011" y="23447"/>
                  <a:pt x="7062219" y="17585"/>
                </a:cubicBezTo>
                <a:cubicBezTo>
                  <a:pt x="7052165" y="10882"/>
                  <a:pt x="7039134" y="8793"/>
                  <a:pt x="7027050" y="8793"/>
                </a:cubicBezTo>
                <a:cubicBezTo>
                  <a:pt x="6977141" y="8793"/>
                  <a:pt x="6927452" y="15629"/>
                  <a:pt x="6877581" y="17585"/>
                </a:cubicBezTo>
                <a:lnTo>
                  <a:pt x="6578642" y="26377"/>
                </a:lnTo>
                <a:cubicBezTo>
                  <a:pt x="6569850" y="32239"/>
                  <a:pt x="6561440" y="38719"/>
                  <a:pt x="6552265" y="43962"/>
                </a:cubicBezTo>
                <a:cubicBezTo>
                  <a:pt x="6540885" y="50465"/>
                  <a:pt x="6527581" y="53682"/>
                  <a:pt x="6517096" y="61546"/>
                </a:cubicBezTo>
                <a:cubicBezTo>
                  <a:pt x="6503833" y="71493"/>
                  <a:pt x="6494404" y="85799"/>
                  <a:pt x="6481927" y="96716"/>
                </a:cubicBezTo>
                <a:cubicBezTo>
                  <a:pt x="6464481" y="111981"/>
                  <a:pt x="6440074" y="127548"/>
                  <a:pt x="6420381" y="140677"/>
                </a:cubicBezTo>
                <a:cubicBezTo>
                  <a:pt x="6382343" y="197733"/>
                  <a:pt x="6428771" y="140907"/>
                  <a:pt x="6367627" y="175846"/>
                </a:cubicBezTo>
                <a:cubicBezTo>
                  <a:pt x="6356831" y="182015"/>
                  <a:pt x="6351065" y="194589"/>
                  <a:pt x="6341250" y="202223"/>
                </a:cubicBezTo>
                <a:cubicBezTo>
                  <a:pt x="6324568" y="215198"/>
                  <a:pt x="6306081" y="225670"/>
                  <a:pt x="6288496" y="237393"/>
                </a:cubicBezTo>
                <a:cubicBezTo>
                  <a:pt x="6279704" y="243254"/>
                  <a:pt x="6271443" y="250004"/>
                  <a:pt x="6262119" y="254977"/>
                </a:cubicBezTo>
                <a:cubicBezTo>
                  <a:pt x="6144538" y="317687"/>
                  <a:pt x="6135507" y="329420"/>
                  <a:pt x="6015934" y="369277"/>
                </a:cubicBezTo>
                <a:cubicBezTo>
                  <a:pt x="6001757" y="374003"/>
                  <a:pt x="5986627" y="375138"/>
                  <a:pt x="5971973" y="378069"/>
                </a:cubicBezTo>
                <a:cubicBezTo>
                  <a:pt x="5957319" y="392723"/>
                  <a:pt x="5944590" y="409597"/>
                  <a:pt x="5928011" y="422031"/>
                </a:cubicBezTo>
                <a:cubicBezTo>
                  <a:pt x="5920597" y="427592"/>
                  <a:pt x="5909923" y="426678"/>
                  <a:pt x="5901634" y="430823"/>
                </a:cubicBezTo>
                <a:cubicBezTo>
                  <a:pt x="5886349" y="438465"/>
                  <a:pt x="5872164" y="448143"/>
                  <a:pt x="5857673" y="457200"/>
                </a:cubicBezTo>
                <a:cubicBezTo>
                  <a:pt x="5832162" y="473145"/>
                  <a:pt x="5826148" y="481111"/>
                  <a:pt x="5796127" y="492369"/>
                </a:cubicBezTo>
                <a:cubicBezTo>
                  <a:pt x="5784812" y="496612"/>
                  <a:pt x="5772753" y="498541"/>
                  <a:pt x="5760957" y="501162"/>
                </a:cubicBezTo>
                <a:cubicBezTo>
                  <a:pt x="5719994" y="510265"/>
                  <a:pt x="5676826" y="511955"/>
                  <a:pt x="5637865" y="527539"/>
                </a:cubicBezTo>
                <a:lnTo>
                  <a:pt x="5593904" y="545123"/>
                </a:lnTo>
                <a:cubicBezTo>
                  <a:pt x="5555616" y="583411"/>
                  <a:pt x="5572005" y="573552"/>
                  <a:pt x="5505981" y="597877"/>
                </a:cubicBezTo>
                <a:cubicBezTo>
                  <a:pt x="5471195" y="610693"/>
                  <a:pt x="5436825" y="625775"/>
                  <a:pt x="5400473" y="633046"/>
                </a:cubicBezTo>
                <a:cubicBezTo>
                  <a:pt x="5218353" y="669473"/>
                  <a:pt x="5534713" y="607042"/>
                  <a:pt x="5294965" y="650631"/>
                </a:cubicBezTo>
                <a:cubicBezTo>
                  <a:pt x="5229247" y="662579"/>
                  <a:pt x="5138425" y="710427"/>
                  <a:pt x="5092742" y="720969"/>
                </a:cubicBezTo>
                <a:lnTo>
                  <a:pt x="4978442" y="747346"/>
                </a:lnTo>
                <a:cubicBezTo>
                  <a:pt x="4711623" y="814052"/>
                  <a:pt x="4965715" y="757368"/>
                  <a:pt x="4547619" y="888023"/>
                </a:cubicBezTo>
                <a:cubicBezTo>
                  <a:pt x="4453834" y="917331"/>
                  <a:pt x="4361588" y="952115"/>
                  <a:pt x="4266265" y="975946"/>
                </a:cubicBezTo>
                <a:cubicBezTo>
                  <a:pt x="4219373" y="987669"/>
                  <a:pt x="4172183" y="998262"/>
                  <a:pt x="4125588" y="1011116"/>
                </a:cubicBezTo>
                <a:cubicBezTo>
                  <a:pt x="3902338" y="1072703"/>
                  <a:pt x="4106546" y="1025117"/>
                  <a:pt x="3932157" y="1063869"/>
                </a:cubicBezTo>
                <a:cubicBezTo>
                  <a:pt x="3923365" y="1072661"/>
                  <a:pt x="3916127" y="1083349"/>
                  <a:pt x="3905781" y="1090246"/>
                </a:cubicBezTo>
                <a:cubicBezTo>
                  <a:pt x="3898070" y="1095387"/>
                  <a:pt x="3887923" y="1095388"/>
                  <a:pt x="3879404" y="1099039"/>
                </a:cubicBezTo>
                <a:cubicBezTo>
                  <a:pt x="3846855" y="1112989"/>
                  <a:pt x="3815237" y="1129050"/>
                  <a:pt x="3782688" y="1143000"/>
                </a:cubicBezTo>
                <a:cubicBezTo>
                  <a:pt x="3774169" y="1146651"/>
                  <a:pt x="3764989" y="1148539"/>
                  <a:pt x="3756311" y="1151793"/>
                </a:cubicBezTo>
                <a:cubicBezTo>
                  <a:pt x="3741533" y="1157335"/>
                  <a:pt x="3727576" y="1165224"/>
                  <a:pt x="3712350" y="1169377"/>
                </a:cubicBezTo>
                <a:cubicBezTo>
                  <a:pt x="3695151" y="1174068"/>
                  <a:pt x="3677027" y="1174434"/>
                  <a:pt x="3659596" y="1178169"/>
                </a:cubicBezTo>
                <a:cubicBezTo>
                  <a:pt x="3635965" y="1183233"/>
                  <a:pt x="3613253" y="1192875"/>
                  <a:pt x="3589257" y="1195754"/>
                </a:cubicBezTo>
                <a:cubicBezTo>
                  <a:pt x="3539703" y="1201700"/>
                  <a:pt x="3489611" y="1201615"/>
                  <a:pt x="3439788" y="1204546"/>
                </a:cubicBezTo>
                <a:cubicBezTo>
                  <a:pt x="3425134" y="1207477"/>
                  <a:pt x="3410771" y="1213339"/>
                  <a:pt x="3395827" y="1213339"/>
                </a:cubicBezTo>
                <a:cubicBezTo>
                  <a:pt x="3110249" y="1213339"/>
                  <a:pt x="2535497" y="1313904"/>
                  <a:pt x="2156111" y="1169377"/>
                </a:cubicBezTo>
                <a:cubicBezTo>
                  <a:pt x="2131615" y="1160045"/>
                  <a:pt x="2110641" y="1142497"/>
                  <a:pt x="2085773" y="1134208"/>
                </a:cubicBezTo>
                <a:cubicBezTo>
                  <a:pt x="2033750" y="1116868"/>
                  <a:pt x="1981530" y="1095527"/>
                  <a:pt x="1936304" y="1063869"/>
                </a:cubicBezTo>
                <a:cubicBezTo>
                  <a:pt x="1926118" y="1056739"/>
                  <a:pt x="1919479" y="1045453"/>
                  <a:pt x="1909927" y="1037493"/>
                </a:cubicBezTo>
                <a:cubicBezTo>
                  <a:pt x="1802007" y="947561"/>
                  <a:pt x="2060321" y="1196679"/>
                  <a:pt x="1813211" y="949569"/>
                </a:cubicBezTo>
                <a:cubicBezTo>
                  <a:pt x="1807350" y="937846"/>
                  <a:pt x="1802573" y="925514"/>
                  <a:pt x="1795627" y="914400"/>
                </a:cubicBezTo>
                <a:cubicBezTo>
                  <a:pt x="1787861" y="901974"/>
                  <a:pt x="1777767" y="891155"/>
                  <a:pt x="1769250" y="879231"/>
                </a:cubicBezTo>
                <a:cubicBezTo>
                  <a:pt x="1763108" y="870632"/>
                  <a:pt x="1757527" y="861646"/>
                  <a:pt x="1751665" y="852854"/>
                </a:cubicBezTo>
                <a:cubicBezTo>
                  <a:pt x="1748396" y="843047"/>
                  <a:pt x="1719664" y="751688"/>
                  <a:pt x="1707704" y="729762"/>
                </a:cubicBezTo>
                <a:cubicBezTo>
                  <a:pt x="1697584" y="711208"/>
                  <a:pt x="1681985" y="695911"/>
                  <a:pt x="1672534" y="677008"/>
                </a:cubicBezTo>
                <a:cubicBezTo>
                  <a:pt x="1656220" y="644380"/>
                  <a:pt x="1657737" y="638145"/>
                  <a:pt x="1628573" y="615462"/>
                </a:cubicBezTo>
                <a:cubicBezTo>
                  <a:pt x="1594050" y="588611"/>
                  <a:pt x="1562544" y="571861"/>
                  <a:pt x="1523065" y="553916"/>
                </a:cubicBezTo>
                <a:cubicBezTo>
                  <a:pt x="1508697" y="547385"/>
                  <a:pt x="1492488" y="544696"/>
                  <a:pt x="1479104" y="536331"/>
                </a:cubicBezTo>
                <a:cubicBezTo>
                  <a:pt x="1445300" y="515204"/>
                  <a:pt x="1414534" y="489566"/>
                  <a:pt x="1382388" y="465993"/>
                </a:cubicBezTo>
                <a:cubicBezTo>
                  <a:pt x="1370571" y="457327"/>
                  <a:pt x="1359412" y="447745"/>
                  <a:pt x="1347219" y="439616"/>
                </a:cubicBezTo>
                <a:cubicBezTo>
                  <a:pt x="1329634" y="427893"/>
                  <a:pt x="1311557" y="416877"/>
                  <a:pt x="1294465" y="404446"/>
                </a:cubicBezTo>
                <a:cubicBezTo>
                  <a:pt x="1279288" y="393408"/>
                  <a:pt x="1266486" y="379112"/>
                  <a:pt x="1250504" y="369277"/>
                </a:cubicBezTo>
                <a:cubicBezTo>
                  <a:pt x="1228179" y="355539"/>
                  <a:pt x="1200857" y="350202"/>
                  <a:pt x="1180165" y="334108"/>
                </a:cubicBezTo>
                <a:cubicBezTo>
                  <a:pt x="1153788" y="313593"/>
                  <a:pt x="1133164" y="281742"/>
                  <a:pt x="1101034" y="272562"/>
                </a:cubicBezTo>
                <a:cubicBezTo>
                  <a:pt x="1016250" y="248338"/>
                  <a:pt x="1060187" y="260152"/>
                  <a:pt x="969150" y="237393"/>
                </a:cubicBezTo>
                <a:cubicBezTo>
                  <a:pt x="926440" y="208919"/>
                  <a:pt x="944388" y="216613"/>
                  <a:pt x="872434" y="202223"/>
                </a:cubicBezTo>
                <a:lnTo>
                  <a:pt x="784511" y="184639"/>
                </a:lnTo>
                <a:cubicBezTo>
                  <a:pt x="738208" y="153770"/>
                  <a:pt x="772683" y="172883"/>
                  <a:pt x="696588" y="149469"/>
                </a:cubicBezTo>
                <a:cubicBezTo>
                  <a:pt x="610872" y="123095"/>
                  <a:pt x="675670" y="135864"/>
                  <a:pt x="573496" y="123093"/>
                </a:cubicBezTo>
                <a:cubicBezTo>
                  <a:pt x="473150" y="89644"/>
                  <a:pt x="539151" y="107674"/>
                  <a:pt x="371273" y="87923"/>
                </a:cubicBezTo>
                <a:cubicBezTo>
                  <a:pt x="356619" y="82062"/>
                  <a:pt x="342743" y="73646"/>
                  <a:pt x="327311" y="70339"/>
                </a:cubicBezTo>
                <a:cubicBezTo>
                  <a:pt x="269662" y="57986"/>
                  <a:pt x="196892" y="42497"/>
                  <a:pt x="160257" y="43962"/>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Rectángulo 5"/>
          <p:cNvSpPr/>
          <p:nvPr/>
        </p:nvSpPr>
        <p:spPr>
          <a:xfrm>
            <a:off x="4528038" y="2066192"/>
            <a:ext cx="296300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Rectángulo 9"/>
          <p:cNvSpPr/>
          <p:nvPr/>
        </p:nvSpPr>
        <p:spPr>
          <a:xfrm>
            <a:off x="4422531" y="4721468"/>
            <a:ext cx="3235569" cy="888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3261946" y="2980592"/>
            <a:ext cx="2479431"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p:cNvSpPr/>
          <p:nvPr/>
        </p:nvSpPr>
        <p:spPr>
          <a:xfrm>
            <a:off x="6356838" y="2980591"/>
            <a:ext cx="1863970" cy="1740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p:cNvSpPr/>
          <p:nvPr/>
        </p:nvSpPr>
        <p:spPr>
          <a:xfrm>
            <a:off x="8220635" y="2919046"/>
            <a:ext cx="2779086" cy="18501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83020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par>
                          <p:cTn id="23" fill="hold">
                            <p:stCondLst>
                              <p:cond delay="500"/>
                            </p:stCondLst>
                            <p:childTnLst>
                              <p:par>
                                <p:cTn id="24" presetID="10" presetClass="exit" presetSubtype="0" fill="hold" grpId="0" nodeType="after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15" y="787157"/>
            <a:ext cx="10515600" cy="918552"/>
          </a:xfrm>
        </p:spPr>
        <p:txBody>
          <a:bodyPr/>
          <a:lstStyle/>
          <a:p>
            <a:r>
              <a:rPr lang="en-US" dirty="0"/>
              <a:t>Glosario de términos</a:t>
            </a:r>
            <a:endParaRPr lang="es-EC" sz="2000" dirty="0"/>
          </a:p>
        </p:txBody>
      </p:sp>
      <p:sp>
        <p:nvSpPr>
          <p:cNvPr id="5" name="Marcador de contenido 4"/>
          <p:cNvSpPr>
            <a:spLocks noGrp="1"/>
          </p:cNvSpPr>
          <p:nvPr>
            <p:ph idx="1"/>
          </p:nvPr>
        </p:nvSpPr>
        <p:spPr>
          <a:xfrm>
            <a:off x="562707" y="2183022"/>
            <a:ext cx="10782300" cy="4870362"/>
          </a:xfrm>
        </p:spPr>
        <p:txBody>
          <a:bodyPr>
            <a:normAutofit/>
          </a:bodyPr>
          <a:lstStyle/>
          <a:p>
            <a:pPr lvl="0"/>
            <a:r>
              <a:rPr lang="es-ES_tradnl" dirty="0"/>
              <a:t>Ciberataque: </a:t>
            </a:r>
            <a:endParaRPr lang="es-EC" dirty="0"/>
          </a:p>
          <a:p>
            <a:pPr lvl="1" algn="just">
              <a:buFont typeface="Arial" panose="020B0604020202020204" pitchFamily="34" charset="0"/>
              <a:buChar char="•"/>
            </a:pPr>
            <a:r>
              <a:rPr lang="es-ES_tradnl" dirty="0"/>
              <a:t>“Son intentos no deseados de robar, exponer, alterar, deshabilitar o destruir información mediante el acceso no autorizado a los sistemas informáticos.” (IBM)</a:t>
            </a:r>
            <a:endParaRPr lang="es-EC" dirty="0"/>
          </a:p>
          <a:p>
            <a:pPr lvl="0"/>
            <a:r>
              <a:rPr lang="es-ES_tradnl" dirty="0" err="1"/>
              <a:t>Ransonware</a:t>
            </a:r>
            <a:r>
              <a:rPr lang="es-ES_tradnl" dirty="0"/>
              <a:t>:</a:t>
            </a:r>
            <a:endParaRPr lang="es-EC" dirty="0"/>
          </a:p>
          <a:p>
            <a:pPr lvl="1" algn="just">
              <a:buFont typeface="Arial" panose="020B0604020202020204" pitchFamily="34" charset="0"/>
              <a:buChar char="•"/>
            </a:pPr>
            <a:r>
              <a:rPr lang="es-ES_tradnl" dirty="0"/>
              <a:t>“Este tipo específico de software malicioso se usa para extorsionar. Cuando un dispositivo logra ser atacado con éxito, el malware </a:t>
            </a:r>
            <a:r>
              <a:rPr lang="es-ES_tradnl" b="1" dirty="0"/>
              <a:t>bloquea la pantalla o cifra la información almacenada en el disco</a:t>
            </a:r>
            <a:r>
              <a:rPr lang="es-ES_tradnl" dirty="0"/>
              <a:t> y se solicita un rescate a la víctima con los detalles para efectuar el pago. (ESET)”</a:t>
            </a:r>
            <a:endParaRPr lang="es-EC" dirty="0"/>
          </a:p>
          <a:p>
            <a:pPr lvl="0"/>
            <a:r>
              <a:rPr lang="es-ES_tradnl" dirty="0"/>
              <a:t>Cómo funciona un ataque un </a:t>
            </a:r>
            <a:r>
              <a:rPr lang="es-ES_tradnl" dirty="0" err="1"/>
              <a:t>Ransonware</a:t>
            </a:r>
            <a:r>
              <a:rPr lang="es-ES_tradnl" dirty="0"/>
              <a:t>:</a:t>
            </a:r>
            <a:endParaRPr lang="es-EC" dirty="0"/>
          </a:p>
          <a:p>
            <a:pPr lvl="1" algn="just">
              <a:buFont typeface="Arial" panose="020B0604020202020204" pitchFamily="34" charset="0"/>
              <a:buChar char="•"/>
            </a:pPr>
            <a:r>
              <a:rPr lang="es-ES_tradnl" dirty="0"/>
              <a:t>De manera general, intentan cifrar toda la información a su alcance, de manera de evitar que el usuario acceda al sistema operativo. (ESET)</a:t>
            </a:r>
            <a:endParaRPr lang="es-EC" dirty="0"/>
          </a:p>
          <a:p>
            <a:pPr lvl="1" algn="just">
              <a:buFont typeface="Arial" panose="020B0604020202020204" pitchFamily="34" charset="0"/>
              <a:buChar char="•"/>
            </a:pPr>
            <a:r>
              <a:rPr lang="es-ES_tradnl" dirty="0"/>
              <a:t>Estos ataques generalmente son estudiados con varios meses atrás, hasta conocer el diseño de la infraestructura tecnológica, ubicando activos estratégicos para el ataque.</a:t>
            </a:r>
          </a:p>
          <a:p>
            <a:pPr lvl="1" algn="just">
              <a:buFont typeface="Arial" panose="020B0604020202020204" pitchFamily="34" charset="0"/>
              <a:buChar char="•"/>
            </a:pPr>
            <a:r>
              <a:rPr lang="es-ES_tradnl" dirty="0"/>
              <a:t>Los atacantes prometen volver a atacar en el futuro.</a:t>
            </a:r>
            <a:endParaRPr lang="es-EC" dirty="0"/>
          </a:p>
          <a:p>
            <a:endParaRPr lang="es-MX" dirty="0"/>
          </a:p>
          <a:p>
            <a:endParaRPr lang="es-MX" sz="2400" dirty="0"/>
          </a:p>
        </p:txBody>
      </p:sp>
    </p:spTree>
    <p:extLst>
      <p:ext uri="{BB962C8B-B14F-4D97-AF65-F5344CB8AC3E}">
        <p14:creationId xmlns:p14="http://schemas.microsoft.com/office/powerpoint/2010/main" val="1629865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Respuesta a </a:t>
            </a:r>
            <a:r>
              <a:rPr lang="en-US" dirty="0" err="1"/>
              <a:t>incidentes</a:t>
            </a:r>
            <a:r>
              <a:rPr lang="en-US" dirty="0"/>
              <a:t> de </a:t>
            </a:r>
            <a:r>
              <a:rPr lang="en-US" dirty="0" err="1"/>
              <a:t>seguridad</a:t>
            </a:r>
            <a:r>
              <a:rPr lang="en-US" dirty="0"/>
              <a:t> (NIST)</a:t>
            </a:r>
            <a:endParaRPr lang="es-EC" dirty="0"/>
          </a:p>
        </p:txBody>
      </p:sp>
      <p:sp>
        <p:nvSpPr>
          <p:cNvPr id="3" name="Marcador de contenido 2"/>
          <p:cNvSpPr>
            <a:spLocks noGrp="1"/>
          </p:cNvSpPr>
          <p:nvPr>
            <p:ph idx="1"/>
          </p:nvPr>
        </p:nvSpPr>
        <p:spPr/>
        <p:txBody>
          <a:bodyPr/>
          <a:lstStyle/>
          <a:p>
            <a:pPr marL="0" indent="0">
              <a:buNone/>
            </a:pPr>
            <a:r>
              <a:rPr lang="en-US" dirty="0"/>
              <a:t>Como parte del </a:t>
            </a:r>
            <a:r>
              <a:rPr lang="en-US" dirty="0" err="1"/>
              <a:t>protocolo</a:t>
            </a:r>
            <a:r>
              <a:rPr lang="en-US" dirty="0"/>
              <a:t> </a:t>
            </a:r>
            <a:r>
              <a:rPr lang="en-US" dirty="0" err="1"/>
              <a:t>especializado</a:t>
            </a:r>
            <a:r>
              <a:rPr lang="en-US" dirty="0"/>
              <a:t> para el </a:t>
            </a:r>
            <a:r>
              <a:rPr lang="en-US" dirty="0" err="1"/>
              <a:t>tratamiento</a:t>
            </a:r>
            <a:r>
              <a:rPr lang="en-US" dirty="0"/>
              <a:t> de </a:t>
            </a:r>
            <a:r>
              <a:rPr lang="es-EC" dirty="0"/>
              <a:t>incidentes</a:t>
            </a:r>
            <a:r>
              <a:rPr lang="en-US" dirty="0"/>
              <a:t> de </a:t>
            </a:r>
            <a:r>
              <a:rPr lang="en-US" dirty="0" err="1"/>
              <a:t>seguridad</a:t>
            </a:r>
            <a:r>
              <a:rPr lang="en-US" dirty="0"/>
              <a:t> se </a:t>
            </a:r>
            <a:r>
              <a:rPr lang="en-US" dirty="0" err="1"/>
              <a:t>realizó</a:t>
            </a:r>
            <a:r>
              <a:rPr lang="en-US" dirty="0"/>
              <a:t>:</a:t>
            </a:r>
          </a:p>
          <a:p>
            <a:endParaRPr lang="es-EC" dirty="0"/>
          </a:p>
        </p:txBody>
      </p:sp>
      <p:pic>
        <p:nvPicPr>
          <p:cNvPr id="5" name="Imagen 4"/>
          <p:cNvPicPr>
            <a:picLocks noChangeAspect="1"/>
          </p:cNvPicPr>
          <p:nvPr/>
        </p:nvPicPr>
        <p:blipFill>
          <a:blip r:embed="rId2"/>
          <a:stretch>
            <a:fillRect/>
          </a:stretch>
        </p:blipFill>
        <p:spPr>
          <a:xfrm>
            <a:off x="375085" y="2668588"/>
            <a:ext cx="5462922" cy="4075112"/>
          </a:xfrm>
          <a:prstGeom prst="rect">
            <a:avLst/>
          </a:prstGeom>
        </p:spPr>
      </p:pic>
      <p:pic>
        <p:nvPicPr>
          <p:cNvPr id="6" name="Imagen 5"/>
          <p:cNvPicPr>
            <a:picLocks noChangeAspect="1"/>
          </p:cNvPicPr>
          <p:nvPr/>
        </p:nvPicPr>
        <p:blipFill>
          <a:blip r:embed="rId3"/>
          <a:stretch>
            <a:fillRect/>
          </a:stretch>
        </p:blipFill>
        <p:spPr>
          <a:xfrm>
            <a:off x="5838006" y="2668588"/>
            <a:ext cx="5889579" cy="4075112"/>
          </a:xfrm>
          <a:prstGeom prst="rect">
            <a:avLst/>
          </a:prstGeom>
        </p:spPr>
      </p:pic>
    </p:spTree>
    <p:extLst>
      <p:ext uri="{BB962C8B-B14F-4D97-AF65-F5344CB8AC3E}">
        <p14:creationId xmlns:p14="http://schemas.microsoft.com/office/powerpoint/2010/main" val="201567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6864" y="884670"/>
            <a:ext cx="5593773" cy="815975"/>
          </a:xfrm>
        </p:spPr>
        <p:txBody>
          <a:bodyPr/>
          <a:lstStyle/>
          <a:p>
            <a:r>
              <a:rPr lang="en-US" dirty="0"/>
              <a:t>Evolución de la afectación</a:t>
            </a:r>
            <a:endParaRPr lang="es-EC" dirty="0"/>
          </a:p>
        </p:txBody>
      </p:sp>
      <p:sp>
        <p:nvSpPr>
          <p:cNvPr id="5" name="Marcador de contenido 4"/>
          <p:cNvSpPr>
            <a:spLocks noGrp="1"/>
          </p:cNvSpPr>
          <p:nvPr>
            <p:ph idx="1"/>
          </p:nvPr>
        </p:nvSpPr>
        <p:spPr>
          <a:xfrm>
            <a:off x="536864" y="2111392"/>
            <a:ext cx="11350336" cy="4351338"/>
          </a:xfrm>
        </p:spPr>
        <p:txBody>
          <a:bodyPr>
            <a:noAutofit/>
          </a:bodyPr>
          <a:lstStyle/>
          <a:p>
            <a:r>
              <a:rPr lang="en-US" sz="2000" dirty="0"/>
              <a:t>Los </a:t>
            </a:r>
            <a:r>
              <a:rPr lang="en-US" sz="2000" dirty="0" err="1"/>
              <a:t>primeros</a:t>
            </a:r>
            <a:r>
              <a:rPr lang="en-US" sz="2000" dirty="0"/>
              <a:t> días </a:t>
            </a:r>
            <a:r>
              <a:rPr lang="en-US" sz="2000" dirty="0" err="1"/>
              <a:t>posteriores</a:t>
            </a:r>
            <a:r>
              <a:rPr lang="en-US" sz="2000" dirty="0"/>
              <a:t> al Ciberataque, el </a:t>
            </a:r>
            <a:r>
              <a:rPr lang="en-US" sz="2000" dirty="0" err="1"/>
              <a:t>equipo</a:t>
            </a:r>
            <a:r>
              <a:rPr lang="en-US" sz="2000" dirty="0"/>
              <a:t> </a:t>
            </a:r>
            <a:r>
              <a:rPr lang="en-US" sz="2000" dirty="0" err="1"/>
              <a:t>técnico</a:t>
            </a:r>
            <a:r>
              <a:rPr lang="en-US" sz="2000" dirty="0"/>
              <a:t> se </a:t>
            </a:r>
            <a:r>
              <a:rPr lang="en-US" sz="2000" dirty="0" err="1"/>
              <a:t>dedicó</a:t>
            </a:r>
            <a:r>
              <a:rPr lang="en-US" sz="2000" dirty="0"/>
              <a:t> a la </a:t>
            </a:r>
            <a:r>
              <a:rPr lang="en-US" sz="2000" dirty="0" err="1"/>
              <a:t>detección</a:t>
            </a:r>
            <a:r>
              <a:rPr lang="en-US" sz="2000" dirty="0"/>
              <a:t> </a:t>
            </a:r>
            <a:r>
              <a:rPr lang="en-US" sz="2000" dirty="0" err="1"/>
              <a:t>extensiva</a:t>
            </a:r>
            <a:r>
              <a:rPr lang="en-US" sz="2000" dirty="0"/>
              <a:t> de </a:t>
            </a:r>
            <a:r>
              <a:rPr lang="en-US" sz="2000" dirty="0" err="1"/>
              <a:t>agentes</a:t>
            </a:r>
            <a:r>
              <a:rPr lang="en-US" sz="2000" dirty="0"/>
              <a:t> y malware en general, </a:t>
            </a:r>
            <a:r>
              <a:rPr lang="en-US" sz="2000" dirty="0" err="1"/>
              <a:t>remanente</a:t>
            </a:r>
            <a:r>
              <a:rPr lang="en-US" sz="2000" dirty="0"/>
              <a:t> en la </a:t>
            </a:r>
            <a:r>
              <a:rPr lang="en-US" sz="2000" dirty="0" err="1"/>
              <a:t>infraestructura</a:t>
            </a:r>
            <a:r>
              <a:rPr lang="en-US" sz="2000" dirty="0"/>
              <a:t> central.</a:t>
            </a:r>
          </a:p>
          <a:p>
            <a:r>
              <a:rPr lang="en-US" sz="2000" dirty="0"/>
              <a:t>El día martes de la </a:t>
            </a:r>
            <a:r>
              <a:rPr lang="en-US" sz="2000" dirty="0" err="1"/>
              <a:t>presente</a:t>
            </a:r>
            <a:r>
              <a:rPr lang="en-US" sz="2000" dirty="0"/>
              <a:t> </a:t>
            </a:r>
            <a:r>
              <a:rPr lang="en-US" sz="2000" dirty="0" err="1"/>
              <a:t>semana</a:t>
            </a:r>
            <a:r>
              <a:rPr lang="en-US" sz="2000" dirty="0"/>
              <a:t> los </a:t>
            </a:r>
            <a:r>
              <a:rPr lang="en-US" sz="2000" dirty="0" err="1"/>
              <a:t>usuarios</a:t>
            </a:r>
            <a:r>
              <a:rPr lang="en-US" sz="2000" dirty="0"/>
              <a:t> </a:t>
            </a:r>
            <a:r>
              <a:rPr lang="en-US" sz="2000" dirty="0" err="1"/>
              <a:t>ya</a:t>
            </a:r>
            <a:r>
              <a:rPr lang="en-US" sz="2000" dirty="0"/>
              <a:t> </a:t>
            </a:r>
            <a:r>
              <a:rPr lang="en-US" sz="2000" dirty="0" err="1"/>
              <a:t>contaron</a:t>
            </a:r>
            <a:r>
              <a:rPr lang="en-US" sz="2000" dirty="0"/>
              <a:t> con </a:t>
            </a:r>
            <a:r>
              <a:rPr lang="en-US" sz="2000" dirty="0" err="1"/>
              <a:t>Correo</a:t>
            </a:r>
            <a:r>
              <a:rPr lang="en-US" sz="2000" dirty="0"/>
              <a:t> </a:t>
            </a:r>
            <a:r>
              <a:rPr lang="en-US" sz="2000" dirty="0" err="1"/>
              <a:t>electrónico</a:t>
            </a:r>
            <a:r>
              <a:rPr lang="en-US" sz="2000" dirty="0"/>
              <a:t>, </a:t>
            </a:r>
            <a:r>
              <a:rPr lang="en-US" sz="2000" dirty="0" err="1"/>
              <a:t>navegación</a:t>
            </a:r>
            <a:r>
              <a:rPr lang="en-US" sz="2000" dirty="0"/>
              <a:t> </a:t>
            </a:r>
            <a:r>
              <a:rPr lang="en-US" sz="2000" dirty="0" err="1"/>
              <a:t>por</a:t>
            </a:r>
            <a:r>
              <a:rPr lang="en-US" sz="2000" dirty="0"/>
              <a:t> internet y </a:t>
            </a:r>
            <a:r>
              <a:rPr lang="en-US" sz="2000" dirty="0" err="1"/>
              <a:t>validación</a:t>
            </a:r>
            <a:r>
              <a:rPr lang="en-US" sz="2000" dirty="0"/>
              <a:t> del Sistema SIREC-Q (que </a:t>
            </a:r>
            <a:r>
              <a:rPr lang="en-US" sz="2000" dirty="0" err="1"/>
              <a:t>gestiona</a:t>
            </a:r>
            <a:r>
              <a:rPr lang="en-US" sz="2000" dirty="0"/>
              <a:t> los </a:t>
            </a:r>
            <a:r>
              <a:rPr lang="en-US" sz="2000" dirty="0" err="1"/>
              <a:t>procesos</a:t>
            </a:r>
            <a:r>
              <a:rPr lang="en-US" sz="2000" dirty="0"/>
              <a:t> de </a:t>
            </a:r>
            <a:r>
              <a:rPr lang="en-US" sz="2000" dirty="0" err="1"/>
              <a:t>Catastros</a:t>
            </a:r>
            <a:r>
              <a:rPr lang="en-US" sz="2000" dirty="0"/>
              <a:t>).</a:t>
            </a:r>
          </a:p>
          <a:p>
            <a:r>
              <a:rPr lang="en-US" sz="2000" dirty="0"/>
              <a:t>El día </a:t>
            </a:r>
            <a:r>
              <a:rPr lang="en-US" sz="2000" dirty="0" err="1"/>
              <a:t>miércoles</a:t>
            </a:r>
            <a:r>
              <a:rPr lang="en-US" sz="2000" dirty="0"/>
              <a:t> </a:t>
            </a:r>
            <a:r>
              <a:rPr lang="en-US" sz="2000" dirty="0" err="1"/>
              <a:t>ya</a:t>
            </a:r>
            <a:r>
              <a:rPr lang="en-US" sz="2000" dirty="0"/>
              <a:t> se </a:t>
            </a:r>
            <a:r>
              <a:rPr lang="en-US" sz="2000" dirty="0" err="1"/>
              <a:t>contó</a:t>
            </a:r>
            <a:r>
              <a:rPr lang="en-US" sz="2000" dirty="0"/>
              <a:t> </a:t>
            </a:r>
            <a:r>
              <a:rPr lang="en-US" sz="2000" dirty="0" err="1"/>
              <a:t>ya</a:t>
            </a:r>
            <a:r>
              <a:rPr lang="en-US" sz="2000" dirty="0"/>
              <a:t> con el Sistema documental en </a:t>
            </a:r>
            <a:r>
              <a:rPr lang="en-US" sz="2000" dirty="0" err="1"/>
              <a:t>línea</a:t>
            </a:r>
            <a:r>
              <a:rPr lang="en-US" sz="2000" dirty="0"/>
              <a:t>, para </a:t>
            </a:r>
            <a:r>
              <a:rPr lang="en-US" sz="2000" dirty="0" err="1"/>
              <a:t>uso</a:t>
            </a:r>
            <a:r>
              <a:rPr lang="en-US" sz="2000" dirty="0"/>
              <a:t> </a:t>
            </a:r>
            <a:r>
              <a:rPr lang="en-US" sz="2000" dirty="0" err="1"/>
              <a:t>interno</a:t>
            </a:r>
            <a:r>
              <a:rPr lang="en-US" sz="2000" dirty="0"/>
              <a:t> de los </a:t>
            </a:r>
            <a:r>
              <a:rPr lang="en-US" sz="2000" dirty="0" err="1"/>
              <a:t>funcionarios</a:t>
            </a:r>
            <a:r>
              <a:rPr lang="en-US" sz="2000" dirty="0"/>
              <a:t>, con </a:t>
            </a:r>
            <a:r>
              <a:rPr lang="en-US" sz="2000" dirty="0" err="1"/>
              <a:t>limitaciones</a:t>
            </a:r>
            <a:r>
              <a:rPr lang="en-US" sz="2000" dirty="0"/>
              <a:t> en </a:t>
            </a:r>
            <a:r>
              <a:rPr lang="en-US" sz="2000" dirty="0" err="1"/>
              <a:t>consultas</a:t>
            </a:r>
            <a:r>
              <a:rPr lang="en-US" sz="2000" dirty="0"/>
              <a:t> de </a:t>
            </a:r>
            <a:r>
              <a:rPr lang="en-US" sz="2000" dirty="0" err="1"/>
              <a:t>anexos</a:t>
            </a:r>
            <a:r>
              <a:rPr lang="en-US" sz="2000" dirty="0"/>
              <a:t> en </a:t>
            </a:r>
            <a:r>
              <a:rPr lang="en-US" sz="2000" dirty="0" err="1"/>
              <a:t>documentos</a:t>
            </a:r>
            <a:r>
              <a:rPr lang="en-US" sz="2000" dirty="0"/>
              <a:t> </a:t>
            </a:r>
            <a:r>
              <a:rPr lang="en-US" sz="2000" dirty="0" err="1"/>
              <a:t>históricos</a:t>
            </a:r>
            <a:r>
              <a:rPr lang="en-US" sz="2000" dirty="0"/>
              <a:t>, y total </a:t>
            </a:r>
            <a:r>
              <a:rPr lang="en-US" sz="2000" dirty="0" err="1"/>
              <a:t>funcionalidad</a:t>
            </a:r>
            <a:r>
              <a:rPr lang="en-US" sz="2000" dirty="0"/>
              <a:t> en </a:t>
            </a:r>
            <a:r>
              <a:rPr lang="en-US" sz="2000" dirty="0" err="1"/>
              <a:t>trámites</a:t>
            </a:r>
            <a:r>
              <a:rPr lang="en-US" sz="2000" dirty="0"/>
              <a:t> </a:t>
            </a:r>
            <a:r>
              <a:rPr lang="en-US" sz="2000" dirty="0" err="1"/>
              <a:t>nuevos</a:t>
            </a:r>
            <a:r>
              <a:rPr lang="en-US" sz="2000" dirty="0"/>
              <a:t>.</a:t>
            </a:r>
          </a:p>
          <a:p>
            <a:r>
              <a:rPr lang="en-US" sz="2000" dirty="0" err="1"/>
              <a:t>En</a:t>
            </a:r>
            <a:r>
              <a:rPr lang="en-US" sz="2000" dirty="0"/>
              <a:t> la </a:t>
            </a:r>
            <a:r>
              <a:rPr lang="en-US" sz="2000" dirty="0" err="1"/>
              <a:t>primera</a:t>
            </a:r>
            <a:r>
              <a:rPr lang="en-US" sz="2000" dirty="0"/>
              <a:t> </a:t>
            </a:r>
            <a:r>
              <a:rPr lang="en-US" sz="2000" dirty="0" err="1"/>
              <a:t>semana</a:t>
            </a:r>
            <a:r>
              <a:rPr lang="en-US" sz="2000" dirty="0"/>
              <a:t> posterior al </a:t>
            </a:r>
            <a:r>
              <a:rPr lang="en-US" sz="2000" dirty="0" err="1"/>
              <a:t>incidente</a:t>
            </a:r>
            <a:r>
              <a:rPr lang="en-US" sz="2000" dirty="0"/>
              <a:t> se </a:t>
            </a:r>
            <a:r>
              <a:rPr lang="en-US" sz="2000" dirty="0" err="1"/>
              <a:t>tiene</a:t>
            </a:r>
            <a:r>
              <a:rPr lang="en-US" sz="2000" dirty="0"/>
              <a:t> </a:t>
            </a:r>
            <a:r>
              <a:rPr lang="en-US" sz="2000" dirty="0" err="1"/>
              <a:t>restaurado</a:t>
            </a:r>
            <a:r>
              <a:rPr lang="en-US" sz="2000" dirty="0"/>
              <a:t> </a:t>
            </a:r>
            <a:r>
              <a:rPr lang="en-US" sz="2000" dirty="0" err="1"/>
              <a:t>varios</a:t>
            </a:r>
            <a:r>
              <a:rPr lang="en-US" sz="2000" dirty="0"/>
              <a:t> </a:t>
            </a:r>
            <a:r>
              <a:rPr lang="en-US" sz="2000" dirty="0" err="1"/>
              <a:t>sistemas</a:t>
            </a:r>
            <a:r>
              <a:rPr lang="en-US" sz="2000" dirty="0"/>
              <a:t> de </a:t>
            </a:r>
            <a:r>
              <a:rPr lang="en-US" sz="2000" dirty="0" err="1"/>
              <a:t>información</a:t>
            </a:r>
            <a:r>
              <a:rPr lang="en-US" sz="2000" dirty="0"/>
              <a:t> con </a:t>
            </a:r>
            <a:r>
              <a:rPr lang="en-US" sz="2000" dirty="0" err="1"/>
              <a:t>los</a:t>
            </a:r>
            <a:r>
              <a:rPr lang="en-US" sz="2000" dirty="0"/>
              <a:t> que se </a:t>
            </a:r>
            <a:r>
              <a:rPr lang="en-US" sz="2000" dirty="0" err="1"/>
              <a:t>atiende</a:t>
            </a:r>
            <a:r>
              <a:rPr lang="en-US" sz="2000" dirty="0"/>
              <a:t> a la </a:t>
            </a:r>
            <a:r>
              <a:rPr lang="en-US" sz="2000" dirty="0" err="1"/>
              <a:t>ciudadanía</a:t>
            </a:r>
            <a:r>
              <a:rPr lang="en-US" sz="2000" dirty="0"/>
              <a:t>.  Al día de hoy </a:t>
            </a:r>
            <a:r>
              <a:rPr lang="en-US" sz="2000" dirty="0" err="1"/>
              <a:t>ya</a:t>
            </a:r>
            <a:r>
              <a:rPr lang="en-US" sz="2000" dirty="0"/>
              <a:t> se </a:t>
            </a:r>
            <a:r>
              <a:rPr lang="en-US" sz="2000" dirty="0" err="1"/>
              <a:t>tiene</a:t>
            </a:r>
            <a:r>
              <a:rPr lang="en-US" sz="2000" dirty="0"/>
              <a:t> </a:t>
            </a:r>
            <a:r>
              <a:rPr lang="en-US" sz="2000" dirty="0" err="1"/>
              <a:t>en</a:t>
            </a:r>
            <a:r>
              <a:rPr lang="en-US" sz="2000" dirty="0"/>
              <a:t> </a:t>
            </a:r>
            <a:r>
              <a:rPr lang="en-US" sz="2000" dirty="0" err="1"/>
              <a:t>línea</a:t>
            </a:r>
            <a:r>
              <a:rPr lang="en-US" sz="2000" dirty="0"/>
              <a:t>, para </a:t>
            </a:r>
            <a:r>
              <a:rPr lang="en-US" sz="2000" dirty="0" err="1"/>
              <a:t>uso</a:t>
            </a:r>
            <a:r>
              <a:rPr lang="en-US" sz="2000" dirty="0"/>
              <a:t> </a:t>
            </a:r>
            <a:r>
              <a:rPr lang="en-US" sz="2000" dirty="0" err="1"/>
              <a:t>en</a:t>
            </a:r>
            <a:r>
              <a:rPr lang="en-US" sz="2000" dirty="0"/>
              <a:t> la intranet, </a:t>
            </a:r>
            <a:r>
              <a:rPr lang="en-US" sz="2000" dirty="0" err="1"/>
              <a:t>los</a:t>
            </a:r>
            <a:r>
              <a:rPr lang="en-US" sz="2000" dirty="0"/>
              <a:t> </a:t>
            </a:r>
            <a:r>
              <a:rPr lang="en-US" sz="2000" dirty="0" err="1"/>
              <a:t>sistemas</a:t>
            </a:r>
            <a:r>
              <a:rPr lang="en-US" sz="2000" dirty="0"/>
              <a:t> </a:t>
            </a:r>
            <a:r>
              <a:rPr lang="en-US" sz="2000" dirty="0" err="1"/>
              <a:t>mencionados</a:t>
            </a:r>
            <a:r>
              <a:rPr lang="en-US" sz="2000" dirty="0"/>
              <a:t> </a:t>
            </a:r>
            <a:r>
              <a:rPr lang="en-US" sz="2000" dirty="0" err="1"/>
              <a:t>en</a:t>
            </a:r>
            <a:r>
              <a:rPr lang="en-US" sz="2000" dirty="0"/>
              <a:t> la </a:t>
            </a:r>
            <a:r>
              <a:rPr lang="en-US" sz="2000" dirty="0" err="1"/>
              <a:t>matriz</a:t>
            </a:r>
            <a:r>
              <a:rPr lang="en-US" sz="2000" dirty="0"/>
              <a:t>.</a:t>
            </a:r>
          </a:p>
          <a:p>
            <a:endParaRPr lang="es-EC" sz="2000" dirty="0"/>
          </a:p>
        </p:txBody>
      </p:sp>
    </p:spTree>
    <p:extLst>
      <p:ext uri="{BB962C8B-B14F-4D97-AF65-F5344CB8AC3E}">
        <p14:creationId xmlns:p14="http://schemas.microsoft.com/office/powerpoint/2010/main" val="1226603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6222" y="544522"/>
            <a:ext cx="10515600" cy="1261722"/>
          </a:xfrm>
        </p:spPr>
        <p:txBody>
          <a:bodyPr>
            <a:normAutofit/>
          </a:bodyPr>
          <a:lstStyle/>
          <a:p>
            <a:r>
              <a:rPr lang="en-US" dirty="0" err="1"/>
              <a:t>habilitación</a:t>
            </a:r>
            <a:r>
              <a:rPr lang="en-US" dirty="0"/>
              <a:t> de </a:t>
            </a:r>
            <a:r>
              <a:rPr lang="en-US" dirty="0" err="1"/>
              <a:t>servicios</a:t>
            </a:r>
            <a:r>
              <a:rPr lang="en-US" dirty="0"/>
              <a:t> y </a:t>
            </a:r>
            <a:r>
              <a:rPr lang="en-US" dirty="0" err="1"/>
              <a:t>sistemas</a:t>
            </a:r>
            <a:endParaRPr lang="es-EC" dirty="0"/>
          </a:p>
        </p:txBody>
      </p:sp>
      <p:pic>
        <p:nvPicPr>
          <p:cNvPr id="4" name="Marcador de contenido 3">
            <a:extLst>
              <a:ext uri="{FF2B5EF4-FFF2-40B4-BE49-F238E27FC236}">
                <a16:creationId xmlns:a16="http://schemas.microsoft.com/office/drawing/2014/main" id="{D7DD21AF-0FA5-483E-931B-9045F140E384}"/>
              </a:ext>
            </a:extLst>
          </p:cNvPr>
          <p:cNvPicPr>
            <a:picLocks noGrp="1" noChangeAspect="1"/>
          </p:cNvPicPr>
          <p:nvPr>
            <p:ph idx="1"/>
          </p:nvPr>
        </p:nvPicPr>
        <p:blipFill>
          <a:blip r:embed="rId2"/>
          <a:stretch>
            <a:fillRect/>
          </a:stretch>
        </p:blipFill>
        <p:spPr>
          <a:xfrm>
            <a:off x="1281666" y="3451927"/>
            <a:ext cx="9750156" cy="3406073"/>
          </a:xfrm>
        </p:spPr>
      </p:pic>
      <p:pic>
        <p:nvPicPr>
          <p:cNvPr id="7" name="Imagen 6">
            <a:extLst>
              <a:ext uri="{FF2B5EF4-FFF2-40B4-BE49-F238E27FC236}">
                <a16:creationId xmlns:a16="http://schemas.microsoft.com/office/drawing/2014/main" id="{C841063E-6A5B-41EA-871F-A77563F29C09}"/>
              </a:ext>
            </a:extLst>
          </p:cNvPr>
          <p:cNvPicPr>
            <a:picLocks noChangeAspect="1"/>
          </p:cNvPicPr>
          <p:nvPr/>
        </p:nvPicPr>
        <p:blipFill>
          <a:blip r:embed="rId3"/>
          <a:stretch>
            <a:fillRect/>
          </a:stretch>
        </p:blipFill>
        <p:spPr>
          <a:xfrm>
            <a:off x="2570023" y="1791145"/>
            <a:ext cx="6629367" cy="1660782"/>
          </a:xfrm>
          <a:prstGeom prst="rect">
            <a:avLst/>
          </a:prstGeom>
        </p:spPr>
      </p:pic>
    </p:spTree>
    <p:extLst>
      <p:ext uri="{BB962C8B-B14F-4D97-AF65-F5344CB8AC3E}">
        <p14:creationId xmlns:p14="http://schemas.microsoft.com/office/powerpoint/2010/main" val="372099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2580" y="1017515"/>
            <a:ext cx="10515600" cy="706350"/>
          </a:xfrm>
        </p:spPr>
        <p:txBody>
          <a:bodyPr/>
          <a:lstStyle/>
          <a:p>
            <a:r>
              <a:rPr lang="en-US" dirty="0"/>
              <a:t>Siguientes pasos</a:t>
            </a:r>
            <a:endParaRPr lang="es-EC" dirty="0"/>
          </a:p>
        </p:txBody>
      </p:sp>
      <p:sp>
        <p:nvSpPr>
          <p:cNvPr id="5" name="Marcador de contenido 4"/>
          <p:cNvSpPr>
            <a:spLocks noGrp="1"/>
          </p:cNvSpPr>
          <p:nvPr>
            <p:ph idx="1"/>
          </p:nvPr>
        </p:nvSpPr>
        <p:spPr>
          <a:xfrm>
            <a:off x="545333" y="2099813"/>
            <a:ext cx="11029615" cy="3678303"/>
          </a:xfrm>
        </p:spPr>
        <p:txBody>
          <a:bodyPr>
            <a:noAutofit/>
          </a:bodyPr>
          <a:lstStyle/>
          <a:p>
            <a:r>
              <a:rPr lang="en-US" sz="3200" dirty="0" err="1"/>
              <a:t>Continuar</a:t>
            </a:r>
            <a:r>
              <a:rPr lang="en-US" sz="3200" dirty="0"/>
              <a:t> con la </a:t>
            </a:r>
            <a:r>
              <a:rPr lang="en-US" sz="3200" dirty="0" err="1"/>
              <a:t>recuperación</a:t>
            </a:r>
            <a:r>
              <a:rPr lang="en-US" sz="3200" dirty="0"/>
              <a:t> de </a:t>
            </a:r>
            <a:r>
              <a:rPr lang="en-US" sz="3200" dirty="0" err="1"/>
              <a:t>los</a:t>
            </a:r>
            <a:r>
              <a:rPr lang="en-US" sz="3200" dirty="0"/>
              <a:t> </a:t>
            </a:r>
            <a:r>
              <a:rPr lang="en-US" sz="3200" dirty="0" err="1"/>
              <a:t>servicios</a:t>
            </a:r>
            <a:r>
              <a:rPr lang="en-US" sz="3200" dirty="0"/>
              <a:t> </a:t>
            </a:r>
            <a:r>
              <a:rPr lang="en-US" sz="3200" dirty="0" err="1"/>
              <a:t>automatizados</a:t>
            </a:r>
            <a:r>
              <a:rPr lang="en-US" sz="3200" dirty="0"/>
              <a:t>.</a:t>
            </a:r>
          </a:p>
          <a:p>
            <a:r>
              <a:rPr lang="en-US" sz="3200" dirty="0"/>
              <a:t>Fortalecimiento de la </a:t>
            </a:r>
            <a:r>
              <a:rPr lang="en-US" sz="3200" dirty="0" err="1"/>
              <a:t>infraestructura</a:t>
            </a:r>
            <a:r>
              <a:rPr lang="en-US" sz="3200" dirty="0"/>
              <a:t> de </a:t>
            </a:r>
            <a:r>
              <a:rPr lang="en-US" sz="3200" dirty="0" err="1"/>
              <a:t>seguridades</a:t>
            </a:r>
            <a:r>
              <a:rPr lang="en-US" sz="3200" dirty="0"/>
              <a:t>: </a:t>
            </a:r>
          </a:p>
          <a:p>
            <a:pPr lvl="1">
              <a:buFont typeface="Arial" panose="020B0604020202020204" pitchFamily="34" charset="0"/>
              <a:buChar char="•"/>
            </a:pPr>
            <a:r>
              <a:rPr lang="en-US" sz="3000" dirty="0" err="1"/>
              <a:t>Continuar</a:t>
            </a:r>
            <a:r>
              <a:rPr lang="en-US" sz="3000" dirty="0"/>
              <a:t> con el plan de hardening de </a:t>
            </a:r>
            <a:r>
              <a:rPr lang="en-US" sz="3000" dirty="0" err="1"/>
              <a:t>seguridades</a:t>
            </a:r>
            <a:endParaRPr lang="en-US" sz="3000" dirty="0"/>
          </a:p>
          <a:p>
            <a:pPr lvl="1">
              <a:buFont typeface="Arial" panose="020B0604020202020204" pitchFamily="34" charset="0"/>
              <a:buChar char="•"/>
            </a:pPr>
            <a:r>
              <a:rPr lang="en-US" sz="3000" dirty="0" err="1"/>
              <a:t>Ejecución</a:t>
            </a:r>
            <a:r>
              <a:rPr lang="en-US" sz="3000" dirty="0"/>
              <a:t> de las </a:t>
            </a:r>
            <a:r>
              <a:rPr lang="en-US" sz="3000" dirty="0" err="1"/>
              <a:t>inversiones</a:t>
            </a:r>
            <a:r>
              <a:rPr lang="en-US" sz="3000" dirty="0"/>
              <a:t> </a:t>
            </a:r>
            <a:r>
              <a:rPr lang="en-US" sz="3000" dirty="0" err="1"/>
              <a:t>planificadas</a:t>
            </a:r>
            <a:r>
              <a:rPr lang="en-US" sz="3000" dirty="0"/>
              <a:t> para el </a:t>
            </a:r>
            <a:r>
              <a:rPr lang="en-US" sz="3000" dirty="0" err="1"/>
              <a:t>mediano</a:t>
            </a:r>
            <a:r>
              <a:rPr lang="en-US" sz="3000" dirty="0"/>
              <a:t> </a:t>
            </a:r>
            <a:r>
              <a:rPr lang="en-US" sz="3000" dirty="0" err="1"/>
              <a:t>plazo</a:t>
            </a:r>
            <a:r>
              <a:rPr lang="en-US" sz="3000" dirty="0"/>
              <a:t> (2022-2023).</a:t>
            </a:r>
          </a:p>
          <a:p>
            <a:endParaRPr lang="es-EC" sz="3200" dirty="0"/>
          </a:p>
        </p:txBody>
      </p:sp>
    </p:spTree>
    <p:extLst>
      <p:ext uri="{BB962C8B-B14F-4D97-AF65-F5344CB8AC3E}">
        <p14:creationId xmlns:p14="http://schemas.microsoft.com/office/powerpoint/2010/main" val="3629378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5" name="Imagen 4" descr="Números digitales">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2" name="Rectángulo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0F87E73C-2B1A-4602-BFBE-CFE1E55D9B38}"/>
              </a:ext>
            </a:extLst>
          </p:cNvPr>
          <p:cNvSpPr>
            <a:spLocks noGrp="1"/>
          </p:cNvSpPr>
          <p:nvPr>
            <p:ph type="ctrTitle"/>
          </p:nvPr>
        </p:nvSpPr>
        <p:spPr>
          <a:xfrm>
            <a:off x="8296275" y="256463"/>
            <a:ext cx="3081576" cy="1746762"/>
          </a:xfrm>
        </p:spPr>
        <p:txBody>
          <a:bodyPr rtlCol="0">
            <a:normAutofit/>
          </a:bodyPr>
          <a:lstStyle/>
          <a:p>
            <a:pPr rtl="0"/>
            <a:r>
              <a:rPr lang="es-ES" dirty="0">
                <a:solidFill>
                  <a:srgbClr val="FFFFFF"/>
                </a:solidFill>
              </a:rPr>
              <a:t>Gracias</a:t>
            </a:r>
          </a:p>
        </p:txBody>
      </p:sp>
      <p:sp>
        <p:nvSpPr>
          <p:cNvPr id="3" name="Subtítulo 2">
            <a:extLst>
              <a:ext uri="{FF2B5EF4-FFF2-40B4-BE49-F238E27FC236}">
                <a16:creationId xmlns:a16="http://schemas.microsoft.com/office/drawing/2014/main" id="{A9CB511D-EA45-4336-847C-1252667143B5}"/>
              </a:ext>
            </a:extLst>
          </p:cNvPr>
          <p:cNvSpPr>
            <a:spLocks noGrp="1"/>
          </p:cNvSpPr>
          <p:nvPr>
            <p:ph type="subTitle" idx="1"/>
          </p:nvPr>
        </p:nvSpPr>
        <p:spPr>
          <a:xfrm>
            <a:off x="8353019" y="2242729"/>
            <a:ext cx="3081576" cy="2629006"/>
          </a:xfrm>
        </p:spPr>
        <p:txBody>
          <a:bodyPr rtlCol="0">
            <a:noAutofit/>
          </a:bodyPr>
          <a:lstStyle/>
          <a:p>
            <a:pPr rtl="0"/>
            <a:r>
              <a:rPr lang="es-ES" sz="1400" dirty="0">
                <a:solidFill>
                  <a:schemeClr val="bg2"/>
                </a:solidFill>
              </a:rPr>
              <a:t>A todo el personal de la DMI, que con jornadas extendidas está permitiendo contener e iniciar la rehabilitación de los servicios.  </a:t>
            </a:r>
          </a:p>
          <a:p>
            <a:pPr rtl="0"/>
            <a:endParaRPr lang="es-ES" sz="1400" dirty="0">
              <a:solidFill>
                <a:schemeClr val="bg2"/>
              </a:solidFill>
            </a:endParaRPr>
          </a:p>
          <a:p>
            <a:pPr rtl="0"/>
            <a:r>
              <a:rPr lang="es-ES" sz="1400" dirty="0">
                <a:solidFill>
                  <a:schemeClr val="bg2"/>
                </a:solidFill>
              </a:rPr>
              <a:t>De igual forma todo el personal y autoridades del municipio que participa activamente con estrategias y tareas que están ayudando a superar este ciberataque.</a:t>
            </a:r>
          </a:p>
        </p:txBody>
      </p:sp>
      <p:grpSp>
        <p:nvGrpSpPr>
          <p:cNvPr id="14" name="Grupo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tángulo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ángulo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tángulo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50134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iterate type="wd">
                                    <p:tmPct val="10000"/>
                                  </p:iterate>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15" y="787157"/>
            <a:ext cx="10515600" cy="918552"/>
          </a:xfrm>
        </p:spPr>
        <p:txBody>
          <a:bodyPr/>
          <a:lstStyle/>
          <a:p>
            <a:r>
              <a:rPr lang="en-US" dirty="0"/>
              <a:t>Normas de control </a:t>
            </a:r>
            <a:r>
              <a:rPr lang="en-US" dirty="0" err="1"/>
              <a:t>interno</a:t>
            </a:r>
            <a:endParaRPr lang="es-EC" sz="2000" dirty="0"/>
          </a:p>
        </p:txBody>
      </p:sp>
      <p:sp>
        <p:nvSpPr>
          <p:cNvPr id="5" name="Marcador de contenido 4"/>
          <p:cNvSpPr>
            <a:spLocks noGrp="1"/>
          </p:cNvSpPr>
          <p:nvPr>
            <p:ph idx="1"/>
          </p:nvPr>
        </p:nvSpPr>
        <p:spPr>
          <a:xfrm>
            <a:off x="562707" y="2183022"/>
            <a:ext cx="10782300" cy="4870362"/>
          </a:xfrm>
        </p:spPr>
        <p:txBody>
          <a:bodyPr>
            <a:normAutofit/>
          </a:bodyPr>
          <a:lstStyle/>
          <a:p>
            <a:pPr lvl="0"/>
            <a:r>
              <a:rPr lang="es-MX" dirty="0"/>
              <a:t>410-10 Seguridad de tecnología de información: La Unidad de Tecnología de Información, establecerá mecanismos que protejan y salvaguarden contra pérdidas y fugas los medios físicos y la información que se procesa mediante sistemas Informáticos</a:t>
            </a:r>
          </a:p>
          <a:p>
            <a:pPr lvl="0"/>
            <a:r>
              <a:rPr lang="es-MX" dirty="0"/>
              <a:t>410-11 Plan de contingencias: Corresponde a la Unidad de Tecnología de Información la definición, aprobación e implementación de un plan de contingencias que describa las acciones a tomar en caso de una emergencia o suspensión en el procesamiento de la información por problemas en los equipos, programas o personal relacionado. </a:t>
            </a:r>
          </a:p>
          <a:p>
            <a:pPr lvl="0"/>
            <a:r>
              <a:rPr lang="es-MX" dirty="0"/>
              <a:t>Se da cumplimiento a Normas de control interno a través de:</a:t>
            </a:r>
          </a:p>
          <a:p>
            <a:pPr lvl="1"/>
            <a:r>
              <a:rPr lang="es-MX" dirty="0"/>
              <a:t>Políticas de tecnología de la Información, elaborado por la DMI</a:t>
            </a:r>
          </a:p>
          <a:p>
            <a:pPr lvl="1"/>
            <a:r>
              <a:rPr lang="es-MX" dirty="0"/>
              <a:t>Sistema de Respaldos de información que está compuesto un sistema complejo e integrado por varios componentes de diferentes marcas de fabricantes.</a:t>
            </a:r>
          </a:p>
          <a:p>
            <a:pPr lvl="1"/>
            <a:r>
              <a:rPr lang="es-MX" dirty="0"/>
              <a:t>Políticas y procedimiento de respaldo.</a:t>
            </a:r>
          </a:p>
          <a:p>
            <a:pPr lvl="1"/>
            <a:r>
              <a:rPr lang="es-MX" dirty="0"/>
              <a:t>Plan de contingencia informático.</a:t>
            </a:r>
          </a:p>
          <a:p>
            <a:endParaRPr lang="es-MX" sz="2400" dirty="0"/>
          </a:p>
        </p:txBody>
      </p:sp>
      <p:pic>
        <p:nvPicPr>
          <p:cNvPr id="3" name="Imagen 2"/>
          <p:cNvPicPr>
            <a:picLocks noChangeAspect="1"/>
          </p:cNvPicPr>
          <p:nvPr/>
        </p:nvPicPr>
        <p:blipFill>
          <a:blip r:embed="rId3"/>
          <a:stretch>
            <a:fillRect/>
          </a:stretch>
        </p:blipFill>
        <p:spPr>
          <a:xfrm>
            <a:off x="10241824" y="134858"/>
            <a:ext cx="1680546" cy="2048164"/>
          </a:xfrm>
          <a:prstGeom prst="rect">
            <a:avLst/>
          </a:prstGeom>
        </p:spPr>
      </p:pic>
    </p:spTree>
    <p:extLst>
      <p:ext uri="{BB962C8B-B14F-4D97-AF65-F5344CB8AC3E}">
        <p14:creationId xmlns:p14="http://schemas.microsoft.com/office/powerpoint/2010/main" val="83000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ángulo 38">
            <a:extLst>
              <a:ext uri="{FF2B5EF4-FFF2-40B4-BE49-F238E27FC236}">
                <a16:creationId xmlns:a16="http://schemas.microsoft.com/office/drawing/2014/main" id="{8A93E357-8F0A-4803-A396-9418F3972884}"/>
              </a:ext>
            </a:extLst>
          </p:cNvPr>
          <p:cNvSpPr/>
          <p:nvPr/>
        </p:nvSpPr>
        <p:spPr>
          <a:xfrm>
            <a:off x="6308197" y="4263162"/>
            <a:ext cx="1214989" cy="269152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Rectángulo 37">
            <a:extLst>
              <a:ext uri="{FF2B5EF4-FFF2-40B4-BE49-F238E27FC236}">
                <a16:creationId xmlns:a16="http://schemas.microsoft.com/office/drawing/2014/main" id="{0EBC7289-9AD0-45D8-9975-A99A8482D944}"/>
              </a:ext>
            </a:extLst>
          </p:cNvPr>
          <p:cNvSpPr/>
          <p:nvPr/>
        </p:nvSpPr>
        <p:spPr>
          <a:xfrm>
            <a:off x="10475246" y="4166480"/>
            <a:ext cx="1214989" cy="269152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Rectángulo 2">
            <a:extLst>
              <a:ext uri="{FF2B5EF4-FFF2-40B4-BE49-F238E27FC236}">
                <a16:creationId xmlns:a16="http://schemas.microsoft.com/office/drawing/2014/main" id="{C1FB56D3-4D26-40EA-AC48-DCB106E087AF}"/>
              </a:ext>
            </a:extLst>
          </p:cNvPr>
          <p:cNvSpPr/>
          <p:nvPr/>
        </p:nvSpPr>
        <p:spPr>
          <a:xfrm>
            <a:off x="8523316" y="1568007"/>
            <a:ext cx="1214989" cy="269152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Elipse 36">
            <a:extLst>
              <a:ext uri="{FF2B5EF4-FFF2-40B4-BE49-F238E27FC236}">
                <a16:creationId xmlns:a16="http://schemas.microsoft.com/office/drawing/2014/main" id="{AEDF720A-3630-4043-871F-6BA445028363}"/>
              </a:ext>
            </a:extLst>
          </p:cNvPr>
          <p:cNvSpPr/>
          <p:nvPr/>
        </p:nvSpPr>
        <p:spPr>
          <a:xfrm>
            <a:off x="8523316" y="4094470"/>
            <a:ext cx="1799530" cy="3079760"/>
          </a:xfrm>
          <a:prstGeom prst="ellipse">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Elipse 35">
            <a:extLst>
              <a:ext uri="{FF2B5EF4-FFF2-40B4-BE49-F238E27FC236}">
                <a16:creationId xmlns:a16="http://schemas.microsoft.com/office/drawing/2014/main" id="{BD42DB16-73C1-4AB2-9C9C-71611AD001FF}"/>
              </a:ext>
            </a:extLst>
          </p:cNvPr>
          <p:cNvSpPr/>
          <p:nvPr/>
        </p:nvSpPr>
        <p:spPr>
          <a:xfrm>
            <a:off x="4382801" y="3972360"/>
            <a:ext cx="1799530" cy="3079760"/>
          </a:xfrm>
          <a:prstGeom prst="ellipse">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Elipse 34">
            <a:extLst>
              <a:ext uri="{FF2B5EF4-FFF2-40B4-BE49-F238E27FC236}">
                <a16:creationId xmlns:a16="http://schemas.microsoft.com/office/drawing/2014/main" id="{36ED5092-FB34-4713-BFF8-B10068FDBAD3}"/>
              </a:ext>
            </a:extLst>
          </p:cNvPr>
          <p:cNvSpPr/>
          <p:nvPr/>
        </p:nvSpPr>
        <p:spPr>
          <a:xfrm>
            <a:off x="6559929" y="1568007"/>
            <a:ext cx="1799530" cy="3079760"/>
          </a:xfrm>
          <a:prstGeom prst="ellipse">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a:extLst>
              <a:ext uri="{FF2B5EF4-FFF2-40B4-BE49-F238E27FC236}">
                <a16:creationId xmlns:a16="http://schemas.microsoft.com/office/drawing/2014/main" id="{C0EA287C-3C9D-40E7-9676-06838B12992C}"/>
              </a:ext>
            </a:extLst>
          </p:cNvPr>
          <p:cNvSpPr>
            <a:spLocks noGrp="1"/>
          </p:cNvSpPr>
          <p:nvPr>
            <p:ph type="title"/>
          </p:nvPr>
        </p:nvSpPr>
        <p:spPr/>
        <p:txBody>
          <a:bodyPr/>
          <a:lstStyle/>
          <a:p>
            <a:r>
              <a:rPr lang="es-EC" dirty="0"/>
              <a:t>evolución…</a:t>
            </a:r>
            <a:r>
              <a:rPr lang="es-EC" sz="1600" dirty="0"/>
              <a:t>(de servidores físicos a máquinas virtuales…)</a:t>
            </a:r>
          </a:p>
        </p:txBody>
      </p:sp>
      <p:pic>
        <p:nvPicPr>
          <p:cNvPr id="9" name="Marcador de contenido 8">
            <a:extLst>
              <a:ext uri="{FF2B5EF4-FFF2-40B4-BE49-F238E27FC236}">
                <a16:creationId xmlns:a16="http://schemas.microsoft.com/office/drawing/2014/main" id="{04C6C8FA-EDBC-4EDA-A1A7-C91A28CAA90A}"/>
              </a:ext>
            </a:extLst>
          </p:cNvPr>
          <p:cNvPicPr>
            <a:picLocks noGrp="1" noChangeAspect="1"/>
          </p:cNvPicPr>
          <p:nvPr>
            <p:ph idx="1"/>
          </p:nvPr>
        </p:nvPicPr>
        <p:blipFill>
          <a:blip r:embed="rId2"/>
          <a:stretch>
            <a:fillRect/>
          </a:stretch>
        </p:blipFill>
        <p:spPr>
          <a:xfrm>
            <a:off x="340029" y="2504953"/>
            <a:ext cx="2556439" cy="3618488"/>
          </a:xfrm>
        </p:spPr>
      </p:pic>
      <p:pic>
        <p:nvPicPr>
          <p:cNvPr id="11" name="Imagen 10">
            <a:extLst>
              <a:ext uri="{FF2B5EF4-FFF2-40B4-BE49-F238E27FC236}">
                <a16:creationId xmlns:a16="http://schemas.microsoft.com/office/drawing/2014/main" id="{2991E65C-CF10-4ED1-B3C0-706A543BAC28}"/>
              </a:ext>
            </a:extLst>
          </p:cNvPr>
          <p:cNvPicPr>
            <a:picLocks noChangeAspect="1"/>
          </p:cNvPicPr>
          <p:nvPr/>
        </p:nvPicPr>
        <p:blipFill>
          <a:blip r:embed="rId3"/>
          <a:stretch>
            <a:fillRect/>
          </a:stretch>
        </p:blipFill>
        <p:spPr>
          <a:xfrm>
            <a:off x="5066442" y="4721239"/>
            <a:ext cx="2450042" cy="1402202"/>
          </a:xfrm>
          <a:prstGeom prst="rect">
            <a:avLst/>
          </a:prstGeom>
        </p:spPr>
      </p:pic>
      <p:pic>
        <p:nvPicPr>
          <p:cNvPr id="13" name="Imagen 12">
            <a:extLst>
              <a:ext uri="{FF2B5EF4-FFF2-40B4-BE49-F238E27FC236}">
                <a16:creationId xmlns:a16="http://schemas.microsoft.com/office/drawing/2014/main" id="{91ECAF5F-FB5D-44DF-8BBF-F8D538700700}"/>
              </a:ext>
            </a:extLst>
          </p:cNvPr>
          <p:cNvPicPr>
            <a:picLocks noChangeAspect="1"/>
          </p:cNvPicPr>
          <p:nvPr/>
        </p:nvPicPr>
        <p:blipFill>
          <a:blip r:embed="rId4"/>
          <a:stretch>
            <a:fillRect/>
          </a:stretch>
        </p:blipFill>
        <p:spPr>
          <a:xfrm>
            <a:off x="9307707" y="4721239"/>
            <a:ext cx="2065199" cy="1459356"/>
          </a:xfrm>
          <a:prstGeom prst="rect">
            <a:avLst/>
          </a:prstGeom>
        </p:spPr>
      </p:pic>
      <p:pic>
        <p:nvPicPr>
          <p:cNvPr id="15" name="Imagen 14">
            <a:extLst>
              <a:ext uri="{FF2B5EF4-FFF2-40B4-BE49-F238E27FC236}">
                <a16:creationId xmlns:a16="http://schemas.microsoft.com/office/drawing/2014/main" id="{32B05F79-31CF-46F3-B492-5437862AF3DF}"/>
              </a:ext>
            </a:extLst>
          </p:cNvPr>
          <p:cNvPicPr>
            <a:picLocks noChangeAspect="1"/>
          </p:cNvPicPr>
          <p:nvPr/>
        </p:nvPicPr>
        <p:blipFill>
          <a:blip r:embed="rId5"/>
          <a:stretch>
            <a:fillRect/>
          </a:stretch>
        </p:blipFill>
        <p:spPr>
          <a:xfrm>
            <a:off x="6988927" y="2750294"/>
            <a:ext cx="2632938" cy="1440305"/>
          </a:xfrm>
          <a:prstGeom prst="rect">
            <a:avLst/>
          </a:prstGeom>
        </p:spPr>
      </p:pic>
      <p:sp>
        <p:nvSpPr>
          <p:cNvPr id="18" name="Flecha: a la izquierda, derecha y arriba 17">
            <a:extLst>
              <a:ext uri="{FF2B5EF4-FFF2-40B4-BE49-F238E27FC236}">
                <a16:creationId xmlns:a16="http://schemas.microsoft.com/office/drawing/2014/main" id="{025C877E-C387-486C-A5FA-DB6A4D5DB43A}"/>
              </a:ext>
            </a:extLst>
          </p:cNvPr>
          <p:cNvSpPr/>
          <p:nvPr/>
        </p:nvSpPr>
        <p:spPr>
          <a:xfrm>
            <a:off x="7542856" y="4504987"/>
            <a:ext cx="1740945" cy="1598040"/>
          </a:xfrm>
          <a:prstGeom prst="leftRightUpArrow">
            <a:avLst>
              <a:gd name="adj1" fmla="val 10646"/>
              <a:gd name="adj2" fmla="val 9601"/>
              <a:gd name="adj3" fmla="val 30601"/>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CuadroTexto 18">
            <a:extLst>
              <a:ext uri="{FF2B5EF4-FFF2-40B4-BE49-F238E27FC236}">
                <a16:creationId xmlns:a16="http://schemas.microsoft.com/office/drawing/2014/main" id="{E8AD19C2-F02E-4E06-9A6E-129B9540E920}"/>
              </a:ext>
            </a:extLst>
          </p:cNvPr>
          <p:cNvSpPr txBox="1"/>
          <p:nvPr/>
        </p:nvSpPr>
        <p:spPr>
          <a:xfrm>
            <a:off x="977736" y="2114642"/>
            <a:ext cx="969048" cy="369332"/>
          </a:xfrm>
          <a:prstGeom prst="rect">
            <a:avLst/>
          </a:prstGeom>
          <a:noFill/>
        </p:spPr>
        <p:txBody>
          <a:bodyPr wrap="none" rtlCol="0">
            <a:spAutoFit/>
          </a:bodyPr>
          <a:lstStyle/>
          <a:p>
            <a:r>
              <a:rPr lang="es-EC" dirty="0"/>
              <a:t>Servidor</a:t>
            </a:r>
          </a:p>
        </p:txBody>
      </p:sp>
      <p:sp>
        <p:nvSpPr>
          <p:cNvPr id="20" name="CuadroTexto 19">
            <a:extLst>
              <a:ext uri="{FF2B5EF4-FFF2-40B4-BE49-F238E27FC236}">
                <a16:creationId xmlns:a16="http://schemas.microsoft.com/office/drawing/2014/main" id="{1A78AEFF-F50D-40D2-B0EE-1998026A5BD3}"/>
              </a:ext>
            </a:extLst>
          </p:cNvPr>
          <p:cNvSpPr txBox="1"/>
          <p:nvPr/>
        </p:nvSpPr>
        <p:spPr>
          <a:xfrm>
            <a:off x="5685020" y="6181169"/>
            <a:ext cx="1238929" cy="369332"/>
          </a:xfrm>
          <a:prstGeom prst="rect">
            <a:avLst/>
          </a:prstGeom>
          <a:noFill/>
        </p:spPr>
        <p:txBody>
          <a:bodyPr wrap="none" rtlCol="0">
            <a:spAutoFit/>
          </a:bodyPr>
          <a:lstStyle/>
          <a:p>
            <a:r>
              <a:rPr lang="es-EC" dirty="0"/>
              <a:t>Procesador</a:t>
            </a:r>
          </a:p>
        </p:txBody>
      </p:sp>
      <p:sp>
        <p:nvSpPr>
          <p:cNvPr id="21" name="CuadroTexto 20">
            <a:extLst>
              <a:ext uri="{FF2B5EF4-FFF2-40B4-BE49-F238E27FC236}">
                <a16:creationId xmlns:a16="http://schemas.microsoft.com/office/drawing/2014/main" id="{D4B6478B-A200-4027-A436-1867C7FFA3F8}"/>
              </a:ext>
            </a:extLst>
          </p:cNvPr>
          <p:cNvSpPr txBox="1"/>
          <p:nvPr/>
        </p:nvSpPr>
        <p:spPr>
          <a:xfrm>
            <a:off x="7065313" y="2300308"/>
            <a:ext cx="2480166" cy="369332"/>
          </a:xfrm>
          <a:prstGeom prst="rect">
            <a:avLst/>
          </a:prstGeom>
          <a:noFill/>
        </p:spPr>
        <p:txBody>
          <a:bodyPr wrap="none" rtlCol="0">
            <a:spAutoFit/>
          </a:bodyPr>
          <a:lstStyle/>
          <a:p>
            <a:r>
              <a:rPr lang="es-EC" dirty="0"/>
              <a:t>Memoria Principal: RAM</a:t>
            </a:r>
          </a:p>
        </p:txBody>
      </p:sp>
      <p:sp>
        <p:nvSpPr>
          <p:cNvPr id="22" name="CuadroTexto 21">
            <a:extLst>
              <a:ext uri="{FF2B5EF4-FFF2-40B4-BE49-F238E27FC236}">
                <a16:creationId xmlns:a16="http://schemas.microsoft.com/office/drawing/2014/main" id="{834CE1D0-BE1C-468C-A54D-AC9CE426CC3F}"/>
              </a:ext>
            </a:extLst>
          </p:cNvPr>
          <p:cNvSpPr txBox="1"/>
          <p:nvPr/>
        </p:nvSpPr>
        <p:spPr>
          <a:xfrm>
            <a:off x="9996461" y="6254067"/>
            <a:ext cx="687689" cy="369332"/>
          </a:xfrm>
          <a:prstGeom prst="rect">
            <a:avLst/>
          </a:prstGeom>
          <a:noFill/>
        </p:spPr>
        <p:txBody>
          <a:bodyPr wrap="none" rtlCol="0">
            <a:spAutoFit/>
          </a:bodyPr>
          <a:lstStyle/>
          <a:p>
            <a:r>
              <a:rPr lang="es-EC" dirty="0"/>
              <a:t>Disco</a:t>
            </a:r>
          </a:p>
        </p:txBody>
      </p:sp>
      <p:pic>
        <p:nvPicPr>
          <p:cNvPr id="23" name="Marcador de contenido 8">
            <a:extLst>
              <a:ext uri="{FF2B5EF4-FFF2-40B4-BE49-F238E27FC236}">
                <a16:creationId xmlns:a16="http://schemas.microsoft.com/office/drawing/2014/main" id="{D00DE27B-AE9E-4D49-B69A-EF9C91739D76}"/>
              </a:ext>
            </a:extLst>
          </p:cNvPr>
          <p:cNvPicPr>
            <a:picLocks noChangeAspect="1"/>
          </p:cNvPicPr>
          <p:nvPr/>
        </p:nvPicPr>
        <p:blipFill>
          <a:blip r:embed="rId2"/>
          <a:stretch>
            <a:fillRect/>
          </a:stretch>
        </p:blipFill>
        <p:spPr>
          <a:xfrm>
            <a:off x="5028027" y="2448257"/>
            <a:ext cx="2556439" cy="3618488"/>
          </a:xfrm>
          <a:prstGeom prst="rect">
            <a:avLst/>
          </a:prstGeom>
        </p:spPr>
      </p:pic>
      <p:sp>
        <p:nvSpPr>
          <p:cNvPr id="24" name="CuadroTexto 23">
            <a:extLst>
              <a:ext uri="{FF2B5EF4-FFF2-40B4-BE49-F238E27FC236}">
                <a16:creationId xmlns:a16="http://schemas.microsoft.com/office/drawing/2014/main" id="{23CCD30F-7973-4B74-985C-5372A2F8F505}"/>
              </a:ext>
            </a:extLst>
          </p:cNvPr>
          <p:cNvSpPr txBox="1"/>
          <p:nvPr/>
        </p:nvSpPr>
        <p:spPr>
          <a:xfrm>
            <a:off x="5724179" y="2114450"/>
            <a:ext cx="969048" cy="369332"/>
          </a:xfrm>
          <a:prstGeom prst="rect">
            <a:avLst/>
          </a:prstGeom>
          <a:noFill/>
        </p:spPr>
        <p:txBody>
          <a:bodyPr wrap="none" rtlCol="0">
            <a:spAutoFit/>
          </a:bodyPr>
          <a:lstStyle/>
          <a:p>
            <a:r>
              <a:rPr lang="es-EC" dirty="0"/>
              <a:t>Servidor</a:t>
            </a:r>
          </a:p>
        </p:txBody>
      </p:sp>
      <p:cxnSp>
        <p:nvCxnSpPr>
          <p:cNvPr id="26" name="Conector recto 25">
            <a:extLst>
              <a:ext uri="{FF2B5EF4-FFF2-40B4-BE49-F238E27FC236}">
                <a16:creationId xmlns:a16="http://schemas.microsoft.com/office/drawing/2014/main" id="{090E676D-9403-4977-9A5A-B8A6BE9E7D8E}"/>
              </a:ext>
            </a:extLst>
          </p:cNvPr>
          <p:cNvCxnSpPr/>
          <p:nvPr/>
        </p:nvCxnSpPr>
        <p:spPr>
          <a:xfrm>
            <a:off x="6208703" y="4043750"/>
            <a:ext cx="0" cy="293698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8E34B93F-079C-438B-A801-254A60B29E1E}"/>
              </a:ext>
            </a:extLst>
          </p:cNvPr>
          <p:cNvCxnSpPr/>
          <p:nvPr/>
        </p:nvCxnSpPr>
        <p:spPr>
          <a:xfrm>
            <a:off x="8359460" y="1568007"/>
            <a:ext cx="0" cy="293698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C03F9B26-801B-41D4-84CA-52927024BE4D}"/>
              </a:ext>
            </a:extLst>
          </p:cNvPr>
          <p:cNvCxnSpPr/>
          <p:nvPr/>
        </p:nvCxnSpPr>
        <p:spPr>
          <a:xfrm>
            <a:off x="10388096" y="4043750"/>
            <a:ext cx="0" cy="293698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F45071FE-C039-4895-ADB5-08B8FC28A4C7}"/>
              </a:ext>
            </a:extLst>
          </p:cNvPr>
          <p:cNvSpPr txBox="1"/>
          <p:nvPr/>
        </p:nvSpPr>
        <p:spPr>
          <a:xfrm>
            <a:off x="5331993" y="4224395"/>
            <a:ext cx="583814" cy="369332"/>
          </a:xfrm>
          <a:prstGeom prst="rect">
            <a:avLst/>
          </a:prstGeom>
          <a:noFill/>
        </p:spPr>
        <p:txBody>
          <a:bodyPr wrap="none" rtlCol="0">
            <a:spAutoFit/>
          </a:bodyPr>
          <a:lstStyle/>
          <a:p>
            <a:r>
              <a:rPr lang="es-EC" b="1" dirty="0">
                <a:solidFill>
                  <a:schemeClr val="accent6">
                    <a:lumMod val="75000"/>
                  </a:schemeClr>
                </a:solidFill>
              </a:rPr>
              <a:t>50%</a:t>
            </a:r>
          </a:p>
        </p:txBody>
      </p:sp>
      <p:sp>
        <p:nvSpPr>
          <p:cNvPr id="30" name="CuadroTexto 29">
            <a:extLst>
              <a:ext uri="{FF2B5EF4-FFF2-40B4-BE49-F238E27FC236}">
                <a16:creationId xmlns:a16="http://schemas.microsoft.com/office/drawing/2014/main" id="{DDCB4A93-3585-4265-8B3D-2E6F1F6AEFE5}"/>
              </a:ext>
            </a:extLst>
          </p:cNvPr>
          <p:cNvSpPr txBox="1"/>
          <p:nvPr/>
        </p:nvSpPr>
        <p:spPr>
          <a:xfrm>
            <a:off x="6319387" y="4224395"/>
            <a:ext cx="583814" cy="369332"/>
          </a:xfrm>
          <a:prstGeom prst="rect">
            <a:avLst/>
          </a:prstGeom>
          <a:noFill/>
        </p:spPr>
        <p:txBody>
          <a:bodyPr wrap="none" rtlCol="0">
            <a:spAutoFit/>
          </a:bodyPr>
          <a:lstStyle/>
          <a:p>
            <a:r>
              <a:rPr lang="es-EC" b="1" dirty="0">
                <a:solidFill>
                  <a:schemeClr val="accent6">
                    <a:lumMod val="75000"/>
                  </a:schemeClr>
                </a:solidFill>
              </a:rPr>
              <a:t>50%</a:t>
            </a:r>
          </a:p>
        </p:txBody>
      </p:sp>
      <p:sp>
        <p:nvSpPr>
          <p:cNvPr id="31" name="CuadroTexto 30">
            <a:extLst>
              <a:ext uri="{FF2B5EF4-FFF2-40B4-BE49-F238E27FC236}">
                <a16:creationId xmlns:a16="http://schemas.microsoft.com/office/drawing/2014/main" id="{FAF08D6E-CFD6-4E96-A5E1-15B35CFBCA75}"/>
              </a:ext>
            </a:extLst>
          </p:cNvPr>
          <p:cNvSpPr txBox="1"/>
          <p:nvPr/>
        </p:nvSpPr>
        <p:spPr>
          <a:xfrm>
            <a:off x="7420480" y="1694715"/>
            <a:ext cx="604653" cy="369332"/>
          </a:xfrm>
          <a:prstGeom prst="rect">
            <a:avLst/>
          </a:prstGeom>
          <a:noFill/>
        </p:spPr>
        <p:txBody>
          <a:bodyPr wrap="none" rtlCol="0">
            <a:spAutoFit/>
          </a:bodyPr>
          <a:lstStyle/>
          <a:p>
            <a:r>
              <a:rPr lang="es-EC" b="1" dirty="0">
                <a:solidFill>
                  <a:schemeClr val="accent6">
                    <a:lumMod val="75000"/>
                  </a:schemeClr>
                </a:solidFill>
              </a:rPr>
              <a:t>30%</a:t>
            </a:r>
          </a:p>
        </p:txBody>
      </p:sp>
      <p:sp>
        <p:nvSpPr>
          <p:cNvPr id="32" name="CuadroTexto 31">
            <a:extLst>
              <a:ext uri="{FF2B5EF4-FFF2-40B4-BE49-F238E27FC236}">
                <a16:creationId xmlns:a16="http://schemas.microsoft.com/office/drawing/2014/main" id="{28A4F963-98D5-4341-9274-7B5C177AF1B8}"/>
              </a:ext>
            </a:extLst>
          </p:cNvPr>
          <p:cNvSpPr txBox="1"/>
          <p:nvPr/>
        </p:nvSpPr>
        <p:spPr>
          <a:xfrm>
            <a:off x="8687066" y="1713623"/>
            <a:ext cx="604653" cy="369332"/>
          </a:xfrm>
          <a:prstGeom prst="rect">
            <a:avLst/>
          </a:prstGeom>
          <a:noFill/>
        </p:spPr>
        <p:txBody>
          <a:bodyPr wrap="none" rtlCol="0">
            <a:spAutoFit/>
          </a:bodyPr>
          <a:lstStyle/>
          <a:p>
            <a:r>
              <a:rPr lang="es-EC" b="1" dirty="0">
                <a:solidFill>
                  <a:schemeClr val="accent6">
                    <a:lumMod val="75000"/>
                  </a:schemeClr>
                </a:solidFill>
              </a:rPr>
              <a:t>70%</a:t>
            </a:r>
          </a:p>
        </p:txBody>
      </p:sp>
      <p:sp>
        <p:nvSpPr>
          <p:cNvPr id="33" name="CuadroTexto 32">
            <a:extLst>
              <a:ext uri="{FF2B5EF4-FFF2-40B4-BE49-F238E27FC236}">
                <a16:creationId xmlns:a16="http://schemas.microsoft.com/office/drawing/2014/main" id="{5B7181C7-C9B0-465A-820F-4E5EC9080B70}"/>
              </a:ext>
            </a:extLst>
          </p:cNvPr>
          <p:cNvSpPr txBox="1"/>
          <p:nvPr/>
        </p:nvSpPr>
        <p:spPr>
          <a:xfrm>
            <a:off x="9424146" y="4259527"/>
            <a:ext cx="604653" cy="369332"/>
          </a:xfrm>
          <a:prstGeom prst="rect">
            <a:avLst/>
          </a:prstGeom>
          <a:noFill/>
        </p:spPr>
        <p:txBody>
          <a:bodyPr wrap="none" rtlCol="0">
            <a:spAutoFit/>
          </a:bodyPr>
          <a:lstStyle/>
          <a:p>
            <a:r>
              <a:rPr lang="es-EC" b="1" dirty="0">
                <a:solidFill>
                  <a:schemeClr val="accent6">
                    <a:lumMod val="75000"/>
                  </a:schemeClr>
                </a:solidFill>
              </a:rPr>
              <a:t>40%</a:t>
            </a:r>
          </a:p>
        </p:txBody>
      </p:sp>
      <p:sp>
        <p:nvSpPr>
          <p:cNvPr id="34" name="CuadroTexto 33">
            <a:extLst>
              <a:ext uri="{FF2B5EF4-FFF2-40B4-BE49-F238E27FC236}">
                <a16:creationId xmlns:a16="http://schemas.microsoft.com/office/drawing/2014/main" id="{AE958F10-FED8-4FE1-93A6-3E6F4AC2F767}"/>
              </a:ext>
            </a:extLst>
          </p:cNvPr>
          <p:cNvSpPr txBox="1"/>
          <p:nvPr/>
        </p:nvSpPr>
        <p:spPr>
          <a:xfrm>
            <a:off x="10690732" y="4278435"/>
            <a:ext cx="604653" cy="369332"/>
          </a:xfrm>
          <a:prstGeom prst="rect">
            <a:avLst/>
          </a:prstGeom>
          <a:noFill/>
        </p:spPr>
        <p:txBody>
          <a:bodyPr wrap="none" rtlCol="0">
            <a:spAutoFit/>
          </a:bodyPr>
          <a:lstStyle/>
          <a:p>
            <a:r>
              <a:rPr lang="es-EC" b="1" dirty="0">
                <a:solidFill>
                  <a:schemeClr val="accent6">
                    <a:lumMod val="75000"/>
                  </a:schemeClr>
                </a:solidFill>
              </a:rPr>
              <a:t>60%</a:t>
            </a:r>
          </a:p>
        </p:txBody>
      </p:sp>
      <p:sp>
        <p:nvSpPr>
          <p:cNvPr id="41" name="CuadroTexto 40">
            <a:extLst>
              <a:ext uri="{FF2B5EF4-FFF2-40B4-BE49-F238E27FC236}">
                <a16:creationId xmlns:a16="http://schemas.microsoft.com/office/drawing/2014/main" id="{709249C2-D6E6-4FEE-B444-F194941424D6}"/>
              </a:ext>
            </a:extLst>
          </p:cNvPr>
          <p:cNvSpPr txBox="1"/>
          <p:nvPr/>
        </p:nvSpPr>
        <p:spPr>
          <a:xfrm>
            <a:off x="5862285" y="6214275"/>
            <a:ext cx="969048" cy="369332"/>
          </a:xfrm>
          <a:prstGeom prst="rect">
            <a:avLst/>
          </a:prstGeom>
          <a:noFill/>
        </p:spPr>
        <p:txBody>
          <a:bodyPr wrap="none" rtlCol="0">
            <a:spAutoFit/>
          </a:bodyPr>
          <a:lstStyle/>
          <a:p>
            <a:r>
              <a:rPr lang="es-EC" dirty="0"/>
              <a:t>Servidor</a:t>
            </a:r>
          </a:p>
        </p:txBody>
      </p:sp>
      <p:sp>
        <p:nvSpPr>
          <p:cNvPr id="4" name="Flecha: a la derecha 3">
            <a:extLst>
              <a:ext uri="{FF2B5EF4-FFF2-40B4-BE49-F238E27FC236}">
                <a16:creationId xmlns:a16="http://schemas.microsoft.com/office/drawing/2014/main" id="{EBE0E64D-6ADF-4697-9622-9FECDB153284}"/>
              </a:ext>
            </a:extLst>
          </p:cNvPr>
          <p:cNvSpPr/>
          <p:nvPr/>
        </p:nvSpPr>
        <p:spPr>
          <a:xfrm>
            <a:off x="2974932" y="4094470"/>
            <a:ext cx="1468554" cy="499257"/>
          </a:xfrm>
          <a:prstGeom prst="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9234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par>
                                <p:cTn id="14" presetID="10" presetClass="exit" presetSubtype="0" fill="hold" grpId="2" nodeType="with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 presetClass="entr" presetSubtype="0"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200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0" presetClass="exit" presetSubtype="0" fill="hold" grpId="2" nodeType="withEffect">
                                  <p:stCondLst>
                                    <p:cond delay="0"/>
                                  </p:stCondLst>
                                  <p:childTnLst>
                                    <p:animEffect transition="out" filter="fade">
                                      <p:cBhvr>
                                        <p:cTn id="86" dur="500"/>
                                        <p:tgtEl>
                                          <p:spTgt spid="41"/>
                                        </p:tgtEl>
                                      </p:cBhvr>
                                    </p:animEffect>
                                    <p:set>
                                      <p:cBhvr>
                                        <p:cTn id="87" dur="1" fill="hold">
                                          <p:stCondLst>
                                            <p:cond delay="499"/>
                                          </p:stCondLst>
                                        </p:cTn>
                                        <p:tgtEl>
                                          <p:spTgt spid="41"/>
                                        </p:tgtEl>
                                        <p:attrNameLst>
                                          <p:attrName>style.visibility</p:attrName>
                                        </p:attrNameLst>
                                      </p:cBhvr>
                                      <p:to>
                                        <p:strVal val="hidden"/>
                                      </p:to>
                                    </p:set>
                                  </p:childTnLst>
                                </p:cTn>
                              </p:par>
                              <p:par>
                                <p:cTn id="88" presetID="1" presetClass="entr" presetSubtype="0" fill="hold" grpId="1" nodeType="withEffect">
                                  <p:stCondLst>
                                    <p:cond delay="0"/>
                                  </p:stCondLst>
                                  <p:childTnLst>
                                    <p:set>
                                      <p:cBhvr>
                                        <p:cTn id="89"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 grpId="0" animBg="1"/>
      <p:bldP spid="37" grpId="0" animBg="1"/>
      <p:bldP spid="36" grpId="0" animBg="1"/>
      <p:bldP spid="35" grpId="0" animBg="1"/>
      <p:bldP spid="18" grpId="0" animBg="1"/>
      <p:bldP spid="19" grpId="0"/>
      <p:bldP spid="20" grpId="0"/>
      <p:bldP spid="21" grpId="0"/>
      <p:bldP spid="22" grpId="0"/>
      <p:bldP spid="24" grpId="0"/>
      <p:bldP spid="24" grpId="1"/>
      <p:bldP spid="24" grpId="2"/>
      <p:bldP spid="29" grpId="0"/>
      <p:bldP spid="30" grpId="0"/>
      <p:bldP spid="31" grpId="0"/>
      <p:bldP spid="32" grpId="0"/>
      <p:bldP spid="33" grpId="0"/>
      <p:bldP spid="34" grpId="0"/>
      <p:bldP spid="41" grpId="0"/>
      <p:bldP spid="41" grpId="1"/>
      <p:bldP spid="41" grpId="2"/>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A287C-3C9D-40E7-9676-06838B12992C}"/>
              </a:ext>
            </a:extLst>
          </p:cNvPr>
          <p:cNvSpPr>
            <a:spLocks noGrp="1"/>
          </p:cNvSpPr>
          <p:nvPr>
            <p:ph type="title"/>
          </p:nvPr>
        </p:nvSpPr>
        <p:spPr/>
        <p:txBody>
          <a:bodyPr/>
          <a:lstStyle/>
          <a:p>
            <a:r>
              <a:rPr lang="es-EC" dirty="0"/>
              <a:t>Servidores: mundo virtual…</a:t>
            </a:r>
          </a:p>
        </p:txBody>
      </p:sp>
      <p:pic>
        <p:nvPicPr>
          <p:cNvPr id="9" name="Marcador de contenido 8">
            <a:extLst>
              <a:ext uri="{FF2B5EF4-FFF2-40B4-BE49-F238E27FC236}">
                <a16:creationId xmlns:a16="http://schemas.microsoft.com/office/drawing/2014/main" id="{04C6C8FA-EDBC-4EDA-A1A7-C91A28CAA90A}"/>
              </a:ext>
            </a:extLst>
          </p:cNvPr>
          <p:cNvPicPr>
            <a:picLocks noGrp="1" noChangeAspect="1"/>
          </p:cNvPicPr>
          <p:nvPr>
            <p:ph idx="1"/>
          </p:nvPr>
        </p:nvPicPr>
        <p:blipFill>
          <a:blip r:embed="rId2"/>
          <a:stretch>
            <a:fillRect/>
          </a:stretch>
        </p:blipFill>
        <p:spPr>
          <a:xfrm>
            <a:off x="1293710" y="2873435"/>
            <a:ext cx="2556439" cy="3618488"/>
          </a:xfrm>
        </p:spPr>
      </p:pic>
      <p:pic>
        <p:nvPicPr>
          <p:cNvPr id="7" name="Imagen 6">
            <a:extLst>
              <a:ext uri="{FF2B5EF4-FFF2-40B4-BE49-F238E27FC236}">
                <a16:creationId xmlns:a16="http://schemas.microsoft.com/office/drawing/2014/main" id="{70C44BCF-A5C0-4E42-90F6-D29AA62DF083}"/>
              </a:ext>
            </a:extLst>
          </p:cNvPr>
          <p:cNvPicPr>
            <a:picLocks noChangeAspect="1"/>
          </p:cNvPicPr>
          <p:nvPr/>
        </p:nvPicPr>
        <p:blipFill>
          <a:blip r:embed="rId3"/>
          <a:stretch>
            <a:fillRect/>
          </a:stretch>
        </p:blipFill>
        <p:spPr>
          <a:xfrm>
            <a:off x="8175746" y="1839736"/>
            <a:ext cx="3080232" cy="4697907"/>
          </a:xfrm>
          <a:prstGeom prst="rect">
            <a:avLst/>
          </a:prstGeom>
        </p:spPr>
      </p:pic>
      <p:sp>
        <p:nvSpPr>
          <p:cNvPr id="3" name="Flecha: a la derecha 2">
            <a:extLst>
              <a:ext uri="{FF2B5EF4-FFF2-40B4-BE49-F238E27FC236}">
                <a16:creationId xmlns:a16="http://schemas.microsoft.com/office/drawing/2014/main" id="{A303281E-46B9-4652-B1B6-A08315DA4C8F}"/>
              </a:ext>
            </a:extLst>
          </p:cNvPr>
          <p:cNvSpPr/>
          <p:nvPr/>
        </p:nvSpPr>
        <p:spPr>
          <a:xfrm>
            <a:off x="4434840" y="3982720"/>
            <a:ext cx="3230880" cy="848360"/>
          </a:xfrm>
          <a:prstGeom prst="rightArrow">
            <a:avLst>
              <a:gd name="adj1" fmla="val 50000"/>
              <a:gd name="adj2" fmla="val 147006"/>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0759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EBFF0A-A472-4984-BE1B-E2D3D6785633}"/>
              </a:ext>
            </a:extLst>
          </p:cNvPr>
          <p:cNvSpPr>
            <a:spLocks noGrp="1"/>
          </p:cNvSpPr>
          <p:nvPr>
            <p:ph type="title"/>
          </p:nvPr>
        </p:nvSpPr>
        <p:spPr>
          <a:xfrm>
            <a:off x="792480" y="1030606"/>
            <a:ext cx="10515600" cy="571714"/>
          </a:xfrm>
        </p:spPr>
        <p:txBody>
          <a:bodyPr>
            <a:normAutofit/>
          </a:bodyPr>
          <a:lstStyle/>
          <a:p>
            <a:r>
              <a:rPr lang="es-EC" dirty="0"/>
              <a:t>Consola de máquinas virtuales</a:t>
            </a:r>
          </a:p>
        </p:txBody>
      </p:sp>
      <p:pic>
        <p:nvPicPr>
          <p:cNvPr id="5" name="Imagen 4">
            <a:extLst>
              <a:ext uri="{FF2B5EF4-FFF2-40B4-BE49-F238E27FC236}">
                <a16:creationId xmlns:a16="http://schemas.microsoft.com/office/drawing/2014/main" id="{29669DEA-ABCF-496F-9DD8-58793086051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955824" y="2199494"/>
            <a:ext cx="4732430" cy="4526672"/>
          </a:xfrm>
          <a:prstGeom prst="rect">
            <a:avLst/>
          </a:prstGeom>
        </p:spPr>
      </p:pic>
      <p:sp>
        <p:nvSpPr>
          <p:cNvPr id="3" name="Elipse 2">
            <a:extLst>
              <a:ext uri="{FF2B5EF4-FFF2-40B4-BE49-F238E27FC236}">
                <a16:creationId xmlns:a16="http://schemas.microsoft.com/office/drawing/2014/main" id="{5B3BCC5C-0D57-4483-A76D-C558AD7A1871}"/>
              </a:ext>
            </a:extLst>
          </p:cNvPr>
          <p:cNvSpPr/>
          <p:nvPr/>
        </p:nvSpPr>
        <p:spPr>
          <a:xfrm>
            <a:off x="3759200" y="4602480"/>
            <a:ext cx="2631440" cy="2123686"/>
          </a:xfrm>
          <a:prstGeom prst="ellipse">
            <a:avLst/>
          </a:prstGeom>
          <a:no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4846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sp>
        <p:nvSpPr>
          <p:cNvPr id="2" name="Título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rtlCol="0" anchor="ctr">
            <a:normAutofit/>
          </a:bodyPr>
          <a:lstStyle/>
          <a:p>
            <a:pPr algn="ctr" rtl="0"/>
            <a:r>
              <a:rPr lang="es-ES" dirty="0"/>
              <a:t>agenda</a:t>
            </a:r>
          </a:p>
        </p:txBody>
      </p:sp>
      <p:graphicFrame>
        <p:nvGraphicFramePr>
          <p:cNvPr id="6" name="Marcador de posición de contenido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3973151397"/>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07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posición de contenido 4" descr="Números digitales">
            <a:extLst>
              <a:ext uri="{FF2B5EF4-FFF2-40B4-BE49-F238E27FC236}">
                <a16:creationId xmlns:a16="http://schemas.microsoft.com/office/drawing/2014/main" id="{EA70616B-E344-4856-8DF9-707C262366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681" r="9091" b="12711"/>
          <a:stretch/>
        </p:blipFill>
        <p:spPr>
          <a:xfrm>
            <a:off x="20" y="10"/>
            <a:ext cx="12191980" cy="6857990"/>
          </a:xfrm>
          <a:prstGeom prst="rect">
            <a:avLst/>
          </a:prstGeom>
        </p:spPr>
      </p:pic>
      <p:sp>
        <p:nvSpPr>
          <p:cNvPr id="2" name="Título 1">
            <a:extLst>
              <a:ext uri="{FF2B5EF4-FFF2-40B4-BE49-F238E27FC236}">
                <a16:creationId xmlns:a16="http://schemas.microsoft.com/office/drawing/2014/main" id="{7F2616EE-270D-4F4C-BA1F-2708D387B800}"/>
              </a:ext>
            </a:extLst>
          </p:cNvPr>
          <p:cNvSpPr>
            <a:spLocks noGrp="1"/>
          </p:cNvSpPr>
          <p:nvPr>
            <p:ph type="title"/>
          </p:nvPr>
        </p:nvSpPr>
        <p:spPr>
          <a:xfrm>
            <a:off x="584200" y="1006956"/>
            <a:ext cx="7213600" cy="1121871"/>
          </a:xfrm>
        </p:spPr>
        <p:txBody>
          <a:bodyPr rtlCol="0" anchor="ctr">
            <a:normAutofit/>
          </a:bodyPr>
          <a:lstStyle/>
          <a:p>
            <a:pPr algn="ctr" rtl="0"/>
            <a:r>
              <a:rPr lang="es-ES" dirty="0"/>
              <a:t>agenda</a:t>
            </a:r>
          </a:p>
        </p:txBody>
      </p:sp>
      <p:graphicFrame>
        <p:nvGraphicFramePr>
          <p:cNvPr id="6" name="Marcador de posición de contenido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1769398295"/>
              </p:ext>
            </p:extLst>
          </p:nvPr>
        </p:nvGraphicFramePr>
        <p:xfrm>
          <a:off x="719571" y="2198254"/>
          <a:ext cx="6854248" cy="3563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90677339"/>
      </p:ext>
    </p:extLst>
  </p:cSld>
  <p:clrMapOvr>
    <a:masterClrMapping/>
  </p:clrMapOvr>
</p:sld>
</file>

<file path=ppt/theme/theme1.xml><?xml version="1.0" encoding="utf-8"?>
<a:theme xmlns:a="http://schemas.openxmlformats.org/drawingml/2006/main" name="Dividendo">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0CF3B2-1F0F-4FC5-8002-3E4869ABAD55}">
  <ds:schemaRefs>
    <ds:schemaRef ds:uri="http://schemas.microsoft.com/sharepoint/v3/contenttype/forms"/>
  </ds:schemaRefs>
</ds:datastoreItem>
</file>

<file path=customXml/itemProps2.xml><?xml version="1.0" encoding="utf-8"?>
<ds:datastoreItem xmlns:ds="http://schemas.openxmlformats.org/officeDocument/2006/customXml" ds:itemID="{1EBC12AA-1C15-4500-BC9C-8EE83A441DE9}">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Diseño Dividendo para tecnología</Template>
  <TotalTime>603</TotalTime>
  <Words>2494</Words>
  <Application>Microsoft Office PowerPoint</Application>
  <PresentationFormat>Panorámica</PresentationFormat>
  <Paragraphs>187</Paragraphs>
  <Slides>34</Slides>
  <Notes>14</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2</vt:i4>
      </vt:variant>
      <vt:variant>
        <vt:lpstr>Títulos de diapositiva</vt:lpstr>
      </vt:variant>
      <vt:variant>
        <vt:i4>34</vt:i4>
      </vt:variant>
    </vt:vector>
  </HeadingPairs>
  <TitlesOfParts>
    <vt:vector size="41" baseType="lpstr">
      <vt:lpstr>Arial</vt:lpstr>
      <vt:lpstr>Calibri</vt:lpstr>
      <vt:lpstr>Gill Sans MT</vt:lpstr>
      <vt:lpstr>Wingdings 2</vt:lpstr>
      <vt:lpstr>Dividendo</vt:lpstr>
      <vt:lpstr>Imagen de mapa de bits</vt:lpstr>
      <vt:lpstr>Bitmap Image</vt:lpstr>
      <vt:lpstr>Ciberataque dirigido al GAD-DMQ</vt:lpstr>
      <vt:lpstr>Glosario de términos</vt:lpstr>
      <vt:lpstr>Glosario de términos</vt:lpstr>
      <vt:lpstr>Normas de control interno</vt:lpstr>
      <vt:lpstr>evolución…(de servidores físicos a máquinas virtuales…)</vt:lpstr>
      <vt:lpstr>Servidores: mundo virtual…</vt:lpstr>
      <vt:lpstr>Consola de máquinas virtuales</vt:lpstr>
      <vt:lpstr>agenda</vt:lpstr>
      <vt:lpstr>agenda</vt:lpstr>
      <vt:lpstr>Aspectos relevantes</vt:lpstr>
      <vt:lpstr>agenda</vt:lpstr>
      <vt:lpstr>Hechos sucedidos  (1/2)</vt:lpstr>
      <vt:lpstr>Hechos sucedidos  (1/2)</vt:lpstr>
      <vt:lpstr>Consola de máquinas virtuales (afectación)</vt:lpstr>
      <vt:lpstr>Hechos sucedidos  (1/2)</vt:lpstr>
      <vt:lpstr>Estrategia de respaldos (1/2)</vt:lpstr>
      <vt:lpstr>Estrategia de respaldos  (2/2)</vt:lpstr>
      <vt:lpstr>Hechos sucedidos (2/2)</vt:lpstr>
      <vt:lpstr>agenda</vt:lpstr>
      <vt:lpstr>Ciberataque: Naturaleza (1/2)</vt:lpstr>
      <vt:lpstr>Ciberataque: Naturaleza (2/2)</vt:lpstr>
      <vt:lpstr>Contexto de ataques</vt:lpstr>
      <vt:lpstr>Ciberataques: Noticias de ataques, desde las plataformas…</vt:lpstr>
      <vt:lpstr>agenda</vt:lpstr>
      <vt:lpstr>Seguridad informática en el GAD-DMQ</vt:lpstr>
      <vt:lpstr>Seguridad informática en el GAD-DMQ</vt:lpstr>
      <vt:lpstr>Seguridad informática en el GAD-DMQ Inversiones</vt:lpstr>
      <vt:lpstr>agenda</vt:lpstr>
      <vt:lpstr>Respuesta a incidentes de seguridad (NIST)</vt:lpstr>
      <vt:lpstr>Respuesta a incidentes de seguridad (NIST)</vt:lpstr>
      <vt:lpstr>Evolución de la afectación</vt:lpstr>
      <vt:lpstr>habilitación de servicios y sistemas</vt:lpstr>
      <vt:lpstr>Siguientes pasos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Ciberataque dirigido al GAD-DMQ</dc:title>
  <dc:creator>franz vladymir enríquez pozo</dc:creator>
  <cp:lastModifiedBy>franz vladymir enríquez pozo</cp:lastModifiedBy>
  <cp:revision>76</cp:revision>
  <dcterms:created xsi:type="dcterms:W3CDTF">2022-04-24T22:55:37Z</dcterms:created>
  <dcterms:modified xsi:type="dcterms:W3CDTF">2022-04-26T02:37:55Z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