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9"/>
  </p:notesMasterIdLst>
  <p:sldIdLst>
    <p:sldId id="258" r:id="rId2"/>
    <p:sldId id="269" r:id="rId3"/>
    <p:sldId id="270" r:id="rId4"/>
    <p:sldId id="274" r:id="rId5"/>
    <p:sldId id="271" r:id="rId6"/>
    <p:sldId id="272" r:id="rId7"/>
    <p:sldId id="268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C81"/>
    <a:srgbClr val="2F2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74"/>
  </p:normalViewPr>
  <p:slideViewPr>
    <p:cSldViewPr snapToGrid="0" snapToObjects="1">
      <p:cViewPr varScale="1">
        <p:scale>
          <a:sx n="76" d="100"/>
          <a:sy n="76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B4B2-F613-C34F-87E4-BBB9ED35DC92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17031-A5FA-C14C-BD47-D0A8C3066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623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F26B4-420A-AE4B-A9DD-6C18E3EB7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492D97-2771-D04E-A1B5-F7FA8BB16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5E95AD-986F-5D4E-A11A-D43FD2D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2D3A56-8566-0B4A-B850-78297C6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6C509-855E-A44B-ACB7-DC426876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750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8932F-9A8A-D24A-B8D7-5FCDF0FC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75C1C7-4402-3E40-8B17-194DDBE30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46EB8-115A-354F-8414-3EA8B761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9A7D1-E817-8742-B60A-012E31BB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396975-80CC-4142-B514-A6900F76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52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922CE0-42CB-F443-8181-C504B09CF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293380-8FF0-1E49-82F8-213139B47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A9185-0D21-E04A-8CE8-E1CAE3D5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D21BC-43BA-6F4A-A751-5AB14CAF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F76B0-0BE7-0A4F-AB98-B6F6FD9E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349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81947-CAD0-E34C-845C-35B387B0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7C206-C709-254F-8E80-DF0E793B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57486-15EF-8243-8017-2F0EC71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82673-4381-E747-AA21-CD9D1027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DC0DA-5898-0443-9C00-6D203E56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220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E7AFA-6DDD-D34E-A7E0-190D8418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F087A6-DBA8-E143-B75E-33BAC69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18E0C-ADCC-1E45-85A2-4D7EFE03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3F174-D7A2-0F41-8236-58AC731C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3D5CB-9F53-1E4E-AD8C-7CF18A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396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81B72-0DAC-4441-9153-FE2BA4D2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95A42-2C8E-8D46-9756-C3855100F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1F613-0FE9-3C45-A8A9-3AE230DB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980619-3C5D-9943-B728-6E087A3F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466DE0-A992-4241-A12B-BC46AF3A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BD982-EDFA-BA4B-99C0-E7CFEE1A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883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4E5CF-21DD-454B-B2F1-034086E4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BB7246-DDD8-D842-8011-F7DD7109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BC5EA5-4832-0A4E-BA09-52EE96101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96F126-E294-E344-AC1F-9513EF871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49416-7E98-AC47-B961-3C6D5CD67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AFF69A-E7C9-4647-87F9-527C8B6B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198021-5F62-8341-8BD4-356691AB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CC7AD8-51F7-3C4F-8750-9B52AACC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268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CD0FF-DC7A-AD43-8C92-D0C5C909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09A49-58DB-3C42-9060-3FFDF41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76E1BC-2AFE-1B47-A767-AF8AC8D3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08AB6E-80DD-B144-9105-0D057937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545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A4254F-B16D-C14A-A581-662FEFFA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E2B1E2-683A-CC46-A19E-3F3FDDFA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0E2BE1-588A-A84A-B3CF-C5487B74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42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E5417-4FBC-3647-B0CD-FCF40C0D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A8DBBC-8FD7-F44C-8B4C-5B5CEA62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28B8FE-D6F1-0C4E-B998-6531CAC4A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C82E5-FBF8-C149-A661-D80DD17D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923E0-B0FC-8D47-AA7D-7F6985F1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87DA3-A68E-D54A-B13C-8995387C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04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DF176-9D6C-324A-9827-6C47D0DE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22A318-CE96-A643-A6AF-F3ABDC536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8134C-3095-C843-8FC1-752FEB19C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3B92E-4312-4E48-BA86-323DC67B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AB1C60-4FB9-8D43-A7D8-55913F4D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028776-6C9A-8B42-95FC-1098A5B3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113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97F8AE-05F7-2942-A9A0-15A2CE27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B627CA-5BEE-7944-AB93-61EA38E1F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ACB94-C442-9D4F-87CD-8AC17B86D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AD8E52-950E-4C4B-AD01-7A183150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73B827-141F-A14D-A86E-544C5A75E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01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13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0728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 smtClean="0">
                <a:solidFill>
                  <a:schemeClr val="accent1">
                    <a:lumMod val="75000"/>
                  </a:schemeClr>
                </a:solidFill>
              </a:rPr>
              <a:t>V.1 IC-2019-90</a:t>
            </a:r>
            <a:br>
              <a:rPr lang="es-MX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>
                    <a:lumMod val="75000"/>
                  </a:schemeClr>
                </a:solidFill>
              </a:rPr>
              <a:t>RESTITUCIÓN DEL INMUEBLE MUNICIPAL PREDIO No. 92444</a:t>
            </a:r>
            <a:endParaRPr lang="es-EC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9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882" y="489451"/>
            <a:ext cx="10515600" cy="799796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DATOS TÉCNICOS</a:t>
            </a:r>
            <a:endParaRPr lang="es-EC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668" y="1314906"/>
            <a:ext cx="4716941" cy="21923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69" y="3753982"/>
            <a:ext cx="4716940" cy="26159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550" y="1180776"/>
            <a:ext cx="3320267" cy="23265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549" y="3753982"/>
            <a:ext cx="3320267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7030" y="330062"/>
            <a:ext cx="10376770" cy="874709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OPERATIVO</a:t>
            </a:r>
            <a:endParaRPr lang="es-EC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89764"/>
            <a:ext cx="10515600" cy="4469763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/>
              <a:t>El día jueves 3 de marzo de 2022, se realizó  un operativo conjunto al bien inmueble signado con predio No. 92444 de propiedad municipal </a:t>
            </a:r>
            <a:r>
              <a:rPr lang="es-MX" sz="1800" dirty="0"/>
              <a:t>encabezado </a:t>
            </a:r>
            <a:r>
              <a:rPr lang="es-MX" sz="1800" dirty="0" smtClean="0"/>
              <a:t>por la </a:t>
            </a:r>
            <a:r>
              <a:rPr lang="es-MX" sz="1800" dirty="0"/>
              <a:t>Administración Zonal Manuela Sáenz, en conjunto con el CACMQ, EMASEO</a:t>
            </a:r>
            <a:r>
              <a:rPr lang="es-MX" sz="1800" dirty="0" smtClean="0"/>
              <a:t>, AMT</a:t>
            </a:r>
            <a:r>
              <a:rPr lang="es-MX" sz="1800" dirty="0"/>
              <a:t>, </a:t>
            </a:r>
            <a:r>
              <a:rPr lang="es-MX" sz="1800" dirty="0" smtClean="0"/>
              <a:t>Policía </a:t>
            </a:r>
            <a:r>
              <a:rPr lang="es-MX" sz="1800" dirty="0"/>
              <a:t>Nacional, Unidad Municipal Patronato San José y esta Dirección Metropolitana, </a:t>
            </a:r>
            <a:r>
              <a:rPr lang="es-MX" sz="1800" dirty="0" smtClean="0"/>
              <a:t>con </a:t>
            </a:r>
            <a:r>
              <a:rPr lang="es-MX" sz="1800" dirty="0"/>
              <a:t>el objetivo de desalojar a personas que estaban dando mal uso a la propiedad, como también se </a:t>
            </a:r>
            <a:r>
              <a:rPr lang="es-MX" sz="1800" dirty="0" smtClean="0"/>
              <a:t>procedió </a:t>
            </a:r>
            <a:r>
              <a:rPr lang="es-MX" sz="1800" dirty="0"/>
              <a:t>con el retiro de basura. Finalmente, se </a:t>
            </a:r>
            <a:r>
              <a:rPr lang="es-MX" sz="1800" dirty="0" smtClean="0"/>
              <a:t>realizó el sellamiento de </a:t>
            </a:r>
            <a:r>
              <a:rPr lang="es-MX" sz="1800" dirty="0"/>
              <a:t>la puerta principal con soldadura.</a:t>
            </a:r>
            <a:endParaRPr lang="es-EC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444" y="2586276"/>
            <a:ext cx="5114207" cy="20723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395" y="4658642"/>
            <a:ext cx="5133256" cy="20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4712" y="365126"/>
            <a:ext cx="10289088" cy="1012738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</a:rPr>
              <a:t>CONDICIONES DE LA PROPIEDAD</a:t>
            </a:r>
            <a:endParaRPr lang="es-EC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77864"/>
            <a:ext cx="10515600" cy="46641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/>
              <a:t>En el </a:t>
            </a:r>
            <a:r>
              <a:rPr lang="es-MX" sz="1800" dirty="0" smtClean="0"/>
              <a:t>predio No. 92444 </a:t>
            </a:r>
            <a:r>
              <a:rPr lang="es-MX" sz="1800" dirty="0"/>
              <a:t>se erigen varios bloques constructivos, de dos plantas principalmente, los mismos que por su disposición y geometría conforma un patio, </a:t>
            </a:r>
            <a:r>
              <a:rPr lang="es-MX" sz="1800" dirty="0" smtClean="0"/>
              <a:t>la </a:t>
            </a:r>
            <a:r>
              <a:rPr lang="es-MX" sz="1800" dirty="0"/>
              <a:t>estructura de la edificación es de adobe y cubierta de teja. </a:t>
            </a:r>
            <a:endParaRPr lang="es-MX" sz="1800" dirty="0" smtClean="0"/>
          </a:p>
          <a:p>
            <a:pPr marL="0" indent="0" algn="just">
              <a:buNone/>
            </a:pPr>
            <a:r>
              <a:rPr lang="es-MX" sz="1800" dirty="0"/>
              <a:t>Con fecha 28 de marzo de 2022, se efectúo la inspección a la propiedad, verificando lo </a:t>
            </a:r>
            <a:r>
              <a:rPr lang="es-MX" sz="1800" dirty="0" smtClean="0"/>
              <a:t>siguiente:</a:t>
            </a:r>
          </a:p>
          <a:p>
            <a:pPr algn="just"/>
            <a:r>
              <a:rPr lang="es-MX" sz="1800" dirty="0" smtClean="0"/>
              <a:t> </a:t>
            </a:r>
            <a:r>
              <a:rPr lang="es-MX" sz="1800" dirty="0"/>
              <a:t>El estado del bien inmueble es regular. </a:t>
            </a:r>
            <a:endParaRPr lang="es-MX" sz="1800" dirty="0" smtClean="0"/>
          </a:p>
          <a:p>
            <a:pPr algn="just"/>
            <a:r>
              <a:rPr lang="es-MX" sz="1800" dirty="0" smtClean="0"/>
              <a:t>Es </a:t>
            </a:r>
            <a:r>
              <a:rPr lang="es-MX" sz="1800" dirty="0"/>
              <a:t>un solo predio, sin embargo las fachadas están pintadas como si se tratara de diferentes </a:t>
            </a:r>
            <a:r>
              <a:rPr lang="es-MX" sz="1800" dirty="0" smtClean="0"/>
              <a:t>inmuebles.</a:t>
            </a:r>
          </a:p>
          <a:p>
            <a:pPr algn="just"/>
            <a:r>
              <a:rPr lang="es-MX" sz="1800" dirty="0"/>
              <a:t>La puerta Principal de la propiedad se encuentra cerrada, soldada. (Gestión realizada por la Administración Zonal Manuela Sáenz, conjuntamente con la colaboración de otras entidades</a:t>
            </a:r>
            <a:r>
              <a:rPr lang="es-MX" sz="1800" dirty="0" smtClean="0"/>
              <a:t>).</a:t>
            </a:r>
          </a:p>
          <a:p>
            <a:pPr algn="just"/>
            <a:r>
              <a:rPr lang="es-MX" sz="1800" dirty="0"/>
              <a:t>El inmueble está siendo ocupado por habitantes de calle, ya que en su interior se encuentra objetos y basura de productos de consumo humano</a:t>
            </a:r>
            <a:r>
              <a:rPr lang="es-MX" sz="1800" dirty="0" smtClean="0"/>
              <a:t>.</a:t>
            </a:r>
          </a:p>
          <a:p>
            <a:pPr algn="just"/>
            <a:r>
              <a:rPr lang="es-MX" sz="1800" dirty="0"/>
              <a:t>La puerta al costado </a:t>
            </a:r>
            <a:r>
              <a:rPr lang="es-MX" sz="1800" dirty="0" smtClean="0"/>
              <a:t>del acceso </a:t>
            </a:r>
            <a:r>
              <a:rPr lang="es-MX" sz="1800" dirty="0"/>
              <a:t>principal, es el nuevo acceso que han </a:t>
            </a:r>
            <a:r>
              <a:rPr lang="es-MX" sz="1800" dirty="0" smtClean="0"/>
              <a:t>habilitado los habitantes de calle, </a:t>
            </a:r>
            <a:r>
              <a:rPr lang="es-MX" sz="1800" dirty="0"/>
              <a:t>de tal manera que con un alambre pueden ingresar sin mayor percance a la propiedad. </a:t>
            </a:r>
          </a:p>
          <a:p>
            <a:pPr algn="just"/>
            <a:r>
              <a:rPr lang="es-MX" sz="1800" dirty="0" smtClean="0"/>
              <a:t>Los </a:t>
            </a:r>
            <a:r>
              <a:rPr lang="es-MX" sz="1800" dirty="0"/>
              <a:t>moradores del sector comentan y corroboran esta información</a:t>
            </a:r>
            <a:r>
              <a:rPr lang="es-MX" sz="1800" dirty="0" smtClean="0"/>
              <a:t>, respecto </a:t>
            </a:r>
            <a:r>
              <a:rPr lang="es-MX" sz="1800" dirty="0"/>
              <a:t>la nueva puerta de acceso a este bien inmueble.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171142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362" y="365125"/>
            <a:ext cx="6739001" cy="62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457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3168</TotalTime>
  <Words>308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V.1 IC-2019-90 RESTITUCIÓN DEL INMUEBLE MUNICIPAL PREDIO No. 92444</vt:lpstr>
      <vt:lpstr>DATOS TÉCNICOS</vt:lpstr>
      <vt:lpstr>OPERATIVO</vt:lpstr>
      <vt:lpstr>CONDICIONES DE LA PROPIEDAD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Carlos Andres Yepez Diaz</cp:lastModifiedBy>
  <cp:revision>90</cp:revision>
  <dcterms:created xsi:type="dcterms:W3CDTF">2021-05-14T15:24:53Z</dcterms:created>
  <dcterms:modified xsi:type="dcterms:W3CDTF">2022-04-12T07:50:35Z</dcterms:modified>
</cp:coreProperties>
</file>