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5" r:id="rId1"/>
  </p:sldMasterIdLst>
  <p:notesMasterIdLst>
    <p:notesMasterId r:id="rId8"/>
  </p:notesMasterIdLst>
  <p:sldIdLst>
    <p:sldId id="274" r:id="rId2"/>
    <p:sldId id="285" r:id="rId3"/>
    <p:sldId id="292" r:id="rId4"/>
    <p:sldId id="296" r:id="rId5"/>
    <p:sldId id="297" r:id="rId6"/>
    <p:sldId id="268" r:id="rId7"/>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2C81"/>
    <a:srgbClr val="2F2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43"/>
    <p:restoredTop sz="94674"/>
  </p:normalViewPr>
  <p:slideViewPr>
    <p:cSldViewPr snapToGrid="0" snapToObjects="1">
      <p:cViewPr varScale="1">
        <p:scale>
          <a:sx n="77" d="100"/>
          <a:sy n="77" d="100"/>
        </p:scale>
        <p:origin x="12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E8B4B2-F613-C34F-87E4-BBB9ED35DC92}" type="datetimeFigureOut">
              <a:rPr lang="es-EC" smtClean="0"/>
              <a:t>12/4/2022</a:t>
            </a:fld>
            <a:endParaRPr lang="es-EC"/>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C17031-A5FA-C14C-BD47-D0A8C306605B}" type="slidenum">
              <a:rPr lang="es-EC" smtClean="0"/>
              <a:t>‹Nº›</a:t>
            </a:fld>
            <a:endParaRPr lang="es-EC"/>
          </a:p>
        </p:txBody>
      </p:sp>
    </p:spTree>
    <p:extLst>
      <p:ext uri="{BB962C8B-B14F-4D97-AF65-F5344CB8AC3E}">
        <p14:creationId xmlns:p14="http://schemas.microsoft.com/office/powerpoint/2010/main" val="51623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7F26B4-420A-AE4B-A9DD-6C18E3EB757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42492D97-2771-D04E-A1B5-F7FA8BB165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505E95AD-986F-5D4E-A11A-D43FD2D33F14}"/>
              </a:ext>
            </a:extLst>
          </p:cNvPr>
          <p:cNvSpPr>
            <a:spLocks noGrp="1"/>
          </p:cNvSpPr>
          <p:nvPr>
            <p:ph type="dt" sz="half" idx="10"/>
          </p:nvPr>
        </p:nvSpPr>
        <p:spPr/>
        <p:txBody>
          <a:bodyPr/>
          <a:lstStyle/>
          <a:p>
            <a:fld id="{541D7FAE-D98D-4449-806A-D750282AA936}" type="datetimeFigureOut">
              <a:rPr lang="es-EC" smtClean="0"/>
              <a:t>12/4/2022</a:t>
            </a:fld>
            <a:endParaRPr lang="es-EC"/>
          </a:p>
        </p:txBody>
      </p:sp>
      <p:sp>
        <p:nvSpPr>
          <p:cNvPr id="5" name="Marcador de pie de página 4">
            <a:extLst>
              <a:ext uri="{FF2B5EF4-FFF2-40B4-BE49-F238E27FC236}">
                <a16:creationId xmlns:a16="http://schemas.microsoft.com/office/drawing/2014/main" id="{6A2D3A56-8566-0B4A-B850-78297C66AA42}"/>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F146C509-855E-A44B-ACB7-DC42687643D0}"/>
              </a:ext>
            </a:extLst>
          </p:cNvPr>
          <p:cNvSpPr>
            <a:spLocks noGrp="1"/>
          </p:cNvSpPr>
          <p:nvPr>
            <p:ph type="sldNum" sz="quarter" idx="12"/>
          </p:nvPr>
        </p:nvSpPr>
        <p:spPr/>
        <p:txBody>
          <a:bodyPr/>
          <a:lstStyle/>
          <a:p>
            <a:fld id="{45780C04-5F1A-D049-A2AB-7D33B9884F13}" type="slidenum">
              <a:rPr lang="es-EC" smtClean="0"/>
              <a:t>‹Nº›</a:t>
            </a:fld>
            <a:endParaRPr lang="es-EC"/>
          </a:p>
        </p:txBody>
      </p:sp>
    </p:spTree>
    <p:extLst>
      <p:ext uri="{BB962C8B-B14F-4D97-AF65-F5344CB8AC3E}">
        <p14:creationId xmlns:p14="http://schemas.microsoft.com/office/powerpoint/2010/main" val="3647509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68932F-9A8A-D24A-B8D7-5FCDF0FC4998}"/>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3A75C1C7-4402-3E40-8B17-194DDBE30781}"/>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C6846EB8-115A-354F-8414-3EA8B76195D2}"/>
              </a:ext>
            </a:extLst>
          </p:cNvPr>
          <p:cNvSpPr>
            <a:spLocks noGrp="1"/>
          </p:cNvSpPr>
          <p:nvPr>
            <p:ph type="dt" sz="half" idx="10"/>
          </p:nvPr>
        </p:nvSpPr>
        <p:spPr/>
        <p:txBody>
          <a:bodyPr/>
          <a:lstStyle/>
          <a:p>
            <a:fld id="{541D7FAE-D98D-4449-806A-D750282AA936}" type="datetimeFigureOut">
              <a:rPr lang="es-EC" smtClean="0"/>
              <a:t>12/4/2022</a:t>
            </a:fld>
            <a:endParaRPr lang="es-EC"/>
          </a:p>
        </p:txBody>
      </p:sp>
      <p:sp>
        <p:nvSpPr>
          <p:cNvPr id="5" name="Marcador de pie de página 4">
            <a:extLst>
              <a:ext uri="{FF2B5EF4-FFF2-40B4-BE49-F238E27FC236}">
                <a16:creationId xmlns:a16="http://schemas.microsoft.com/office/drawing/2014/main" id="{4279A7D1-E817-8742-B60A-012E31BB6386}"/>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1C396975-80CC-4142-B514-A6900F767032}"/>
              </a:ext>
            </a:extLst>
          </p:cNvPr>
          <p:cNvSpPr>
            <a:spLocks noGrp="1"/>
          </p:cNvSpPr>
          <p:nvPr>
            <p:ph type="sldNum" sz="quarter" idx="12"/>
          </p:nvPr>
        </p:nvSpPr>
        <p:spPr/>
        <p:txBody>
          <a:bodyPr/>
          <a:lstStyle/>
          <a:p>
            <a:fld id="{45780C04-5F1A-D049-A2AB-7D33B9884F13}" type="slidenum">
              <a:rPr lang="es-EC" smtClean="0"/>
              <a:t>‹Nº›</a:t>
            </a:fld>
            <a:endParaRPr lang="es-EC"/>
          </a:p>
        </p:txBody>
      </p:sp>
    </p:spTree>
    <p:extLst>
      <p:ext uri="{BB962C8B-B14F-4D97-AF65-F5344CB8AC3E}">
        <p14:creationId xmlns:p14="http://schemas.microsoft.com/office/powerpoint/2010/main" val="2985221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C922CE0-42CB-F443-8181-C504B09CF0F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EF293380-8FF0-1E49-82F8-213139B47B1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1F5A9185-0D21-E04A-8CE8-E1CAE3D5858E}"/>
              </a:ext>
            </a:extLst>
          </p:cNvPr>
          <p:cNvSpPr>
            <a:spLocks noGrp="1"/>
          </p:cNvSpPr>
          <p:nvPr>
            <p:ph type="dt" sz="half" idx="10"/>
          </p:nvPr>
        </p:nvSpPr>
        <p:spPr/>
        <p:txBody>
          <a:bodyPr/>
          <a:lstStyle/>
          <a:p>
            <a:fld id="{541D7FAE-D98D-4449-806A-D750282AA936}" type="datetimeFigureOut">
              <a:rPr lang="es-EC" smtClean="0"/>
              <a:t>12/4/2022</a:t>
            </a:fld>
            <a:endParaRPr lang="es-EC"/>
          </a:p>
        </p:txBody>
      </p:sp>
      <p:sp>
        <p:nvSpPr>
          <p:cNvPr id="5" name="Marcador de pie de página 4">
            <a:extLst>
              <a:ext uri="{FF2B5EF4-FFF2-40B4-BE49-F238E27FC236}">
                <a16:creationId xmlns:a16="http://schemas.microsoft.com/office/drawing/2014/main" id="{024D21BC-43BA-6F4A-A751-5AB14CAF678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2F0F76B0-0BE7-0A4F-AB98-B6F6FD9E92B0}"/>
              </a:ext>
            </a:extLst>
          </p:cNvPr>
          <p:cNvSpPr>
            <a:spLocks noGrp="1"/>
          </p:cNvSpPr>
          <p:nvPr>
            <p:ph type="sldNum" sz="quarter" idx="12"/>
          </p:nvPr>
        </p:nvSpPr>
        <p:spPr/>
        <p:txBody>
          <a:bodyPr/>
          <a:lstStyle/>
          <a:p>
            <a:fld id="{45780C04-5F1A-D049-A2AB-7D33B9884F13}" type="slidenum">
              <a:rPr lang="es-EC" smtClean="0"/>
              <a:t>‹Nº›</a:t>
            </a:fld>
            <a:endParaRPr lang="es-EC"/>
          </a:p>
        </p:txBody>
      </p:sp>
    </p:spTree>
    <p:extLst>
      <p:ext uri="{BB962C8B-B14F-4D97-AF65-F5344CB8AC3E}">
        <p14:creationId xmlns:p14="http://schemas.microsoft.com/office/powerpoint/2010/main" val="1673491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481947-CAD0-E34C-845C-35B387B05397}"/>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6B27C206-C709-254F-8E80-DF0E793BA28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08957486-15EF-8243-8017-2F0EC71A5061}"/>
              </a:ext>
            </a:extLst>
          </p:cNvPr>
          <p:cNvSpPr>
            <a:spLocks noGrp="1"/>
          </p:cNvSpPr>
          <p:nvPr>
            <p:ph type="dt" sz="half" idx="10"/>
          </p:nvPr>
        </p:nvSpPr>
        <p:spPr/>
        <p:txBody>
          <a:bodyPr/>
          <a:lstStyle/>
          <a:p>
            <a:fld id="{541D7FAE-D98D-4449-806A-D750282AA936}" type="datetimeFigureOut">
              <a:rPr lang="es-EC" smtClean="0"/>
              <a:t>12/4/2022</a:t>
            </a:fld>
            <a:endParaRPr lang="es-EC"/>
          </a:p>
        </p:txBody>
      </p:sp>
      <p:sp>
        <p:nvSpPr>
          <p:cNvPr id="5" name="Marcador de pie de página 4">
            <a:extLst>
              <a:ext uri="{FF2B5EF4-FFF2-40B4-BE49-F238E27FC236}">
                <a16:creationId xmlns:a16="http://schemas.microsoft.com/office/drawing/2014/main" id="{BEC82673-4381-E747-AA21-CD9D10277C0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EF2DC0DA-5898-0443-9C00-6D203E56C893}"/>
              </a:ext>
            </a:extLst>
          </p:cNvPr>
          <p:cNvSpPr>
            <a:spLocks noGrp="1"/>
          </p:cNvSpPr>
          <p:nvPr>
            <p:ph type="sldNum" sz="quarter" idx="12"/>
          </p:nvPr>
        </p:nvSpPr>
        <p:spPr/>
        <p:txBody>
          <a:bodyPr/>
          <a:lstStyle/>
          <a:p>
            <a:fld id="{45780C04-5F1A-D049-A2AB-7D33B9884F13}" type="slidenum">
              <a:rPr lang="es-EC" smtClean="0"/>
              <a:t>‹Nº›</a:t>
            </a:fld>
            <a:endParaRPr lang="es-EC"/>
          </a:p>
        </p:txBody>
      </p:sp>
    </p:spTree>
    <p:extLst>
      <p:ext uri="{BB962C8B-B14F-4D97-AF65-F5344CB8AC3E}">
        <p14:creationId xmlns:p14="http://schemas.microsoft.com/office/powerpoint/2010/main" val="1852203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DE7AFA-6DDD-D34E-A7E0-190D8418BB2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38F087A6-DBA8-E143-B75E-33BAC69D0F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C1E18E0C-ADCC-1E45-85A2-4D7EFE039810}"/>
              </a:ext>
            </a:extLst>
          </p:cNvPr>
          <p:cNvSpPr>
            <a:spLocks noGrp="1"/>
          </p:cNvSpPr>
          <p:nvPr>
            <p:ph type="dt" sz="half" idx="10"/>
          </p:nvPr>
        </p:nvSpPr>
        <p:spPr/>
        <p:txBody>
          <a:bodyPr/>
          <a:lstStyle/>
          <a:p>
            <a:fld id="{541D7FAE-D98D-4449-806A-D750282AA936}" type="datetimeFigureOut">
              <a:rPr lang="es-EC" smtClean="0"/>
              <a:t>12/4/2022</a:t>
            </a:fld>
            <a:endParaRPr lang="es-EC"/>
          </a:p>
        </p:txBody>
      </p:sp>
      <p:sp>
        <p:nvSpPr>
          <p:cNvPr id="5" name="Marcador de pie de página 4">
            <a:extLst>
              <a:ext uri="{FF2B5EF4-FFF2-40B4-BE49-F238E27FC236}">
                <a16:creationId xmlns:a16="http://schemas.microsoft.com/office/drawing/2014/main" id="{1053F174-D7A2-0F41-8236-58AC731C5E9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AAD3D5CB-9F53-1E4E-AD8C-7CF18A33E1D1}"/>
              </a:ext>
            </a:extLst>
          </p:cNvPr>
          <p:cNvSpPr>
            <a:spLocks noGrp="1"/>
          </p:cNvSpPr>
          <p:nvPr>
            <p:ph type="sldNum" sz="quarter" idx="12"/>
          </p:nvPr>
        </p:nvSpPr>
        <p:spPr/>
        <p:txBody>
          <a:bodyPr/>
          <a:lstStyle/>
          <a:p>
            <a:fld id="{45780C04-5F1A-D049-A2AB-7D33B9884F13}" type="slidenum">
              <a:rPr lang="es-EC" smtClean="0"/>
              <a:t>‹Nº›</a:t>
            </a:fld>
            <a:endParaRPr lang="es-EC"/>
          </a:p>
        </p:txBody>
      </p:sp>
    </p:spTree>
    <p:extLst>
      <p:ext uri="{BB962C8B-B14F-4D97-AF65-F5344CB8AC3E}">
        <p14:creationId xmlns:p14="http://schemas.microsoft.com/office/powerpoint/2010/main" val="3613964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581B72-0DAC-4441-9153-FE2BA4D28B3B}"/>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89595A42-2C8E-8D46-9756-C3855100F4F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a:extLst>
              <a:ext uri="{FF2B5EF4-FFF2-40B4-BE49-F238E27FC236}">
                <a16:creationId xmlns:a16="http://schemas.microsoft.com/office/drawing/2014/main" id="{6931F613-0FE9-3C45-A8A9-3AE230DB63D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a:extLst>
              <a:ext uri="{FF2B5EF4-FFF2-40B4-BE49-F238E27FC236}">
                <a16:creationId xmlns:a16="http://schemas.microsoft.com/office/drawing/2014/main" id="{6A980619-3C5D-9943-B728-6E087A3F13CA}"/>
              </a:ext>
            </a:extLst>
          </p:cNvPr>
          <p:cNvSpPr>
            <a:spLocks noGrp="1"/>
          </p:cNvSpPr>
          <p:nvPr>
            <p:ph type="dt" sz="half" idx="10"/>
          </p:nvPr>
        </p:nvSpPr>
        <p:spPr/>
        <p:txBody>
          <a:bodyPr/>
          <a:lstStyle/>
          <a:p>
            <a:fld id="{541D7FAE-D98D-4449-806A-D750282AA936}" type="datetimeFigureOut">
              <a:rPr lang="es-EC" smtClean="0"/>
              <a:t>12/4/2022</a:t>
            </a:fld>
            <a:endParaRPr lang="es-EC"/>
          </a:p>
        </p:txBody>
      </p:sp>
      <p:sp>
        <p:nvSpPr>
          <p:cNvPr id="6" name="Marcador de pie de página 5">
            <a:extLst>
              <a:ext uri="{FF2B5EF4-FFF2-40B4-BE49-F238E27FC236}">
                <a16:creationId xmlns:a16="http://schemas.microsoft.com/office/drawing/2014/main" id="{03466DE0-A992-4241-A12B-BC46AF3AD606}"/>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D84BD982-EDFA-BA4B-99C0-E7CFEE1A5D00}"/>
              </a:ext>
            </a:extLst>
          </p:cNvPr>
          <p:cNvSpPr>
            <a:spLocks noGrp="1"/>
          </p:cNvSpPr>
          <p:nvPr>
            <p:ph type="sldNum" sz="quarter" idx="12"/>
          </p:nvPr>
        </p:nvSpPr>
        <p:spPr/>
        <p:txBody>
          <a:bodyPr/>
          <a:lstStyle/>
          <a:p>
            <a:fld id="{45780C04-5F1A-D049-A2AB-7D33B9884F13}" type="slidenum">
              <a:rPr lang="es-EC" smtClean="0"/>
              <a:t>‹Nº›</a:t>
            </a:fld>
            <a:endParaRPr lang="es-EC"/>
          </a:p>
        </p:txBody>
      </p:sp>
    </p:spTree>
    <p:extLst>
      <p:ext uri="{BB962C8B-B14F-4D97-AF65-F5344CB8AC3E}">
        <p14:creationId xmlns:p14="http://schemas.microsoft.com/office/powerpoint/2010/main" val="3458833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D4E5CF-21DD-454B-B2F1-034086E4244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40BB7246-DDD8-D842-8011-F7DD7109E1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2BC5EA5-4832-0A4E-BA09-52EE96101DE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a:extLst>
              <a:ext uri="{FF2B5EF4-FFF2-40B4-BE49-F238E27FC236}">
                <a16:creationId xmlns:a16="http://schemas.microsoft.com/office/drawing/2014/main" id="{8196F126-E294-E344-AC1F-9513EF871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CA49416-7E98-AC47-B961-3C6D5CD6773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a:extLst>
              <a:ext uri="{FF2B5EF4-FFF2-40B4-BE49-F238E27FC236}">
                <a16:creationId xmlns:a16="http://schemas.microsoft.com/office/drawing/2014/main" id="{90AFF69A-E7C9-4647-87F9-527C8B6B0AB2}"/>
              </a:ext>
            </a:extLst>
          </p:cNvPr>
          <p:cNvSpPr>
            <a:spLocks noGrp="1"/>
          </p:cNvSpPr>
          <p:nvPr>
            <p:ph type="dt" sz="half" idx="10"/>
          </p:nvPr>
        </p:nvSpPr>
        <p:spPr/>
        <p:txBody>
          <a:bodyPr/>
          <a:lstStyle/>
          <a:p>
            <a:fld id="{541D7FAE-D98D-4449-806A-D750282AA936}" type="datetimeFigureOut">
              <a:rPr lang="es-EC" smtClean="0"/>
              <a:t>12/4/2022</a:t>
            </a:fld>
            <a:endParaRPr lang="es-EC"/>
          </a:p>
        </p:txBody>
      </p:sp>
      <p:sp>
        <p:nvSpPr>
          <p:cNvPr id="8" name="Marcador de pie de página 7">
            <a:extLst>
              <a:ext uri="{FF2B5EF4-FFF2-40B4-BE49-F238E27FC236}">
                <a16:creationId xmlns:a16="http://schemas.microsoft.com/office/drawing/2014/main" id="{3E198021-5F62-8341-8BD4-356691AB3DAD}"/>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4CCC7AD8-51F7-3C4F-8750-9B52AACC2947}"/>
              </a:ext>
            </a:extLst>
          </p:cNvPr>
          <p:cNvSpPr>
            <a:spLocks noGrp="1"/>
          </p:cNvSpPr>
          <p:nvPr>
            <p:ph type="sldNum" sz="quarter" idx="12"/>
          </p:nvPr>
        </p:nvSpPr>
        <p:spPr/>
        <p:txBody>
          <a:bodyPr/>
          <a:lstStyle/>
          <a:p>
            <a:fld id="{45780C04-5F1A-D049-A2AB-7D33B9884F13}" type="slidenum">
              <a:rPr lang="es-EC" smtClean="0"/>
              <a:t>‹Nº›</a:t>
            </a:fld>
            <a:endParaRPr lang="es-EC"/>
          </a:p>
        </p:txBody>
      </p:sp>
    </p:spTree>
    <p:extLst>
      <p:ext uri="{BB962C8B-B14F-4D97-AF65-F5344CB8AC3E}">
        <p14:creationId xmlns:p14="http://schemas.microsoft.com/office/powerpoint/2010/main" val="802680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ECD0FF-DC7A-AD43-8C92-D0C5C909BDD9}"/>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D4C09A49-58DB-3C42-9060-3FFDF416F02E}"/>
              </a:ext>
            </a:extLst>
          </p:cNvPr>
          <p:cNvSpPr>
            <a:spLocks noGrp="1"/>
          </p:cNvSpPr>
          <p:nvPr>
            <p:ph type="dt" sz="half" idx="10"/>
          </p:nvPr>
        </p:nvSpPr>
        <p:spPr/>
        <p:txBody>
          <a:bodyPr/>
          <a:lstStyle/>
          <a:p>
            <a:fld id="{541D7FAE-D98D-4449-806A-D750282AA936}" type="datetimeFigureOut">
              <a:rPr lang="es-EC" smtClean="0"/>
              <a:t>12/4/2022</a:t>
            </a:fld>
            <a:endParaRPr lang="es-EC"/>
          </a:p>
        </p:txBody>
      </p:sp>
      <p:sp>
        <p:nvSpPr>
          <p:cNvPr id="4" name="Marcador de pie de página 3">
            <a:extLst>
              <a:ext uri="{FF2B5EF4-FFF2-40B4-BE49-F238E27FC236}">
                <a16:creationId xmlns:a16="http://schemas.microsoft.com/office/drawing/2014/main" id="{FB76E1BC-2AFE-1B47-A767-AF8AC8D36B5A}"/>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4C08AB6E-80DD-B144-9105-0D057937C3AA}"/>
              </a:ext>
            </a:extLst>
          </p:cNvPr>
          <p:cNvSpPr>
            <a:spLocks noGrp="1"/>
          </p:cNvSpPr>
          <p:nvPr>
            <p:ph type="sldNum" sz="quarter" idx="12"/>
          </p:nvPr>
        </p:nvSpPr>
        <p:spPr/>
        <p:txBody>
          <a:bodyPr/>
          <a:lstStyle/>
          <a:p>
            <a:fld id="{45780C04-5F1A-D049-A2AB-7D33B9884F13}" type="slidenum">
              <a:rPr lang="es-EC" smtClean="0"/>
              <a:t>‹Nº›</a:t>
            </a:fld>
            <a:endParaRPr lang="es-EC"/>
          </a:p>
        </p:txBody>
      </p:sp>
    </p:spTree>
    <p:extLst>
      <p:ext uri="{BB962C8B-B14F-4D97-AF65-F5344CB8AC3E}">
        <p14:creationId xmlns:p14="http://schemas.microsoft.com/office/powerpoint/2010/main" val="1865457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5A4254F-B16D-C14A-A581-662FEFFA190A}"/>
              </a:ext>
            </a:extLst>
          </p:cNvPr>
          <p:cNvSpPr>
            <a:spLocks noGrp="1"/>
          </p:cNvSpPr>
          <p:nvPr>
            <p:ph type="dt" sz="half" idx="10"/>
          </p:nvPr>
        </p:nvSpPr>
        <p:spPr/>
        <p:txBody>
          <a:bodyPr/>
          <a:lstStyle/>
          <a:p>
            <a:fld id="{541D7FAE-D98D-4449-806A-D750282AA936}" type="datetimeFigureOut">
              <a:rPr lang="es-EC" smtClean="0"/>
              <a:t>12/4/2022</a:t>
            </a:fld>
            <a:endParaRPr lang="es-EC"/>
          </a:p>
        </p:txBody>
      </p:sp>
      <p:sp>
        <p:nvSpPr>
          <p:cNvPr id="3" name="Marcador de pie de página 2">
            <a:extLst>
              <a:ext uri="{FF2B5EF4-FFF2-40B4-BE49-F238E27FC236}">
                <a16:creationId xmlns:a16="http://schemas.microsoft.com/office/drawing/2014/main" id="{ADE2B1E2-683A-CC46-A19E-3F3FDDFAC4D9}"/>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7A0E2BE1-588A-A84A-B3CF-C5487B74B8F7}"/>
              </a:ext>
            </a:extLst>
          </p:cNvPr>
          <p:cNvSpPr>
            <a:spLocks noGrp="1"/>
          </p:cNvSpPr>
          <p:nvPr>
            <p:ph type="sldNum" sz="quarter" idx="12"/>
          </p:nvPr>
        </p:nvSpPr>
        <p:spPr/>
        <p:txBody>
          <a:bodyPr/>
          <a:lstStyle/>
          <a:p>
            <a:fld id="{45780C04-5F1A-D049-A2AB-7D33B9884F13}" type="slidenum">
              <a:rPr lang="es-EC" smtClean="0"/>
              <a:t>‹Nº›</a:t>
            </a:fld>
            <a:endParaRPr lang="es-EC"/>
          </a:p>
        </p:txBody>
      </p:sp>
    </p:spTree>
    <p:extLst>
      <p:ext uri="{BB962C8B-B14F-4D97-AF65-F5344CB8AC3E}">
        <p14:creationId xmlns:p14="http://schemas.microsoft.com/office/powerpoint/2010/main" val="1264260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FE5417-4FBC-3647-B0CD-FCF40C0D40F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1DA8DBBC-8FD7-F44C-8B4C-5B5CEA6241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a:extLst>
              <a:ext uri="{FF2B5EF4-FFF2-40B4-BE49-F238E27FC236}">
                <a16:creationId xmlns:a16="http://schemas.microsoft.com/office/drawing/2014/main" id="{8528B8FE-D6F1-0C4E-B998-6531CAC4A0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75C82E5-FBF8-C149-A661-D80DD17DFBAA}"/>
              </a:ext>
            </a:extLst>
          </p:cNvPr>
          <p:cNvSpPr>
            <a:spLocks noGrp="1"/>
          </p:cNvSpPr>
          <p:nvPr>
            <p:ph type="dt" sz="half" idx="10"/>
          </p:nvPr>
        </p:nvSpPr>
        <p:spPr/>
        <p:txBody>
          <a:bodyPr/>
          <a:lstStyle/>
          <a:p>
            <a:fld id="{541D7FAE-D98D-4449-806A-D750282AA936}" type="datetimeFigureOut">
              <a:rPr lang="es-EC" smtClean="0"/>
              <a:t>12/4/2022</a:t>
            </a:fld>
            <a:endParaRPr lang="es-EC"/>
          </a:p>
        </p:txBody>
      </p:sp>
      <p:sp>
        <p:nvSpPr>
          <p:cNvPr id="6" name="Marcador de pie de página 5">
            <a:extLst>
              <a:ext uri="{FF2B5EF4-FFF2-40B4-BE49-F238E27FC236}">
                <a16:creationId xmlns:a16="http://schemas.microsoft.com/office/drawing/2014/main" id="{828923E0-B0FC-8D47-AA7D-7F6985F19A54}"/>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A8887DA3-A68E-D54A-B13C-8995387CE15A}"/>
              </a:ext>
            </a:extLst>
          </p:cNvPr>
          <p:cNvSpPr>
            <a:spLocks noGrp="1"/>
          </p:cNvSpPr>
          <p:nvPr>
            <p:ph type="sldNum" sz="quarter" idx="12"/>
          </p:nvPr>
        </p:nvSpPr>
        <p:spPr/>
        <p:txBody>
          <a:bodyPr/>
          <a:lstStyle/>
          <a:p>
            <a:fld id="{45780C04-5F1A-D049-A2AB-7D33B9884F13}" type="slidenum">
              <a:rPr lang="es-EC" smtClean="0"/>
              <a:t>‹Nº›</a:t>
            </a:fld>
            <a:endParaRPr lang="es-EC"/>
          </a:p>
        </p:txBody>
      </p:sp>
    </p:spTree>
    <p:extLst>
      <p:ext uri="{BB962C8B-B14F-4D97-AF65-F5344CB8AC3E}">
        <p14:creationId xmlns:p14="http://schemas.microsoft.com/office/powerpoint/2010/main" val="2560455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6DF176-9D6C-324A-9827-6C47D0DE35B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6622A318-CE96-A643-A6AF-F3ABDC5363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D108134C-3095-C843-8FC1-752FEB19CB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673B92E-4312-4E48-BA86-323DC67BBF7E}"/>
              </a:ext>
            </a:extLst>
          </p:cNvPr>
          <p:cNvSpPr>
            <a:spLocks noGrp="1"/>
          </p:cNvSpPr>
          <p:nvPr>
            <p:ph type="dt" sz="half" idx="10"/>
          </p:nvPr>
        </p:nvSpPr>
        <p:spPr/>
        <p:txBody>
          <a:bodyPr/>
          <a:lstStyle/>
          <a:p>
            <a:fld id="{541D7FAE-D98D-4449-806A-D750282AA936}" type="datetimeFigureOut">
              <a:rPr lang="es-EC" smtClean="0"/>
              <a:t>12/4/2022</a:t>
            </a:fld>
            <a:endParaRPr lang="es-EC"/>
          </a:p>
        </p:txBody>
      </p:sp>
      <p:sp>
        <p:nvSpPr>
          <p:cNvPr id="6" name="Marcador de pie de página 5">
            <a:extLst>
              <a:ext uri="{FF2B5EF4-FFF2-40B4-BE49-F238E27FC236}">
                <a16:creationId xmlns:a16="http://schemas.microsoft.com/office/drawing/2014/main" id="{4FAB1C60-4FB9-8D43-A7D8-55913F4D331A}"/>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36028776-6C9A-8B42-95FC-1098A5B3F1F7}"/>
              </a:ext>
            </a:extLst>
          </p:cNvPr>
          <p:cNvSpPr>
            <a:spLocks noGrp="1"/>
          </p:cNvSpPr>
          <p:nvPr>
            <p:ph type="sldNum" sz="quarter" idx="12"/>
          </p:nvPr>
        </p:nvSpPr>
        <p:spPr/>
        <p:txBody>
          <a:bodyPr/>
          <a:lstStyle/>
          <a:p>
            <a:fld id="{45780C04-5F1A-D049-A2AB-7D33B9884F13}" type="slidenum">
              <a:rPr lang="es-EC" smtClean="0"/>
              <a:t>‹Nº›</a:t>
            </a:fld>
            <a:endParaRPr lang="es-EC"/>
          </a:p>
        </p:txBody>
      </p:sp>
    </p:spTree>
    <p:extLst>
      <p:ext uri="{BB962C8B-B14F-4D97-AF65-F5344CB8AC3E}">
        <p14:creationId xmlns:p14="http://schemas.microsoft.com/office/powerpoint/2010/main" val="3981139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297F8AE-05F7-2942-A9A0-15A2CE275B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AEB627CA-5BEE-7944-AB93-61EA38E1F5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a:extLst>
              <a:ext uri="{FF2B5EF4-FFF2-40B4-BE49-F238E27FC236}">
                <a16:creationId xmlns:a16="http://schemas.microsoft.com/office/drawing/2014/main" id="{681ACB94-C442-9D4F-87CD-8AC17B86D5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1D7FAE-D98D-4449-806A-D750282AA936}" type="datetimeFigureOut">
              <a:rPr lang="es-EC" smtClean="0"/>
              <a:t>12/4/2022</a:t>
            </a:fld>
            <a:endParaRPr lang="es-EC"/>
          </a:p>
        </p:txBody>
      </p:sp>
      <p:sp>
        <p:nvSpPr>
          <p:cNvPr id="5" name="Marcador de pie de página 4">
            <a:extLst>
              <a:ext uri="{FF2B5EF4-FFF2-40B4-BE49-F238E27FC236}">
                <a16:creationId xmlns:a16="http://schemas.microsoft.com/office/drawing/2014/main" id="{2DAD8E52-950E-4C4B-AD01-7A18315014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FA73B827-141F-A14D-A86E-544C5A75E4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80C04-5F1A-D049-A2AB-7D33B9884F13}" type="slidenum">
              <a:rPr lang="es-EC" smtClean="0"/>
              <a:t>‹Nº›</a:t>
            </a:fld>
            <a:endParaRPr lang="es-EC"/>
          </a:p>
        </p:txBody>
      </p:sp>
    </p:spTree>
    <p:extLst>
      <p:ext uri="{BB962C8B-B14F-4D97-AF65-F5344CB8AC3E}">
        <p14:creationId xmlns:p14="http://schemas.microsoft.com/office/powerpoint/2010/main" val="750175572"/>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711086"/>
            <a:ext cx="9144000" cy="2387600"/>
          </a:xfrm>
        </p:spPr>
        <p:txBody>
          <a:bodyPr>
            <a:normAutofit/>
          </a:bodyPr>
          <a:lstStyle/>
          <a:p>
            <a:r>
              <a:rPr lang="es-EC" sz="4800" b="1" dirty="0">
                <a:solidFill>
                  <a:schemeClr val="accent1">
                    <a:lumMod val="50000"/>
                  </a:schemeClr>
                </a:solidFill>
              </a:rPr>
              <a:t>V.5 </a:t>
            </a:r>
            <a:r>
              <a:rPr lang="es-EC" sz="4800" b="1" dirty="0" smtClean="0">
                <a:solidFill>
                  <a:schemeClr val="accent1">
                    <a:lumMod val="50000"/>
                  </a:schemeClr>
                </a:solidFill>
              </a:rPr>
              <a:t>IC-CPP-2021-018 REVERSIÓN DE COMODATO </a:t>
            </a:r>
            <a:endParaRPr lang="es-EC" sz="4800" b="1" dirty="0">
              <a:solidFill>
                <a:schemeClr val="accent1">
                  <a:lumMod val="50000"/>
                </a:schemeClr>
              </a:solidFill>
            </a:endParaRPr>
          </a:p>
        </p:txBody>
      </p:sp>
    </p:spTree>
    <p:extLst>
      <p:ext uri="{BB962C8B-B14F-4D97-AF65-F5344CB8AC3E}">
        <p14:creationId xmlns:p14="http://schemas.microsoft.com/office/powerpoint/2010/main" val="1005280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26926" y="365125"/>
            <a:ext cx="10426874" cy="1325563"/>
          </a:xfrm>
        </p:spPr>
        <p:txBody>
          <a:bodyPr>
            <a:normAutofit/>
          </a:bodyPr>
          <a:lstStyle/>
          <a:p>
            <a:r>
              <a:rPr lang="es-MX" sz="3600" b="1" dirty="0" smtClean="0">
                <a:solidFill>
                  <a:schemeClr val="accent1">
                    <a:lumMod val="50000"/>
                  </a:schemeClr>
                </a:solidFill>
              </a:rPr>
              <a:t>ANTECEDENTES</a:t>
            </a:r>
            <a:endParaRPr lang="es-EC" sz="3600" b="1" dirty="0">
              <a:solidFill>
                <a:schemeClr val="accent1">
                  <a:lumMod val="50000"/>
                </a:schemeClr>
              </a:solidFill>
            </a:endParaRPr>
          </a:p>
        </p:txBody>
      </p:sp>
      <p:sp>
        <p:nvSpPr>
          <p:cNvPr id="10" name="Marcador de contenido 9"/>
          <p:cNvSpPr>
            <a:spLocks noGrp="1"/>
          </p:cNvSpPr>
          <p:nvPr>
            <p:ph idx="1"/>
          </p:nvPr>
        </p:nvSpPr>
        <p:spPr/>
        <p:txBody>
          <a:bodyPr>
            <a:normAutofit/>
          </a:bodyPr>
          <a:lstStyle/>
          <a:p>
            <a:pPr algn="just">
              <a:lnSpc>
                <a:spcPct val="107000"/>
              </a:lnSpc>
              <a:spcAft>
                <a:spcPts val="800"/>
              </a:spcAft>
            </a:pPr>
            <a:r>
              <a:rPr lang="es-EC" sz="1800" dirty="0"/>
              <a:t>El Concejo Metropolitano de Quito, en sesión ordinaria del 07 de agosto de 1996, mediante Informe IC-96-301 resolvió autorizar la entrega en comodato del predio cuya clave catastral es No. 12903-18-11, ubicado en la calle Vicente López y E. Moreno, parroquia </a:t>
            </a:r>
            <a:r>
              <a:rPr lang="es-EC" sz="1800" dirty="0" err="1"/>
              <a:t>Cotocollao</a:t>
            </a:r>
            <a:r>
              <a:rPr lang="es-EC" sz="1800" dirty="0"/>
              <a:t>, a favor de la </a:t>
            </a:r>
            <a:r>
              <a:rPr lang="es-ES" sz="1800" dirty="0"/>
              <a:t>Fundación Femenina de Bienestar Social “22 de Agosto FU BAM”. </a:t>
            </a:r>
          </a:p>
          <a:p>
            <a:pPr algn="just">
              <a:lnSpc>
                <a:spcPct val="107000"/>
              </a:lnSpc>
              <a:spcAft>
                <a:spcPts val="800"/>
              </a:spcAft>
            </a:pPr>
            <a:r>
              <a:rPr lang="es-MX" sz="1800" dirty="0" smtClean="0"/>
              <a:t>Mediante </a:t>
            </a:r>
            <a:r>
              <a:rPr lang="es-MX" sz="1800" dirty="0"/>
              <a:t>Escritura Pública de 02 de octubre de 1996, el Municipio del Distrito Metropolitano otorga Comodato en favor de la Fundación Femenina de Bienestar Social “22 de Agosto FU BAM”, por un plazo de 30 años, el inmueble cuya clave catastral es 12903-18-11 que se encuentra ubicado en la calle Vicente López.</a:t>
            </a:r>
          </a:p>
          <a:p>
            <a:pPr algn="just">
              <a:lnSpc>
                <a:spcPct val="107000"/>
              </a:lnSpc>
              <a:spcAft>
                <a:spcPts val="800"/>
              </a:spcAft>
            </a:pPr>
            <a:r>
              <a:rPr lang="es-MX" sz="1800" dirty="0" smtClean="0"/>
              <a:t>La </a:t>
            </a:r>
            <a:r>
              <a:rPr lang="es-MX" sz="1800" dirty="0"/>
              <a:t>Cláusula Tercera de la escritura de Comodato antes mencionado, establece que la Fundación Femenina de Bienestar Social “22 de Agosto FU BAM” se obliga a destinar el inmueble materia del presente contrato de Comodato al equipamiento y funcionamiento de talleres de manualidades como corte y confección, panadería, juguetería, primeros auxilios, belleza, cocina, pastelería, plomería, electricidad y cerámica.</a:t>
            </a:r>
          </a:p>
          <a:p>
            <a:endParaRPr lang="es-EC" dirty="0"/>
          </a:p>
        </p:txBody>
      </p:sp>
    </p:spTree>
    <p:extLst>
      <p:ext uri="{BB962C8B-B14F-4D97-AF65-F5344CB8AC3E}">
        <p14:creationId xmlns:p14="http://schemas.microsoft.com/office/powerpoint/2010/main" val="4008552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051142" y="297658"/>
            <a:ext cx="10515600" cy="1325563"/>
          </a:xfrm>
        </p:spPr>
        <p:txBody>
          <a:bodyPr/>
          <a:lstStyle/>
          <a:p>
            <a:r>
              <a:rPr lang="es-MX" sz="3600" b="1" dirty="0" smtClean="0">
                <a:solidFill>
                  <a:schemeClr val="accent1">
                    <a:lumMod val="50000"/>
                  </a:schemeClr>
                </a:solidFill>
              </a:rPr>
              <a:t>INFORMES</a:t>
            </a:r>
            <a:endParaRPr lang="es-EC" b="1" dirty="0">
              <a:solidFill>
                <a:schemeClr val="accent1">
                  <a:lumMod val="50000"/>
                </a:schemeClr>
              </a:solidFill>
            </a:endParaRPr>
          </a:p>
        </p:txBody>
      </p:sp>
      <p:sp>
        <p:nvSpPr>
          <p:cNvPr id="6" name="Marcador de contenido 5"/>
          <p:cNvSpPr>
            <a:spLocks noGrp="1"/>
          </p:cNvSpPr>
          <p:nvPr>
            <p:ph idx="1"/>
          </p:nvPr>
        </p:nvSpPr>
        <p:spPr>
          <a:xfrm>
            <a:off x="1051142" y="1825625"/>
            <a:ext cx="10302658" cy="4351338"/>
          </a:xfrm>
        </p:spPr>
        <p:txBody>
          <a:bodyPr>
            <a:normAutofit lnSpcReduction="10000"/>
          </a:bodyPr>
          <a:lstStyle/>
          <a:p>
            <a:pPr algn="just">
              <a:lnSpc>
                <a:spcPct val="107000"/>
              </a:lnSpc>
              <a:spcAft>
                <a:spcPts val="800"/>
              </a:spcAft>
            </a:pPr>
            <a:r>
              <a:rPr lang="es-MX" sz="1800" dirty="0"/>
              <a:t>Mediante Documento </a:t>
            </a:r>
            <a:r>
              <a:rPr lang="es-MX" sz="1800" dirty="0" smtClean="0"/>
              <a:t>s/n </a:t>
            </a:r>
            <a:r>
              <a:rPr lang="es-MX" sz="1800" dirty="0"/>
              <a:t>del 03 de febrero de </a:t>
            </a:r>
            <a:r>
              <a:rPr lang="es-MX" sz="1800" dirty="0" smtClean="0"/>
              <a:t>2021, se </a:t>
            </a:r>
            <a:r>
              <a:rPr lang="es-MX" sz="1800" dirty="0"/>
              <a:t>informa a la Administración Zonal la Delicia que </a:t>
            </a:r>
            <a:r>
              <a:rPr lang="es-MX" sz="1800" i="1" dirty="0"/>
              <a:t>“existe un inmueble de propiedad municipal </a:t>
            </a:r>
            <a:r>
              <a:rPr lang="es-MX" sz="1800" i="1" dirty="0" smtClean="0"/>
              <a:t>ubicado en </a:t>
            </a:r>
            <a:r>
              <a:rPr lang="es-MX" sz="1800" i="1" dirty="0"/>
              <a:t>la calle Vicente López donde funciona la FUNDACION 22 DE AGOSTO, el mismo que no da los servicios para los que se dio en COMODATO por parte del Distrito Metropolitano de Quito…”.</a:t>
            </a:r>
          </a:p>
          <a:p>
            <a:pPr algn="just">
              <a:lnSpc>
                <a:spcPct val="107000"/>
              </a:lnSpc>
              <a:spcAft>
                <a:spcPts val="800"/>
              </a:spcAft>
            </a:pPr>
            <a:r>
              <a:rPr lang="es-MX" sz="1800" dirty="0"/>
              <a:t>A través del Memorando No. GADDMQ-AZLD-DGT-2021-0107-M del 22 de marzo de 2021 la Unidad de Espacio Público emite Informe Técnico No. 026-UZGT-IT-EP-2021 cuyas conclusiones son: </a:t>
            </a:r>
            <a:r>
              <a:rPr lang="es-MX" sz="1800" i="1" dirty="0" smtClean="0"/>
              <a:t>“</a:t>
            </a:r>
            <a:r>
              <a:rPr lang="es-MX" sz="1800" i="1" dirty="0"/>
              <a:t>Se observa el uso del bien inmueble para fines comerciales de venta de frutas y verduras usando el área del parqueadero e incumpliendo Clausula tercera que indica destinar el inmueble “…al equipamiento y funcionamiento de talleres de manualidades como corte y confección, panadería, juguetería, primeros auxilios, cocina, pastelería, plomería, electricidad y cerámica..”.</a:t>
            </a:r>
            <a:r>
              <a:rPr lang="es-MX" sz="1800" dirty="0"/>
              <a:t> </a:t>
            </a:r>
            <a:r>
              <a:rPr lang="es-MX" sz="1800" i="1" dirty="0"/>
              <a:t>Y </a:t>
            </a:r>
            <a:r>
              <a:rPr lang="es-MX" sz="1800" b="1" i="1" dirty="0"/>
              <a:t>sugiere dar por terminado el contrato</a:t>
            </a:r>
            <a:r>
              <a:rPr lang="es-MX" sz="1800" b="1" i="1" dirty="0" smtClean="0"/>
              <a:t>.</a:t>
            </a:r>
          </a:p>
          <a:p>
            <a:pPr algn="just">
              <a:lnSpc>
                <a:spcPct val="107000"/>
              </a:lnSpc>
              <a:spcAft>
                <a:spcPts val="800"/>
              </a:spcAft>
            </a:pPr>
            <a:r>
              <a:rPr lang="es-MX" sz="1800" dirty="0"/>
              <a:t>A través del Memorando Nro. DJ-2021-114 el 21 de julio de 2021, la Administración Zonal la Delicia emitió Informe legal </a:t>
            </a:r>
            <a:r>
              <a:rPr lang="es-MX" sz="1800" b="1" dirty="0"/>
              <a:t>FAVORABLE</a:t>
            </a:r>
            <a:r>
              <a:rPr lang="es-MX" sz="1800" dirty="0"/>
              <a:t> para que se proceda con la reversión del Comodato entregado a la Fundación Femenina de Bienestar Social “22 de Agosto FUBAM”. </a:t>
            </a:r>
          </a:p>
          <a:p>
            <a:pPr algn="just">
              <a:lnSpc>
                <a:spcPct val="107000"/>
              </a:lnSpc>
              <a:spcAft>
                <a:spcPts val="800"/>
              </a:spcAft>
            </a:pPr>
            <a:endParaRPr lang="es-MX" sz="1800" b="1" i="1" dirty="0"/>
          </a:p>
          <a:p>
            <a:endParaRPr lang="es-EC" dirty="0"/>
          </a:p>
        </p:txBody>
      </p:sp>
    </p:spTree>
    <p:extLst>
      <p:ext uri="{BB962C8B-B14F-4D97-AF65-F5344CB8AC3E}">
        <p14:creationId xmlns:p14="http://schemas.microsoft.com/office/powerpoint/2010/main" val="3665947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600" b="1" dirty="0" smtClean="0">
                <a:solidFill>
                  <a:schemeClr val="accent1">
                    <a:lumMod val="50000"/>
                  </a:schemeClr>
                </a:solidFill>
              </a:rPr>
              <a:t>INFORMES</a:t>
            </a:r>
            <a:endParaRPr lang="es-EC" sz="3600" b="1" dirty="0">
              <a:solidFill>
                <a:schemeClr val="accent1">
                  <a:lumMod val="50000"/>
                </a:schemeClr>
              </a:solidFill>
            </a:endParaRPr>
          </a:p>
        </p:txBody>
      </p:sp>
      <p:sp>
        <p:nvSpPr>
          <p:cNvPr id="3" name="Marcador de contenido 2"/>
          <p:cNvSpPr>
            <a:spLocks noGrp="1"/>
          </p:cNvSpPr>
          <p:nvPr>
            <p:ph idx="1"/>
          </p:nvPr>
        </p:nvSpPr>
        <p:spPr>
          <a:xfrm>
            <a:off x="838200" y="1565753"/>
            <a:ext cx="10515600" cy="4611210"/>
          </a:xfrm>
        </p:spPr>
        <p:txBody>
          <a:bodyPr/>
          <a:lstStyle/>
          <a:p>
            <a:pPr marL="285750" lvl="1" indent="-285750" algn="just">
              <a:lnSpc>
                <a:spcPct val="107000"/>
              </a:lnSpc>
              <a:spcAft>
                <a:spcPts val="800"/>
              </a:spcAft>
            </a:pPr>
            <a:r>
              <a:rPr lang="es-ES" sz="1800" dirty="0"/>
              <a:t>Con memorando Nro. GADDMQ-AZLD-DGPD-2021-0104-M el 12 de mayo de 2021, la Administración Zonal la Delicia emite Informe Social No. 007- UGP-LG- 2021 en la que recomienda contemplar que </a:t>
            </a:r>
            <a:r>
              <a:rPr lang="es-ES" sz="1800" b="1" i="1" u="sng" dirty="0"/>
              <a:t>en gran parte al momento no se está cumpliendo con lo especificado en el comodato en cuanto al fin que fue entregado.</a:t>
            </a:r>
            <a:endParaRPr lang="es-MX" sz="1800" b="1" i="1" u="sng" dirty="0"/>
          </a:p>
          <a:p>
            <a:pPr algn="just">
              <a:lnSpc>
                <a:spcPct val="107000"/>
              </a:lnSpc>
              <a:spcAft>
                <a:spcPts val="800"/>
              </a:spcAft>
            </a:pPr>
            <a:endParaRPr lang="es-MX" sz="1800" dirty="0"/>
          </a:p>
          <a:p>
            <a:pPr marL="285750" indent="-285750" algn="just">
              <a:lnSpc>
                <a:spcPct val="107000"/>
              </a:lnSpc>
              <a:spcAft>
                <a:spcPts val="800"/>
              </a:spcAft>
              <a:buFont typeface="Wingdings" panose="05000000000000000000" pitchFamily="2" charset="2"/>
              <a:buChar char="ü"/>
            </a:pPr>
            <a:endParaRPr lang="es-MX" sz="1800" dirty="0"/>
          </a:p>
          <a:p>
            <a:pPr marL="285750" indent="-285750" algn="just">
              <a:lnSpc>
                <a:spcPct val="107000"/>
              </a:lnSpc>
              <a:spcAft>
                <a:spcPts val="800"/>
              </a:spcAft>
              <a:buFont typeface="Wingdings" panose="05000000000000000000" pitchFamily="2" charset="2"/>
              <a:buChar char="ü"/>
            </a:pPr>
            <a:endParaRPr lang="es-MX" sz="1800" i="1" dirty="0"/>
          </a:p>
          <a:p>
            <a:endParaRPr lang="es-EC" dirty="0"/>
          </a:p>
        </p:txBody>
      </p:sp>
      <p:pic>
        <p:nvPicPr>
          <p:cNvPr id="4" name="Imagen 3"/>
          <p:cNvPicPr>
            <a:picLocks noChangeAspect="1"/>
          </p:cNvPicPr>
          <p:nvPr/>
        </p:nvPicPr>
        <p:blipFill>
          <a:blip r:embed="rId2"/>
          <a:stretch>
            <a:fillRect/>
          </a:stretch>
        </p:blipFill>
        <p:spPr>
          <a:xfrm>
            <a:off x="1052512" y="2977932"/>
            <a:ext cx="3218863" cy="2380690"/>
          </a:xfrm>
          <a:prstGeom prst="rect">
            <a:avLst/>
          </a:prstGeom>
        </p:spPr>
      </p:pic>
      <p:pic>
        <p:nvPicPr>
          <p:cNvPr id="6" name="Imagen 5"/>
          <p:cNvPicPr>
            <a:picLocks noChangeAspect="1"/>
          </p:cNvPicPr>
          <p:nvPr/>
        </p:nvPicPr>
        <p:blipFill>
          <a:blip r:embed="rId3"/>
          <a:stretch>
            <a:fillRect/>
          </a:stretch>
        </p:blipFill>
        <p:spPr>
          <a:xfrm>
            <a:off x="4664963" y="2977932"/>
            <a:ext cx="3147624" cy="2380690"/>
          </a:xfrm>
          <a:prstGeom prst="rect">
            <a:avLst/>
          </a:prstGeom>
        </p:spPr>
      </p:pic>
      <p:pic>
        <p:nvPicPr>
          <p:cNvPr id="7" name="Imagen 6"/>
          <p:cNvPicPr>
            <a:picLocks noChangeAspect="1"/>
          </p:cNvPicPr>
          <p:nvPr/>
        </p:nvPicPr>
        <p:blipFill>
          <a:blip r:embed="rId4"/>
          <a:stretch>
            <a:fillRect/>
          </a:stretch>
        </p:blipFill>
        <p:spPr>
          <a:xfrm>
            <a:off x="8206175" y="2977932"/>
            <a:ext cx="3156716" cy="2380690"/>
          </a:xfrm>
          <a:prstGeom prst="rect">
            <a:avLst/>
          </a:prstGeom>
        </p:spPr>
      </p:pic>
      <p:sp>
        <p:nvSpPr>
          <p:cNvPr id="8" name="Rectángulo 7"/>
          <p:cNvSpPr/>
          <p:nvPr/>
        </p:nvSpPr>
        <p:spPr>
          <a:xfrm>
            <a:off x="838200" y="2793304"/>
            <a:ext cx="10710797" cy="310645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cxnSp>
        <p:nvCxnSpPr>
          <p:cNvPr id="11" name="Conector recto 10"/>
          <p:cNvCxnSpPr/>
          <p:nvPr/>
        </p:nvCxnSpPr>
        <p:spPr>
          <a:xfrm>
            <a:off x="4421688" y="2793304"/>
            <a:ext cx="0" cy="31064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p:nvCxnSpPr>
        <p:spPr>
          <a:xfrm>
            <a:off x="8043798" y="2793304"/>
            <a:ext cx="0" cy="31064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Conector recto 14"/>
          <p:cNvCxnSpPr/>
          <p:nvPr/>
        </p:nvCxnSpPr>
        <p:spPr>
          <a:xfrm>
            <a:off x="838200" y="5461348"/>
            <a:ext cx="1071079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uadroTexto 16"/>
          <p:cNvSpPr txBox="1"/>
          <p:nvPr/>
        </p:nvSpPr>
        <p:spPr>
          <a:xfrm>
            <a:off x="1415603" y="5495888"/>
            <a:ext cx="2492679" cy="369332"/>
          </a:xfrm>
          <a:prstGeom prst="rect">
            <a:avLst/>
          </a:prstGeom>
          <a:noFill/>
        </p:spPr>
        <p:txBody>
          <a:bodyPr wrap="square" rtlCol="0">
            <a:spAutoFit/>
          </a:bodyPr>
          <a:lstStyle/>
          <a:p>
            <a:pPr algn="ctr"/>
            <a:r>
              <a:rPr lang="es-MX" b="1" dirty="0" smtClean="0"/>
              <a:t>Imagen No.1</a:t>
            </a:r>
            <a:endParaRPr lang="es-EC" b="1" dirty="0"/>
          </a:p>
        </p:txBody>
      </p:sp>
      <p:sp>
        <p:nvSpPr>
          <p:cNvPr id="18" name="CuadroTexto 17"/>
          <p:cNvSpPr txBox="1"/>
          <p:nvPr/>
        </p:nvSpPr>
        <p:spPr>
          <a:xfrm>
            <a:off x="4947258" y="5495888"/>
            <a:ext cx="2492679" cy="369332"/>
          </a:xfrm>
          <a:prstGeom prst="rect">
            <a:avLst/>
          </a:prstGeom>
          <a:noFill/>
        </p:spPr>
        <p:txBody>
          <a:bodyPr wrap="square" rtlCol="0">
            <a:spAutoFit/>
          </a:bodyPr>
          <a:lstStyle/>
          <a:p>
            <a:pPr algn="ctr"/>
            <a:r>
              <a:rPr lang="es-MX" b="1" dirty="0" smtClean="0"/>
              <a:t>Imagen No.2</a:t>
            </a:r>
            <a:endParaRPr lang="es-EC" b="1" dirty="0"/>
          </a:p>
        </p:txBody>
      </p:sp>
      <p:sp>
        <p:nvSpPr>
          <p:cNvPr id="19" name="CuadroTexto 18"/>
          <p:cNvSpPr txBox="1"/>
          <p:nvPr/>
        </p:nvSpPr>
        <p:spPr>
          <a:xfrm>
            <a:off x="8647660" y="5476951"/>
            <a:ext cx="2492679" cy="369332"/>
          </a:xfrm>
          <a:prstGeom prst="rect">
            <a:avLst/>
          </a:prstGeom>
          <a:noFill/>
        </p:spPr>
        <p:txBody>
          <a:bodyPr wrap="square" rtlCol="0">
            <a:spAutoFit/>
          </a:bodyPr>
          <a:lstStyle/>
          <a:p>
            <a:pPr algn="ctr"/>
            <a:r>
              <a:rPr lang="es-MX" b="1" dirty="0" smtClean="0"/>
              <a:t>Imagen No.3</a:t>
            </a:r>
            <a:endParaRPr lang="es-EC" b="1" dirty="0"/>
          </a:p>
        </p:txBody>
      </p:sp>
    </p:spTree>
    <p:extLst>
      <p:ext uri="{BB962C8B-B14F-4D97-AF65-F5344CB8AC3E}">
        <p14:creationId xmlns:p14="http://schemas.microsoft.com/office/powerpoint/2010/main" val="1415035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600" b="1" dirty="0">
                <a:solidFill>
                  <a:schemeClr val="accent1">
                    <a:lumMod val="50000"/>
                  </a:schemeClr>
                </a:solidFill>
              </a:rPr>
              <a:t>INFORMES</a:t>
            </a:r>
            <a:endParaRPr lang="es-EC" sz="3600" dirty="0"/>
          </a:p>
        </p:txBody>
      </p:sp>
      <p:sp>
        <p:nvSpPr>
          <p:cNvPr id="3" name="Marcador de contenido 2"/>
          <p:cNvSpPr>
            <a:spLocks noGrp="1"/>
          </p:cNvSpPr>
          <p:nvPr>
            <p:ph idx="1"/>
          </p:nvPr>
        </p:nvSpPr>
        <p:spPr/>
        <p:txBody>
          <a:bodyPr>
            <a:normAutofit/>
          </a:bodyPr>
          <a:lstStyle/>
          <a:p>
            <a:pPr algn="just"/>
            <a:r>
              <a:rPr lang="es-MX" sz="1800" dirty="0"/>
              <a:t>La Procuraduría Metropolitana mediante Oficio Nro. GADDMQ-PM-2021-3595-O del 02 de diciembre de 2021, en relación al comodato a favor de la Fundación Femenina de Bienestar Social "22 de agosto FUBAM" , emitió criterio legal </a:t>
            </a:r>
            <a:r>
              <a:rPr lang="es-MX" sz="1800" b="1" dirty="0"/>
              <a:t>FAVORABLE</a:t>
            </a:r>
            <a:r>
              <a:rPr lang="es-MX" sz="1800" dirty="0"/>
              <a:t> para que la Comisión de Propiedad y Espacio Público, de considerarlo pertinente, continúe con el trámite para que el Concejo Metropolitano de Quito: (i) Deje sin efecto la autorización de comodato otorgada mediante Resolución del Concejo Metropolitano de 07 de agosto de 1996, mediante la cual autorizó la entrega en comodato del predio No. 251041 de propiedad municipal, ubicado en la Calle Vicente López y E. Moreno de la parroquia </a:t>
            </a:r>
            <a:r>
              <a:rPr lang="es-MX" sz="1800" dirty="0" err="1"/>
              <a:t>Cotocollao</a:t>
            </a:r>
            <a:r>
              <a:rPr lang="es-MX" sz="1800" dirty="0"/>
              <a:t>, a favor de la Fundación Femenina de Bienestar Social “22 DE AGOSTO FUBAM; y, (ii) Disponga la restitución inmediata del predio referido con las mejoras que se hayan implementado, quedando a salvo el derecho del comodante a reclamar los perjuicios a que hubiere lugar”. </a:t>
            </a:r>
          </a:p>
          <a:p>
            <a:pPr algn="just"/>
            <a:endParaRPr lang="es-MX" sz="1800" dirty="0" smtClean="0"/>
          </a:p>
          <a:p>
            <a:pPr algn="just"/>
            <a:r>
              <a:rPr lang="es-MX" sz="1800" dirty="0" smtClean="0"/>
              <a:t>La Comisión de Propiedad y Espacio Público mediante informe No. </a:t>
            </a:r>
            <a:r>
              <a:rPr lang="es-MX" sz="1800" dirty="0"/>
              <a:t>IC-CPP-2021-018 </a:t>
            </a:r>
            <a:r>
              <a:rPr lang="es-MX" sz="1800" dirty="0" smtClean="0"/>
              <a:t>de 15 de diciembre de 2021, </a:t>
            </a:r>
            <a:r>
              <a:rPr lang="es-MX" sz="1800" dirty="0"/>
              <a:t>emite </a:t>
            </a:r>
            <a:r>
              <a:rPr lang="es-MX" sz="1800" b="1" dirty="0"/>
              <a:t>DICTAMEN FAVORABLE </a:t>
            </a:r>
            <a:r>
              <a:rPr lang="es-MX" sz="1800" dirty="0"/>
              <a:t>para que el Concejo Metropolitano de Quito: (i) Deje sin efecto la autorización de comodato otorgada mediante Resolución del Concejo Metropolitano de 07 de agosto de 1996, mediante la cual autorizó la entrega en comodato del predio No. 251041 de propiedad </a:t>
            </a:r>
            <a:r>
              <a:rPr lang="es-MX" sz="1800" dirty="0" smtClean="0"/>
              <a:t>municipal.</a:t>
            </a:r>
            <a:endParaRPr lang="es-EC" sz="1800" dirty="0"/>
          </a:p>
        </p:txBody>
      </p:sp>
    </p:spTree>
    <p:extLst>
      <p:ext uri="{BB962C8B-B14F-4D97-AF65-F5344CB8AC3E}">
        <p14:creationId xmlns:p14="http://schemas.microsoft.com/office/powerpoint/2010/main" val="1323288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7457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4967</TotalTime>
  <Words>708</Words>
  <Application>Microsoft Office PowerPoint</Application>
  <PresentationFormat>Panorámica</PresentationFormat>
  <Paragraphs>20</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Calibri</vt:lpstr>
      <vt:lpstr>Calibri Light</vt:lpstr>
      <vt:lpstr>Wingdings</vt:lpstr>
      <vt:lpstr>Tema de Office</vt:lpstr>
      <vt:lpstr>V.5 IC-CPP-2021-018 REVERSIÓN DE COMODATO </vt:lpstr>
      <vt:lpstr>ANTECEDENTES</vt:lpstr>
      <vt:lpstr>INFORMES</vt:lpstr>
      <vt:lpstr>INFORMES</vt:lpstr>
      <vt:lpstr>INFORMES</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Carlos Alfredo Aguirre Barreiros</dc:creator>
  <cp:lastModifiedBy>Carlos Andres Yepez Diaz</cp:lastModifiedBy>
  <cp:revision>183</cp:revision>
  <dcterms:created xsi:type="dcterms:W3CDTF">2021-05-14T15:24:53Z</dcterms:created>
  <dcterms:modified xsi:type="dcterms:W3CDTF">2022-04-12T10:06:49Z</dcterms:modified>
</cp:coreProperties>
</file>