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95" r:id="rId1"/>
  </p:sldMasterIdLst>
  <p:notesMasterIdLst>
    <p:notesMasterId r:id="rId7"/>
  </p:notesMasterIdLst>
  <p:sldIdLst>
    <p:sldId id="274" r:id="rId2"/>
    <p:sldId id="275" r:id="rId3"/>
    <p:sldId id="277" r:id="rId4"/>
    <p:sldId id="276" r:id="rId5"/>
    <p:sldId id="268" r:id="rId6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2C81"/>
    <a:srgbClr val="2F2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Estilo medio 3 - 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43"/>
    <p:restoredTop sz="94674"/>
  </p:normalViewPr>
  <p:slideViewPr>
    <p:cSldViewPr snapToGrid="0" snapToObjects="1">
      <p:cViewPr varScale="1">
        <p:scale>
          <a:sx n="77" d="100"/>
          <a:sy n="77" d="100"/>
        </p:scale>
        <p:origin x="12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E8B4B2-F613-C34F-87E4-BBB9ED35DC92}" type="datetimeFigureOut">
              <a:rPr lang="es-EC" smtClean="0"/>
              <a:t>12/4/2022</a:t>
            </a:fld>
            <a:endParaRPr lang="es-EC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C17031-A5FA-C14C-BD47-D0A8C306605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516239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7F26B4-420A-AE4B-A9DD-6C18E3EB75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2492D97-2771-D04E-A1B5-F7FA8BB165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05E95AD-986F-5D4E-A11A-D43FD2D33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7FAE-D98D-4449-806A-D750282AA936}" type="datetimeFigureOut">
              <a:rPr lang="es-EC" smtClean="0"/>
              <a:t>12/4/2022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2D3A56-8566-0B4A-B850-78297C66A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146C509-855E-A44B-ACB7-DC4268764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0C04-5F1A-D049-A2AB-7D33B9884F1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47509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68932F-9A8A-D24A-B8D7-5FCDF0FC4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A75C1C7-4402-3E40-8B17-194DDBE307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6846EB8-115A-354F-8414-3EA8B7619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7FAE-D98D-4449-806A-D750282AA936}" type="datetimeFigureOut">
              <a:rPr lang="es-EC" smtClean="0"/>
              <a:t>12/4/2022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79A7D1-E817-8742-B60A-012E31BB6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C396975-80CC-4142-B514-A6900F767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0C04-5F1A-D049-A2AB-7D33B9884F1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985221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C922CE0-42CB-F443-8181-C504B09CF0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F293380-8FF0-1E49-82F8-213139B47B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F5A9185-0D21-E04A-8CE8-E1CAE3D58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7FAE-D98D-4449-806A-D750282AA936}" type="datetimeFigureOut">
              <a:rPr lang="es-EC" smtClean="0"/>
              <a:t>12/4/2022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24D21BC-43BA-6F4A-A751-5AB14CAF6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F0F76B0-0BE7-0A4F-AB98-B6F6FD9E9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0C04-5F1A-D049-A2AB-7D33B9884F1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73491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481947-CAD0-E34C-845C-35B387B05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B27C206-C709-254F-8E80-DF0E793BA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957486-15EF-8243-8017-2F0EC71A5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7FAE-D98D-4449-806A-D750282AA936}" type="datetimeFigureOut">
              <a:rPr lang="es-EC" smtClean="0"/>
              <a:t>12/4/2022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EC82673-4381-E747-AA21-CD9D10277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F2DC0DA-5898-0443-9C00-6D203E56C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0C04-5F1A-D049-A2AB-7D33B9884F1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52203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DE7AFA-6DDD-D34E-A7E0-190D8418B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8F087A6-DBA8-E143-B75E-33BAC69D0F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1E18E0C-ADCC-1E45-85A2-4D7EFE039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7FAE-D98D-4449-806A-D750282AA936}" type="datetimeFigureOut">
              <a:rPr lang="es-EC" smtClean="0"/>
              <a:t>12/4/2022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53F174-D7A2-0F41-8236-58AC731C5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D3D5CB-9F53-1E4E-AD8C-7CF18A33E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0C04-5F1A-D049-A2AB-7D33B9884F1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13964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581B72-0DAC-4441-9153-FE2BA4D28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9595A42-2C8E-8D46-9756-C3855100F4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931F613-0FE9-3C45-A8A9-3AE230DB63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A980619-3C5D-9943-B728-6E087A3F1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7FAE-D98D-4449-806A-D750282AA936}" type="datetimeFigureOut">
              <a:rPr lang="es-EC" smtClean="0"/>
              <a:t>12/4/2022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466DE0-A992-4241-A12B-BC46AF3AD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84BD982-EDFA-BA4B-99C0-E7CFEE1A5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0C04-5F1A-D049-A2AB-7D33B9884F1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58833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D4E5CF-21DD-454B-B2F1-034086E42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0BB7246-DDD8-D842-8011-F7DD7109E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2BC5EA5-4832-0A4E-BA09-52EE96101D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196F126-E294-E344-AC1F-9513EF8717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CA49416-7E98-AC47-B961-3C6D5CD677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0AFF69A-E7C9-4647-87F9-527C8B6B0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7FAE-D98D-4449-806A-D750282AA936}" type="datetimeFigureOut">
              <a:rPr lang="es-EC" smtClean="0"/>
              <a:t>12/4/2022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E198021-5F62-8341-8BD4-356691AB3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CCC7AD8-51F7-3C4F-8750-9B52AACC2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0C04-5F1A-D049-A2AB-7D33B9884F1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802680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ECD0FF-DC7A-AD43-8C92-D0C5C909B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4C09A49-58DB-3C42-9060-3FFDF416F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7FAE-D98D-4449-806A-D750282AA936}" type="datetimeFigureOut">
              <a:rPr lang="es-EC" smtClean="0"/>
              <a:t>12/4/2022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B76E1BC-2AFE-1B47-A767-AF8AC8D36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C08AB6E-80DD-B144-9105-0D057937C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0C04-5F1A-D049-A2AB-7D33B9884F1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65457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5A4254F-B16D-C14A-A581-662FEFFA1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7FAE-D98D-4449-806A-D750282AA936}" type="datetimeFigureOut">
              <a:rPr lang="es-EC" smtClean="0"/>
              <a:t>12/4/2022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DE2B1E2-683A-CC46-A19E-3F3FDDFAC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A0E2BE1-588A-A84A-B3CF-C5487B74B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0C04-5F1A-D049-A2AB-7D33B9884F1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64260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FE5417-4FBC-3647-B0CD-FCF40C0D4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DA8DBBC-8FD7-F44C-8B4C-5B5CEA6241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528B8FE-D6F1-0C4E-B998-6531CAC4A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75C82E5-FBF8-C149-A661-D80DD17DF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7FAE-D98D-4449-806A-D750282AA936}" type="datetimeFigureOut">
              <a:rPr lang="es-EC" smtClean="0"/>
              <a:t>12/4/2022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28923E0-B0FC-8D47-AA7D-7F6985F19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8887DA3-A68E-D54A-B13C-8995387CE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0C04-5F1A-D049-A2AB-7D33B9884F1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60455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6DF176-9D6C-324A-9827-6C47D0DE3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622A318-CE96-A643-A6AF-F3ABDC5363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108134C-3095-C843-8FC1-752FEB19CB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673B92E-4312-4E48-BA86-323DC67BB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7FAE-D98D-4449-806A-D750282AA936}" type="datetimeFigureOut">
              <a:rPr lang="es-EC" smtClean="0"/>
              <a:t>12/4/2022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FAB1C60-4FB9-8D43-A7D8-55913F4D3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6028776-6C9A-8B42-95FC-1098A5B3F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0C04-5F1A-D049-A2AB-7D33B9884F1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81139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297F8AE-05F7-2942-A9A0-15A2CE275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EB627CA-5BEE-7944-AB93-61EA38E1F5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1ACB94-C442-9D4F-87CD-8AC17B86D5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D7FAE-D98D-4449-806A-D750282AA936}" type="datetimeFigureOut">
              <a:rPr lang="es-EC" smtClean="0"/>
              <a:t>12/4/2022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DAD8E52-950E-4C4B-AD01-7A18315014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73B827-141F-A14D-A86E-544C5A75E4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80C04-5F1A-D049-A2AB-7D33B9884F1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50175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74104" y="2475174"/>
            <a:ext cx="9144000" cy="2387600"/>
          </a:xfrm>
        </p:spPr>
        <p:txBody>
          <a:bodyPr>
            <a:normAutofit/>
          </a:bodyPr>
          <a:lstStyle/>
          <a:p>
            <a:r>
              <a:rPr lang="es-EC" sz="4400" b="1" dirty="0" smtClean="0">
                <a:solidFill>
                  <a:schemeClr val="accent1">
                    <a:lumMod val="50000"/>
                  </a:schemeClr>
                </a:solidFill>
              </a:rPr>
              <a:t>V.3 IC-CPP-2021-008 MODIFICATORIA DE RESOLUCIÓN No. 009 DE 10 DE ENERO DE 2019.</a:t>
            </a:r>
            <a:endParaRPr lang="es-EC" sz="44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28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600" dirty="0" smtClean="0">
                <a:solidFill>
                  <a:schemeClr val="accent1">
                    <a:lumMod val="50000"/>
                  </a:schemeClr>
                </a:solidFill>
              </a:rPr>
              <a:t>ANTECEDENTES</a:t>
            </a:r>
            <a:endParaRPr lang="es-EC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553227"/>
            <a:ext cx="10515600" cy="4623736"/>
          </a:xfrm>
        </p:spPr>
        <p:txBody>
          <a:bodyPr>
            <a:normAutofit/>
          </a:bodyPr>
          <a:lstStyle/>
          <a:p>
            <a:pPr algn="just"/>
            <a:r>
              <a:rPr lang="es-MX" sz="1800" dirty="0"/>
              <a:t>El Concejo Metropolitano de Quito, en sesión ordinaria del 2 de octubre del 2014, resolvió declarar al predio No. 333807, con clave catastral No. 31509-30-003, ubicado en la calle Carlos Freile, parroquia </a:t>
            </a:r>
            <a:r>
              <a:rPr lang="es-MX" sz="1800" dirty="0" err="1"/>
              <a:t>Chillogallo</a:t>
            </a:r>
            <a:r>
              <a:rPr lang="es-MX" sz="1800" dirty="0"/>
              <a:t>, como bien mostrenco, conforme a los datos técnicos constante en la ficha catastral adjunta al oficio No. 3580 de 17 de abril de 2014 de la Dirección Metropolita de </a:t>
            </a:r>
            <a:r>
              <a:rPr lang="es-MX" sz="1800" dirty="0" smtClean="0"/>
              <a:t>Catastro, con </a:t>
            </a:r>
            <a:r>
              <a:rPr lang="es-MX" sz="1800" dirty="0"/>
              <a:t>los siguientes linderos</a:t>
            </a:r>
            <a:r>
              <a:rPr lang="es-MX" sz="1800" dirty="0" smtClean="0"/>
              <a:t>: </a:t>
            </a:r>
            <a:r>
              <a:rPr lang="es-MX" sz="1800" b="1" u="sng" dirty="0"/>
              <a:t>Norte: Propiedad Particular en 11,72 m; SUR: Propiedad Particular en 11,49 m; ESTE: Propiedad Particular en 10,66 m; y, OESTE: Calle Carlos Freile en 10,64 m. Resolución que fue protocolizada en la Notaría Quincuagésima Octava del cantón Quito, el 03 de marzo de 2016, e inscrita en el Registro de la Propiedad el 18 de abril de </a:t>
            </a:r>
            <a:r>
              <a:rPr lang="es-MX" sz="1800" b="1" u="sng" dirty="0" smtClean="0"/>
              <a:t>2016. </a:t>
            </a:r>
            <a:endParaRPr lang="es-MX" sz="1800" b="1" u="sng" dirty="0"/>
          </a:p>
          <a:p>
            <a:pPr algn="just"/>
            <a:r>
              <a:rPr lang="es-MX" sz="1800" dirty="0" smtClean="0"/>
              <a:t>El </a:t>
            </a:r>
            <a:r>
              <a:rPr lang="es-MX" sz="1800" dirty="0"/>
              <a:t>Concejo Metropolitano de Quito, en sesión ordinaria del 10 de enero del 2019, resolvió autorizar la entrega en comodato del predio No. 333807, clave catastral No. 31509-30-003, ubicado en la calle Carlos Freile, parroquia </a:t>
            </a:r>
            <a:r>
              <a:rPr lang="es-MX" sz="1800" dirty="0" err="1"/>
              <a:t>Chillogallo</a:t>
            </a:r>
            <a:r>
              <a:rPr lang="es-MX" sz="1800" dirty="0"/>
              <a:t>, a favor del Centro Femenino “8 de Marzo</a:t>
            </a:r>
            <a:r>
              <a:rPr lang="es-MX" sz="1800" dirty="0" smtClean="0"/>
              <a:t>”, por un lapso de </a:t>
            </a:r>
            <a:r>
              <a:rPr lang="es-MX" sz="1800" b="1" dirty="0" smtClean="0"/>
              <a:t>5 años </a:t>
            </a:r>
            <a:r>
              <a:rPr lang="es-EC" sz="1800" dirty="0"/>
              <a:t>para ser destinado al funcionamiento del Centro Médico dirigido a personas de escasos recursos económicos y Sede Social del Centro Femenino "8 de </a:t>
            </a:r>
            <a:r>
              <a:rPr lang="es-EC" sz="1800" dirty="0" smtClean="0"/>
              <a:t>Marzo“, conforme a los datos técnicos constantes en la ficha técnica, la cual estableció los siguientes linderos: </a:t>
            </a:r>
            <a:r>
              <a:rPr lang="es-MX" sz="1800" b="1" u="sng" dirty="0"/>
              <a:t>NORTE: Ministerio de Educación en 11,73 m; SUR: Propiedad Particular en 11,50 m; ESTE: Ministerio de Educación en 10,67 m; y, OESTE: Calle Carlos Freile en 11,20 m. </a:t>
            </a:r>
            <a:endParaRPr lang="es-EC" sz="1800" b="1" u="sng" dirty="0" smtClean="0"/>
          </a:p>
          <a:p>
            <a:pPr algn="just"/>
            <a:endParaRPr lang="es-EC" sz="1800" dirty="0"/>
          </a:p>
        </p:txBody>
      </p:sp>
    </p:spTree>
    <p:extLst>
      <p:ext uri="{BB962C8B-B14F-4D97-AF65-F5344CB8AC3E}">
        <p14:creationId xmlns:p14="http://schemas.microsoft.com/office/powerpoint/2010/main" val="1821892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4596" y="846747"/>
            <a:ext cx="5429250" cy="4777439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6613742" y="200416"/>
            <a:ext cx="40709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chemeClr val="accent1">
                    <a:lumMod val="50000"/>
                  </a:schemeClr>
                </a:solidFill>
              </a:rPr>
              <a:t>FICHA TÉCNICA (COMODATO)</a:t>
            </a:r>
          </a:p>
          <a:p>
            <a:pPr algn="ctr"/>
            <a:r>
              <a:rPr lang="es-MX" b="1" dirty="0" smtClean="0">
                <a:solidFill>
                  <a:schemeClr val="accent1">
                    <a:lumMod val="50000"/>
                  </a:schemeClr>
                </a:solidFill>
              </a:rPr>
              <a:t>FECHA: 03 de Agosto de 2017</a:t>
            </a:r>
            <a:endParaRPr lang="es-EC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085587" y="200416"/>
            <a:ext cx="40709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chemeClr val="accent1">
                    <a:lumMod val="50000"/>
                  </a:schemeClr>
                </a:solidFill>
              </a:rPr>
              <a:t>FICHA TÉCNICA (MOSTRENCO)</a:t>
            </a:r>
          </a:p>
          <a:p>
            <a:pPr algn="ctr"/>
            <a:r>
              <a:rPr lang="es-MX" b="1" dirty="0" smtClean="0">
                <a:solidFill>
                  <a:schemeClr val="accent1">
                    <a:lumMod val="50000"/>
                  </a:schemeClr>
                </a:solidFill>
              </a:rPr>
              <a:t>FECHA: </a:t>
            </a:r>
            <a:r>
              <a:rPr lang="es-MX" b="1" dirty="0" smtClean="0">
                <a:solidFill>
                  <a:schemeClr val="accent1">
                    <a:lumMod val="50000"/>
                  </a:schemeClr>
                </a:solidFill>
              </a:rPr>
              <a:t>17</a:t>
            </a:r>
            <a:r>
              <a:rPr lang="es-MX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s-MX" b="1" dirty="0" smtClean="0">
                <a:solidFill>
                  <a:schemeClr val="accent1">
                    <a:lumMod val="50000"/>
                  </a:schemeClr>
                </a:solidFill>
              </a:rPr>
              <a:t>de </a:t>
            </a:r>
            <a:r>
              <a:rPr lang="es-MX" b="1" dirty="0" smtClean="0">
                <a:solidFill>
                  <a:schemeClr val="accent1">
                    <a:lumMod val="50000"/>
                  </a:schemeClr>
                </a:solidFill>
              </a:rPr>
              <a:t>abril</a:t>
            </a:r>
            <a:r>
              <a:rPr lang="es-MX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s-MX" b="1" dirty="0" smtClean="0">
                <a:solidFill>
                  <a:schemeClr val="accent1">
                    <a:lumMod val="50000"/>
                  </a:schemeClr>
                </a:solidFill>
              </a:rPr>
              <a:t>de </a:t>
            </a:r>
            <a:r>
              <a:rPr lang="es-MX" b="1" dirty="0" smtClean="0">
                <a:solidFill>
                  <a:schemeClr val="accent1">
                    <a:lumMod val="50000"/>
                  </a:schemeClr>
                </a:solidFill>
              </a:rPr>
              <a:t>2014</a:t>
            </a:r>
            <a:endParaRPr lang="es-EC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686908" y="5624186"/>
            <a:ext cx="104953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dirty="0"/>
              <a:t>Los linderos del predio No. 333807, con clave catastral No. 31509-30-003, establecidos en la declaratoria de bien mostrenco, difieren de aquellos señalados para la entrega en comodato, particular que no ha permitido continuar con la legalización del contrato de comodato a favor del Centro Femenino “8 de Marzo”.</a:t>
            </a:r>
            <a:endParaRPr lang="es-EC" sz="1600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4146" y="1064712"/>
            <a:ext cx="3962400" cy="4233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42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contenido 7"/>
          <p:cNvSpPr>
            <a:spLocks noGrp="1"/>
          </p:cNvSpPr>
          <p:nvPr>
            <p:ph idx="1"/>
          </p:nvPr>
        </p:nvSpPr>
        <p:spPr>
          <a:xfrm>
            <a:off x="1077238" y="876822"/>
            <a:ext cx="4634630" cy="5300142"/>
          </a:xfrm>
        </p:spPr>
        <p:txBody>
          <a:bodyPr>
            <a:normAutofit/>
          </a:bodyPr>
          <a:lstStyle/>
          <a:p>
            <a:pPr algn="just"/>
            <a:r>
              <a:rPr lang="es-MX" sz="1600" dirty="0"/>
              <a:t>La Dirección Metropolitana de Catastro, mediante Oficio No. GADDMQ-DMC-2020-01690-O, en relación al comodato autorizado por el Concejo Metropolitano a favor del Centro Femenino “8 de Marzo” del predio No. 333807, ubicado en la calle Carlos Freile, parroquia </a:t>
            </a:r>
            <a:r>
              <a:rPr lang="es-MX" sz="1600" dirty="0" err="1"/>
              <a:t>Chillogallo</a:t>
            </a:r>
            <a:r>
              <a:rPr lang="es-MX" sz="1600" dirty="0"/>
              <a:t>, procede a rectificar, actualizar y remitir el informe técnico, así como la ficha técnica de datos para entrega en comodato del inmueble </a:t>
            </a:r>
            <a:r>
              <a:rPr lang="es-MX" sz="1600" dirty="0" smtClean="0"/>
              <a:t>municipal.</a:t>
            </a:r>
          </a:p>
          <a:p>
            <a:pPr algn="just"/>
            <a:r>
              <a:rPr lang="es-MX" sz="1600" dirty="0" smtClean="0"/>
              <a:t>La Procuraduría Metropolitana mediante oficio No. </a:t>
            </a:r>
            <a:r>
              <a:rPr lang="pt-BR" sz="1600" dirty="0"/>
              <a:t>GADDMQ-PM-2021-2135-O de 19 de </a:t>
            </a:r>
            <a:r>
              <a:rPr lang="pt-BR" sz="1600" dirty="0" err="1"/>
              <a:t>julio</a:t>
            </a:r>
            <a:r>
              <a:rPr lang="pt-BR" sz="1600" dirty="0"/>
              <a:t> de </a:t>
            </a:r>
            <a:r>
              <a:rPr lang="pt-BR" sz="1600" dirty="0" smtClean="0"/>
              <a:t>2021, </a:t>
            </a:r>
            <a:r>
              <a:rPr lang="es-MX" sz="1600" dirty="0" smtClean="0"/>
              <a:t>emitió </a:t>
            </a:r>
            <a:r>
              <a:rPr lang="es-MX" sz="1600" dirty="0"/>
              <a:t>criterio legal </a:t>
            </a:r>
            <a:r>
              <a:rPr lang="es-MX" sz="1600" b="1" dirty="0" smtClean="0"/>
              <a:t>FAVORABLE</a:t>
            </a:r>
            <a:r>
              <a:rPr lang="es-MX" sz="1600" dirty="0" smtClean="0"/>
              <a:t> </a:t>
            </a:r>
            <a:r>
              <a:rPr lang="es-MX" sz="1600" dirty="0"/>
              <a:t>para que la Comisión de Propiedad y Espacio Público, alcance del Concejo Metropolitano de Quito, la modificatoria de la resolución emitida el 10 de enero del </a:t>
            </a:r>
            <a:r>
              <a:rPr lang="es-MX" sz="1600" dirty="0" smtClean="0"/>
              <a:t>2019.</a:t>
            </a:r>
          </a:p>
          <a:p>
            <a:pPr algn="just"/>
            <a:r>
              <a:rPr lang="es-MX" sz="1600" dirty="0" smtClean="0"/>
              <a:t>La Comisión de Propiedad y Espacio Público mediante Informe No</a:t>
            </a:r>
            <a:r>
              <a:rPr lang="es-MX" sz="1600" dirty="0"/>
              <a:t>. </a:t>
            </a:r>
            <a:r>
              <a:rPr lang="es-MX" sz="1600" dirty="0" smtClean="0"/>
              <a:t>IC-CPP-2021-008 de 28 de julio de 2021, resolvió </a:t>
            </a:r>
            <a:r>
              <a:rPr lang="es-MX" sz="1600" dirty="0"/>
              <a:t>emitir </a:t>
            </a:r>
            <a:r>
              <a:rPr lang="es-MX" sz="1600" b="1" dirty="0"/>
              <a:t>DICTAMEN FAVORABLE</a:t>
            </a:r>
            <a:r>
              <a:rPr lang="es-MX" sz="1600" dirty="0"/>
              <a:t> para que el Concejo Metropolitano, mediante resolución respectiva, modifique la resolución No.009 emitida el 10 de enero del </a:t>
            </a:r>
            <a:r>
              <a:rPr lang="es-MX" sz="1600" dirty="0" smtClean="0"/>
              <a:t>2019.</a:t>
            </a:r>
            <a:endParaRPr lang="es-EC" sz="16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3266" y="542926"/>
            <a:ext cx="5886007" cy="5634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600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745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6400</TotalTime>
  <Words>553</Words>
  <Application>Microsoft Office PowerPoint</Application>
  <PresentationFormat>Panorámica</PresentationFormat>
  <Paragraphs>12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V.3 IC-CPP-2021-008 MODIFICATORIA DE RESOLUCIÓN No. 009 DE 10 DE ENERO DE 2019.</vt:lpstr>
      <vt:lpstr>ANTECEDENTES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Alfredo Aguirre Barreiros</dc:creator>
  <cp:lastModifiedBy>Carlos Andres Yepez Diaz</cp:lastModifiedBy>
  <cp:revision>154</cp:revision>
  <cp:lastPrinted>2022-04-12T13:38:02Z</cp:lastPrinted>
  <dcterms:created xsi:type="dcterms:W3CDTF">2021-05-14T15:24:53Z</dcterms:created>
  <dcterms:modified xsi:type="dcterms:W3CDTF">2022-04-12T13:42:25Z</dcterms:modified>
</cp:coreProperties>
</file>