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7"/>
  </p:notesMasterIdLst>
  <p:sldIdLst>
    <p:sldId id="274" r:id="rId2"/>
    <p:sldId id="275" r:id="rId3"/>
    <p:sldId id="277" r:id="rId4"/>
    <p:sldId id="276" r:id="rId5"/>
    <p:sldId id="268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4104" y="2475174"/>
            <a:ext cx="9144000" cy="2387600"/>
          </a:xfrm>
        </p:spPr>
        <p:txBody>
          <a:bodyPr>
            <a:normAutofit/>
          </a:bodyPr>
          <a:lstStyle/>
          <a:p>
            <a:r>
              <a:rPr lang="es-EC" sz="4400" b="1" dirty="0" smtClean="0">
                <a:solidFill>
                  <a:schemeClr val="accent1">
                    <a:lumMod val="50000"/>
                  </a:schemeClr>
                </a:solidFill>
              </a:rPr>
              <a:t>V.3 IC-CPP-2021-008 MODIFICATORIA DE RESOLUCIÓN No. 009 DE 10 DE ENERO DE 2019.</a:t>
            </a:r>
            <a:endParaRPr lang="es-EC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ANTECEDENTES</a:t>
            </a:r>
            <a:endParaRPr lang="es-EC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53227"/>
            <a:ext cx="10515600" cy="4623736"/>
          </a:xfrm>
        </p:spPr>
        <p:txBody>
          <a:bodyPr>
            <a:normAutofit/>
          </a:bodyPr>
          <a:lstStyle/>
          <a:p>
            <a:pPr algn="just"/>
            <a:r>
              <a:rPr lang="es-MX" sz="1800" dirty="0"/>
              <a:t>El Concejo Metropolitano de Quito, en sesión ordinaria del 2 de octubre del 2014, resolvió declarar al predio No. 333807, con clave catastral No. 31509-30-003, ubicado en la calle Carlos Freile, parroquia </a:t>
            </a:r>
            <a:r>
              <a:rPr lang="es-MX" sz="1800" dirty="0" err="1"/>
              <a:t>Chillogallo</a:t>
            </a:r>
            <a:r>
              <a:rPr lang="es-MX" sz="1800" dirty="0"/>
              <a:t>, como bien mostrenco, conforme a los datos técnicos constante en la ficha catastral adjunta al oficio No. 3580 de 17 de abril de 2014 de la Dirección Metropolita de </a:t>
            </a:r>
            <a:r>
              <a:rPr lang="es-MX" sz="1800" dirty="0" smtClean="0"/>
              <a:t>Catastro, con </a:t>
            </a:r>
            <a:r>
              <a:rPr lang="es-MX" sz="1800" dirty="0"/>
              <a:t>los siguientes linderos</a:t>
            </a:r>
            <a:r>
              <a:rPr lang="es-MX" sz="1800" dirty="0" smtClean="0"/>
              <a:t>: </a:t>
            </a:r>
            <a:r>
              <a:rPr lang="es-MX" sz="1800" b="1" u="sng" dirty="0"/>
              <a:t>Norte: Propiedad Particular en 11,72 m; SUR: Propiedad Particular en 11,49 m; ESTE: Propiedad Particular en 10,66 m; y, OESTE: Calle Carlos Freile en 10,64 m. Resolución que fue protocolizada en la Notaría Quincuagésima Octava del cantón Quito, el 03 de marzo de 2016, e inscrita en el Registro de la Propiedad el 18 de abril de </a:t>
            </a:r>
            <a:r>
              <a:rPr lang="es-MX" sz="1800" b="1" u="sng" dirty="0" smtClean="0"/>
              <a:t>2016. </a:t>
            </a:r>
            <a:endParaRPr lang="es-MX" sz="1800" b="1" u="sng" dirty="0"/>
          </a:p>
          <a:p>
            <a:pPr algn="just"/>
            <a:r>
              <a:rPr lang="es-MX" sz="1800" dirty="0" smtClean="0"/>
              <a:t>El </a:t>
            </a:r>
            <a:r>
              <a:rPr lang="es-MX" sz="1800" dirty="0"/>
              <a:t>Concejo Metropolitano de Quito, en sesión ordinaria del 10 de enero del 2019, resolvió autorizar la entrega en comodato del predio No. 333807, clave catastral No. 31509-30-003, ubicado en la calle Carlos Freile, parroquia </a:t>
            </a:r>
            <a:r>
              <a:rPr lang="es-MX" sz="1800" dirty="0" err="1"/>
              <a:t>Chillogallo</a:t>
            </a:r>
            <a:r>
              <a:rPr lang="es-MX" sz="1800" dirty="0"/>
              <a:t>, a favor del Centro Femenino “8 de Marzo</a:t>
            </a:r>
            <a:r>
              <a:rPr lang="es-MX" sz="1800" dirty="0" smtClean="0"/>
              <a:t>”, por un lapso de </a:t>
            </a:r>
            <a:r>
              <a:rPr lang="es-MX" sz="1800" b="1" dirty="0" smtClean="0"/>
              <a:t>5 años </a:t>
            </a:r>
            <a:r>
              <a:rPr lang="es-EC" sz="1800" dirty="0"/>
              <a:t>para ser destinado al funcionamiento del Centro Médico dirigido a personas de escasos recursos económicos y Sede Social del Centro Femenino "8 de </a:t>
            </a:r>
            <a:r>
              <a:rPr lang="es-EC" sz="1800" dirty="0" smtClean="0"/>
              <a:t>Marzo“, conforme a los datos técnicos constantes en la ficha técnica, la cual estableció los siguientes linderos: </a:t>
            </a:r>
            <a:r>
              <a:rPr lang="es-MX" sz="1800" b="1" u="sng" dirty="0"/>
              <a:t>NORTE: Ministerio de Educación en 11,73 m; SUR: Propiedad Particular en 11,50 m; ESTE: Ministerio de Educación en 10,67 m; y, OESTE: Calle Carlos Freile en 11,20 m. </a:t>
            </a:r>
            <a:endParaRPr lang="es-EC" sz="1800" b="1" u="sng" dirty="0" smtClean="0"/>
          </a:p>
          <a:p>
            <a:pPr algn="just"/>
            <a:endParaRPr lang="es-EC" sz="1800" dirty="0"/>
          </a:p>
        </p:txBody>
      </p:sp>
    </p:spTree>
    <p:extLst>
      <p:ext uri="{BB962C8B-B14F-4D97-AF65-F5344CB8AC3E}">
        <p14:creationId xmlns:p14="http://schemas.microsoft.com/office/powerpoint/2010/main" val="182189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596" y="846747"/>
            <a:ext cx="5429250" cy="477743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613742" y="200416"/>
            <a:ext cx="407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FICHA TÉCNICA (COMODATO)</a:t>
            </a:r>
          </a:p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FECHA: 03 de Agosto de 2017</a:t>
            </a:r>
            <a:endParaRPr lang="es-EC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85587" y="200416"/>
            <a:ext cx="407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FICHA TÉCNICA (MOSTRENCO)</a:t>
            </a:r>
          </a:p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FECHA: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abril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2014</a:t>
            </a:r>
            <a:endParaRPr lang="es-EC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86908" y="5624186"/>
            <a:ext cx="10495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/>
              <a:t>Los linderos del predio No. 333807, con clave catastral No. 31509-30-003, establecidos en la declaratoria de bien mostrenco, difieren de aquellos señalados para la entrega en comodato, particular que no ha permitido continuar con la legalización del contrato de comodato a favor del Centro Femenino “8 de Marzo”.</a:t>
            </a:r>
            <a:endParaRPr lang="es-EC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146" y="1064712"/>
            <a:ext cx="3962400" cy="423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1077238" y="876822"/>
            <a:ext cx="4634630" cy="5300142"/>
          </a:xfrm>
        </p:spPr>
        <p:txBody>
          <a:bodyPr>
            <a:normAutofit/>
          </a:bodyPr>
          <a:lstStyle/>
          <a:p>
            <a:pPr algn="just"/>
            <a:r>
              <a:rPr lang="es-MX" sz="1600" dirty="0"/>
              <a:t>La Dirección Metropolitana de Catastro, mediante Oficio No. GADDMQ-DMC-2020-01690-O, en relación al comodato autorizado por el Concejo Metropolitano a favor del Centro Femenino “8 de Marzo” del predio No. 333807, ubicado en la calle Carlos Freile, parroquia </a:t>
            </a:r>
            <a:r>
              <a:rPr lang="es-MX" sz="1600" dirty="0" err="1"/>
              <a:t>Chillogallo</a:t>
            </a:r>
            <a:r>
              <a:rPr lang="es-MX" sz="1600" dirty="0"/>
              <a:t>, procede a rectificar, actualizar y remitir el informe técnico, así como la ficha técnica de datos para entrega en comodato del inmueble </a:t>
            </a:r>
            <a:r>
              <a:rPr lang="es-MX" sz="1600" dirty="0" smtClean="0"/>
              <a:t>municipal.</a:t>
            </a:r>
          </a:p>
          <a:p>
            <a:pPr algn="just"/>
            <a:r>
              <a:rPr lang="es-MX" sz="1600" dirty="0" smtClean="0"/>
              <a:t>La Procuraduría Metropolitana mediante oficio No. </a:t>
            </a:r>
            <a:r>
              <a:rPr lang="pt-BR" sz="1600" dirty="0"/>
              <a:t>GADDMQ-PM-2021-2135-O de 19 de </a:t>
            </a:r>
            <a:r>
              <a:rPr lang="pt-BR" sz="1600" dirty="0" err="1"/>
              <a:t>julio</a:t>
            </a:r>
            <a:r>
              <a:rPr lang="pt-BR" sz="1600" dirty="0"/>
              <a:t> de </a:t>
            </a:r>
            <a:r>
              <a:rPr lang="pt-BR" sz="1600" dirty="0" smtClean="0"/>
              <a:t>2021, </a:t>
            </a:r>
            <a:r>
              <a:rPr lang="es-MX" sz="1600" dirty="0" smtClean="0"/>
              <a:t>emitió </a:t>
            </a:r>
            <a:r>
              <a:rPr lang="es-MX" sz="1600" dirty="0"/>
              <a:t>criterio legal </a:t>
            </a:r>
            <a:r>
              <a:rPr lang="es-MX" sz="1600" b="1" dirty="0" smtClean="0"/>
              <a:t>FAVORABLE</a:t>
            </a:r>
            <a:r>
              <a:rPr lang="es-MX" sz="1600" dirty="0" smtClean="0"/>
              <a:t> </a:t>
            </a:r>
            <a:r>
              <a:rPr lang="es-MX" sz="1600" dirty="0"/>
              <a:t>para que la Comisión de Propiedad y Espacio Público, alcance del Concejo Metropolitano de Quito, la modificatoria de la resolución emitida el 10 de enero del </a:t>
            </a:r>
            <a:r>
              <a:rPr lang="es-MX" sz="1600" dirty="0" smtClean="0"/>
              <a:t>2019.</a:t>
            </a:r>
          </a:p>
          <a:p>
            <a:pPr algn="just"/>
            <a:r>
              <a:rPr lang="es-MX" sz="1600" dirty="0" smtClean="0"/>
              <a:t>La Comisión de Propiedad y Espacio Público mediante Informe No</a:t>
            </a:r>
            <a:r>
              <a:rPr lang="es-MX" sz="1600" dirty="0"/>
              <a:t>. </a:t>
            </a:r>
            <a:r>
              <a:rPr lang="es-MX" sz="1600" dirty="0" smtClean="0"/>
              <a:t>IC-CPP-2021-008 de 28 de julio de 2021, resolvió </a:t>
            </a:r>
            <a:r>
              <a:rPr lang="es-MX" sz="1600" dirty="0"/>
              <a:t>emitir </a:t>
            </a:r>
            <a:r>
              <a:rPr lang="es-MX" sz="1600" b="1" dirty="0"/>
              <a:t>DICTAMEN FAVORABLE</a:t>
            </a:r>
            <a:r>
              <a:rPr lang="es-MX" sz="1600" dirty="0"/>
              <a:t> para que el Concejo Metropolitano, mediante resolución respectiva, modifique la resolución No.009 emitida el 10 de enero del </a:t>
            </a:r>
            <a:r>
              <a:rPr lang="es-MX" sz="1600" dirty="0" smtClean="0"/>
              <a:t>2019.</a:t>
            </a:r>
            <a:endParaRPr lang="es-EC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266" y="542926"/>
            <a:ext cx="5886007" cy="563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0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6400</TotalTime>
  <Words>553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V.3 IC-CPP-2021-008 MODIFICATORIA DE RESOLUCIÓN No. 009 DE 10 DE ENERO DE 2019.</vt:lpstr>
      <vt:lpstr>ANTECEDENTES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154</cp:revision>
  <cp:lastPrinted>2022-04-12T13:38:02Z</cp:lastPrinted>
  <dcterms:created xsi:type="dcterms:W3CDTF">2021-05-14T15:24:53Z</dcterms:created>
  <dcterms:modified xsi:type="dcterms:W3CDTF">2022-04-12T13:42:25Z</dcterms:modified>
</cp:coreProperties>
</file>