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389" autoAdjust="0"/>
  </p:normalViewPr>
  <p:slideViewPr>
    <p:cSldViewPr snapToGrid="0">
      <p:cViewPr>
        <p:scale>
          <a:sx n="81" d="100"/>
          <a:sy n="81" d="100"/>
        </p:scale>
        <p:origin x="-2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76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2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013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566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13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752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579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3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801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403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74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D920-440C-4488-A9C2-B9CC44327E01}" type="datetimeFigureOut">
              <a:rPr lang="es-EC" smtClean="0"/>
              <a:t>04/03/2022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44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quitoinforma.gob.ec/2022/02/09/hasta-el-21-de-febrero-se-extiende-el-plazo-para-postular-al-premio-manuela-espej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ito.gob.ec/index.php/rendicion-de-cuentas/2019/2-general/351-convocatoria-premio-manuela-espejo" TargetMode="External"/><Relationship Id="rId2" Type="http://schemas.openxmlformats.org/officeDocument/2006/relationships/hyperlink" Target="http://www.quito.gob.e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87610" y="172666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Century Gothic" panose="020B0502020202020204" pitchFamily="34" charset="0"/>
              </a:rPr>
              <a:t>ACCIONES DE COMUNICACIÓN: AMPLIACIÓN DE PREMIO MANUELA ESPEJO</a:t>
            </a:r>
            <a:endParaRPr lang="es-EC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00" t="1923" r="82497" b="85227"/>
          <a:stretch/>
        </p:blipFill>
        <p:spPr>
          <a:xfrm>
            <a:off x="437321" y="207220"/>
            <a:ext cx="1208599" cy="13755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8622"/>
          <a:stretch/>
        </p:blipFill>
        <p:spPr>
          <a:xfrm>
            <a:off x="199608" y="5677230"/>
            <a:ext cx="11522439" cy="11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8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6447" y="1325892"/>
            <a:ext cx="10515600" cy="4351338"/>
          </a:xfrm>
        </p:spPr>
        <p:txBody>
          <a:bodyPr/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Edición de boletín de prensa enviado por la SIS: 9 de febrero, en la tarde</a:t>
            </a:r>
          </a:p>
          <a:p>
            <a:r>
              <a:rPr lang="es-ES" sz="2000" dirty="0" smtClean="0">
                <a:latin typeface="Century Gothic" panose="020B0502020202020204" pitchFamily="34" charset="0"/>
              </a:rPr>
              <a:t>Publicación de nota prensa en la página Web de la Agencia de Noticias. </a:t>
            </a:r>
          </a:p>
          <a:p>
            <a:r>
              <a:rPr lang="es-ES" sz="2000" dirty="0" smtClean="0">
                <a:latin typeface="Century Gothic" panose="020B0502020202020204" pitchFamily="34" charset="0"/>
                <a:hlinkClick r:id="rId2"/>
              </a:rPr>
              <a:t>http://www.quitoinforma.gob.ec/2022/02/09/hasta-el-21-de-febrero-se-extiende-el-plazo-para-postular-al-premio-manuela-espejo/</a:t>
            </a:r>
            <a:r>
              <a:rPr lang="es-ES" sz="2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s-ES" sz="2000" dirty="0" smtClean="0">
                <a:latin typeface="Century Gothic" panose="020B0502020202020204" pitchFamily="34" charset="0"/>
              </a:rPr>
              <a:t>Se envió a medios el 9 de febrero, vía correo electrónico</a:t>
            </a:r>
          </a:p>
          <a:p>
            <a:pPr marL="0" indent="0">
              <a:buNone/>
            </a:pPr>
            <a:endParaRPr lang="es-EC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0" t="1923" r="82497" b="85227"/>
          <a:stretch/>
        </p:blipFill>
        <p:spPr>
          <a:xfrm>
            <a:off x="217584" y="212431"/>
            <a:ext cx="1208599" cy="13755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18622"/>
          <a:stretch/>
        </p:blipFill>
        <p:spPr>
          <a:xfrm>
            <a:off x="199608" y="5677230"/>
            <a:ext cx="11522439" cy="1180769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45920" y="329705"/>
            <a:ext cx="4282440" cy="1325563"/>
          </a:xfrm>
        </p:spPr>
        <p:txBody>
          <a:bodyPr/>
          <a:lstStyle/>
          <a:p>
            <a:r>
              <a:rPr lang="es-ES" b="1" dirty="0" smtClean="0"/>
              <a:t>Acciones:</a:t>
            </a:r>
            <a:endParaRPr lang="es-EC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898" y="3265160"/>
            <a:ext cx="2972297" cy="24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Actualización banner en la página Web del Municipio de Quito </a:t>
            </a:r>
            <a:r>
              <a:rPr lang="es-ES" sz="2000" dirty="0" smtClean="0">
                <a:latin typeface="Century Gothic" panose="020B0502020202020204" pitchFamily="34" charset="0"/>
                <a:hlinkClick r:id="rId2"/>
              </a:rPr>
              <a:t>www.quito.gob.ec</a:t>
            </a:r>
            <a:endParaRPr lang="es-ES" sz="2000" dirty="0" smtClean="0">
              <a:latin typeface="Century Gothic" panose="020B0502020202020204" pitchFamily="34" charset="0"/>
            </a:endParaRPr>
          </a:p>
          <a:p>
            <a:r>
              <a:rPr lang="es-ES" sz="2000" dirty="0" smtClean="0">
                <a:latin typeface="Century Gothic" panose="020B0502020202020204" pitchFamily="34" charset="0"/>
                <a:hlinkClick r:id="rId3"/>
              </a:rPr>
              <a:t>https://www.quito.gob.ec/index.php/rendicion-de-cuentas/2019/2-general/351-convocatoria-premio-manuela-espejo</a:t>
            </a:r>
            <a:r>
              <a:rPr lang="es-ES" sz="2000" dirty="0" smtClean="0">
                <a:latin typeface="Century Gothic" panose="020B0502020202020204" pitchFamily="34" charset="0"/>
              </a:rPr>
              <a:t> 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500" t="1923" r="82497" b="85227"/>
          <a:stretch/>
        </p:blipFill>
        <p:spPr>
          <a:xfrm>
            <a:off x="437321" y="207220"/>
            <a:ext cx="1208599" cy="137557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45920" y="378647"/>
            <a:ext cx="4282440" cy="1325563"/>
          </a:xfrm>
        </p:spPr>
        <p:txBody>
          <a:bodyPr/>
          <a:lstStyle/>
          <a:p>
            <a:r>
              <a:rPr lang="es-ES" b="1" dirty="0" smtClean="0"/>
              <a:t>Acciones:</a:t>
            </a:r>
            <a:endParaRPr lang="es-EC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14" y="5585599"/>
            <a:ext cx="11522439" cy="11827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838" r="1244" b="1864"/>
          <a:stretch/>
        </p:blipFill>
        <p:spPr>
          <a:xfrm>
            <a:off x="2981741" y="3262001"/>
            <a:ext cx="4818490" cy="26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>
                <a:latin typeface="Century Gothic" panose="020B0502020202020204" pitchFamily="34" charset="0"/>
              </a:rPr>
              <a:t>Cuña radial</a:t>
            </a:r>
            <a:r>
              <a:rPr lang="es-ES" sz="2000" dirty="0" smtClean="0">
                <a:latin typeface="Century Gothic" panose="020B0502020202020204" pitchFamily="34" charset="0"/>
              </a:rPr>
              <a:t>: actualización con la nueva fecha. En difusión del 9 al 21 de febrero, 7 cuñas diarias en programación rotativa</a:t>
            </a:r>
          </a:p>
          <a:p>
            <a:endParaRPr lang="es-EC" sz="2000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500" t="1923" r="82497" b="85227"/>
          <a:stretch/>
        </p:blipFill>
        <p:spPr>
          <a:xfrm>
            <a:off x="437321" y="207220"/>
            <a:ext cx="1208599" cy="137557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45920" y="378647"/>
            <a:ext cx="4282440" cy="1325563"/>
          </a:xfrm>
        </p:spPr>
        <p:txBody>
          <a:bodyPr/>
          <a:lstStyle/>
          <a:p>
            <a:r>
              <a:rPr lang="es-ES" b="1" dirty="0" smtClean="0">
                <a:latin typeface="Century Gothic" panose="020B0502020202020204" pitchFamily="34" charset="0"/>
              </a:rPr>
              <a:t>Acciones:</a:t>
            </a:r>
            <a:endParaRPr lang="es-EC" b="1" dirty="0">
              <a:latin typeface="Century Gothic" panose="020B0502020202020204" pitchFamily="34" charset="0"/>
            </a:endParaRPr>
          </a:p>
        </p:txBody>
      </p:sp>
      <p:pic>
        <p:nvPicPr>
          <p:cNvPr id="7" name="CUÑA AMPLICIÓN DE PLAZO PREMIO MANUELA ESPEJO HASTA 21 DE FEBRE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Actualización de Century Gothic"/>
              </a:rPr>
              <a:t>Actualización de artes: el área de publicidad actualizó varios artes para redes</a:t>
            </a:r>
          </a:p>
          <a:p>
            <a:endParaRPr lang="es-EC" sz="2000" dirty="0">
              <a:latin typeface="Actualización de 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00" t="1923" r="82497" b="85227"/>
          <a:stretch/>
        </p:blipFill>
        <p:spPr>
          <a:xfrm>
            <a:off x="233900" y="230188"/>
            <a:ext cx="1208599" cy="137557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45920" y="378647"/>
            <a:ext cx="4282440" cy="1325563"/>
          </a:xfrm>
        </p:spPr>
        <p:txBody>
          <a:bodyPr/>
          <a:lstStyle/>
          <a:p>
            <a:r>
              <a:rPr lang="es-ES" b="1" dirty="0" smtClean="0">
                <a:latin typeface="Century Gothic" panose="020B0502020202020204" pitchFamily="34" charset="0"/>
              </a:rPr>
              <a:t>Acciones:</a:t>
            </a:r>
            <a:endParaRPr lang="es-EC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34" y="2329894"/>
            <a:ext cx="4040131" cy="40401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1" y="4412479"/>
            <a:ext cx="3497956" cy="1967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72" y="3152616"/>
            <a:ext cx="3017520" cy="16973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1" y="2329894"/>
            <a:ext cx="3432180" cy="19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8766" r="27828" b="24920"/>
          <a:stretch/>
        </p:blipFill>
        <p:spPr bwMode="auto">
          <a:xfrm>
            <a:off x="1840523" y="949569"/>
            <a:ext cx="8968154" cy="338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51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29006" r="31131" b="16987"/>
          <a:stretch/>
        </p:blipFill>
        <p:spPr bwMode="auto">
          <a:xfrm>
            <a:off x="2121877" y="973015"/>
            <a:ext cx="8487508" cy="39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09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115</Words>
  <Application>Microsoft Office PowerPoint</Application>
  <PresentationFormat>Personalizado</PresentationFormat>
  <Paragraphs>13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Acciones:</vt:lpstr>
      <vt:lpstr>Acciones:</vt:lpstr>
      <vt:lpstr>Acciones:</vt:lpstr>
      <vt:lpstr>Acciones: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Alexandra Torres Olarte</dc:creator>
  <cp:lastModifiedBy>Doris Carmen Pazmino Ulloa</cp:lastModifiedBy>
  <cp:revision>8</cp:revision>
  <dcterms:created xsi:type="dcterms:W3CDTF">2022-02-10T14:27:04Z</dcterms:created>
  <dcterms:modified xsi:type="dcterms:W3CDTF">2022-03-04T16:31:27Z</dcterms:modified>
</cp:coreProperties>
</file>