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98" r:id="rId4"/>
    <p:sldId id="286" r:id="rId5"/>
    <p:sldId id="291" r:id="rId6"/>
    <p:sldId id="299" r:id="rId7"/>
    <p:sldId id="305" r:id="rId8"/>
    <p:sldId id="306" r:id="rId9"/>
    <p:sldId id="307" r:id="rId10"/>
    <p:sldId id="285" r:id="rId11"/>
    <p:sldId id="308" r:id="rId12"/>
    <p:sldId id="309" r:id="rId13"/>
    <p:sldId id="302" r:id="rId14"/>
    <p:sldId id="296" r:id="rId15"/>
    <p:sldId id="260" r:id="rId16"/>
    <p:sldId id="280" r:id="rId17"/>
    <p:sldId id="303" r:id="rId18"/>
    <p:sldId id="293" r:id="rId19"/>
    <p:sldId id="304" r:id="rId20"/>
    <p:sldId id="310" r:id="rId21"/>
    <p:sldId id="265" r:id="rId22"/>
    <p:sldId id="312" r:id="rId23"/>
    <p:sldId id="297" r:id="rId24"/>
    <p:sldId id="313" r:id="rId25"/>
    <p:sldId id="314" r:id="rId26"/>
    <p:sldId id="315" r:id="rId27"/>
    <p:sldId id="268" r:id="rId28"/>
  </p:sldIdLst>
  <p:sldSz cx="12192000" cy="6858000"/>
  <p:notesSz cx="6858000" cy="9926638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377"/>
    <a:srgbClr val="4472C4"/>
    <a:srgbClr val="B2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01"/>
    <p:restoredTop sz="96875"/>
  </p:normalViewPr>
  <p:slideViewPr>
    <p:cSldViewPr snapToGrid="0" snapToObjects="1">
      <p:cViewPr>
        <p:scale>
          <a:sx n="128" d="100"/>
          <a:sy n="128" d="100"/>
        </p:scale>
        <p:origin x="78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FA8F2-F8EC-47FA-BD26-2E83F7A3F593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6CD653F-1DF6-49F1-9536-502F26F585FE}">
      <dgm:prSet phldrT="[Texto]"/>
      <dgm:spPr>
        <a:solidFill>
          <a:srgbClr val="3F3377"/>
        </a:solidFill>
      </dgm:spPr>
      <dgm:t>
        <a:bodyPr/>
        <a:lstStyle/>
        <a:p>
          <a:r>
            <a:rPr lang="es-ES" b="1" dirty="0"/>
            <a:t>20-01-2022</a:t>
          </a:r>
          <a:endParaRPr lang="es-EC" dirty="0"/>
        </a:p>
      </dgm:t>
    </dgm:pt>
    <dgm:pt modelId="{FABBA332-BE21-4495-ADF6-CA18EE1AE53E}" type="parTrans" cxnId="{68735D98-39D3-4CF9-A471-023795D45B8E}">
      <dgm:prSet/>
      <dgm:spPr/>
      <dgm:t>
        <a:bodyPr/>
        <a:lstStyle/>
        <a:p>
          <a:endParaRPr lang="es-EC"/>
        </a:p>
      </dgm:t>
    </dgm:pt>
    <dgm:pt modelId="{312A2E0D-574E-4AEA-9A44-698CB57328B3}" type="sibTrans" cxnId="{68735D98-39D3-4CF9-A471-023795D45B8E}">
      <dgm:prSet/>
      <dgm:spPr>
        <a:solidFill>
          <a:srgbClr val="3F3377"/>
        </a:solidFill>
      </dgm:spPr>
      <dgm:t>
        <a:bodyPr/>
        <a:lstStyle/>
        <a:p>
          <a:endParaRPr lang="es-EC"/>
        </a:p>
      </dgm:t>
    </dgm:pt>
    <dgm:pt modelId="{951B756A-F9AF-4C7D-ABA9-171160570E24}">
      <dgm:prSet phldrT="[Texto]"/>
      <dgm:spPr>
        <a:noFill/>
        <a:ln>
          <a:solidFill>
            <a:schemeClr val="accent3"/>
          </a:solidFill>
        </a:ln>
      </dgm:spPr>
      <dgm:t>
        <a:bodyPr/>
        <a:lstStyle/>
        <a:p>
          <a:r>
            <a:rPr lang="es-ES" dirty="0"/>
            <a:t>Designación de Administrador, Supervisor y Fiscalizador para liquidación de contrato. </a:t>
          </a:r>
          <a:endParaRPr lang="es-EC" dirty="0"/>
        </a:p>
      </dgm:t>
    </dgm:pt>
    <dgm:pt modelId="{53AA9CFC-0C7E-4C55-815B-B7AEDA9143BB}" type="parTrans" cxnId="{6AA67CF1-C3BB-42E3-B07D-A1505A70DBCE}">
      <dgm:prSet/>
      <dgm:spPr/>
      <dgm:t>
        <a:bodyPr/>
        <a:lstStyle/>
        <a:p>
          <a:endParaRPr lang="es-EC"/>
        </a:p>
      </dgm:t>
    </dgm:pt>
    <dgm:pt modelId="{6D1491CF-7F69-4BE9-AB43-1278B984FA72}" type="sibTrans" cxnId="{6AA67CF1-C3BB-42E3-B07D-A1505A70DBCE}">
      <dgm:prSet/>
      <dgm:spPr/>
      <dgm:t>
        <a:bodyPr/>
        <a:lstStyle/>
        <a:p>
          <a:endParaRPr lang="es-EC"/>
        </a:p>
      </dgm:t>
    </dgm:pt>
    <dgm:pt modelId="{741DA66A-01C3-4F0B-A9C5-527C36F211EB}">
      <dgm:prSet phldrT="[Texto]"/>
      <dgm:spPr>
        <a:solidFill>
          <a:srgbClr val="3F3377"/>
        </a:solidFill>
      </dgm:spPr>
      <dgm:t>
        <a:bodyPr/>
        <a:lstStyle/>
        <a:p>
          <a:r>
            <a:rPr lang="es-ES" b="1" dirty="0"/>
            <a:t>20-01-2022</a:t>
          </a:r>
          <a:endParaRPr lang="es-EC" dirty="0"/>
        </a:p>
      </dgm:t>
    </dgm:pt>
    <dgm:pt modelId="{CFEB1A3F-C175-4666-938D-0FD0BC33D695}" type="parTrans" cxnId="{DDB73CFB-4BD7-4AB8-80CC-3A4B3CC3B520}">
      <dgm:prSet/>
      <dgm:spPr/>
      <dgm:t>
        <a:bodyPr/>
        <a:lstStyle/>
        <a:p>
          <a:endParaRPr lang="es-EC"/>
        </a:p>
      </dgm:t>
    </dgm:pt>
    <dgm:pt modelId="{6D5FA801-1D28-416E-B8E3-95302AC645CD}" type="sibTrans" cxnId="{DDB73CFB-4BD7-4AB8-80CC-3A4B3CC3B520}">
      <dgm:prSet/>
      <dgm:spPr>
        <a:solidFill>
          <a:srgbClr val="3F3377"/>
        </a:solidFill>
      </dgm:spPr>
      <dgm:t>
        <a:bodyPr/>
        <a:lstStyle/>
        <a:p>
          <a:endParaRPr lang="es-EC"/>
        </a:p>
      </dgm:t>
    </dgm:pt>
    <dgm:pt modelId="{E9F57BB0-A3D5-4A40-9907-53F84797CE0D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s-ES" dirty="0"/>
            <a:t>Mediante </a:t>
          </a:r>
          <a:r>
            <a:rPr lang="es-EC" dirty="0"/>
            <a:t>Oficio Nro. GADDMQ-AMT-DRAV-2022-00136 se convocó a las operadoras para trazar la hoja de ruta.</a:t>
          </a:r>
        </a:p>
      </dgm:t>
    </dgm:pt>
    <dgm:pt modelId="{2C177924-9325-4C58-A317-E029877648AC}" type="parTrans" cxnId="{D524ADD2-89EE-4DC8-B610-6DB7BF243ABF}">
      <dgm:prSet/>
      <dgm:spPr/>
      <dgm:t>
        <a:bodyPr/>
        <a:lstStyle/>
        <a:p>
          <a:endParaRPr lang="es-EC"/>
        </a:p>
      </dgm:t>
    </dgm:pt>
    <dgm:pt modelId="{11C46612-ED66-4057-997E-AEFE1E37B75C}" type="sibTrans" cxnId="{D524ADD2-89EE-4DC8-B610-6DB7BF243ABF}">
      <dgm:prSet/>
      <dgm:spPr/>
      <dgm:t>
        <a:bodyPr/>
        <a:lstStyle/>
        <a:p>
          <a:endParaRPr lang="es-EC"/>
        </a:p>
      </dgm:t>
    </dgm:pt>
    <dgm:pt modelId="{90E3DA28-A044-4B2F-8BF6-D9E6EF8D5C2B}">
      <dgm:prSet phldrT="[Texto]"/>
      <dgm:spPr>
        <a:solidFill>
          <a:srgbClr val="B2272F"/>
        </a:solidFill>
      </dgm:spPr>
      <dgm:t>
        <a:bodyPr/>
        <a:lstStyle/>
        <a:p>
          <a:r>
            <a:rPr lang="es-ES" b="1" dirty="0"/>
            <a:t>20-01-2022</a:t>
          </a:r>
          <a:endParaRPr lang="es-EC" dirty="0"/>
        </a:p>
      </dgm:t>
    </dgm:pt>
    <dgm:pt modelId="{2E4FFAD0-53D1-48E5-A080-781CBFBEC003}" type="parTrans" cxnId="{DAC246F1-2906-48F0-9D72-A5ED5A697139}">
      <dgm:prSet/>
      <dgm:spPr/>
      <dgm:t>
        <a:bodyPr/>
        <a:lstStyle/>
        <a:p>
          <a:endParaRPr lang="es-EC"/>
        </a:p>
      </dgm:t>
    </dgm:pt>
    <dgm:pt modelId="{359A6E45-1E52-4BBE-AE3E-4D48A36C8B24}" type="sibTrans" cxnId="{DAC246F1-2906-48F0-9D72-A5ED5A697139}">
      <dgm:prSet/>
      <dgm:spPr>
        <a:solidFill>
          <a:srgbClr val="B2272F"/>
        </a:solidFill>
      </dgm:spPr>
      <dgm:t>
        <a:bodyPr/>
        <a:lstStyle/>
        <a:p>
          <a:endParaRPr lang="es-EC"/>
        </a:p>
      </dgm:t>
    </dgm:pt>
    <dgm:pt modelId="{A0092543-55EF-4CD6-8259-4553FDEE3E9D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s-EC" dirty="0"/>
            <a:t>Ratificación  de la Comisión de liquidación de </a:t>
          </a:r>
          <a:r>
            <a:rPr lang="es-EC" dirty="0">
              <a:solidFill>
                <a:schemeClr val="tx2"/>
              </a:solidFill>
            </a:rPr>
            <a:t>contrato</a:t>
          </a:r>
          <a:r>
            <a:rPr lang="es-EC" dirty="0"/>
            <a:t>. Resolución Nro. SM-2020-082. </a:t>
          </a:r>
        </a:p>
      </dgm:t>
    </dgm:pt>
    <dgm:pt modelId="{106BE170-12A4-479C-9B85-FB791283D6FD}" type="parTrans" cxnId="{0734C008-B567-45AD-95BE-50708B5905BA}">
      <dgm:prSet/>
      <dgm:spPr/>
      <dgm:t>
        <a:bodyPr/>
        <a:lstStyle/>
        <a:p>
          <a:endParaRPr lang="es-EC"/>
        </a:p>
      </dgm:t>
    </dgm:pt>
    <dgm:pt modelId="{026108A8-39BE-41D9-821F-404BBC9E3787}" type="sibTrans" cxnId="{0734C008-B567-45AD-95BE-50708B5905BA}">
      <dgm:prSet/>
      <dgm:spPr/>
      <dgm:t>
        <a:bodyPr/>
        <a:lstStyle/>
        <a:p>
          <a:endParaRPr lang="es-EC"/>
        </a:p>
      </dgm:t>
    </dgm:pt>
    <dgm:pt modelId="{1F672F05-F1EC-40BC-BA95-9B1DF6E71AB4}">
      <dgm:prSet phldrT="[Texto]"/>
      <dgm:spPr>
        <a:solidFill>
          <a:srgbClr val="B2272F"/>
        </a:solidFill>
      </dgm:spPr>
      <dgm:t>
        <a:bodyPr/>
        <a:lstStyle/>
        <a:p>
          <a:r>
            <a:rPr lang="es-ES" b="1" dirty="0"/>
            <a:t>25-01-2022</a:t>
          </a:r>
          <a:endParaRPr lang="es-EC" dirty="0"/>
        </a:p>
      </dgm:t>
    </dgm:pt>
    <dgm:pt modelId="{184A6ED4-F24B-467B-8916-541A1518F676}" type="parTrans" cxnId="{C3FAEA03-CAAF-4EEF-8DC2-601F27DD3B37}">
      <dgm:prSet/>
      <dgm:spPr/>
      <dgm:t>
        <a:bodyPr/>
        <a:lstStyle/>
        <a:p>
          <a:endParaRPr lang="es-EC"/>
        </a:p>
      </dgm:t>
    </dgm:pt>
    <dgm:pt modelId="{1D80BEAE-7289-4C90-A72A-4D76A72AD773}" type="sibTrans" cxnId="{C3FAEA03-CAAF-4EEF-8DC2-601F27DD3B37}">
      <dgm:prSet/>
      <dgm:spPr/>
      <dgm:t>
        <a:bodyPr/>
        <a:lstStyle/>
        <a:p>
          <a:endParaRPr lang="es-EC"/>
        </a:p>
      </dgm:t>
    </dgm:pt>
    <dgm:pt modelId="{F329DD41-685C-4D79-952D-10C7032F788F}">
      <dgm:prSet phldrT="[Texto]"/>
      <dgm:spPr>
        <a:solidFill>
          <a:srgbClr val="B2272F"/>
        </a:solidFill>
      </dgm:spPr>
      <dgm:t>
        <a:bodyPr/>
        <a:lstStyle/>
        <a:p>
          <a:r>
            <a:rPr lang="es-ES" b="1" dirty="0"/>
            <a:t>24-01-2022</a:t>
          </a:r>
          <a:endParaRPr lang="es-EC" dirty="0"/>
        </a:p>
      </dgm:t>
    </dgm:pt>
    <dgm:pt modelId="{F91F994E-08EB-47D7-9FD5-57AAD5BBBCA2}" type="parTrans" cxnId="{FB2E9E6C-551E-491A-AC9A-9BF765ECFC9E}">
      <dgm:prSet/>
      <dgm:spPr/>
      <dgm:t>
        <a:bodyPr/>
        <a:lstStyle/>
        <a:p>
          <a:endParaRPr lang="es-EC"/>
        </a:p>
      </dgm:t>
    </dgm:pt>
    <dgm:pt modelId="{E39AA1EA-BDB8-4BD1-BC67-1187F4CE4D99}" type="sibTrans" cxnId="{FB2E9E6C-551E-491A-AC9A-9BF765ECFC9E}">
      <dgm:prSet/>
      <dgm:spPr>
        <a:solidFill>
          <a:srgbClr val="B2272F"/>
        </a:solidFill>
      </dgm:spPr>
      <dgm:t>
        <a:bodyPr/>
        <a:lstStyle/>
        <a:p>
          <a:endParaRPr lang="es-EC"/>
        </a:p>
      </dgm:t>
    </dgm:pt>
    <dgm:pt modelId="{7B558C01-0076-4BA1-9868-C9554C564DDC}">
      <dgm:prSet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s-ES" dirty="0"/>
            <a:t>Reunión de trabajo con el Dr. Santiago Guarderas, alcalde de Quito y los Gerentes de DANTON S.A. y CONSORCIO ITLS. (operadoras de los Centros de Revisión Técnica Vehicular).</a:t>
          </a:r>
          <a:endParaRPr lang="es-EC" dirty="0"/>
        </a:p>
      </dgm:t>
    </dgm:pt>
    <dgm:pt modelId="{8F03F595-8DB4-4B77-8EF3-9907652C360C}" type="parTrans" cxnId="{FDEAD6D4-D380-4A30-BBAB-4EF903126420}">
      <dgm:prSet/>
      <dgm:spPr/>
      <dgm:t>
        <a:bodyPr/>
        <a:lstStyle/>
        <a:p>
          <a:endParaRPr lang="es-EC"/>
        </a:p>
      </dgm:t>
    </dgm:pt>
    <dgm:pt modelId="{A421FFE2-2C65-4F3F-8CE4-54BE9377C136}" type="sibTrans" cxnId="{FDEAD6D4-D380-4A30-BBAB-4EF903126420}">
      <dgm:prSet/>
      <dgm:spPr/>
      <dgm:t>
        <a:bodyPr/>
        <a:lstStyle/>
        <a:p>
          <a:endParaRPr lang="es-EC"/>
        </a:p>
      </dgm:t>
    </dgm:pt>
    <dgm:pt modelId="{32EEEEA9-B7B1-4552-AEE8-66F4962552F8}">
      <dgm:prSet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s-ES" dirty="0"/>
            <a:t>Reunión de trabajo técnica (administrador, supervisor, fiscalizador, comisión de liquidación) con los señores Gerentes de DANTON S.A. y CONSORCIO ITLS.</a:t>
          </a:r>
          <a:endParaRPr lang="es-EC" dirty="0"/>
        </a:p>
      </dgm:t>
    </dgm:pt>
    <dgm:pt modelId="{011DCA80-49F2-4DBA-8DA5-3C1D1A917B60}" type="parTrans" cxnId="{62FB2B16-D0E9-404A-964E-35300385EFF7}">
      <dgm:prSet/>
      <dgm:spPr/>
      <dgm:t>
        <a:bodyPr/>
        <a:lstStyle/>
        <a:p>
          <a:endParaRPr lang="es-EC"/>
        </a:p>
      </dgm:t>
    </dgm:pt>
    <dgm:pt modelId="{715A1716-929A-4CDA-A42F-A765B010A771}" type="sibTrans" cxnId="{62FB2B16-D0E9-404A-964E-35300385EFF7}">
      <dgm:prSet/>
      <dgm:spPr/>
      <dgm:t>
        <a:bodyPr/>
        <a:lstStyle/>
        <a:p>
          <a:endParaRPr lang="es-EC"/>
        </a:p>
      </dgm:t>
    </dgm:pt>
    <dgm:pt modelId="{377E3A84-F8C8-DA41-BD45-F325F5FDFDA8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593ABE66-97A5-0148-8F77-CC83CA838403}" type="parTrans" cxnId="{177333B0-BEF2-C64B-9C45-168C3928326E}">
      <dgm:prSet/>
      <dgm:spPr/>
      <dgm:t>
        <a:bodyPr/>
        <a:lstStyle/>
        <a:p>
          <a:endParaRPr lang="es-ES"/>
        </a:p>
      </dgm:t>
    </dgm:pt>
    <dgm:pt modelId="{5718B817-E26A-7443-B338-FF6D0063AAEA}" type="sibTrans" cxnId="{177333B0-BEF2-C64B-9C45-168C3928326E}">
      <dgm:prSet/>
      <dgm:spPr/>
      <dgm:t>
        <a:bodyPr/>
        <a:lstStyle/>
        <a:p>
          <a:endParaRPr lang="es-ES"/>
        </a:p>
      </dgm:t>
    </dgm:pt>
    <dgm:pt modelId="{34EAED2C-BF7F-8049-B7D7-D149064604AB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AD194FDA-F126-A140-BB9B-0B89EDCAE32E}" type="parTrans" cxnId="{E4032FEE-2C97-7845-AC83-EBDB378818B9}">
      <dgm:prSet/>
      <dgm:spPr/>
      <dgm:t>
        <a:bodyPr/>
        <a:lstStyle/>
        <a:p>
          <a:endParaRPr lang="es-ES"/>
        </a:p>
      </dgm:t>
    </dgm:pt>
    <dgm:pt modelId="{D594347F-8BFA-2F40-8CAE-DD38369DBEB9}" type="sibTrans" cxnId="{E4032FEE-2C97-7845-AC83-EBDB378818B9}">
      <dgm:prSet/>
      <dgm:spPr/>
      <dgm:t>
        <a:bodyPr/>
        <a:lstStyle/>
        <a:p>
          <a:endParaRPr lang="es-ES"/>
        </a:p>
      </dgm:t>
    </dgm:pt>
    <dgm:pt modelId="{B672B1CE-3FC7-BE46-8BFA-2F94F05438BB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1B8678D8-D9D8-3443-B20D-50CDAAE166AB}" type="parTrans" cxnId="{9E251995-70A0-4240-865F-614B99DE11F1}">
      <dgm:prSet/>
      <dgm:spPr/>
      <dgm:t>
        <a:bodyPr/>
        <a:lstStyle/>
        <a:p>
          <a:endParaRPr lang="es-ES"/>
        </a:p>
      </dgm:t>
    </dgm:pt>
    <dgm:pt modelId="{BF8380FA-205E-A24E-B03C-F75DC9570E3D}" type="sibTrans" cxnId="{9E251995-70A0-4240-865F-614B99DE11F1}">
      <dgm:prSet/>
      <dgm:spPr/>
      <dgm:t>
        <a:bodyPr/>
        <a:lstStyle/>
        <a:p>
          <a:endParaRPr lang="es-ES"/>
        </a:p>
      </dgm:t>
    </dgm:pt>
    <dgm:pt modelId="{577939FC-3E1F-BD41-85FE-AC3B3A5773B5}">
      <dgm:prSet phldrT="[Texto]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5CE78DC2-BE14-9847-8F96-FD0F45A75650}" type="parTrans" cxnId="{42B8BDBA-111A-804D-973C-EBD3F25A60A2}">
      <dgm:prSet/>
      <dgm:spPr/>
      <dgm:t>
        <a:bodyPr/>
        <a:lstStyle/>
        <a:p>
          <a:endParaRPr lang="es-ES"/>
        </a:p>
      </dgm:t>
    </dgm:pt>
    <dgm:pt modelId="{D0FF9DD9-42B4-C84B-8126-6BF05F20245D}" type="sibTrans" cxnId="{42B8BDBA-111A-804D-973C-EBD3F25A60A2}">
      <dgm:prSet/>
      <dgm:spPr/>
      <dgm:t>
        <a:bodyPr/>
        <a:lstStyle/>
        <a:p>
          <a:endParaRPr lang="es-ES"/>
        </a:p>
      </dgm:t>
    </dgm:pt>
    <dgm:pt modelId="{3E93F781-C06D-B747-9835-A239B7D09D19}">
      <dgm:prSet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7B288773-5720-7547-967D-B54257443960}" type="parTrans" cxnId="{D85406E6-769B-614E-BF37-6B7855BDEAFE}">
      <dgm:prSet/>
      <dgm:spPr/>
      <dgm:t>
        <a:bodyPr/>
        <a:lstStyle/>
        <a:p>
          <a:endParaRPr lang="es-ES"/>
        </a:p>
      </dgm:t>
    </dgm:pt>
    <dgm:pt modelId="{610CA88E-32A5-6C4B-B2C0-DE9EC58E7BFF}" type="sibTrans" cxnId="{D85406E6-769B-614E-BF37-6B7855BDEAFE}">
      <dgm:prSet/>
      <dgm:spPr/>
      <dgm:t>
        <a:bodyPr/>
        <a:lstStyle/>
        <a:p>
          <a:endParaRPr lang="es-ES"/>
        </a:p>
      </dgm:t>
    </dgm:pt>
    <dgm:pt modelId="{83F67804-B14D-2246-AD95-DBF8F6776360}">
      <dgm:prSet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s-EC" dirty="0"/>
        </a:p>
      </dgm:t>
    </dgm:pt>
    <dgm:pt modelId="{B1103BB4-E215-F949-A66B-A4A75F292101}" type="parTrans" cxnId="{3A95AE36-5770-7844-B169-12C1366378A5}">
      <dgm:prSet/>
      <dgm:spPr/>
      <dgm:t>
        <a:bodyPr/>
        <a:lstStyle/>
        <a:p>
          <a:endParaRPr lang="es-ES"/>
        </a:p>
      </dgm:t>
    </dgm:pt>
    <dgm:pt modelId="{6080AA96-E49C-1F41-B9AC-EB7EABCF31F0}" type="sibTrans" cxnId="{3A95AE36-5770-7844-B169-12C1366378A5}">
      <dgm:prSet/>
      <dgm:spPr/>
      <dgm:t>
        <a:bodyPr/>
        <a:lstStyle/>
        <a:p>
          <a:endParaRPr lang="es-ES"/>
        </a:p>
      </dgm:t>
    </dgm:pt>
    <dgm:pt modelId="{ADA6DAAE-8D4B-EC43-8402-9B4452C0800E}">
      <dgm:prSet phldrT="[Texto]"/>
      <dgm:spPr>
        <a:noFill/>
        <a:ln>
          <a:solidFill>
            <a:schemeClr val="accent3"/>
          </a:solidFill>
        </a:ln>
      </dgm:spPr>
      <dgm:t>
        <a:bodyPr/>
        <a:lstStyle/>
        <a:p>
          <a:endParaRPr lang="es-EC" dirty="0"/>
        </a:p>
      </dgm:t>
    </dgm:pt>
    <dgm:pt modelId="{F0429AB9-8F1D-3548-8F56-A6FCAC57C712}" type="parTrans" cxnId="{891972C3-AC1B-E748-8179-F4D5078F57F8}">
      <dgm:prSet/>
      <dgm:spPr/>
      <dgm:t>
        <a:bodyPr/>
        <a:lstStyle/>
        <a:p>
          <a:endParaRPr lang="es-ES"/>
        </a:p>
      </dgm:t>
    </dgm:pt>
    <dgm:pt modelId="{EB0AB3CE-9F39-6844-8F0A-7CE1F2F6D99A}" type="sibTrans" cxnId="{891972C3-AC1B-E748-8179-F4D5078F57F8}">
      <dgm:prSet/>
      <dgm:spPr/>
      <dgm:t>
        <a:bodyPr/>
        <a:lstStyle/>
        <a:p>
          <a:endParaRPr lang="es-ES"/>
        </a:p>
      </dgm:t>
    </dgm:pt>
    <dgm:pt modelId="{DA4C0357-8979-4D4F-90F7-536236467D2E}">
      <dgm:prSet phldrT="[Texto]"/>
      <dgm:spPr>
        <a:noFill/>
        <a:ln>
          <a:solidFill>
            <a:schemeClr val="accent3"/>
          </a:solidFill>
        </a:ln>
      </dgm:spPr>
      <dgm:t>
        <a:bodyPr/>
        <a:lstStyle/>
        <a:p>
          <a:endParaRPr lang="es-EC" dirty="0"/>
        </a:p>
      </dgm:t>
    </dgm:pt>
    <dgm:pt modelId="{E5E2D90C-E014-FB49-88B4-D34026AB4624}" type="parTrans" cxnId="{84A9AF65-9549-B946-9D8D-DD45CD4A7493}">
      <dgm:prSet/>
      <dgm:spPr/>
      <dgm:t>
        <a:bodyPr/>
        <a:lstStyle/>
        <a:p>
          <a:endParaRPr lang="es-ES"/>
        </a:p>
      </dgm:t>
    </dgm:pt>
    <dgm:pt modelId="{EA80EA3E-3BF4-484F-AFD7-5CD1B3463E23}" type="sibTrans" cxnId="{84A9AF65-9549-B946-9D8D-DD45CD4A7493}">
      <dgm:prSet/>
      <dgm:spPr/>
      <dgm:t>
        <a:bodyPr/>
        <a:lstStyle/>
        <a:p>
          <a:endParaRPr lang="es-ES"/>
        </a:p>
      </dgm:t>
    </dgm:pt>
    <dgm:pt modelId="{B1447481-25B8-4C40-BAE6-CD1586656AF7}">
      <dgm:prSet phldrT="[Texto]"/>
      <dgm:spPr>
        <a:noFill/>
        <a:ln>
          <a:solidFill>
            <a:schemeClr val="accent3"/>
          </a:solidFill>
        </a:ln>
      </dgm:spPr>
      <dgm:t>
        <a:bodyPr/>
        <a:lstStyle/>
        <a:p>
          <a:endParaRPr lang="es-EC" dirty="0"/>
        </a:p>
      </dgm:t>
    </dgm:pt>
    <dgm:pt modelId="{4922B99A-B398-0049-8502-F7DFB76833E3}" type="parTrans" cxnId="{18F4665C-A834-B64C-BEE0-B7107647B409}">
      <dgm:prSet/>
      <dgm:spPr/>
      <dgm:t>
        <a:bodyPr/>
        <a:lstStyle/>
        <a:p>
          <a:endParaRPr lang="es-ES"/>
        </a:p>
      </dgm:t>
    </dgm:pt>
    <dgm:pt modelId="{64397160-FE01-7A43-8B1E-FDD0B5D340EE}" type="sibTrans" cxnId="{18F4665C-A834-B64C-BEE0-B7107647B409}">
      <dgm:prSet/>
      <dgm:spPr/>
      <dgm:t>
        <a:bodyPr/>
        <a:lstStyle/>
        <a:p>
          <a:endParaRPr lang="es-ES"/>
        </a:p>
      </dgm:t>
    </dgm:pt>
    <dgm:pt modelId="{E88C9B12-FED0-4862-968F-AE3771555F7F}" type="pres">
      <dgm:prSet presAssocID="{77FFA8F2-F8EC-47FA-BD26-2E83F7A3F593}" presName="linearFlow" presStyleCnt="0">
        <dgm:presLayoutVars>
          <dgm:dir/>
          <dgm:animLvl val="lvl"/>
          <dgm:resizeHandles val="exact"/>
        </dgm:presLayoutVars>
      </dgm:prSet>
      <dgm:spPr/>
    </dgm:pt>
    <dgm:pt modelId="{4D5A5D70-1B03-4CBF-ADFC-CCB99A09643B}" type="pres">
      <dgm:prSet presAssocID="{16CD653F-1DF6-49F1-9536-502F26F585FE}" presName="composite" presStyleCnt="0"/>
      <dgm:spPr/>
    </dgm:pt>
    <dgm:pt modelId="{339C4A60-D40E-4020-92FE-16BC1EE4EF3E}" type="pres">
      <dgm:prSet presAssocID="{16CD653F-1DF6-49F1-9536-502F26F585FE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EE2D3F5-EC73-494C-8DEA-DA981AF1586B}" type="pres">
      <dgm:prSet presAssocID="{16CD653F-1DF6-49F1-9536-502F26F585FE}" presName="parSh" presStyleLbl="node1" presStyleIdx="0" presStyleCnt="5"/>
      <dgm:spPr/>
    </dgm:pt>
    <dgm:pt modelId="{D275EFC9-DEDF-4026-A176-F21620F70974}" type="pres">
      <dgm:prSet presAssocID="{16CD653F-1DF6-49F1-9536-502F26F585FE}" presName="desTx" presStyleLbl="fgAcc1" presStyleIdx="0" presStyleCnt="5">
        <dgm:presLayoutVars>
          <dgm:bulletEnabled val="1"/>
        </dgm:presLayoutVars>
      </dgm:prSet>
      <dgm:spPr/>
    </dgm:pt>
    <dgm:pt modelId="{1505B507-2174-4FE7-8319-D5A8F7614417}" type="pres">
      <dgm:prSet presAssocID="{312A2E0D-574E-4AEA-9A44-698CB57328B3}" presName="sibTrans" presStyleLbl="sibTrans2D1" presStyleIdx="0" presStyleCnt="4"/>
      <dgm:spPr/>
    </dgm:pt>
    <dgm:pt modelId="{F2BC34F9-20BC-4026-B6D1-19F66E335CF7}" type="pres">
      <dgm:prSet presAssocID="{312A2E0D-574E-4AEA-9A44-698CB57328B3}" presName="connTx" presStyleLbl="sibTrans2D1" presStyleIdx="0" presStyleCnt="4"/>
      <dgm:spPr/>
    </dgm:pt>
    <dgm:pt modelId="{47121737-9AC9-41F5-841D-1D625785A3B7}" type="pres">
      <dgm:prSet presAssocID="{741DA66A-01C3-4F0B-A9C5-527C36F211EB}" presName="composite" presStyleCnt="0"/>
      <dgm:spPr/>
    </dgm:pt>
    <dgm:pt modelId="{C672E09C-5716-4DE8-9AFA-898D9E53918F}" type="pres">
      <dgm:prSet presAssocID="{741DA66A-01C3-4F0B-A9C5-527C36F211EB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D7CDCD-3EE4-4109-A645-3492514D3F58}" type="pres">
      <dgm:prSet presAssocID="{741DA66A-01C3-4F0B-A9C5-527C36F211EB}" presName="parSh" presStyleLbl="node1" presStyleIdx="1" presStyleCnt="5"/>
      <dgm:spPr/>
    </dgm:pt>
    <dgm:pt modelId="{0B8C4CF6-F02E-4E9E-95A0-4701ABEEEFF5}" type="pres">
      <dgm:prSet presAssocID="{741DA66A-01C3-4F0B-A9C5-527C36F211EB}" presName="desTx" presStyleLbl="fgAcc1" presStyleIdx="1" presStyleCnt="5">
        <dgm:presLayoutVars>
          <dgm:bulletEnabled val="1"/>
        </dgm:presLayoutVars>
      </dgm:prSet>
      <dgm:spPr/>
    </dgm:pt>
    <dgm:pt modelId="{9D0C53E8-4B72-4D51-BCC6-DA0AB16D24E9}" type="pres">
      <dgm:prSet presAssocID="{6D5FA801-1D28-416E-B8E3-95302AC645CD}" presName="sibTrans" presStyleLbl="sibTrans2D1" presStyleIdx="1" presStyleCnt="4"/>
      <dgm:spPr/>
    </dgm:pt>
    <dgm:pt modelId="{FC07B31F-1ED7-47FD-B007-73FB80B828D8}" type="pres">
      <dgm:prSet presAssocID="{6D5FA801-1D28-416E-B8E3-95302AC645CD}" presName="connTx" presStyleLbl="sibTrans2D1" presStyleIdx="1" presStyleCnt="4"/>
      <dgm:spPr/>
    </dgm:pt>
    <dgm:pt modelId="{C82EB566-E9FF-490D-B384-B3CDB7077E60}" type="pres">
      <dgm:prSet presAssocID="{90E3DA28-A044-4B2F-8BF6-D9E6EF8D5C2B}" presName="composite" presStyleCnt="0"/>
      <dgm:spPr/>
    </dgm:pt>
    <dgm:pt modelId="{10B4E191-D3B0-4E85-90FA-F3D546836B67}" type="pres">
      <dgm:prSet presAssocID="{90E3DA28-A044-4B2F-8BF6-D9E6EF8D5C2B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3B44867-058F-4F1F-89ED-DEAE5D4ED35F}" type="pres">
      <dgm:prSet presAssocID="{90E3DA28-A044-4B2F-8BF6-D9E6EF8D5C2B}" presName="parSh" presStyleLbl="node1" presStyleIdx="2" presStyleCnt="5"/>
      <dgm:spPr/>
    </dgm:pt>
    <dgm:pt modelId="{87FEB58C-F630-4987-AA06-EACFE7C930C0}" type="pres">
      <dgm:prSet presAssocID="{90E3DA28-A044-4B2F-8BF6-D9E6EF8D5C2B}" presName="desTx" presStyleLbl="fgAcc1" presStyleIdx="2" presStyleCnt="5">
        <dgm:presLayoutVars>
          <dgm:bulletEnabled val="1"/>
        </dgm:presLayoutVars>
      </dgm:prSet>
      <dgm:spPr/>
    </dgm:pt>
    <dgm:pt modelId="{FF7C2D55-E1E7-4CBD-8628-AAE18E237D0E}" type="pres">
      <dgm:prSet presAssocID="{359A6E45-1E52-4BBE-AE3E-4D48A36C8B24}" presName="sibTrans" presStyleLbl="sibTrans2D1" presStyleIdx="2" presStyleCnt="4"/>
      <dgm:spPr/>
    </dgm:pt>
    <dgm:pt modelId="{686F2E40-8E88-48C6-A231-D8FDDFFFF1B0}" type="pres">
      <dgm:prSet presAssocID="{359A6E45-1E52-4BBE-AE3E-4D48A36C8B24}" presName="connTx" presStyleLbl="sibTrans2D1" presStyleIdx="2" presStyleCnt="4"/>
      <dgm:spPr/>
    </dgm:pt>
    <dgm:pt modelId="{0D957AA2-FFFB-4262-B157-2E8FAF89FCC7}" type="pres">
      <dgm:prSet presAssocID="{F329DD41-685C-4D79-952D-10C7032F788F}" presName="composite" presStyleCnt="0"/>
      <dgm:spPr/>
    </dgm:pt>
    <dgm:pt modelId="{B22BB8C4-793D-432D-AEF1-048B76998373}" type="pres">
      <dgm:prSet presAssocID="{F329DD41-685C-4D79-952D-10C7032F788F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1A5C653-5035-47A4-BBF8-E6094B866DD2}" type="pres">
      <dgm:prSet presAssocID="{F329DD41-685C-4D79-952D-10C7032F788F}" presName="parSh" presStyleLbl="node1" presStyleIdx="3" presStyleCnt="5"/>
      <dgm:spPr/>
    </dgm:pt>
    <dgm:pt modelId="{9298D99F-28CC-49B5-97D5-D1B7D3672958}" type="pres">
      <dgm:prSet presAssocID="{F329DD41-685C-4D79-952D-10C7032F788F}" presName="desTx" presStyleLbl="fgAcc1" presStyleIdx="3" presStyleCnt="5">
        <dgm:presLayoutVars>
          <dgm:bulletEnabled val="1"/>
        </dgm:presLayoutVars>
      </dgm:prSet>
      <dgm:spPr/>
    </dgm:pt>
    <dgm:pt modelId="{BB31988B-0E1F-4769-AACB-057AE9EEB943}" type="pres">
      <dgm:prSet presAssocID="{E39AA1EA-BDB8-4BD1-BC67-1187F4CE4D99}" presName="sibTrans" presStyleLbl="sibTrans2D1" presStyleIdx="3" presStyleCnt="4"/>
      <dgm:spPr/>
    </dgm:pt>
    <dgm:pt modelId="{B5C1C684-EA5C-4EBF-855E-B48C372F75BE}" type="pres">
      <dgm:prSet presAssocID="{E39AA1EA-BDB8-4BD1-BC67-1187F4CE4D99}" presName="connTx" presStyleLbl="sibTrans2D1" presStyleIdx="3" presStyleCnt="4"/>
      <dgm:spPr/>
    </dgm:pt>
    <dgm:pt modelId="{062CC98F-4CF5-45E9-A34C-DD2FB2D32AA7}" type="pres">
      <dgm:prSet presAssocID="{1F672F05-F1EC-40BC-BA95-9B1DF6E71AB4}" presName="composite" presStyleCnt="0"/>
      <dgm:spPr/>
    </dgm:pt>
    <dgm:pt modelId="{9F8CE6F5-6BC5-4A76-B4C4-5BE25598128E}" type="pres">
      <dgm:prSet presAssocID="{1F672F05-F1EC-40BC-BA95-9B1DF6E71AB4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F9BB2DD-C5D4-4010-8757-E74995D50777}" type="pres">
      <dgm:prSet presAssocID="{1F672F05-F1EC-40BC-BA95-9B1DF6E71AB4}" presName="parSh" presStyleLbl="node1" presStyleIdx="4" presStyleCnt="5"/>
      <dgm:spPr/>
    </dgm:pt>
    <dgm:pt modelId="{9649498C-ED74-44E2-8232-FF5C2FEE9E90}" type="pres">
      <dgm:prSet presAssocID="{1F672F05-F1EC-40BC-BA95-9B1DF6E71AB4}" presName="desTx" presStyleLbl="fgAcc1" presStyleIdx="4" presStyleCnt="5">
        <dgm:presLayoutVars>
          <dgm:bulletEnabled val="1"/>
        </dgm:presLayoutVars>
      </dgm:prSet>
      <dgm:spPr/>
    </dgm:pt>
  </dgm:ptLst>
  <dgm:cxnLst>
    <dgm:cxn modelId="{C3FAEA03-CAAF-4EEF-8DC2-601F27DD3B37}" srcId="{77FFA8F2-F8EC-47FA-BD26-2E83F7A3F593}" destId="{1F672F05-F1EC-40BC-BA95-9B1DF6E71AB4}" srcOrd="4" destOrd="0" parTransId="{184A6ED4-F24B-467B-8916-541A1518F676}" sibTransId="{1D80BEAE-7289-4C90-A72A-4D76A72AD773}"/>
    <dgm:cxn modelId="{52A69D04-87D4-44FA-823D-9ECF36F33195}" type="presOf" srcId="{6D5FA801-1D28-416E-B8E3-95302AC645CD}" destId="{9D0C53E8-4B72-4D51-BCC6-DA0AB16D24E9}" srcOrd="0" destOrd="0" presId="urn:microsoft.com/office/officeart/2005/8/layout/process3"/>
    <dgm:cxn modelId="{0734C008-B567-45AD-95BE-50708B5905BA}" srcId="{90E3DA28-A044-4B2F-8BF6-D9E6EF8D5C2B}" destId="{A0092543-55EF-4CD6-8259-4553FDEE3E9D}" srcOrd="2" destOrd="0" parTransId="{106BE170-12A4-479C-9B85-FB791283D6FD}" sibTransId="{026108A8-39BE-41D9-821F-404BBC9E3787}"/>
    <dgm:cxn modelId="{766A0C12-3427-4847-80BF-E5B390301A2F}" type="presOf" srcId="{3E93F781-C06D-B747-9835-A239B7D09D19}" destId="{9298D99F-28CC-49B5-97D5-D1B7D3672958}" srcOrd="0" destOrd="0" presId="urn:microsoft.com/office/officeart/2005/8/layout/process3"/>
    <dgm:cxn modelId="{62FB2B16-D0E9-404A-964E-35300385EFF7}" srcId="{1F672F05-F1EC-40BC-BA95-9B1DF6E71AB4}" destId="{32EEEEA9-B7B1-4552-AEE8-66F4962552F8}" srcOrd="1" destOrd="0" parTransId="{011DCA80-49F2-4DBA-8DA5-3C1D1A917B60}" sibTransId="{715A1716-929A-4CDA-A42F-A765B010A771}"/>
    <dgm:cxn modelId="{00C1B718-3DCC-3941-8369-3AE29EBEF763}" type="presOf" srcId="{83F67804-B14D-2246-AD95-DBF8F6776360}" destId="{9649498C-ED74-44E2-8232-FF5C2FEE9E90}" srcOrd="0" destOrd="0" presId="urn:microsoft.com/office/officeart/2005/8/layout/process3"/>
    <dgm:cxn modelId="{E3AB4C1F-80C0-4AA9-924A-CD94AA8E8672}" type="presOf" srcId="{7B558C01-0076-4BA1-9868-C9554C564DDC}" destId="{9298D99F-28CC-49B5-97D5-D1B7D3672958}" srcOrd="0" destOrd="1" presId="urn:microsoft.com/office/officeart/2005/8/layout/process3"/>
    <dgm:cxn modelId="{AA69D925-010B-4892-8471-84D24EC2D7A5}" type="presOf" srcId="{359A6E45-1E52-4BBE-AE3E-4D48A36C8B24}" destId="{686F2E40-8E88-48C6-A231-D8FDDFFFF1B0}" srcOrd="1" destOrd="0" presId="urn:microsoft.com/office/officeart/2005/8/layout/process3"/>
    <dgm:cxn modelId="{36F65D2F-0A5C-4EF0-916A-F53ACD50E556}" type="presOf" srcId="{359A6E45-1E52-4BBE-AE3E-4D48A36C8B24}" destId="{FF7C2D55-E1E7-4CBD-8628-AAE18E237D0E}" srcOrd="0" destOrd="0" presId="urn:microsoft.com/office/officeart/2005/8/layout/process3"/>
    <dgm:cxn modelId="{586EB830-D668-9447-9F86-D3E577BFB4FF}" type="presOf" srcId="{B672B1CE-3FC7-BE46-8BFA-2F94F05438BB}" destId="{0B8C4CF6-F02E-4E9E-95A0-4701ABEEEFF5}" srcOrd="0" destOrd="0" presId="urn:microsoft.com/office/officeart/2005/8/layout/process3"/>
    <dgm:cxn modelId="{3A95AE36-5770-7844-B169-12C1366378A5}" srcId="{1F672F05-F1EC-40BC-BA95-9B1DF6E71AB4}" destId="{83F67804-B14D-2246-AD95-DBF8F6776360}" srcOrd="0" destOrd="0" parTransId="{B1103BB4-E215-F949-A66B-A4A75F292101}" sibTransId="{6080AA96-E49C-1F41-B9AC-EB7EABCF31F0}"/>
    <dgm:cxn modelId="{0BF4BF38-8912-46DA-A409-AB11259A8A6E}" type="presOf" srcId="{F329DD41-685C-4D79-952D-10C7032F788F}" destId="{01A5C653-5035-47A4-BBF8-E6094B866DD2}" srcOrd="1" destOrd="0" presId="urn:microsoft.com/office/officeart/2005/8/layout/process3"/>
    <dgm:cxn modelId="{0188913D-5768-433A-BD51-87C261F06DA1}" type="presOf" srcId="{741DA66A-01C3-4F0B-A9C5-527C36F211EB}" destId="{12D7CDCD-3EE4-4109-A645-3492514D3F58}" srcOrd="1" destOrd="0" presId="urn:microsoft.com/office/officeart/2005/8/layout/process3"/>
    <dgm:cxn modelId="{79B52347-9084-484B-B041-A601462BF724}" type="presOf" srcId="{A0092543-55EF-4CD6-8259-4553FDEE3E9D}" destId="{87FEB58C-F630-4987-AA06-EACFE7C930C0}" srcOrd="0" destOrd="2" presId="urn:microsoft.com/office/officeart/2005/8/layout/process3"/>
    <dgm:cxn modelId="{1A02724D-52B4-D74C-96F0-6C0766532211}" type="presOf" srcId="{ADA6DAAE-8D4B-EC43-8402-9B4452C0800E}" destId="{D275EFC9-DEDF-4026-A176-F21620F70974}" srcOrd="0" destOrd="0" presId="urn:microsoft.com/office/officeart/2005/8/layout/process3"/>
    <dgm:cxn modelId="{18F4665C-A834-B64C-BEE0-B7107647B409}" srcId="{16CD653F-1DF6-49F1-9536-502F26F585FE}" destId="{B1447481-25B8-4C40-BAE6-CD1586656AF7}" srcOrd="2" destOrd="0" parTransId="{4922B99A-B398-0049-8502-F7DFB76833E3}" sibTransId="{64397160-FE01-7A43-8B1E-FDD0B5D340EE}"/>
    <dgm:cxn modelId="{9E5C295F-59AF-497E-BD85-BD23E3F3C6E4}" type="presOf" srcId="{6D5FA801-1D28-416E-B8E3-95302AC645CD}" destId="{FC07B31F-1ED7-47FD-B007-73FB80B828D8}" srcOrd="1" destOrd="0" presId="urn:microsoft.com/office/officeart/2005/8/layout/process3"/>
    <dgm:cxn modelId="{04F9845F-C4E5-4A09-ACFD-DCCF6FC1DCCE}" type="presOf" srcId="{F329DD41-685C-4D79-952D-10C7032F788F}" destId="{B22BB8C4-793D-432D-AEF1-048B76998373}" srcOrd="0" destOrd="0" presId="urn:microsoft.com/office/officeart/2005/8/layout/process3"/>
    <dgm:cxn modelId="{84A9AF65-9549-B946-9D8D-DD45CD4A7493}" srcId="{16CD653F-1DF6-49F1-9536-502F26F585FE}" destId="{DA4C0357-8979-4D4F-90F7-536236467D2E}" srcOrd="1" destOrd="0" parTransId="{E5E2D90C-E014-FB49-88B4-D34026AB4624}" sibTransId="{EA80EA3E-3BF4-484F-AFD7-5CD1B3463E23}"/>
    <dgm:cxn modelId="{FB2E9E6C-551E-491A-AC9A-9BF765ECFC9E}" srcId="{77FFA8F2-F8EC-47FA-BD26-2E83F7A3F593}" destId="{F329DD41-685C-4D79-952D-10C7032F788F}" srcOrd="3" destOrd="0" parTransId="{F91F994E-08EB-47D7-9FD5-57AAD5BBBCA2}" sibTransId="{E39AA1EA-BDB8-4BD1-BC67-1187F4CE4D99}"/>
    <dgm:cxn modelId="{A60E6077-349E-4455-8DCF-7F8F935D349A}" type="presOf" srcId="{1F672F05-F1EC-40BC-BA95-9B1DF6E71AB4}" destId="{9F8CE6F5-6BC5-4A76-B4C4-5BE25598128E}" srcOrd="0" destOrd="0" presId="urn:microsoft.com/office/officeart/2005/8/layout/process3"/>
    <dgm:cxn modelId="{7FBED878-1091-4251-9FAA-0F9E03597F8C}" type="presOf" srcId="{90E3DA28-A044-4B2F-8BF6-D9E6EF8D5C2B}" destId="{73B44867-058F-4F1F-89ED-DEAE5D4ED35F}" srcOrd="1" destOrd="0" presId="urn:microsoft.com/office/officeart/2005/8/layout/process3"/>
    <dgm:cxn modelId="{3BD7FD8D-2155-B541-9E4F-EEBC305FEE3A}" type="presOf" srcId="{DA4C0357-8979-4D4F-90F7-536236467D2E}" destId="{D275EFC9-DEDF-4026-A176-F21620F70974}" srcOrd="0" destOrd="1" presId="urn:microsoft.com/office/officeart/2005/8/layout/process3"/>
    <dgm:cxn modelId="{97E63692-514B-4C42-8202-C3C0DBCE34BD}" type="presOf" srcId="{77FFA8F2-F8EC-47FA-BD26-2E83F7A3F593}" destId="{E88C9B12-FED0-4862-968F-AE3771555F7F}" srcOrd="0" destOrd="0" presId="urn:microsoft.com/office/officeart/2005/8/layout/process3"/>
    <dgm:cxn modelId="{4FB2DC94-0AEC-41CE-B51E-4067116C0B70}" type="presOf" srcId="{32EEEEA9-B7B1-4552-AEE8-66F4962552F8}" destId="{9649498C-ED74-44E2-8232-FF5C2FEE9E90}" srcOrd="0" destOrd="1" presId="urn:microsoft.com/office/officeart/2005/8/layout/process3"/>
    <dgm:cxn modelId="{9E251995-70A0-4240-865F-614B99DE11F1}" srcId="{741DA66A-01C3-4F0B-A9C5-527C36F211EB}" destId="{B672B1CE-3FC7-BE46-8BFA-2F94F05438BB}" srcOrd="0" destOrd="0" parTransId="{1B8678D8-D9D8-3443-B20D-50CDAAE166AB}" sibTransId="{BF8380FA-205E-A24E-B03C-F75DC9570E3D}"/>
    <dgm:cxn modelId="{D711AA96-9E42-4742-867B-6E0A376A5D91}" type="presOf" srcId="{90E3DA28-A044-4B2F-8BF6-D9E6EF8D5C2B}" destId="{10B4E191-D3B0-4E85-90FA-F3D546836B67}" srcOrd="0" destOrd="0" presId="urn:microsoft.com/office/officeart/2005/8/layout/process3"/>
    <dgm:cxn modelId="{68735D98-39D3-4CF9-A471-023795D45B8E}" srcId="{77FFA8F2-F8EC-47FA-BD26-2E83F7A3F593}" destId="{16CD653F-1DF6-49F1-9536-502F26F585FE}" srcOrd="0" destOrd="0" parTransId="{FABBA332-BE21-4495-ADF6-CA18EE1AE53E}" sibTransId="{312A2E0D-574E-4AEA-9A44-698CB57328B3}"/>
    <dgm:cxn modelId="{FA27C899-B3C6-4148-A414-D6466F773AFF}" type="presOf" srcId="{312A2E0D-574E-4AEA-9A44-698CB57328B3}" destId="{1505B507-2174-4FE7-8319-D5A8F7614417}" srcOrd="0" destOrd="0" presId="urn:microsoft.com/office/officeart/2005/8/layout/process3"/>
    <dgm:cxn modelId="{3B0D16A6-76A2-442D-B63A-FA35F24514DE}" type="presOf" srcId="{16CD653F-1DF6-49F1-9536-502F26F585FE}" destId="{339C4A60-D40E-4020-92FE-16BC1EE4EF3E}" srcOrd="0" destOrd="0" presId="urn:microsoft.com/office/officeart/2005/8/layout/process3"/>
    <dgm:cxn modelId="{3139B1A7-7766-5644-83B3-CA429CCA5EAA}" type="presOf" srcId="{34EAED2C-BF7F-8049-B7D7-D149064604AB}" destId="{87FEB58C-F630-4987-AA06-EACFE7C930C0}" srcOrd="0" destOrd="1" presId="urn:microsoft.com/office/officeart/2005/8/layout/process3"/>
    <dgm:cxn modelId="{D859F7A7-9521-44B1-8242-43C886E7B6EF}" type="presOf" srcId="{E9F57BB0-A3D5-4A40-9907-53F84797CE0D}" destId="{0B8C4CF6-F02E-4E9E-95A0-4701ABEEEFF5}" srcOrd="0" destOrd="2" presId="urn:microsoft.com/office/officeart/2005/8/layout/process3"/>
    <dgm:cxn modelId="{0C581CA8-C080-4610-89CA-C31A10750F4E}" type="presOf" srcId="{1F672F05-F1EC-40BC-BA95-9B1DF6E71AB4}" destId="{6F9BB2DD-C5D4-4010-8757-E74995D50777}" srcOrd="1" destOrd="0" presId="urn:microsoft.com/office/officeart/2005/8/layout/process3"/>
    <dgm:cxn modelId="{ED2AD9AA-D1EE-4B14-8E23-3ABDF16CD534}" type="presOf" srcId="{16CD653F-1DF6-49F1-9536-502F26F585FE}" destId="{1EE2D3F5-EC73-494C-8DEA-DA981AF1586B}" srcOrd="1" destOrd="0" presId="urn:microsoft.com/office/officeart/2005/8/layout/process3"/>
    <dgm:cxn modelId="{A4C26AAC-7238-44CE-858C-3F51F43656D4}" type="presOf" srcId="{951B756A-F9AF-4C7D-ABA9-171160570E24}" destId="{D275EFC9-DEDF-4026-A176-F21620F70974}" srcOrd="0" destOrd="3" presId="urn:microsoft.com/office/officeart/2005/8/layout/process3"/>
    <dgm:cxn modelId="{47158EAE-C537-4836-AE53-1C268BF3CE81}" type="presOf" srcId="{312A2E0D-574E-4AEA-9A44-698CB57328B3}" destId="{F2BC34F9-20BC-4026-B6D1-19F66E335CF7}" srcOrd="1" destOrd="0" presId="urn:microsoft.com/office/officeart/2005/8/layout/process3"/>
    <dgm:cxn modelId="{177333B0-BEF2-C64B-9C45-168C3928326E}" srcId="{90E3DA28-A044-4B2F-8BF6-D9E6EF8D5C2B}" destId="{377E3A84-F8C8-DA41-BD45-F325F5FDFDA8}" srcOrd="0" destOrd="0" parTransId="{593ABE66-97A5-0148-8F77-CC83CA838403}" sibTransId="{5718B817-E26A-7443-B338-FF6D0063AAEA}"/>
    <dgm:cxn modelId="{42B8BDBA-111A-804D-973C-EBD3F25A60A2}" srcId="{741DA66A-01C3-4F0B-A9C5-527C36F211EB}" destId="{577939FC-3E1F-BD41-85FE-AC3B3A5773B5}" srcOrd="1" destOrd="0" parTransId="{5CE78DC2-BE14-9847-8F96-FD0F45A75650}" sibTransId="{D0FF9DD9-42B4-C84B-8126-6BF05F20245D}"/>
    <dgm:cxn modelId="{891972C3-AC1B-E748-8179-F4D5078F57F8}" srcId="{16CD653F-1DF6-49F1-9536-502F26F585FE}" destId="{ADA6DAAE-8D4B-EC43-8402-9B4452C0800E}" srcOrd="0" destOrd="0" parTransId="{F0429AB9-8F1D-3548-8F56-A6FCAC57C712}" sibTransId="{EB0AB3CE-9F39-6844-8F0A-7CE1F2F6D99A}"/>
    <dgm:cxn modelId="{EA9ED0C7-5DCB-4E4F-96E9-EC787DC1BBBB}" type="presOf" srcId="{577939FC-3E1F-BD41-85FE-AC3B3A5773B5}" destId="{0B8C4CF6-F02E-4E9E-95A0-4701ABEEEFF5}" srcOrd="0" destOrd="1" presId="urn:microsoft.com/office/officeart/2005/8/layout/process3"/>
    <dgm:cxn modelId="{D524ADD2-89EE-4DC8-B610-6DB7BF243ABF}" srcId="{741DA66A-01C3-4F0B-A9C5-527C36F211EB}" destId="{E9F57BB0-A3D5-4A40-9907-53F84797CE0D}" srcOrd="2" destOrd="0" parTransId="{2C177924-9325-4C58-A317-E029877648AC}" sibTransId="{11C46612-ED66-4057-997E-AEFE1E37B75C}"/>
    <dgm:cxn modelId="{FDEAD6D4-D380-4A30-BBAB-4EF903126420}" srcId="{F329DD41-685C-4D79-952D-10C7032F788F}" destId="{7B558C01-0076-4BA1-9868-C9554C564DDC}" srcOrd="1" destOrd="0" parTransId="{8F03F595-8DB4-4B77-8EF3-9907652C360C}" sibTransId="{A421FFE2-2C65-4F3F-8CE4-54BE9377C136}"/>
    <dgm:cxn modelId="{BA3E3AD7-9FF4-714E-9044-DAA0238396ED}" type="presOf" srcId="{377E3A84-F8C8-DA41-BD45-F325F5FDFDA8}" destId="{87FEB58C-F630-4987-AA06-EACFE7C930C0}" srcOrd="0" destOrd="0" presId="urn:microsoft.com/office/officeart/2005/8/layout/process3"/>
    <dgm:cxn modelId="{C5668BDA-447A-47B1-AFB2-334550341770}" type="presOf" srcId="{741DA66A-01C3-4F0B-A9C5-527C36F211EB}" destId="{C672E09C-5716-4DE8-9AFA-898D9E53918F}" srcOrd="0" destOrd="0" presId="urn:microsoft.com/office/officeart/2005/8/layout/process3"/>
    <dgm:cxn modelId="{D85406E6-769B-614E-BF37-6B7855BDEAFE}" srcId="{F329DD41-685C-4D79-952D-10C7032F788F}" destId="{3E93F781-C06D-B747-9835-A239B7D09D19}" srcOrd="0" destOrd="0" parTransId="{7B288773-5720-7547-967D-B54257443960}" sibTransId="{610CA88E-32A5-6C4B-B2C0-DE9EC58E7BFF}"/>
    <dgm:cxn modelId="{E4032FEE-2C97-7845-AC83-EBDB378818B9}" srcId="{90E3DA28-A044-4B2F-8BF6-D9E6EF8D5C2B}" destId="{34EAED2C-BF7F-8049-B7D7-D149064604AB}" srcOrd="1" destOrd="0" parTransId="{AD194FDA-F126-A140-BB9B-0B89EDCAE32E}" sibTransId="{D594347F-8BFA-2F40-8CAE-DD38369DBEB9}"/>
    <dgm:cxn modelId="{DAC246F1-2906-48F0-9D72-A5ED5A697139}" srcId="{77FFA8F2-F8EC-47FA-BD26-2E83F7A3F593}" destId="{90E3DA28-A044-4B2F-8BF6-D9E6EF8D5C2B}" srcOrd="2" destOrd="0" parTransId="{2E4FFAD0-53D1-48E5-A080-781CBFBEC003}" sibTransId="{359A6E45-1E52-4BBE-AE3E-4D48A36C8B24}"/>
    <dgm:cxn modelId="{6AA67CF1-C3BB-42E3-B07D-A1505A70DBCE}" srcId="{16CD653F-1DF6-49F1-9536-502F26F585FE}" destId="{951B756A-F9AF-4C7D-ABA9-171160570E24}" srcOrd="3" destOrd="0" parTransId="{53AA9CFC-0C7E-4C55-815B-B7AEDA9143BB}" sibTransId="{6D1491CF-7F69-4BE9-AB43-1278B984FA72}"/>
    <dgm:cxn modelId="{F937C8F1-6B2C-4AA6-88D2-F73BB4BF927E}" type="presOf" srcId="{E39AA1EA-BDB8-4BD1-BC67-1187F4CE4D99}" destId="{B5C1C684-EA5C-4EBF-855E-B48C372F75BE}" srcOrd="1" destOrd="0" presId="urn:microsoft.com/office/officeart/2005/8/layout/process3"/>
    <dgm:cxn modelId="{EAD6E0F8-D4EA-4C8A-AB3A-EC140AF1FEFF}" type="presOf" srcId="{E39AA1EA-BDB8-4BD1-BC67-1187F4CE4D99}" destId="{BB31988B-0E1F-4769-AACB-057AE9EEB943}" srcOrd="0" destOrd="0" presId="urn:microsoft.com/office/officeart/2005/8/layout/process3"/>
    <dgm:cxn modelId="{DDB73CFB-4BD7-4AB8-80CC-3A4B3CC3B520}" srcId="{77FFA8F2-F8EC-47FA-BD26-2E83F7A3F593}" destId="{741DA66A-01C3-4F0B-A9C5-527C36F211EB}" srcOrd="1" destOrd="0" parTransId="{CFEB1A3F-C175-4666-938D-0FD0BC33D695}" sibTransId="{6D5FA801-1D28-416E-B8E3-95302AC645CD}"/>
    <dgm:cxn modelId="{9EBFD9FD-9768-AC47-B7B5-C50C403F7CB3}" type="presOf" srcId="{B1447481-25B8-4C40-BAE6-CD1586656AF7}" destId="{D275EFC9-DEDF-4026-A176-F21620F70974}" srcOrd="0" destOrd="2" presId="urn:microsoft.com/office/officeart/2005/8/layout/process3"/>
    <dgm:cxn modelId="{EE09D5BB-A7C9-4A4A-B833-F637E8D75C98}" type="presParOf" srcId="{E88C9B12-FED0-4862-968F-AE3771555F7F}" destId="{4D5A5D70-1B03-4CBF-ADFC-CCB99A09643B}" srcOrd="0" destOrd="0" presId="urn:microsoft.com/office/officeart/2005/8/layout/process3"/>
    <dgm:cxn modelId="{634FE613-F9E2-4FED-A56E-16BB96E3E06B}" type="presParOf" srcId="{4D5A5D70-1B03-4CBF-ADFC-CCB99A09643B}" destId="{339C4A60-D40E-4020-92FE-16BC1EE4EF3E}" srcOrd="0" destOrd="0" presId="urn:microsoft.com/office/officeart/2005/8/layout/process3"/>
    <dgm:cxn modelId="{34DB43C8-2319-4737-9E5F-F00388B9F0D2}" type="presParOf" srcId="{4D5A5D70-1B03-4CBF-ADFC-CCB99A09643B}" destId="{1EE2D3F5-EC73-494C-8DEA-DA981AF1586B}" srcOrd="1" destOrd="0" presId="urn:microsoft.com/office/officeart/2005/8/layout/process3"/>
    <dgm:cxn modelId="{7A9F8D7C-C1AC-4823-8DBA-CFC2B242E8B6}" type="presParOf" srcId="{4D5A5D70-1B03-4CBF-ADFC-CCB99A09643B}" destId="{D275EFC9-DEDF-4026-A176-F21620F70974}" srcOrd="2" destOrd="0" presId="urn:microsoft.com/office/officeart/2005/8/layout/process3"/>
    <dgm:cxn modelId="{918CDCF0-2F03-44AB-86EF-76F988FC7B88}" type="presParOf" srcId="{E88C9B12-FED0-4862-968F-AE3771555F7F}" destId="{1505B507-2174-4FE7-8319-D5A8F7614417}" srcOrd="1" destOrd="0" presId="urn:microsoft.com/office/officeart/2005/8/layout/process3"/>
    <dgm:cxn modelId="{E4AC663D-6261-4174-BDC8-A9ABAB121093}" type="presParOf" srcId="{1505B507-2174-4FE7-8319-D5A8F7614417}" destId="{F2BC34F9-20BC-4026-B6D1-19F66E335CF7}" srcOrd="0" destOrd="0" presId="urn:microsoft.com/office/officeart/2005/8/layout/process3"/>
    <dgm:cxn modelId="{6E553A18-E450-4D2C-BCEF-3C0210BC592B}" type="presParOf" srcId="{E88C9B12-FED0-4862-968F-AE3771555F7F}" destId="{47121737-9AC9-41F5-841D-1D625785A3B7}" srcOrd="2" destOrd="0" presId="urn:microsoft.com/office/officeart/2005/8/layout/process3"/>
    <dgm:cxn modelId="{A33FD9C1-29ED-4DBF-A4FD-D30BA2A0B825}" type="presParOf" srcId="{47121737-9AC9-41F5-841D-1D625785A3B7}" destId="{C672E09C-5716-4DE8-9AFA-898D9E53918F}" srcOrd="0" destOrd="0" presId="urn:microsoft.com/office/officeart/2005/8/layout/process3"/>
    <dgm:cxn modelId="{015FE053-7A3F-4870-8B93-5ED99A24D563}" type="presParOf" srcId="{47121737-9AC9-41F5-841D-1D625785A3B7}" destId="{12D7CDCD-3EE4-4109-A645-3492514D3F58}" srcOrd="1" destOrd="0" presId="urn:microsoft.com/office/officeart/2005/8/layout/process3"/>
    <dgm:cxn modelId="{24192DAA-7C09-47CE-AAED-E30D839FEBD8}" type="presParOf" srcId="{47121737-9AC9-41F5-841D-1D625785A3B7}" destId="{0B8C4CF6-F02E-4E9E-95A0-4701ABEEEFF5}" srcOrd="2" destOrd="0" presId="urn:microsoft.com/office/officeart/2005/8/layout/process3"/>
    <dgm:cxn modelId="{AF6E17B1-E3AD-4078-84A2-02842DAB6D5D}" type="presParOf" srcId="{E88C9B12-FED0-4862-968F-AE3771555F7F}" destId="{9D0C53E8-4B72-4D51-BCC6-DA0AB16D24E9}" srcOrd="3" destOrd="0" presId="urn:microsoft.com/office/officeart/2005/8/layout/process3"/>
    <dgm:cxn modelId="{09F63568-0312-422A-8653-BF215B29B2D9}" type="presParOf" srcId="{9D0C53E8-4B72-4D51-BCC6-DA0AB16D24E9}" destId="{FC07B31F-1ED7-47FD-B007-73FB80B828D8}" srcOrd="0" destOrd="0" presId="urn:microsoft.com/office/officeart/2005/8/layout/process3"/>
    <dgm:cxn modelId="{972165EE-EEFB-4911-9C9A-2AABC30D3703}" type="presParOf" srcId="{E88C9B12-FED0-4862-968F-AE3771555F7F}" destId="{C82EB566-E9FF-490D-B384-B3CDB7077E60}" srcOrd="4" destOrd="0" presId="urn:microsoft.com/office/officeart/2005/8/layout/process3"/>
    <dgm:cxn modelId="{EFFC2CDB-6E53-42BC-9650-8E84526709B7}" type="presParOf" srcId="{C82EB566-E9FF-490D-B384-B3CDB7077E60}" destId="{10B4E191-D3B0-4E85-90FA-F3D546836B67}" srcOrd="0" destOrd="0" presId="urn:microsoft.com/office/officeart/2005/8/layout/process3"/>
    <dgm:cxn modelId="{32A1FF6A-45CC-41AB-A811-7D2A95425AB6}" type="presParOf" srcId="{C82EB566-E9FF-490D-B384-B3CDB7077E60}" destId="{73B44867-058F-4F1F-89ED-DEAE5D4ED35F}" srcOrd="1" destOrd="0" presId="urn:microsoft.com/office/officeart/2005/8/layout/process3"/>
    <dgm:cxn modelId="{56479F46-B34E-4BF9-A3FE-78B99497CF8A}" type="presParOf" srcId="{C82EB566-E9FF-490D-B384-B3CDB7077E60}" destId="{87FEB58C-F630-4987-AA06-EACFE7C930C0}" srcOrd="2" destOrd="0" presId="urn:microsoft.com/office/officeart/2005/8/layout/process3"/>
    <dgm:cxn modelId="{BFB3A428-A1F4-4372-990F-177D8CF5B845}" type="presParOf" srcId="{E88C9B12-FED0-4862-968F-AE3771555F7F}" destId="{FF7C2D55-E1E7-4CBD-8628-AAE18E237D0E}" srcOrd="5" destOrd="0" presId="urn:microsoft.com/office/officeart/2005/8/layout/process3"/>
    <dgm:cxn modelId="{7EADFC82-A66D-44DF-BE2A-5DEB1E746441}" type="presParOf" srcId="{FF7C2D55-E1E7-4CBD-8628-AAE18E237D0E}" destId="{686F2E40-8E88-48C6-A231-D8FDDFFFF1B0}" srcOrd="0" destOrd="0" presId="urn:microsoft.com/office/officeart/2005/8/layout/process3"/>
    <dgm:cxn modelId="{FB1D37FA-E559-4D0F-98D5-D84130CE4424}" type="presParOf" srcId="{E88C9B12-FED0-4862-968F-AE3771555F7F}" destId="{0D957AA2-FFFB-4262-B157-2E8FAF89FCC7}" srcOrd="6" destOrd="0" presId="urn:microsoft.com/office/officeart/2005/8/layout/process3"/>
    <dgm:cxn modelId="{B1A384C8-FBE9-40D8-B2C6-091684D6380E}" type="presParOf" srcId="{0D957AA2-FFFB-4262-B157-2E8FAF89FCC7}" destId="{B22BB8C4-793D-432D-AEF1-048B76998373}" srcOrd="0" destOrd="0" presId="urn:microsoft.com/office/officeart/2005/8/layout/process3"/>
    <dgm:cxn modelId="{DDACBE9B-084D-4C85-8E16-0F45DE916AFB}" type="presParOf" srcId="{0D957AA2-FFFB-4262-B157-2E8FAF89FCC7}" destId="{01A5C653-5035-47A4-BBF8-E6094B866DD2}" srcOrd="1" destOrd="0" presId="urn:microsoft.com/office/officeart/2005/8/layout/process3"/>
    <dgm:cxn modelId="{B18DD631-1E9A-4AEB-8F42-B30E8622E85F}" type="presParOf" srcId="{0D957AA2-FFFB-4262-B157-2E8FAF89FCC7}" destId="{9298D99F-28CC-49B5-97D5-D1B7D3672958}" srcOrd="2" destOrd="0" presId="urn:microsoft.com/office/officeart/2005/8/layout/process3"/>
    <dgm:cxn modelId="{F5FA8A3C-F359-4D93-A252-956B69AE8B0D}" type="presParOf" srcId="{E88C9B12-FED0-4862-968F-AE3771555F7F}" destId="{BB31988B-0E1F-4769-AACB-057AE9EEB943}" srcOrd="7" destOrd="0" presId="urn:microsoft.com/office/officeart/2005/8/layout/process3"/>
    <dgm:cxn modelId="{7409835F-3FDF-40B6-8A71-EBA472667079}" type="presParOf" srcId="{BB31988B-0E1F-4769-AACB-057AE9EEB943}" destId="{B5C1C684-EA5C-4EBF-855E-B48C372F75BE}" srcOrd="0" destOrd="0" presId="urn:microsoft.com/office/officeart/2005/8/layout/process3"/>
    <dgm:cxn modelId="{D744099D-C039-415E-A9D3-D890AA986F80}" type="presParOf" srcId="{E88C9B12-FED0-4862-968F-AE3771555F7F}" destId="{062CC98F-4CF5-45E9-A34C-DD2FB2D32AA7}" srcOrd="8" destOrd="0" presId="urn:microsoft.com/office/officeart/2005/8/layout/process3"/>
    <dgm:cxn modelId="{F22C2D39-5908-4872-BA03-BC94E7B82F5E}" type="presParOf" srcId="{062CC98F-4CF5-45E9-A34C-DD2FB2D32AA7}" destId="{9F8CE6F5-6BC5-4A76-B4C4-5BE25598128E}" srcOrd="0" destOrd="0" presId="urn:microsoft.com/office/officeart/2005/8/layout/process3"/>
    <dgm:cxn modelId="{0C2E0B46-80BB-4A19-BF3D-6268224328DA}" type="presParOf" srcId="{062CC98F-4CF5-45E9-A34C-DD2FB2D32AA7}" destId="{6F9BB2DD-C5D4-4010-8757-E74995D50777}" srcOrd="1" destOrd="0" presId="urn:microsoft.com/office/officeart/2005/8/layout/process3"/>
    <dgm:cxn modelId="{5FD6046E-FD77-46AF-84EA-447324C32859}" type="presParOf" srcId="{062CC98F-4CF5-45E9-A34C-DD2FB2D32AA7}" destId="{9649498C-ED74-44E2-8232-FF5C2FEE9E9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9C1CD1-F77C-42BF-B1DB-AF542B2EA4BC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929CB201-DB3D-46DD-94E9-78B60067F4F9}">
      <dgm:prSet phldrT="[Texto]"/>
      <dgm:spPr>
        <a:noFill/>
      </dgm:spPr>
      <dgm:t>
        <a:bodyPr/>
        <a:lstStyle/>
        <a:p>
          <a:r>
            <a:rPr lang="es-ES" dirty="0"/>
            <a:t>Elaboración de informes (Administrador - Supervisor - Fiscalizador – Técnico no interviniente - Comisión de Liquidación)</a:t>
          </a:r>
          <a:endParaRPr lang="es-EC" dirty="0"/>
        </a:p>
      </dgm:t>
    </dgm:pt>
    <dgm:pt modelId="{7EE6495D-7A98-4BBC-8287-2729333D0AAF}" type="parTrans" cxnId="{FE9C0724-8E46-4080-80C1-C42F39D0228A}">
      <dgm:prSet/>
      <dgm:spPr/>
      <dgm:t>
        <a:bodyPr/>
        <a:lstStyle/>
        <a:p>
          <a:endParaRPr lang="es-EC"/>
        </a:p>
      </dgm:t>
    </dgm:pt>
    <dgm:pt modelId="{C61D6B0D-FA25-43AE-B0EB-A0C855841E3C}" type="sibTrans" cxnId="{FE9C0724-8E46-4080-80C1-C42F39D0228A}">
      <dgm:prSet/>
      <dgm:spPr/>
      <dgm:t>
        <a:bodyPr/>
        <a:lstStyle/>
        <a:p>
          <a:endParaRPr lang="es-EC"/>
        </a:p>
      </dgm:t>
    </dgm:pt>
    <dgm:pt modelId="{C43B9102-397C-4D42-AAD6-BC9F1ADDB542}">
      <dgm:prSet phldrT="[Texto]"/>
      <dgm:spPr>
        <a:noFill/>
      </dgm:spPr>
      <dgm:t>
        <a:bodyPr/>
        <a:lstStyle/>
        <a:p>
          <a:r>
            <a:rPr lang="es-ES" dirty="0"/>
            <a:t>Cronograma de 84 días. </a:t>
          </a:r>
          <a:endParaRPr lang="es-EC" dirty="0"/>
        </a:p>
      </dgm:t>
    </dgm:pt>
    <dgm:pt modelId="{D56CAF72-C2FF-4FE8-A916-5A28FD6CB3F4}" type="parTrans" cxnId="{E2C69DB0-DB27-4314-925E-E9AC50C92497}">
      <dgm:prSet/>
      <dgm:spPr/>
      <dgm:t>
        <a:bodyPr/>
        <a:lstStyle/>
        <a:p>
          <a:endParaRPr lang="es-EC"/>
        </a:p>
      </dgm:t>
    </dgm:pt>
    <dgm:pt modelId="{230E153F-A6B3-46EC-ADAA-8E01D3941361}" type="sibTrans" cxnId="{E2C69DB0-DB27-4314-925E-E9AC50C92497}">
      <dgm:prSet/>
      <dgm:spPr/>
      <dgm:t>
        <a:bodyPr/>
        <a:lstStyle/>
        <a:p>
          <a:endParaRPr lang="es-EC"/>
        </a:p>
      </dgm:t>
    </dgm:pt>
    <dgm:pt modelId="{CB9C2A46-76ED-43B1-9D49-F0224612BFD7}">
      <dgm:prSet phldrT="[Texto]"/>
      <dgm:spPr>
        <a:noFill/>
      </dgm:spPr>
      <dgm:t>
        <a:bodyPr/>
        <a:lstStyle/>
        <a:p>
          <a:r>
            <a:rPr lang="es-ES" dirty="0"/>
            <a:t>Concluir con el proceso de liquidación de los contratos DANTON S.A. Y CONSORCIOS ITLS que operaron en los Centros de Revisión Técnica Vehicular en el Distrito Metropolitano de Quito.</a:t>
          </a:r>
          <a:endParaRPr lang="es-EC" dirty="0"/>
        </a:p>
      </dgm:t>
    </dgm:pt>
    <dgm:pt modelId="{AF268ACB-10F9-4591-8FC0-1828E2F46229}" type="parTrans" cxnId="{633D13E8-3962-4F04-A1AE-C2CE34F13C95}">
      <dgm:prSet/>
      <dgm:spPr/>
      <dgm:t>
        <a:bodyPr/>
        <a:lstStyle/>
        <a:p>
          <a:endParaRPr lang="es-EC"/>
        </a:p>
      </dgm:t>
    </dgm:pt>
    <dgm:pt modelId="{0D6112EB-6BA4-4392-A4AA-7A120DC4EF64}" type="sibTrans" cxnId="{633D13E8-3962-4F04-A1AE-C2CE34F13C95}">
      <dgm:prSet/>
      <dgm:spPr/>
      <dgm:t>
        <a:bodyPr/>
        <a:lstStyle/>
        <a:p>
          <a:endParaRPr lang="es-EC"/>
        </a:p>
      </dgm:t>
    </dgm:pt>
    <dgm:pt modelId="{070FFCDB-7FFA-49FC-8CB8-10FDF5A65212}" type="pres">
      <dgm:prSet presAssocID="{769C1CD1-F77C-42BF-B1DB-AF542B2EA4BC}" presName="linearFlow" presStyleCnt="0">
        <dgm:presLayoutVars>
          <dgm:dir/>
          <dgm:resizeHandles val="exact"/>
        </dgm:presLayoutVars>
      </dgm:prSet>
      <dgm:spPr/>
    </dgm:pt>
    <dgm:pt modelId="{479609A3-914F-4A9B-8D50-03B1B0201E28}" type="pres">
      <dgm:prSet presAssocID="{929CB201-DB3D-46DD-94E9-78B60067F4F9}" presName="composite" presStyleCnt="0"/>
      <dgm:spPr/>
    </dgm:pt>
    <dgm:pt modelId="{D0711E1B-38A9-4E59-AF0F-19F357B5BBB1}" type="pres">
      <dgm:prSet presAssocID="{929CB201-DB3D-46DD-94E9-78B60067F4F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D05B109-84AC-4096-8B73-D0ABD46F744F}" type="pres">
      <dgm:prSet presAssocID="{929CB201-DB3D-46DD-94E9-78B60067F4F9}" presName="txShp" presStyleLbl="node1" presStyleIdx="0" presStyleCnt="3" custLinFactY="-89996" custLinFactNeighborX="-444" custLinFactNeighborY="-100000">
        <dgm:presLayoutVars>
          <dgm:bulletEnabled val="1"/>
        </dgm:presLayoutVars>
      </dgm:prSet>
      <dgm:spPr/>
    </dgm:pt>
    <dgm:pt modelId="{6C7EE424-B47C-426E-84D4-9F0A7744ECE6}" type="pres">
      <dgm:prSet presAssocID="{C61D6B0D-FA25-43AE-B0EB-A0C855841E3C}" presName="spacing" presStyleCnt="0"/>
      <dgm:spPr/>
    </dgm:pt>
    <dgm:pt modelId="{C55C9F7F-4070-4DB9-922D-1FF0A67E2B66}" type="pres">
      <dgm:prSet presAssocID="{C43B9102-397C-4D42-AAD6-BC9F1ADDB542}" presName="composite" presStyleCnt="0"/>
      <dgm:spPr/>
    </dgm:pt>
    <dgm:pt modelId="{B0123C9C-2AAB-401D-85A2-E27885473437}" type="pres">
      <dgm:prSet presAssocID="{C43B9102-397C-4D42-AAD6-BC9F1ADDB542}" presName="imgShp" presStyleLbl="fgImgPlace1" presStyleIdx="1" presStyleCnt="3"/>
      <dgm:spPr/>
    </dgm:pt>
    <dgm:pt modelId="{A1B31A31-D29A-4E50-A292-A47641882C3B}" type="pres">
      <dgm:prSet presAssocID="{C43B9102-397C-4D42-AAD6-BC9F1ADDB542}" presName="txShp" presStyleLbl="node1" presStyleIdx="1" presStyleCnt="3">
        <dgm:presLayoutVars>
          <dgm:bulletEnabled val="1"/>
        </dgm:presLayoutVars>
      </dgm:prSet>
      <dgm:spPr/>
    </dgm:pt>
    <dgm:pt modelId="{B9CFDA8E-1EB6-43B4-A5C5-52991AA97E44}" type="pres">
      <dgm:prSet presAssocID="{230E153F-A6B3-46EC-ADAA-8E01D3941361}" presName="spacing" presStyleCnt="0"/>
      <dgm:spPr/>
    </dgm:pt>
    <dgm:pt modelId="{63451C66-E2F1-4CE8-BA31-F1C86F8E4975}" type="pres">
      <dgm:prSet presAssocID="{CB9C2A46-76ED-43B1-9D49-F0224612BFD7}" presName="composite" presStyleCnt="0"/>
      <dgm:spPr/>
    </dgm:pt>
    <dgm:pt modelId="{9A4E2441-F072-4201-9145-9C54C9F930AF}" type="pres">
      <dgm:prSet presAssocID="{CB9C2A46-76ED-43B1-9D49-F0224612BFD7}" presName="imgShp" presStyleLbl="fgImgPlace1" presStyleIdx="2" presStyleCnt="3"/>
      <dgm:spPr/>
    </dgm:pt>
    <dgm:pt modelId="{928196F0-9355-43CB-9BFD-7D9E4D148BF8}" type="pres">
      <dgm:prSet presAssocID="{CB9C2A46-76ED-43B1-9D49-F0224612BFD7}" presName="txShp" presStyleLbl="node1" presStyleIdx="2" presStyleCnt="3">
        <dgm:presLayoutVars>
          <dgm:bulletEnabled val="1"/>
        </dgm:presLayoutVars>
      </dgm:prSet>
      <dgm:spPr/>
    </dgm:pt>
  </dgm:ptLst>
  <dgm:cxnLst>
    <dgm:cxn modelId="{FE9C0724-8E46-4080-80C1-C42F39D0228A}" srcId="{769C1CD1-F77C-42BF-B1DB-AF542B2EA4BC}" destId="{929CB201-DB3D-46DD-94E9-78B60067F4F9}" srcOrd="0" destOrd="0" parTransId="{7EE6495D-7A98-4BBC-8287-2729333D0AAF}" sibTransId="{C61D6B0D-FA25-43AE-B0EB-A0C855841E3C}"/>
    <dgm:cxn modelId="{BC410684-B5FC-412E-BFFE-F84FEDEA36F7}" type="presOf" srcId="{CB9C2A46-76ED-43B1-9D49-F0224612BFD7}" destId="{928196F0-9355-43CB-9BFD-7D9E4D148BF8}" srcOrd="0" destOrd="0" presId="urn:microsoft.com/office/officeart/2005/8/layout/vList3"/>
    <dgm:cxn modelId="{3889A684-20B3-4DC4-9FF9-C36FC6AABA9D}" type="presOf" srcId="{769C1CD1-F77C-42BF-B1DB-AF542B2EA4BC}" destId="{070FFCDB-7FFA-49FC-8CB8-10FDF5A65212}" srcOrd="0" destOrd="0" presId="urn:microsoft.com/office/officeart/2005/8/layout/vList3"/>
    <dgm:cxn modelId="{E2C69DB0-DB27-4314-925E-E9AC50C92497}" srcId="{769C1CD1-F77C-42BF-B1DB-AF542B2EA4BC}" destId="{C43B9102-397C-4D42-AAD6-BC9F1ADDB542}" srcOrd="1" destOrd="0" parTransId="{D56CAF72-C2FF-4FE8-A916-5A28FD6CB3F4}" sibTransId="{230E153F-A6B3-46EC-ADAA-8E01D3941361}"/>
    <dgm:cxn modelId="{76A5AAB1-8B08-4EA1-B43B-568DE14A6C89}" type="presOf" srcId="{929CB201-DB3D-46DD-94E9-78B60067F4F9}" destId="{6D05B109-84AC-4096-8B73-D0ABD46F744F}" srcOrd="0" destOrd="0" presId="urn:microsoft.com/office/officeart/2005/8/layout/vList3"/>
    <dgm:cxn modelId="{61F3E3B6-A2CC-4754-B570-AC690E82A9F1}" type="presOf" srcId="{C43B9102-397C-4D42-AAD6-BC9F1ADDB542}" destId="{A1B31A31-D29A-4E50-A292-A47641882C3B}" srcOrd="0" destOrd="0" presId="urn:microsoft.com/office/officeart/2005/8/layout/vList3"/>
    <dgm:cxn modelId="{633D13E8-3962-4F04-A1AE-C2CE34F13C95}" srcId="{769C1CD1-F77C-42BF-B1DB-AF542B2EA4BC}" destId="{CB9C2A46-76ED-43B1-9D49-F0224612BFD7}" srcOrd="2" destOrd="0" parTransId="{AF268ACB-10F9-4591-8FC0-1828E2F46229}" sibTransId="{0D6112EB-6BA4-4392-A4AA-7A120DC4EF64}"/>
    <dgm:cxn modelId="{A2FF6BFD-A6FC-4D45-9D19-A74F4387CDCB}" type="presParOf" srcId="{070FFCDB-7FFA-49FC-8CB8-10FDF5A65212}" destId="{479609A3-914F-4A9B-8D50-03B1B0201E28}" srcOrd="0" destOrd="0" presId="urn:microsoft.com/office/officeart/2005/8/layout/vList3"/>
    <dgm:cxn modelId="{E5118DC8-0D5E-4CCC-B957-0D74C71055C9}" type="presParOf" srcId="{479609A3-914F-4A9B-8D50-03B1B0201E28}" destId="{D0711E1B-38A9-4E59-AF0F-19F357B5BBB1}" srcOrd="0" destOrd="0" presId="urn:microsoft.com/office/officeart/2005/8/layout/vList3"/>
    <dgm:cxn modelId="{AA78A099-2AFF-409D-9CCA-3D25840E7147}" type="presParOf" srcId="{479609A3-914F-4A9B-8D50-03B1B0201E28}" destId="{6D05B109-84AC-4096-8B73-D0ABD46F744F}" srcOrd="1" destOrd="0" presId="urn:microsoft.com/office/officeart/2005/8/layout/vList3"/>
    <dgm:cxn modelId="{E1292293-AE8B-4EEA-8952-A4787CABD90B}" type="presParOf" srcId="{070FFCDB-7FFA-49FC-8CB8-10FDF5A65212}" destId="{6C7EE424-B47C-426E-84D4-9F0A7744ECE6}" srcOrd="1" destOrd="0" presId="urn:microsoft.com/office/officeart/2005/8/layout/vList3"/>
    <dgm:cxn modelId="{6B414FDF-B5E9-4DBA-9AAD-A593E48BBE1A}" type="presParOf" srcId="{070FFCDB-7FFA-49FC-8CB8-10FDF5A65212}" destId="{C55C9F7F-4070-4DB9-922D-1FF0A67E2B66}" srcOrd="2" destOrd="0" presId="urn:microsoft.com/office/officeart/2005/8/layout/vList3"/>
    <dgm:cxn modelId="{1B514A31-3886-40D8-AA31-3C97E2B296A8}" type="presParOf" srcId="{C55C9F7F-4070-4DB9-922D-1FF0A67E2B66}" destId="{B0123C9C-2AAB-401D-85A2-E27885473437}" srcOrd="0" destOrd="0" presId="urn:microsoft.com/office/officeart/2005/8/layout/vList3"/>
    <dgm:cxn modelId="{00EA0C01-60A7-4D7F-BA09-0F529E0F72F9}" type="presParOf" srcId="{C55C9F7F-4070-4DB9-922D-1FF0A67E2B66}" destId="{A1B31A31-D29A-4E50-A292-A47641882C3B}" srcOrd="1" destOrd="0" presId="urn:microsoft.com/office/officeart/2005/8/layout/vList3"/>
    <dgm:cxn modelId="{5957AF40-F31A-465B-A989-109297A21266}" type="presParOf" srcId="{070FFCDB-7FFA-49FC-8CB8-10FDF5A65212}" destId="{B9CFDA8E-1EB6-43B4-A5C5-52991AA97E44}" srcOrd="3" destOrd="0" presId="urn:microsoft.com/office/officeart/2005/8/layout/vList3"/>
    <dgm:cxn modelId="{BCCD1FB3-DAA6-4CD2-B141-8D840234A831}" type="presParOf" srcId="{070FFCDB-7FFA-49FC-8CB8-10FDF5A65212}" destId="{63451C66-E2F1-4CE8-BA31-F1C86F8E4975}" srcOrd="4" destOrd="0" presId="urn:microsoft.com/office/officeart/2005/8/layout/vList3"/>
    <dgm:cxn modelId="{5A47E65B-7CE2-4942-AEFA-D6A93329DED8}" type="presParOf" srcId="{63451C66-E2F1-4CE8-BA31-F1C86F8E4975}" destId="{9A4E2441-F072-4201-9145-9C54C9F930AF}" srcOrd="0" destOrd="0" presId="urn:microsoft.com/office/officeart/2005/8/layout/vList3"/>
    <dgm:cxn modelId="{16808E9B-55C0-404B-B352-A99CE62BF8E7}" type="presParOf" srcId="{63451C66-E2F1-4CE8-BA31-F1C86F8E4975}" destId="{928196F0-9355-43CB-9BFD-7D9E4D148BF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B7FF88-2FC7-433D-AE1B-FA348BF9A34D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9C3D317-F8E8-49A4-A5F0-894D3F58106C}">
      <dgm:prSet phldrT="[Texto]" custT="1"/>
      <dgm:spPr/>
      <dgm:t>
        <a:bodyPr/>
        <a:lstStyle/>
        <a:p>
          <a:r>
            <a:rPr lang="es-MX" sz="1400" dirty="0"/>
            <a:t>Pago matrícula</a:t>
          </a:r>
          <a:endParaRPr lang="es-EC" sz="1400" dirty="0"/>
        </a:p>
      </dgm:t>
    </dgm:pt>
    <dgm:pt modelId="{EE73B249-CFD4-4EF5-A88A-587A0A094D1B}" type="parTrans" cxnId="{28C1B79D-2011-40DE-A081-6BA5ED41E05F}">
      <dgm:prSet/>
      <dgm:spPr/>
      <dgm:t>
        <a:bodyPr/>
        <a:lstStyle/>
        <a:p>
          <a:endParaRPr lang="es-EC" sz="2400"/>
        </a:p>
      </dgm:t>
    </dgm:pt>
    <dgm:pt modelId="{862FD496-30AC-47D0-A6D1-765D63CF2E5A}" type="sibTrans" cxnId="{28C1B79D-2011-40DE-A081-6BA5ED41E05F}">
      <dgm:prSet/>
      <dgm:spPr/>
      <dgm:t>
        <a:bodyPr/>
        <a:lstStyle/>
        <a:p>
          <a:endParaRPr lang="es-EC" sz="2400"/>
        </a:p>
      </dgm:t>
    </dgm:pt>
    <dgm:pt modelId="{9B39B4FB-2524-4827-904B-47C6D553FC38}">
      <dgm:prSet phldrT="[Texto]" custT="1"/>
      <dgm:spPr/>
      <dgm:t>
        <a:bodyPr/>
        <a:lstStyle/>
        <a:p>
          <a:r>
            <a:rPr lang="es-MX" sz="1400" dirty="0"/>
            <a:t>Pago del impuesto al rodaje</a:t>
          </a:r>
          <a:endParaRPr lang="es-EC" sz="1400" dirty="0"/>
        </a:p>
      </dgm:t>
    </dgm:pt>
    <dgm:pt modelId="{8B6EA73E-85D7-4BDD-B9CD-227DA4E62129}" type="parTrans" cxnId="{341D8547-5954-452B-9D0F-DA8D1C16C0B7}">
      <dgm:prSet/>
      <dgm:spPr/>
      <dgm:t>
        <a:bodyPr/>
        <a:lstStyle/>
        <a:p>
          <a:endParaRPr lang="es-EC" sz="2400"/>
        </a:p>
      </dgm:t>
    </dgm:pt>
    <dgm:pt modelId="{B53D241B-63A2-4510-9D5F-C5F2F2BF6093}" type="sibTrans" cxnId="{341D8547-5954-452B-9D0F-DA8D1C16C0B7}">
      <dgm:prSet/>
      <dgm:spPr/>
      <dgm:t>
        <a:bodyPr/>
        <a:lstStyle/>
        <a:p>
          <a:endParaRPr lang="es-EC" sz="2400"/>
        </a:p>
      </dgm:t>
    </dgm:pt>
    <dgm:pt modelId="{7B7E9975-0FE0-4FB2-A4C0-4059026EBFE6}">
      <dgm:prSet phldrT="[Texto]" custT="1"/>
      <dgm:spPr/>
      <dgm:t>
        <a:bodyPr/>
        <a:lstStyle/>
        <a:p>
          <a:r>
            <a:rPr lang="es-MX" sz="1400" dirty="0"/>
            <a:t>Matriculación en línea</a:t>
          </a:r>
          <a:endParaRPr lang="es-EC" sz="1400" dirty="0"/>
        </a:p>
      </dgm:t>
    </dgm:pt>
    <dgm:pt modelId="{6B5DF1AE-DD8A-41DE-AFFC-0FD06D130248}" type="parTrans" cxnId="{4071D5E3-9E04-4DF7-BFEE-8582A921D326}">
      <dgm:prSet/>
      <dgm:spPr/>
      <dgm:t>
        <a:bodyPr/>
        <a:lstStyle/>
        <a:p>
          <a:endParaRPr lang="es-EC" sz="2400"/>
        </a:p>
      </dgm:t>
    </dgm:pt>
    <dgm:pt modelId="{E4BBE5C3-0DAE-438E-936E-58E10F84E330}" type="sibTrans" cxnId="{4071D5E3-9E04-4DF7-BFEE-8582A921D326}">
      <dgm:prSet/>
      <dgm:spPr/>
      <dgm:t>
        <a:bodyPr/>
        <a:lstStyle/>
        <a:p>
          <a:endParaRPr lang="es-EC" sz="2400"/>
        </a:p>
      </dgm:t>
    </dgm:pt>
    <dgm:pt modelId="{DB55D632-E9BD-4F1C-AFFF-A50247B49636}">
      <dgm:prSet custT="1"/>
      <dgm:spPr/>
      <dgm:t>
        <a:bodyPr/>
        <a:lstStyle/>
        <a:p>
          <a:r>
            <a:rPr lang="es-MX" sz="1200" dirty="0"/>
            <a:t>Matriculación presencial: Bicentenario y Quitumbe</a:t>
          </a:r>
          <a:endParaRPr lang="es-EC" sz="1200" dirty="0"/>
        </a:p>
      </dgm:t>
    </dgm:pt>
    <dgm:pt modelId="{3949D7E2-9E2C-4203-90C1-C1BF76675A42}" type="parTrans" cxnId="{56CD2E99-A6EC-4F5F-BA9E-D998E4401E80}">
      <dgm:prSet/>
      <dgm:spPr/>
      <dgm:t>
        <a:bodyPr/>
        <a:lstStyle/>
        <a:p>
          <a:endParaRPr lang="es-EC" sz="2400"/>
        </a:p>
      </dgm:t>
    </dgm:pt>
    <dgm:pt modelId="{E53173B8-4445-4C84-91E7-B5BAE411026D}" type="sibTrans" cxnId="{56CD2E99-A6EC-4F5F-BA9E-D998E4401E80}">
      <dgm:prSet/>
      <dgm:spPr/>
      <dgm:t>
        <a:bodyPr/>
        <a:lstStyle/>
        <a:p>
          <a:endParaRPr lang="es-EC" sz="2400"/>
        </a:p>
      </dgm:t>
    </dgm:pt>
    <dgm:pt modelId="{6C84A40C-F015-410D-A953-1DF1CCB004D1}" type="pres">
      <dgm:prSet presAssocID="{90B7FF88-2FC7-433D-AE1B-FA348BF9A34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7E472AC-234A-4D70-9143-63751D06073F}" type="pres">
      <dgm:prSet presAssocID="{09C3D317-F8E8-49A4-A5F0-894D3F58106C}" presName="Accent1" presStyleCnt="0"/>
      <dgm:spPr/>
    </dgm:pt>
    <dgm:pt modelId="{A30EC2E6-B135-478F-A7B0-62B3373BDA23}" type="pres">
      <dgm:prSet presAssocID="{09C3D317-F8E8-49A4-A5F0-894D3F58106C}" presName="Accent" presStyleLbl="node1" presStyleIdx="0" presStyleCnt="4"/>
      <dgm:spPr/>
    </dgm:pt>
    <dgm:pt modelId="{F46BD817-6323-4521-9AC4-B3A9C3B7D64B}" type="pres">
      <dgm:prSet presAssocID="{09C3D317-F8E8-49A4-A5F0-894D3F58106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E5BD0032-E991-4572-82BD-E9513AA95283}" type="pres">
      <dgm:prSet presAssocID="{9B39B4FB-2524-4827-904B-47C6D553FC38}" presName="Accent2" presStyleCnt="0"/>
      <dgm:spPr/>
    </dgm:pt>
    <dgm:pt modelId="{9DD3F98D-647F-4643-BB4C-0218FA4B3D0B}" type="pres">
      <dgm:prSet presAssocID="{9B39B4FB-2524-4827-904B-47C6D553FC38}" presName="Accent" presStyleLbl="node1" presStyleIdx="1" presStyleCnt="4"/>
      <dgm:spPr/>
    </dgm:pt>
    <dgm:pt modelId="{E113DCC5-37CF-40E1-B66D-CF8D26E53068}" type="pres">
      <dgm:prSet presAssocID="{9B39B4FB-2524-4827-904B-47C6D553FC38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76489E31-A654-4129-A88A-B7CBA0132B92}" type="pres">
      <dgm:prSet presAssocID="{7B7E9975-0FE0-4FB2-A4C0-4059026EBFE6}" presName="Accent3" presStyleCnt="0"/>
      <dgm:spPr/>
    </dgm:pt>
    <dgm:pt modelId="{9A77F284-C067-4DDE-BD9A-9208C87247DC}" type="pres">
      <dgm:prSet presAssocID="{7B7E9975-0FE0-4FB2-A4C0-4059026EBFE6}" presName="Accent" presStyleLbl="node1" presStyleIdx="2" presStyleCnt="4"/>
      <dgm:spPr/>
    </dgm:pt>
    <dgm:pt modelId="{1F211FC6-F079-4275-BC88-7A0FCC8E59B3}" type="pres">
      <dgm:prSet presAssocID="{7B7E9975-0FE0-4FB2-A4C0-4059026EBFE6}" presName="Parent3" presStyleLbl="revTx" presStyleIdx="2" presStyleCnt="4" custScaleX="124847">
        <dgm:presLayoutVars>
          <dgm:chMax val="1"/>
          <dgm:chPref val="1"/>
          <dgm:bulletEnabled val="1"/>
        </dgm:presLayoutVars>
      </dgm:prSet>
      <dgm:spPr/>
    </dgm:pt>
    <dgm:pt modelId="{DF522E7D-1518-4CAA-B4A9-F3706F0B3F0F}" type="pres">
      <dgm:prSet presAssocID="{DB55D632-E9BD-4F1C-AFFF-A50247B49636}" presName="Accent4" presStyleCnt="0"/>
      <dgm:spPr/>
    </dgm:pt>
    <dgm:pt modelId="{946E7B94-A2FD-4747-9838-AF1AA8C3145B}" type="pres">
      <dgm:prSet presAssocID="{DB55D632-E9BD-4F1C-AFFF-A50247B49636}" presName="Accent" presStyleLbl="node1" presStyleIdx="3" presStyleCnt="4"/>
      <dgm:spPr/>
    </dgm:pt>
    <dgm:pt modelId="{41CBBC02-A55D-4AD9-B1DE-11E1D9190704}" type="pres">
      <dgm:prSet presAssocID="{DB55D632-E9BD-4F1C-AFFF-A50247B49636}" presName="Parent4" presStyleLbl="revTx" presStyleIdx="3" presStyleCnt="4" custScaleX="139160" custScaleY="196320">
        <dgm:presLayoutVars>
          <dgm:chMax val="1"/>
          <dgm:chPref val="1"/>
          <dgm:bulletEnabled val="1"/>
        </dgm:presLayoutVars>
      </dgm:prSet>
      <dgm:spPr/>
    </dgm:pt>
  </dgm:ptLst>
  <dgm:cxnLst>
    <dgm:cxn modelId="{6A62FB02-8BB6-48DF-8741-9E444BC0BE58}" type="presOf" srcId="{09C3D317-F8E8-49A4-A5F0-894D3F58106C}" destId="{F46BD817-6323-4521-9AC4-B3A9C3B7D64B}" srcOrd="0" destOrd="0" presId="urn:microsoft.com/office/officeart/2009/layout/CircleArrowProcess"/>
    <dgm:cxn modelId="{98D01526-C80A-47F9-8176-1FEB722521A5}" type="presOf" srcId="{7B7E9975-0FE0-4FB2-A4C0-4059026EBFE6}" destId="{1F211FC6-F079-4275-BC88-7A0FCC8E59B3}" srcOrd="0" destOrd="0" presId="urn:microsoft.com/office/officeart/2009/layout/CircleArrowProcess"/>
    <dgm:cxn modelId="{341D8547-5954-452B-9D0F-DA8D1C16C0B7}" srcId="{90B7FF88-2FC7-433D-AE1B-FA348BF9A34D}" destId="{9B39B4FB-2524-4827-904B-47C6D553FC38}" srcOrd="1" destOrd="0" parTransId="{8B6EA73E-85D7-4BDD-B9CD-227DA4E62129}" sibTransId="{B53D241B-63A2-4510-9D5F-C5F2F2BF6093}"/>
    <dgm:cxn modelId="{56CD2E99-A6EC-4F5F-BA9E-D998E4401E80}" srcId="{90B7FF88-2FC7-433D-AE1B-FA348BF9A34D}" destId="{DB55D632-E9BD-4F1C-AFFF-A50247B49636}" srcOrd="3" destOrd="0" parTransId="{3949D7E2-9E2C-4203-90C1-C1BF76675A42}" sibTransId="{E53173B8-4445-4C84-91E7-B5BAE411026D}"/>
    <dgm:cxn modelId="{28C1B79D-2011-40DE-A081-6BA5ED41E05F}" srcId="{90B7FF88-2FC7-433D-AE1B-FA348BF9A34D}" destId="{09C3D317-F8E8-49A4-A5F0-894D3F58106C}" srcOrd="0" destOrd="0" parTransId="{EE73B249-CFD4-4EF5-A88A-587A0A094D1B}" sibTransId="{862FD496-30AC-47D0-A6D1-765D63CF2E5A}"/>
    <dgm:cxn modelId="{C2A8C7A3-4A7A-4936-A435-5AF2382AC2D9}" type="presOf" srcId="{9B39B4FB-2524-4827-904B-47C6D553FC38}" destId="{E113DCC5-37CF-40E1-B66D-CF8D26E53068}" srcOrd="0" destOrd="0" presId="urn:microsoft.com/office/officeart/2009/layout/CircleArrowProcess"/>
    <dgm:cxn modelId="{4071D5E3-9E04-4DF7-BFEE-8582A921D326}" srcId="{90B7FF88-2FC7-433D-AE1B-FA348BF9A34D}" destId="{7B7E9975-0FE0-4FB2-A4C0-4059026EBFE6}" srcOrd="2" destOrd="0" parTransId="{6B5DF1AE-DD8A-41DE-AFFC-0FD06D130248}" sibTransId="{E4BBE5C3-0DAE-438E-936E-58E10F84E330}"/>
    <dgm:cxn modelId="{6C5776E6-E9C5-450E-9AC2-2A7AF489B794}" type="presOf" srcId="{90B7FF88-2FC7-433D-AE1B-FA348BF9A34D}" destId="{6C84A40C-F015-410D-A953-1DF1CCB004D1}" srcOrd="0" destOrd="0" presId="urn:microsoft.com/office/officeart/2009/layout/CircleArrowProcess"/>
    <dgm:cxn modelId="{3F4D6DE9-64A9-452F-BDEC-C54A0F2D7097}" type="presOf" srcId="{DB55D632-E9BD-4F1C-AFFF-A50247B49636}" destId="{41CBBC02-A55D-4AD9-B1DE-11E1D9190704}" srcOrd="0" destOrd="0" presId="urn:microsoft.com/office/officeart/2009/layout/CircleArrowProcess"/>
    <dgm:cxn modelId="{DACF2872-63DC-49F3-A735-32FF092E14C0}" type="presParOf" srcId="{6C84A40C-F015-410D-A953-1DF1CCB004D1}" destId="{97E472AC-234A-4D70-9143-63751D06073F}" srcOrd="0" destOrd="0" presId="urn:microsoft.com/office/officeart/2009/layout/CircleArrowProcess"/>
    <dgm:cxn modelId="{0FB1B09F-6231-4F23-9FD2-B8D4E5A8A3FF}" type="presParOf" srcId="{97E472AC-234A-4D70-9143-63751D06073F}" destId="{A30EC2E6-B135-478F-A7B0-62B3373BDA23}" srcOrd="0" destOrd="0" presId="urn:microsoft.com/office/officeart/2009/layout/CircleArrowProcess"/>
    <dgm:cxn modelId="{12F0D53F-48EC-4461-B6D0-6BCFBE639133}" type="presParOf" srcId="{6C84A40C-F015-410D-A953-1DF1CCB004D1}" destId="{F46BD817-6323-4521-9AC4-B3A9C3B7D64B}" srcOrd="1" destOrd="0" presId="urn:microsoft.com/office/officeart/2009/layout/CircleArrowProcess"/>
    <dgm:cxn modelId="{B8A72161-5CEE-4163-B955-B60F1644DB8E}" type="presParOf" srcId="{6C84A40C-F015-410D-A953-1DF1CCB004D1}" destId="{E5BD0032-E991-4572-82BD-E9513AA95283}" srcOrd="2" destOrd="0" presId="urn:microsoft.com/office/officeart/2009/layout/CircleArrowProcess"/>
    <dgm:cxn modelId="{A9CB3FB6-2E00-42BA-B1A7-B4944644D3CD}" type="presParOf" srcId="{E5BD0032-E991-4572-82BD-E9513AA95283}" destId="{9DD3F98D-647F-4643-BB4C-0218FA4B3D0B}" srcOrd="0" destOrd="0" presId="urn:microsoft.com/office/officeart/2009/layout/CircleArrowProcess"/>
    <dgm:cxn modelId="{8855FBD4-5CAF-4310-BC5E-2FDB940A2692}" type="presParOf" srcId="{6C84A40C-F015-410D-A953-1DF1CCB004D1}" destId="{E113DCC5-37CF-40E1-B66D-CF8D26E53068}" srcOrd="3" destOrd="0" presId="urn:microsoft.com/office/officeart/2009/layout/CircleArrowProcess"/>
    <dgm:cxn modelId="{3D18EFE2-5766-438E-B8F4-3016D2A8D73A}" type="presParOf" srcId="{6C84A40C-F015-410D-A953-1DF1CCB004D1}" destId="{76489E31-A654-4129-A88A-B7CBA0132B92}" srcOrd="4" destOrd="0" presId="urn:microsoft.com/office/officeart/2009/layout/CircleArrowProcess"/>
    <dgm:cxn modelId="{FB288921-FB5E-4125-B53B-22CA31DD67C6}" type="presParOf" srcId="{76489E31-A654-4129-A88A-B7CBA0132B92}" destId="{9A77F284-C067-4DDE-BD9A-9208C87247DC}" srcOrd="0" destOrd="0" presId="urn:microsoft.com/office/officeart/2009/layout/CircleArrowProcess"/>
    <dgm:cxn modelId="{9E789B9A-F9D3-46F8-81F6-9AF0F3DCE739}" type="presParOf" srcId="{6C84A40C-F015-410D-A953-1DF1CCB004D1}" destId="{1F211FC6-F079-4275-BC88-7A0FCC8E59B3}" srcOrd="5" destOrd="0" presId="urn:microsoft.com/office/officeart/2009/layout/CircleArrowProcess"/>
    <dgm:cxn modelId="{26D992BB-531D-409D-A6F1-56B475149352}" type="presParOf" srcId="{6C84A40C-F015-410D-A953-1DF1CCB004D1}" destId="{DF522E7D-1518-4CAA-B4A9-F3706F0B3F0F}" srcOrd="6" destOrd="0" presId="urn:microsoft.com/office/officeart/2009/layout/CircleArrowProcess"/>
    <dgm:cxn modelId="{99188159-670C-49DC-B10D-7D4666FE24CE}" type="presParOf" srcId="{DF522E7D-1518-4CAA-B4A9-F3706F0B3F0F}" destId="{946E7B94-A2FD-4747-9838-AF1AA8C3145B}" srcOrd="0" destOrd="0" presId="urn:microsoft.com/office/officeart/2009/layout/CircleArrowProcess"/>
    <dgm:cxn modelId="{CD9D116A-253D-4939-9AEF-FEC2776A900E}" type="presParOf" srcId="{6C84A40C-F015-410D-A953-1DF1CCB004D1}" destId="{41CBBC02-A55D-4AD9-B1DE-11E1D9190704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B7FF88-2FC7-433D-AE1B-FA348BF9A34D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9C3D317-F8E8-49A4-A5F0-894D3F58106C}">
      <dgm:prSet phldrT="[Texto]" custT="1"/>
      <dgm:spPr/>
      <dgm:t>
        <a:bodyPr/>
        <a:lstStyle/>
        <a:p>
          <a:r>
            <a:rPr lang="es-MX" sz="1000" dirty="0"/>
            <a:t>Pago matrícula</a:t>
          </a:r>
          <a:endParaRPr lang="es-EC" sz="1000" dirty="0"/>
        </a:p>
      </dgm:t>
    </dgm:pt>
    <dgm:pt modelId="{EE73B249-CFD4-4EF5-A88A-587A0A094D1B}" type="parTrans" cxnId="{28C1B79D-2011-40DE-A081-6BA5ED41E05F}">
      <dgm:prSet/>
      <dgm:spPr/>
      <dgm:t>
        <a:bodyPr/>
        <a:lstStyle/>
        <a:p>
          <a:endParaRPr lang="es-EC" sz="2800"/>
        </a:p>
      </dgm:t>
    </dgm:pt>
    <dgm:pt modelId="{862FD496-30AC-47D0-A6D1-765D63CF2E5A}" type="sibTrans" cxnId="{28C1B79D-2011-40DE-A081-6BA5ED41E05F}">
      <dgm:prSet/>
      <dgm:spPr/>
      <dgm:t>
        <a:bodyPr/>
        <a:lstStyle/>
        <a:p>
          <a:endParaRPr lang="es-EC" sz="2800"/>
        </a:p>
      </dgm:t>
    </dgm:pt>
    <dgm:pt modelId="{9B39B4FB-2524-4827-904B-47C6D553FC38}">
      <dgm:prSet phldrT="[Texto]" custT="1"/>
      <dgm:spPr/>
      <dgm:t>
        <a:bodyPr/>
        <a:lstStyle/>
        <a:p>
          <a:r>
            <a:rPr lang="es-MX" sz="1000" dirty="0"/>
            <a:t>Pago del impuesto al rodaje</a:t>
          </a:r>
          <a:endParaRPr lang="es-EC" sz="1000" dirty="0"/>
        </a:p>
      </dgm:t>
    </dgm:pt>
    <dgm:pt modelId="{8B6EA73E-85D7-4BDD-B9CD-227DA4E62129}" type="parTrans" cxnId="{341D8547-5954-452B-9D0F-DA8D1C16C0B7}">
      <dgm:prSet/>
      <dgm:spPr/>
      <dgm:t>
        <a:bodyPr/>
        <a:lstStyle/>
        <a:p>
          <a:endParaRPr lang="es-EC" sz="2800"/>
        </a:p>
      </dgm:t>
    </dgm:pt>
    <dgm:pt modelId="{B53D241B-63A2-4510-9D5F-C5F2F2BF6093}" type="sibTrans" cxnId="{341D8547-5954-452B-9D0F-DA8D1C16C0B7}">
      <dgm:prSet/>
      <dgm:spPr/>
      <dgm:t>
        <a:bodyPr/>
        <a:lstStyle/>
        <a:p>
          <a:endParaRPr lang="es-EC" sz="2800"/>
        </a:p>
      </dgm:t>
    </dgm:pt>
    <dgm:pt modelId="{7B7E9975-0FE0-4FB2-A4C0-4059026EBFE6}">
      <dgm:prSet phldrT="[Texto]" custT="1"/>
      <dgm:spPr/>
      <dgm:t>
        <a:bodyPr/>
        <a:lstStyle/>
        <a:p>
          <a:r>
            <a:rPr lang="es-MX" sz="1000" dirty="0"/>
            <a:t>Matriculación en línea</a:t>
          </a:r>
          <a:endParaRPr lang="es-EC" sz="1000" dirty="0"/>
        </a:p>
      </dgm:t>
    </dgm:pt>
    <dgm:pt modelId="{6B5DF1AE-DD8A-41DE-AFFC-0FD06D130248}" type="parTrans" cxnId="{4071D5E3-9E04-4DF7-BFEE-8582A921D326}">
      <dgm:prSet/>
      <dgm:spPr/>
      <dgm:t>
        <a:bodyPr/>
        <a:lstStyle/>
        <a:p>
          <a:endParaRPr lang="es-EC" sz="2800"/>
        </a:p>
      </dgm:t>
    </dgm:pt>
    <dgm:pt modelId="{E4BBE5C3-0DAE-438E-936E-58E10F84E330}" type="sibTrans" cxnId="{4071D5E3-9E04-4DF7-BFEE-8582A921D326}">
      <dgm:prSet/>
      <dgm:spPr/>
      <dgm:t>
        <a:bodyPr/>
        <a:lstStyle/>
        <a:p>
          <a:endParaRPr lang="es-EC" sz="2800"/>
        </a:p>
      </dgm:t>
    </dgm:pt>
    <dgm:pt modelId="{DB55D632-E9BD-4F1C-AFFF-A50247B49636}">
      <dgm:prSet custT="1"/>
      <dgm:spPr/>
      <dgm:t>
        <a:bodyPr/>
        <a:lstStyle/>
        <a:p>
          <a:r>
            <a:rPr lang="es-MX" sz="1000" dirty="0"/>
            <a:t>Matriculación presencial: </a:t>
          </a:r>
          <a:r>
            <a:rPr lang="es-MX" sz="1000" dirty="0" err="1"/>
            <a:t>Bicentanario</a:t>
          </a:r>
          <a:r>
            <a:rPr lang="es-MX" sz="1000" dirty="0"/>
            <a:t> y Quitumbe</a:t>
          </a:r>
          <a:endParaRPr lang="es-EC" sz="1000" dirty="0"/>
        </a:p>
      </dgm:t>
    </dgm:pt>
    <dgm:pt modelId="{3949D7E2-9E2C-4203-90C1-C1BF76675A42}" type="parTrans" cxnId="{56CD2E99-A6EC-4F5F-BA9E-D998E4401E80}">
      <dgm:prSet/>
      <dgm:spPr/>
      <dgm:t>
        <a:bodyPr/>
        <a:lstStyle/>
        <a:p>
          <a:endParaRPr lang="es-EC" sz="2800"/>
        </a:p>
      </dgm:t>
    </dgm:pt>
    <dgm:pt modelId="{E53173B8-4445-4C84-91E7-B5BAE411026D}" type="sibTrans" cxnId="{56CD2E99-A6EC-4F5F-BA9E-D998E4401E80}">
      <dgm:prSet/>
      <dgm:spPr/>
      <dgm:t>
        <a:bodyPr/>
        <a:lstStyle/>
        <a:p>
          <a:endParaRPr lang="es-EC" sz="2800"/>
        </a:p>
      </dgm:t>
    </dgm:pt>
    <dgm:pt modelId="{3F522F30-DC26-4A4A-A708-A8EEC3A4E974}">
      <dgm:prSet phldrT="[Texto]" custT="1"/>
      <dgm:spPr/>
      <dgm:t>
        <a:bodyPr/>
        <a:lstStyle/>
        <a:p>
          <a:r>
            <a:rPr lang="es-MX" sz="1000" dirty="0"/>
            <a:t>Aprobar la RTV</a:t>
          </a:r>
          <a:endParaRPr lang="es-EC" sz="1000" dirty="0"/>
        </a:p>
      </dgm:t>
    </dgm:pt>
    <dgm:pt modelId="{0DDB942F-86FA-49B8-B17C-871B4A49AE48}" type="parTrans" cxnId="{0B7971E1-8F24-4B8A-A2B4-35714798333A}">
      <dgm:prSet/>
      <dgm:spPr/>
      <dgm:t>
        <a:bodyPr/>
        <a:lstStyle/>
        <a:p>
          <a:endParaRPr lang="es-EC" sz="2800"/>
        </a:p>
      </dgm:t>
    </dgm:pt>
    <dgm:pt modelId="{39E3E951-68A7-4BF5-A3B7-8F611AE04412}" type="sibTrans" cxnId="{0B7971E1-8F24-4B8A-A2B4-35714798333A}">
      <dgm:prSet/>
      <dgm:spPr/>
      <dgm:t>
        <a:bodyPr/>
        <a:lstStyle/>
        <a:p>
          <a:endParaRPr lang="es-EC" sz="2800"/>
        </a:p>
      </dgm:t>
    </dgm:pt>
    <dgm:pt modelId="{6C84A40C-F015-410D-A953-1DF1CCB004D1}" type="pres">
      <dgm:prSet presAssocID="{90B7FF88-2FC7-433D-AE1B-FA348BF9A34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7E472AC-234A-4D70-9143-63751D06073F}" type="pres">
      <dgm:prSet presAssocID="{09C3D317-F8E8-49A4-A5F0-894D3F58106C}" presName="Accent1" presStyleCnt="0"/>
      <dgm:spPr/>
    </dgm:pt>
    <dgm:pt modelId="{A30EC2E6-B135-478F-A7B0-62B3373BDA23}" type="pres">
      <dgm:prSet presAssocID="{09C3D317-F8E8-49A4-A5F0-894D3F58106C}" presName="Accent" presStyleLbl="node1" presStyleIdx="0" presStyleCnt="5"/>
      <dgm:spPr/>
    </dgm:pt>
    <dgm:pt modelId="{F46BD817-6323-4521-9AC4-B3A9C3B7D64B}" type="pres">
      <dgm:prSet presAssocID="{09C3D317-F8E8-49A4-A5F0-894D3F58106C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</dgm:pt>
    <dgm:pt modelId="{E5BD0032-E991-4572-82BD-E9513AA95283}" type="pres">
      <dgm:prSet presAssocID="{9B39B4FB-2524-4827-904B-47C6D553FC38}" presName="Accent2" presStyleCnt="0"/>
      <dgm:spPr/>
    </dgm:pt>
    <dgm:pt modelId="{9DD3F98D-647F-4643-BB4C-0218FA4B3D0B}" type="pres">
      <dgm:prSet presAssocID="{9B39B4FB-2524-4827-904B-47C6D553FC38}" presName="Accent" presStyleLbl="node1" presStyleIdx="1" presStyleCnt="5"/>
      <dgm:spPr/>
    </dgm:pt>
    <dgm:pt modelId="{E113DCC5-37CF-40E1-B66D-CF8D26E53068}" type="pres">
      <dgm:prSet presAssocID="{9B39B4FB-2524-4827-904B-47C6D553FC38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5C8781BA-9AA8-490E-B5B3-DEA2FE6D98FE}" type="pres">
      <dgm:prSet presAssocID="{3F522F30-DC26-4A4A-A708-A8EEC3A4E974}" presName="Accent3" presStyleCnt="0"/>
      <dgm:spPr/>
    </dgm:pt>
    <dgm:pt modelId="{A27667BE-0D36-457D-AB3A-A977A7FB37D5}" type="pres">
      <dgm:prSet presAssocID="{3F522F30-DC26-4A4A-A708-A8EEC3A4E974}" presName="Accent" presStyleLbl="node1" presStyleIdx="2" presStyleCnt="5"/>
      <dgm:spPr/>
    </dgm:pt>
    <dgm:pt modelId="{DACE87E2-9E3A-4DA9-8E2E-FD379A57B5DD}" type="pres">
      <dgm:prSet presAssocID="{3F522F30-DC26-4A4A-A708-A8EEC3A4E974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8F8540BE-24AE-430C-8582-EA65B5EFC18B}" type="pres">
      <dgm:prSet presAssocID="{7B7E9975-0FE0-4FB2-A4C0-4059026EBFE6}" presName="Accent4" presStyleCnt="0"/>
      <dgm:spPr/>
    </dgm:pt>
    <dgm:pt modelId="{9A77F284-C067-4DDE-BD9A-9208C87247DC}" type="pres">
      <dgm:prSet presAssocID="{7B7E9975-0FE0-4FB2-A4C0-4059026EBFE6}" presName="Accent" presStyleLbl="node1" presStyleIdx="3" presStyleCnt="5"/>
      <dgm:spPr/>
    </dgm:pt>
    <dgm:pt modelId="{EC17D41B-4233-42D0-99E7-4B47D20B4C43}" type="pres">
      <dgm:prSet presAssocID="{7B7E9975-0FE0-4FB2-A4C0-4059026EBFE6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2C73FBAA-175C-4807-BF3E-AB7EB28B780E}" type="pres">
      <dgm:prSet presAssocID="{DB55D632-E9BD-4F1C-AFFF-A50247B49636}" presName="Accent5" presStyleCnt="0"/>
      <dgm:spPr/>
    </dgm:pt>
    <dgm:pt modelId="{946E7B94-A2FD-4747-9838-AF1AA8C3145B}" type="pres">
      <dgm:prSet presAssocID="{DB55D632-E9BD-4F1C-AFFF-A50247B49636}" presName="Accent" presStyleLbl="node1" presStyleIdx="4" presStyleCnt="5"/>
      <dgm:spPr/>
    </dgm:pt>
    <dgm:pt modelId="{00387BF1-1A29-4A6C-B654-7322D6BB4C89}" type="pres">
      <dgm:prSet presAssocID="{DB55D632-E9BD-4F1C-AFFF-A50247B49636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E35EFB10-377A-4E6E-9561-F719B0F83931}" type="presOf" srcId="{9B39B4FB-2524-4827-904B-47C6D553FC38}" destId="{E113DCC5-37CF-40E1-B66D-CF8D26E53068}" srcOrd="0" destOrd="0" presId="urn:microsoft.com/office/officeart/2009/layout/CircleArrowProcess"/>
    <dgm:cxn modelId="{75139323-ADC2-48DE-B13A-B803A7EED6B5}" type="presOf" srcId="{09C3D317-F8E8-49A4-A5F0-894D3F58106C}" destId="{F46BD817-6323-4521-9AC4-B3A9C3B7D64B}" srcOrd="0" destOrd="0" presId="urn:microsoft.com/office/officeart/2009/layout/CircleArrowProcess"/>
    <dgm:cxn modelId="{341D8547-5954-452B-9D0F-DA8D1C16C0B7}" srcId="{90B7FF88-2FC7-433D-AE1B-FA348BF9A34D}" destId="{9B39B4FB-2524-4827-904B-47C6D553FC38}" srcOrd="1" destOrd="0" parTransId="{8B6EA73E-85D7-4BDD-B9CD-227DA4E62129}" sibTransId="{B53D241B-63A2-4510-9D5F-C5F2F2BF6093}"/>
    <dgm:cxn modelId="{A1F6F27E-44D4-4655-B101-1C8C1917124C}" type="presOf" srcId="{7B7E9975-0FE0-4FB2-A4C0-4059026EBFE6}" destId="{EC17D41B-4233-42D0-99E7-4B47D20B4C43}" srcOrd="0" destOrd="0" presId="urn:microsoft.com/office/officeart/2009/layout/CircleArrowProcess"/>
    <dgm:cxn modelId="{C38E0C99-D101-4A8E-A817-DC396DF17FC3}" type="presOf" srcId="{3F522F30-DC26-4A4A-A708-A8EEC3A4E974}" destId="{DACE87E2-9E3A-4DA9-8E2E-FD379A57B5DD}" srcOrd="0" destOrd="0" presId="urn:microsoft.com/office/officeart/2009/layout/CircleArrowProcess"/>
    <dgm:cxn modelId="{56CD2E99-A6EC-4F5F-BA9E-D998E4401E80}" srcId="{90B7FF88-2FC7-433D-AE1B-FA348BF9A34D}" destId="{DB55D632-E9BD-4F1C-AFFF-A50247B49636}" srcOrd="4" destOrd="0" parTransId="{3949D7E2-9E2C-4203-90C1-C1BF76675A42}" sibTransId="{E53173B8-4445-4C84-91E7-B5BAE411026D}"/>
    <dgm:cxn modelId="{28C1B79D-2011-40DE-A081-6BA5ED41E05F}" srcId="{90B7FF88-2FC7-433D-AE1B-FA348BF9A34D}" destId="{09C3D317-F8E8-49A4-A5F0-894D3F58106C}" srcOrd="0" destOrd="0" parTransId="{EE73B249-CFD4-4EF5-A88A-587A0A094D1B}" sibTransId="{862FD496-30AC-47D0-A6D1-765D63CF2E5A}"/>
    <dgm:cxn modelId="{A9C602A9-3A22-47E5-8E14-8E52565A6D98}" type="presOf" srcId="{DB55D632-E9BD-4F1C-AFFF-A50247B49636}" destId="{00387BF1-1A29-4A6C-B654-7322D6BB4C89}" srcOrd="0" destOrd="0" presId="urn:microsoft.com/office/officeart/2009/layout/CircleArrowProcess"/>
    <dgm:cxn modelId="{56BCB8DC-7705-4353-B8F2-7ADA1280608A}" type="presOf" srcId="{90B7FF88-2FC7-433D-AE1B-FA348BF9A34D}" destId="{6C84A40C-F015-410D-A953-1DF1CCB004D1}" srcOrd="0" destOrd="0" presId="urn:microsoft.com/office/officeart/2009/layout/CircleArrowProcess"/>
    <dgm:cxn modelId="{0B7971E1-8F24-4B8A-A2B4-35714798333A}" srcId="{90B7FF88-2FC7-433D-AE1B-FA348BF9A34D}" destId="{3F522F30-DC26-4A4A-A708-A8EEC3A4E974}" srcOrd="2" destOrd="0" parTransId="{0DDB942F-86FA-49B8-B17C-871B4A49AE48}" sibTransId="{39E3E951-68A7-4BF5-A3B7-8F611AE04412}"/>
    <dgm:cxn modelId="{4071D5E3-9E04-4DF7-BFEE-8582A921D326}" srcId="{90B7FF88-2FC7-433D-AE1B-FA348BF9A34D}" destId="{7B7E9975-0FE0-4FB2-A4C0-4059026EBFE6}" srcOrd="3" destOrd="0" parTransId="{6B5DF1AE-DD8A-41DE-AFFC-0FD06D130248}" sibTransId="{E4BBE5C3-0DAE-438E-936E-58E10F84E330}"/>
    <dgm:cxn modelId="{FC752924-A6D2-4083-A48C-3CAFE42998B9}" type="presParOf" srcId="{6C84A40C-F015-410D-A953-1DF1CCB004D1}" destId="{97E472AC-234A-4D70-9143-63751D06073F}" srcOrd="0" destOrd="0" presId="urn:microsoft.com/office/officeart/2009/layout/CircleArrowProcess"/>
    <dgm:cxn modelId="{0421BB98-5F18-41B2-8BF1-12E1E8D2B892}" type="presParOf" srcId="{97E472AC-234A-4D70-9143-63751D06073F}" destId="{A30EC2E6-B135-478F-A7B0-62B3373BDA23}" srcOrd="0" destOrd="0" presId="urn:microsoft.com/office/officeart/2009/layout/CircleArrowProcess"/>
    <dgm:cxn modelId="{FE7C02DC-8016-422E-A9C2-E6317F786FCA}" type="presParOf" srcId="{6C84A40C-F015-410D-A953-1DF1CCB004D1}" destId="{F46BD817-6323-4521-9AC4-B3A9C3B7D64B}" srcOrd="1" destOrd="0" presId="urn:microsoft.com/office/officeart/2009/layout/CircleArrowProcess"/>
    <dgm:cxn modelId="{DF15E4F8-7D29-4EC1-9BCE-DB9D0A6F9FB6}" type="presParOf" srcId="{6C84A40C-F015-410D-A953-1DF1CCB004D1}" destId="{E5BD0032-E991-4572-82BD-E9513AA95283}" srcOrd="2" destOrd="0" presId="urn:microsoft.com/office/officeart/2009/layout/CircleArrowProcess"/>
    <dgm:cxn modelId="{D9E9C9CE-97D1-4471-9B8A-4474D1B64E74}" type="presParOf" srcId="{E5BD0032-E991-4572-82BD-E9513AA95283}" destId="{9DD3F98D-647F-4643-BB4C-0218FA4B3D0B}" srcOrd="0" destOrd="0" presId="urn:microsoft.com/office/officeart/2009/layout/CircleArrowProcess"/>
    <dgm:cxn modelId="{AB3A8CA7-F7C6-4CB0-A3A7-F9926FBAD87E}" type="presParOf" srcId="{6C84A40C-F015-410D-A953-1DF1CCB004D1}" destId="{E113DCC5-37CF-40E1-B66D-CF8D26E53068}" srcOrd="3" destOrd="0" presId="urn:microsoft.com/office/officeart/2009/layout/CircleArrowProcess"/>
    <dgm:cxn modelId="{01089E13-526A-414A-B1B3-E16C7A99A13F}" type="presParOf" srcId="{6C84A40C-F015-410D-A953-1DF1CCB004D1}" destId="{5C8781BA-9AA8-490E-B5B3-DEA2FE6D98FE}" srcOrd="4" destOrd="0" presId="urn:microsoft.com/office/officeart/2009/layout/CircleArrowProcess"/>
    <dgm:cxn modelId="{A9F4C244-1B7E-4014-9077-254F792628FB}" type="presParOf" srcId="{5C8781BA-9AA8-490E-B5B3-DEA2FE6D98FE}" destId="{A27667BE-0D36-457D-AB3A-A977A7FB37D5}" srcOrd="0" destOrd="0" presId="urn:microsoft.com/office/officeart/2009/layout/CircleArrowProcess"/>
    <dgm:cxn modelId="{F5552D67-FD06-4ED9-B921-764770B57191}" type="presParOf" srcId="{6C84A40C-F015-410D-A953-1DF1CCB004D1}" destId="{DACE87E2-9E3A-4DA9-8E2E-FD379A57B5DD}" srcOrd="5" destOrd="0" presId="urn:microsoft.com/office/officeart/2009/layout/CircleArrowProcess"/>
    <dgm:cxn modelId="{64193978-C0C0-4FAE-8D3D-69101A13CF30}" type="presParOf" srcId="{6C84A40C-F015-410D-A953-1DF1CCB004D1}" destId="{8F8540BE-24AE-430C-8582-EA65B5EFC18B}" srcOrd="6" destOrd="0" presId="urn:microsoft.com/office/officeart/2009/layout/CircleArrowProcess"/>
    <dgm:cxn modelId="{370B1E52-6B26-4121-8959-ADD3CD60FA89}" type="presParOf" srcId="{8F8540BE-24AE-430C-8582-EA65B5EFC18B}" destId="{9A77F284-C067-4DDE-BD9A-9208C87247DC}" srcOrd="0" destOrd="0" presId="urn:microsoft.com/office/officeart/2009/layout/CircleArrowProcess"/>
    <dgm:cxn modelId="{61E51003-82E8-4707-8598-5E70FEC55A66}" type="presParOf" srcId="{6C84A40C-F015-410D-A953-1DF1CCB004D1}" destId="{EC17D41B-4233-42D0-99E7-4B47D20B4C43}" srcOrd="7" destOrd="0" presId="urn:microsoft.com/office/officeart/2009/layout/CircleArrowProcess"/>
    <dgm:cxn modelId="{D01CE138-579E-4FE6-B852-B64F4C806B77}" type="presParOf" srcId="{6C84A40C-F015-410D-A953-1DF1CCB004D1}" destId="{2C73FBAA-175C-4807-BF3E-AB7EB28B780E}" srcOrd="8" destOrd="0" presId="urn:microsoft.com/office/officeart/2009/layout/CircleArrowProcess"/>
    <dgm:cxn modelId="{D6B2EF39-69AA-4FA6-963B-AA477ADFA181}" type="presParOf" srcId="{2C73FBAA-175C-4807-BF3E-AB7EB28B780E}" destId="{946E7B94-A2FD-4747-9838-AF1AA8C3145B}" srcOrd="0" destOrd="0" presId="urn:microsoft.com/office/officeart/2009/layout/CircleArrowProcess"/>
    <dgm:cxn modelId="{DF40470E-5321-4358-9872-A67DB1E5FEBE}" type="presParOf" srcId="{6C84A40C-F015-410D-A953-1DF1CCB004D1}" destId="{00387BF1-1A29-4A6C-B654-7322D6BB4C89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B7FF88-2FC7-433D-AE1B-FA348BF9A34D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9C3D317-F8E8-49A4-A5F0-894D3F58106C}">
      <dgm:prSet phldrT="[Texto]" custT="1"/>
      <dgm:spPr/>
      <dgm:t>
        <a:bodyPr/>
        <a:lstStyle/>
        <a:p>
          <a:r>
            <a:rPr lang="es-MX" sz="1000" dirty="0"/>
            <a:t>Pago matrícula</a:t>
          </a:r>
          <a:endParaRPr lang="es-EC" sz="1000" dirty="0"/>
        </a:p>
      </dgm:t>
    </dgm:pt>
    <dgm:pt modelId="{EE73B249-CFD4-4EF5-A88A-587A0A094D1B}" type="parTrans" cxnId="{28C1B79D-2011-40DE-A081-6BA5ED41E05F}">
      <dgm:prSet/>
      <dgm:spPr/>
      <dgm:t>
        <a:bodyPr/>
        <a:lstStyle/>
        <a:p>
          <a:endParaRPr lang="es-EC" sz="2800"/>
        </a:p>
      </dgm:t>
    </dgm:pt>
    <dgm:pt modelId="{862FD496-30AC-47D0-A6D1-765D63CF2E5A}" type="sibTrans" cxnId="{28C1B79D-2011-40DE-A081-6BA5ED41E05F}">
      <dgm:prSet/>
      <dgm:spPr/>
      <dgm:t>
        <a:bodyPr/>
        <a:lstStyle/>
        <a:p>
          <a:endParaRPr lang="es-EC" sz="2800"/>
        </a:p>
      </dgm:t>
    </dgm:pt>
    <dgm:pt modelId="{9B39B4FB-2524-4827-904B-47C6D553FC38}">
      <dgm:prSet phldrT="[Texto]" custT="1"/>
      <dgm:spPr/>
      <dgm:t>
        <a:bodyPr/>
        <a:lstStyle/>
        <a:p>
          <a:r>
            <a:rPr lang="es-MX" sz="1000" dirty="0"/>
            <a:t>Pago del impuesto al rodaje</a:t>
          </a:r>
          <a:endParaRPr lang="es-EC" sz="1000" dirty="0"/>
        </a:p>
      </dgm:t>
    </dgm:pt>
    <dgm:pt modelId="{8B6EA73E-85D7-4BDD-B9CD-227DA4E62129}" type="parTrans" cxnId="{341D8547-5954-452B-9D0F-DA8D1C16C0B7}">
      <dgm:prSet/>
      <dgm:spPr/>
      <dgm:t>
        <a:bodyPr/>
        <a:lstStyle/>
        <a:p>
          <a:endParaRPr lang="es-EC" sz="2800"/>
        </a:p>
      </dgm:t>
    </dgm:pt>
    <dgm:pt modelId="{B53D241B-63A2-4510-9D5F-C5F2F2BF6093}" type="sibTrans" cxnId="{341D8547-5954-452B-9D0F-DA8D1C16C0B7}">
      <dgm:prSet/>
      <dgm:spPr/>
      <dgm:t>
        <a:bodyPr/>
        <a:lstStyle/>
        <a:p>
          <a:endParaRPr lang="es-EC" sz="2800"/>
        </a:p>
      </dgm:t>
    </dgm:pt>
    <dgm:pt modelId="{7B7E9975-0FE0-4FB2-A4C0-4059026EBFE6}">
      <dgm:prSet phldrT="[Texto]" custT="1"/>
      <dgm:spPr/>
      <dgm:t>
        <a:bodyPr/>
        <a:lstStyle/>
        <a:p>
          <a:r>
            <a:rPr lang="es-MX" sz="1000" dirty="0"/>
            <a:t>Matriculación en línea</a:t>
          </a:r>
          <a:endParaRPr lang="es-EC" sz="1000" dirty="0"/>
        </a:p>
      </dgm:t>
    </dgm:pt>
    <dgm:pt modelId="{6B5DF1AE-DD8A-41DE-AFFC-0FD06D130248}" type="parTrans" cxnId="{4071D5E3-9E04-4DF7-BFEE-8582A921D326}">
      <dgm:prSet/>
      <dgm:spPr/>
      <dgm:t>
        <a:bodyPr/>
        <a:lstStyle/>
        <a:p>
          <a:endParaRPr lang="es-EC" sz="2800"/>
        </a:p>
      </dgm:t>
    </dgm:pt>
    <dgm:pt modelId="{E4BBE5C3-0DAE-438E-936E-58E10F84E330}" type="sibTrans" cxnId="{4071D5E3-9E04-4DF7-BFEE-8582A921D326}">
      <dgm:prSet/>
      <dgm:spPr/>
      <dgm:t>
        <a:bodyPr/>
        <a:lstStyle/>
        <a:p>
          <a:endParaRPr lang="es-EC" sz="2800"/>
        </a:p>
      </dgm:t>
    </dgm:pt>
    <dgm:pt modelId="{DB55D632-E9BD-4F1C-AFFF-A50247B49636}">
      <dgm:prSet custT="1"/>
      <dgm:spPr/>
      <dgm:t>
        <a:bodyPr/>
        <a:lstStyle/>
        <a:p>
          <a:r>
            <a:rPr lang="es-MX" sz="1000" dirty="0"/>
            <a:t>Matriculación presencial: </a:t>
          </a:r>
          <a:r>
            <a:rPr lang="es-MX" sz="1000" dirty="0" err="1"/>
            <a:t>Bicentanario</a:t>
          </a:r>
          <a:r>
            <a:rPr lang="es-MX" sz="1000" dirty="0"/>
            <a:t> y Quitumbe</a:t>
          </a:r>
          <a:endParaRPr lang="es-EC" sz="1000" dirty="0"/>
        </a:p>
      </dgm:t>
    </dgm:pt>
    <dgm:pt modelId="{3949D7E2-9E2C-4203-90C1-C1BF76675A42}" type="parTrans" cxnId="{56CD2E99-A6EC-4F5F-BA9E-D998E4401E80}">
      <dgm:prSet/>
      <dgm:spPr/>
      <dgm:t>
        <a:bodyPr/>
        <a:lstStyle/>
        <a:p>
          <a:endParaRPr lang="es-EC" sz="2800"/>
        </a:p>
      </dgm:t>
    </dgm:pt>
    <dgm:pt modelId="{E53173B8-4445-4C84-91E7-B5BAE411026D}" type="sibTrans" cxnId="{56CD2E99-A6EC-4F5F-BA9E-D998E4401E80}">
      <dgm:prSet/>
      <dgm:spPr/>
      <dgm:t>
        <a:bodyPr/>
        <a:lstStyle/>
        <a:p>
          <a:endParaRPr lang="es-EC" sz="2800"/>
        </a:p>
      </dgm:t>
    </dgm:pt>
    <dgm:pt modelId="{6C84A40C-F015-410D-A953-1DF1CCB004D1}" type="pres">
      <dgm:prSet presAssocID="{90B7FF88-2FC7-433D-AE1B-FA348BF9A34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7E472AC-234A-4D70-9143-63751D06073F}" type="pres">
      <dgm:prSet presAssocID="{09C3D317-F8E8-49A4-A5F0-894D3F58106C}" presName="Accent1" presStyleCnt="0"/>
      <dgm:spPr/>
    </dgm:pt>
    <dgm:pt modelId="{A30EC2E6-B135-478F-A7B0-62B3373BDA23}" type="pres">
      <dgm:prSet presAssocID="{09C3D317-F8E8-49A4-A5F0-894D3F58106C}" presName="Accent" presStyleLbl="node1" presStyleIdx="0" presStyleCnt="4"/>
      <dgm:spPr/>
    </dgm:pt>
    <dgm:pt modelId="{F46BD817-6323-4521-9AC4-B3A9C3B7D64B}" type="pres">
      <dgm:prSet presAssocID="{09C3D317-F8E8-49A4-A5F0-894D3F58106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E5BD0032-E991-4572-82BD-E9513AA95283}" type="pres">
      <dgm:prSet presAssocID="{9B39B4FB-2524-4827-904B-47C6D553FC38}" presName="Accent2" presStyleCnt="0"/>
      <dgm:spPr/>
    </dgm:pt>
    <dgm:pt modelId="{9DD3F98D-647F-4643-BB4C-0218FA4B3D0B}" type="pres">
      <dgm:prSet presAssocID="{9B39B4FB-2524-4827-904B-47C6D553FC38}" presName="Accent" presStyleLbl="node1" presStyleIdx="1" presStyleCnt="4"/>
      <dgm:spPr/>
    </dgm:pt>
    <dgm:pt modelId="{E113DCC5-37CF-40E1-B66D-CF8D26E53068}" type="pres">
      <dgm:prSet presAssocID="{9B39B4FB-2524-4827-904B-47C6D553FC38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DB017EEB-FF2E-4559-9104-2784CDAD98E8}" type="pres">
      <dgm:prSet presAssocID="{7B7E9975-0FE0-4FB2-A4C0-4059026EBFE6}" presName="Accent3" presStyleCnt="0"/>
      <dgm:spPr/>
    </dgm:pt>
    <dgm:pt modelId="{9A77F284-C067-4DDE-BD9A-9208C87247DC}" type="pres">
      <dgm:prSet presAssocID="{7B7E9975-0FE0-4FB2-A4C0-4059026EBFE6}" presName="Accent" presStyleLbl="node1" presStyleIdx="2" presStyleCnt="4"/>
      <dgm:spPr/>
    </dgm:pt>
    <dgm:pt modelId="{FB0EF183-2E46-4B60-B6ED-6A1F0F502AA0}" type="pres">
      <dgm:prSet presAssocID="{7B7E9975-0FE0-4FB2-A4C0-4059026EBFE6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2833FE4F-0A37-4D69-B7EA-9E0CE1CAAC45}" type="pres">
      <dgm:prSet presAssocID="{DB55D632-E9BD-4F1C-AFFF-A50247B49636}" presName="Accent4" presStyleCnt="0"/>
      <dgm:spPr/>
    </dgm:pt>
    <dgm:pt modelId="{946E7B94-A2FD-4747-9838-AF1AA8C3145B}" type="pres">
      <dgm:prSet presAssocID="{DB55D632-E9BD-4F1C-AFFF-A50247B49636}" presName="Accent" presStyleLbl="node1" presStyleIdx="3" presStyleCnt="4"/>
      <dgm:spPr/>
    </dgm:pt>
    <dgm:pt modelId="{E1D7B249-7E43-477C-A652-D18B70419D57}" type="pres">
      <dgm:prSet presAssocID="{DB55D632-E9BD-4F1C-AFFF-A50247B49636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341D8547-5954-452B-9D0F-DA8D1C16C0B7}" srcId="{90B7FF88-2FC7-433D-AE1B-FA348BF9A34D}" destId="{9B39B4FB-2524-4827-904B-47C6D553FC38}" srcOrd="1" destOrd="0" parTransId="{8B6EA73E-85D7-4BDD-B9CD-227DA4E62129}" sibTransId="{B53D241B-63A2-4510-9D5F-C5F2F2BF6093}"/>
    <dgm:cxn modelId="{F3289156-1D8C-4680-AE00-2A2CBCACD16C}" type="presOf" srcId="{90B7FF88-2FC7-433D-AE1B-FA348BF9A34D}" destId="{6C84A40C-F015-410D-A953-1DF1CCB004D1}" srcOrd="0" destOrd="0" presId="urn:microsoft.com/office/officeart/2009/layout/CircleArrowProcess"/>
    <dgm:cxn modelId="{31F02879-D0F4-4F8D-BDA1-C881A5FEEDDA}" type="presOf" srcId="{09C3D317-F8E8-49A4-A5F0-894D3F58106C}" destId="{F46BD817-6323-4521-9AC4-B3A9C3B7D64B}" srcOrd="0" destOrd="0" presId="urn:microsoft.com/office/officeart/2009/layout/CircleArrowProcess"/>
    <dgm:cxn modelId="{2A49C482-31B7-494B-9FEC-7CD78636BA39}" type="presOf" srcId="{7B7E9975-0FE0-4FB2-A4C0-4059026EBFE6}" destId="{FB0EF183-2E46-4B60-B6ED-6A1F0F502AA0}" srcOrd="0" destOrd="0" presId="urn:microsoft.com/office/officeart/2009/layout/CircleArrowProcess"/>
    <dgm:cxn modelId="{56CD2E99-A6EC-4F5F-BA9E-D998E4401E80}" srcId="{90B7FF88-2FC7-433D-AE1B-FA348BF9A34D}" destId="{DB55D632-E9BD-4F1C-AFFF-A50247B49636}" srcOrd="3" destOrd="0" parTransId="{3949D7E2-9E2C-4203-90C1-C1BF76675A42}" sibTransId="{E53173B8-4445-4C84-91E7-B5BAE411026D}"/>
    <dgm:cxn modelId="{28C1B79D-2011-40DE-A081-6BA5ED41E05F}" srcId="{90B7FF88-2FC7-433D-AE1B-FA348BF9A34D}" destId="{09C3D317-F8E8-49A4-A5F0-894D3F58106C}" srcOrd="0" destOrd="0" parTransId="{EE73B249-CFD4-4EF5-A88A-587A0A094D1B}" sibTransId="{862FD496-30AC-47D0-A6D1-765D63CF2E5A}"/>
    <dgm:cxn modelId="{672E47A1-478B-4F3B-9F58-C2A72C34C521}" type="presOf" srcId="{DB55D632-E9BD-4F1C-AFFF-A50247B49636}" destId="{E1D7B249-7E43-477C-A652-D18B70419D57}" srcOrd="0" destOrd="0" presId="urn:microsoft.com/office/officeart/2009/layout/CircleArrowProcess"/>
    <dgm:cxn modelId="{2C6FA8AE-FD04-4612-A3B3-95BA215EC7F3}" type="presOf" srcId="{9B39B4FB-2524-4827-904B-47C6D553FC38}" destId="{E113DCC5-37CF-40E1-B66D-CF8D26E53068}" srcOrd="0" destOrd="0" presId="urn:microsoft.com/office/officeart/2009/layout/CircleArrowProcess"/>
    <dgm:cxn modelId="{4071D5E3-9E04-4DF7-BFEE-8582A921D326}" srcId="{90B7FF88-2FC7-433D-AE1B-FA348BF9A34D}" destId="{7B7E9975-0FE0-4FB2-A4C0-4059026EBFE6}" srcOrd="2" destOrd="0" parTransId="{6B5DF1AE-DD8A-41DE-AFFC-0FD06D130248}" sibTransId="{E4BBE5C3-0DAE-438E-936E-58E10F84E330}"/>
    <dgm:cxn modelId="{E0668756-5702-4897-9CEB-C8E01C4C2E7F}" type="presParOf" srcId="{6C84A40C-F015-410D-A953-1DF1CCB004D1}" destId="{97E472AC-234A-4D70-9143-63751D06073F}" srcOrd="0" destOrd="0" presId="urn:microsoft.com/office/officeart/2009/layout/CircleArrowProcess"/>
    <dgm:cxn modelId="{F25C9F87-1A49-42E1-96E3-1BDADD5C0F7D}" type="presParOf" srcId="{97E472AC-234A-4D70-9143-63751D06073F}" destId="{A30EC2E6-B135-478F-A7B0-62B3373BDA23}" srcOrd="0" destOrd="0" presId="urn:microsoft.com/office/officeart/2009/layout/CircleArrowProcess"/>
    <dgm:cxn modelId="{821A441D-9131-43F7-8C94-5ED834A713AE}" type="presParOf" srcId="{6C84A40C-F015-410D-A953-1DF1CCB004D1}" destId="{F46BD817-6323-4521-9AC4-B3A9C3B7D64B}" srcOrd="1" destOrd="0" presId="urn:microsoft.com/office/officeart/2009/layout/CircleArrowProcess"/>
    <dgm:cxn modelId="{6708E174-DA94-4387-A78C-A03C4EC109A3}" type="presParOf" srcId="{6C84A40C-F015-410D-A953-1DF1CCB004D1}" destId="{E5BD0032-E991-4572-82BD-E9513AA95283}" srcOrd="2" destOrd="0" presId="urn:microsoft.com/office/officeart/2009/layout/CircleArrowProcess"/>
    <dgm:cxn modelId="{95529676-F061-49F6-BC8E-830EAD722183}" type="presParOf" srcId="{E5BD0032-E991-4572-82BD-E9513AA95283}" destId="{9DD3F98D-647F-4643-BB4C-0218FA4B3D0B}" srcOrd="0" destOrd="0" presId="urn:microsoft.com/office/officeart/2009/layout/CircleArrowProcess"/>
    <dgm:cxn modelId="{5149BD15-1079-4946-859E-D2D51798C243}" type="presParOf" srcId="{6C84A40C-F015-410D-A953-1DF1CCB004D1}" destId="{E113DCC5-37CF-40E1-B66D-CF8D26E53068}" srcOrd="3" destOrd="0" presId="urn:microsoft.com/office/officeart/2009/layout/CircleArrowProcess"/>
    <dgm:cxn modelId="{FBD5BEEA-F964-4CA1-B4D8-E209229DCBB8}" type="presParOf" srcId="{6C84A40C-F015-410D-A953-1DF1CCB004D1}" destId="{DB017EEB-FF2E-4559-9104-2784CDAD98E8}" srcOrd="4" destOrd="0" presId="urn:microsoft.com/office/officeart/2009/layout/CircleArrowProcess"/>
    <dgm:cxn modelId="{D17CCAD4-FAA6-43E0-9A1D-35B6534EC079}" type="presParOf" srcId="{DB017EEB-FF2E-4559-9104-2784CDAD98E8}" destId="{9A77F284-C067-4DDE-BD9A-9208C87247DC}" srcOrd="0" destOrd="0" presId="urn:microsoft.com/office/officeart/2009/layout/CircleArrowProcess"/>
    <dgm:cxn modelId="{31653CA7-4D16-48A0-9715-681F0B794748}" type="presParOf" srcId="{6C84A40C-F015-410D-A953-1DF1CCB004D1}" destId="{FB0EF183-2E46-4B60-B6ED-6A1F0F502AA0}" srcOrd="5" destOrd="0" presId="urn:microsoft.com/office/officeart/2009/layout/CircleArrowProcess"/>
    <dgm:cxn modelId="{7D67E512-A5C3-46E0-89A0-667C25A75673}" type="presParOf" srcId="{6C84A40C-F015-410D-A953-1DF1CCB004D1}" destId="{2833FE4F-0A37-4D69-B7EA-9E0CE1CAAC45}" srcOrd="6" destOrd="0" presId="urn:microsoft.com/office/officeart/2009/layout/CircleArrowProcess"/>
    <dgm:cxn modelId="{9BAECCCA-880C-4E45-9033-7B1A3CAFB515}" type="presParOf" srcId="{2833FE4F-0A37-4D69-B7EA-9E0CE1CAAC45}" destId="{946E7B94-A2FD-4747-9838-AF1AA8C3145B}" srcOrd="0" destOrd="0" presId="urn:microsoft.com/office/officeart/2009/layout/CircleArrowProcess"/>
    <dgm:cxn modelId="{14926EB2-484E-4D3B-8FD4-C855389715C3}" type="presParOf" srcId="{6C84A40C-F015-410D-A953-1DF1CCB004D1}" destId="{E1D7B249-7E43-477C-A652-D18B70419D57}" srcOrd="7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2D3F5-EC73-494C-8DEA-DA981AF1586B}">
      <dsp:nvSpPr>
        <dsp:cNvPr id="0" name=""/>
        <dsp:cNvSpPr/>
      </dsp:nvSpPr>
      <dsp:spPr>
        <a:xfrm>
          <a:off x="6100" y="669533"/>
          <a:ext cx="1376526" cy="518399"/>
        </a:xfrm>
        <a:prstGeom prst="roundRect">
          <a:avLst>
            <a:gd name="adj" fmla="val 10000"/>
          </a:avLst>
        </a:prstGeom>
        <a:solidFill>
          <a:srgbClr val="3F33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20-01-2022</a:t>
          </a:r>
          <a:endParaRPr lang="es-EC" sz="1200" kern="1200" dirty="0"/>
        </a:p>
      </dsp:txBody>
      <dsp:txXfrm>
        <a:off x="6100" y="669533"/>
        <a:ext cx="1376526" cy="345600"/>
      </dsp:txXfrm>
    </dsp:sp>
    <dsp:sp modelId="{D275EFC9-DEDF-4026-A176-F21620F70974}">
      <dsp:nvSpPr>
        <dsp:cNvPr id="0" name=""/>
        <dsp:cNvSpPr/>
      </dsp:nvSpPr>
      <dsp:spPr>
        <a:xfrm>
          <a:off x="288040" y="1015133"/>
          <a:ext cx="1376526" cy="266667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Designación de Administrador, Supervisor y Fiscalizador para liquidación de contrato. </a:t>
          </a:r>
          <a:endParaRPr lang="es-EC" sz="1200" kern="1200" dirty="0"/>
        </a:p>
      </dsp:txBody>
      <dsp:txXfrm>
        <a:off x="328357" y="1055450"/>
        <a:ext cx="1295892" cy="2586037"/>
      </dsp:txXfrm>
    </dsp:sp>
    <dsp:sp modelId="{1505B507-2174-4FE7-8319-D5A8F7614417}">
      <dsp:nvSpPr>
        <dsp:cNvPr id="0" name=""/>
        <dsp:cNvSpPr/>
      </dsp:nvSpPr>
      <dsp:spPr>
        <a:xfrm>
          <a:off x="1591304" y="670975"/>
          <a:ext cx="442394" cy="342715"/>
        </a:xfrm>
        <a:prstGeom prst="rightArrow">
          <a:avLst>
            <a:gd name="adj1" fmla="val 60000"/>
            <a:gd name="adj2" fmla="val 50000"/>
          </a:avLst>
        </a:prstGeom>
        <a:solidFill>
          <a:srgbClr val="3F33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1591304" y="739518"/>
        <a:ext cx="339580" cy="205629"/>
      </dsp:txXfrm>
    </dsp:sp>
    <dsp:sp modelId="{12D7CDCD-3EE4-4109-A645-3492514D3F58}">
      <dsp:nvSpPr>
        <dsp:cNvPr id="0" name=""/>
        <dsp:cNvSpPr/>
      </dsp:nvSpPr>
      <dsp:spPr>
        <a:xfrm>
          <a:off x="2217333" y="669533"/>
          <a:ext cx="1376526" cy="518399"/>
        </a:xfrm>
        <a:prstGeom prst="roundRect">
          <a:avLst>
            <a:gd name="adj" fmla="val 10000"/>
          </a:avLst>
        </a:prstGeom>
        <a:solidFill>
          <a:srgbClr val="3F33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20-01-2022</a:t>
          </a:r>
          <a:endParaRPr lang="es-EC" sz="1200" kern="1200" dirty="0"/>
        </a:p>
      </dsp:txBody>
      <dsp:txXfrm>
        <a:off x="2217333" y="669533"/>
        <a:ext cx="1376526" cy="345600"/>
      </dsp:txXfrm>
    </dsp:sp>
    <dsp:sp modelId="{0B8C4CF6-F02E-4E9E-95A0-4701ABEEEFF5}">
      <dsp:nvSpPr>
        <dsp:cNvPr id="0" name=""/>
        <dsp:cNvSpPr/>
      </dsp:nvSpPr>
      <dsp:spPr>
        <a:xfrm>
          <a:off x="2499273" y="1015133"/>
          <a:ext cx="1376526" cy="266667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Mediante </a:t>
          </a:r>
          <a:r>
            <a:rPr lang="es-EC" sz="1200" kern="1200" dirty="0"/>
            <a:t>Oficio Nro. GADDMQ-AMT-DRAV-2022-00136 se convocó a las operadoras para trazar la hoja de ruta.</a:t>
          </a:r>
        </a:p>
      </dsp:txBody>
      <dsp:txXfrm>
        <a:off x="2539590" y="1055450"/>
        <a:ext cx="1295892" cy="2586037"/>
      </dsp:txXfrm>
    </dsp:sp>
    <dsp:sp modelId="{9D0C53E8-4B72-4D51-BCC6-DA0AB16D24E9}">
      <dsp:nvSpPr>
        <dsp:cNvPr id="0" name=""/>
        <dsp:cNvSpPr/>
      </dsp:nvSpPr>
      <dsp:spPr>
        <a:xfrm>
          <a:off x="3802537" y="670975"/>
          <a:ext cx="442394" cy="342715"/>
        </a:xfrm>
        <a:prstGeom prst="rightArrow">
          <a:avLst>
            <a:gd name="adj1" fmla="val 60000"/>
            <a:gd name="adj2" fmla="val 50000"/>
          </a:avLst>
        </a:prstGeom>
        <a:solidFill>
          <a:srgbClr val="3F33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3802537" y="739518"/>
        <a:ext cx="339580" cy="205629"/>
      </dsp:txXfrm>
    </dsp:sp>
    <dsp:sp modelId="{73B44867-058F-4F1F-89ED-DEAE5D4ED35F}">
      <dsp:nvSpPr>
        <dsp:cNvPr id="0" name=""/>
        <dsp:cNvSpPr/>
      </dsp:nvSpPr>
      <dsp:spPr>
        <a:xfrm>
          <a:off x="4428566" y="669533"/>
          <a:ext cx="1376526" cy="518399"/>
        </a:xfrm>
        <a:prstGeom prst="roundRect">
          <a:avLst>
            <a:gd name="adj" fmla="val 10000"/>
          </a:avLst>
        </a:prstGeom>
        <a:solidFill>
          <a:srgbClr val="B2272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20-01-2022</a:t>
          </a:r>
          <a:endParaRPr lang="es-EC" sz="1200" kern="1200" dirty="0"/>
        </a:p>
      </dsp:txBody>
      <dsp:txXfrm>
        <a:off x="4428566" y="669533"/>
        <a:ext cx="1376526" cy="345600"/>
      </dsp:txXfrm>
    </dsp:sp>
    <dsp:sp modelId="{87FEB58C-F630-4987-AA06-EACFE7C930C0}">
      <dsp:nvSpPr>
        <dsp:cNvPr id="0" name=""/>
        <dsp:cNvSpPr/>
      </dsp:nvSpPr>
      <dsp:spPr>
        <a:xfrm>
          <a:off x="4710506" y="1015133"/>
          <a:ext cx="1376526" cy="266667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Ratificación  de la Comisión de liquidación de </a:t>
          </a:r>
          <a:r>
            <a:rPr lang="es-EC" sz="1200" kern="1200" dirty="0">
              <a:solidFill>
                <a:schemeClr val="tx2"/>
              </a:solidFill>
            </a:rPr>
            <a:t>contrato</a:t>
          </a:r>
          <a:r>
            <a:rPr lang="es-EC" sz="1200" kern="1200" dirty="0"/>
            <a:t>. Resolución Nro. SM-2020-082. </a:t>
          </a:r>
        </a:p>
      </dsp:txBody>
      <dsp:txXfrm>
        <a:off x="4750823" y="1055450"/>
        <a:ext cx="1295892" cy="2586037"/>
      </dsp:txXfrm>
    </dsp:sp>
    <dsp:sp modelId="{FF7C2D55-E1E7-4CBD-8628-AAE18E237D0E}">
      <dsp:nvSpPr>
        <dsp:cNvPr id="0" name=""/>
        <dsp:cNvSpPr/>
      </dsp:nvSpPr>
      <dsp:spPr>
        <a:xfrm>
          <a:off x="6013770" y="670975"/>
          <a:ext cx="442394" cy="342715"/>
        </a:xfrm>
        <a:prstGeom prst="rightArrow">
          <a:avLst>
            <a:gd name="adj1" fmla="val 60000"/>
            <a:gd name="adj2" fmla="val 50000"/>
          </a:avLst>
        </a:prstGeom>
        <a:solidFill>
          <a:srgbClr val="B227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6013770" y="739518"/>
        <a:ext cx="339580" cy="205629"/>
      </dsp:txXfrm>
    </dsp:sp>
    <dsp:sp modelId="{01A5C653-5035-47A4-BBF8-E6094B866DD2}">
      <dsp:nvSpPr>
        <dsp:cNvPr id="0" name=""/>
        <dsp:cNvSpPr/>
      </dsp:nvSpPr>
      <dsp:spPr>
        <a:xfrm>
          <a:off x="6639799" y="669533"/>
          <a:ext cx="1376526" cy="518399"/>
        </a:xfrm>
        <a:prstGeom prst="roundRect">
          <a:avLst>
            <a:gd name="adj" fmla="val 10000"/>
          </a:avLst>
        </a:prstGeom>
        <a:solidFill>
          <a:srgbClr val="B2272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24-01-2022</a:t>
          </a:r>
          <a:endParaRPr lang="es-EC" sz="1200" kern="1200" dirty="0"/>
        </a:p>
      </dsp:txBody>
      <dsp:txXfrm>
        <a:off x="6639799" y="669533"/>
        <a:ext cx="1376526" cy="345600"/>
      </dsp:txXfrm>
    </dsp:sp>
    <dsp:sp modelId="{9298D99F-28CC-49B5-97D5-D1B7D3672958}">
      <dsp:nvSpPr>
        <dsp:cNvPr id="0" name=""/>
        <dsp:cNvSpPr/>
      </dsp:nvSpPr>
      <dsp:spPr>
        <a:xfrm>
          <a:off x="6921739" y="1015133"/>
          <a:ext cx="1376526" cy="266667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Reunión de trabajo con el Dr. Santiago Guarderas, alcalde de Quito y los Gerentes de DANTON S.A. y CONSORCIO ITLS. (operadoras de los Centros de Revisión Técnica Vehicular).</a:t>
          </a:r>
          <a:endParaRPr lang="es-EC" sz="1200" kern="1200" dirty="0"/>
        </a:p>
      </dsp:txBody>
      <dsp:txXfrm>
        <a:off x="6962056" y="1055450"/>
        <a:ext cx="1295892" cy="2586037"/>
      </dsp:txXfrm>
    </dsp:sp>
    <dsp:sp modelId="{BB31988B-0E1F-4769-AACB-057AE9EEB943}">
      <dsp:nvSpPr>
        <dsp:cNvPr id="0" name=""/>
        <dsp:cNvSpPr/>
      </dsp:nvSpPr>
      <dsp:spPr>
        <a:xfrm>
          <a:off x="8225003" y="670975"/>
          <a:ext cx="442394" cy="342715"/>
        </a:xfrm>
        <a:prstGeom prst="rightArrow">
          <a:avLst>
            <a:gd name="adj1" fmla="val 60000"/>
            <a:gd name="adj2" fmla="val 50000"/>
          </a:avLst>
        </a:prstGeom>
        <a:solidFill>
          <a:srgbClr val="B227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8225003" y="739518"/>
        <a:ext cx="339580" cy="205629"/>
      </dsp:txXfrm>
    </dsp:sp>
    <dsp:sp modelId="{6F9BB2DD-C5D4-4010-8757-E74995D50777}">
      <dsp:nvSpPr>
        <dsp:cNvPr id="0" name=""/>
        <dsp:cNvSpPr/>
      </dsp:nvSpPr>
      <dsp:spPr>
        <a:xfrm>
          <a:off x="8851032" y="669533"/>
          <a:ext cx="1376526" cy="518399"/>
        </a:xfrm>
        <a:prstGeom prst="roundRect">
          <a:avLst>
            <a:gd name="adj" fmla="val 10000"/>
          </a:avLst>
        </a:prstGeom>
        <a:solidFill>
          <a:srgbClr val="B2272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25-01-2022</a:t>
          </a:r>
          <a:endParaRPr lang="es-EC" sz="1200" kern="1200" dirty="0"/>
        </a:p>
      </dsp:txBody>
      <dsp:txXfrm>
        <a:off x="8851032" y="669533"/>
        <a:ext cx="1376526" cy="345600"/>
      </dsp:txXfrm>
    </dsp:sp>
    <dsp:sp modelId="{9649498C-ED74-44E2-8232-FF5C2FEE9E90}">
      <dsp:nvSpPr>
        <dsp:cNvPr id="0" name=""/>
        <dsp:cNvSpPr/>
      </dsp:nvSpPr>
      <dsp:spPr>
        <a:xfrm>
          <a:off x="9132972" y="1015133"/>
          <a:ext cx="1376526" cy="266667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Reunión de trabajo técnica (administrador, supervisor, fiscalizador, comisión de liquidación) con los señores Gerentes de DANTON S.A. y CONSORCIO ITLS.</a:t>
          </a:r>
          <a:endParaRPr lang="es-EC" sz="1200" kern="1200" dirty="0"/>
        </a:p>
      </dsp:txBody>
      <dsp:txXfrm>
        <a:off x="9173289" y="1055450"/>
        <a:ext cx="1295892" cy="2586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5B109-84AC-4096-8B73-D0ABD46F744F}">
      <dsp:nvSpPr>
        <dsp:cNvPr id="0" name=""/>
        <dsp:cNvSpPr/>
      </dsp:nvSpPr>
      <dsp:spPr>
        <a:xfrm rot="10800000">
          <a:off x="2043926" y="0"/>
          <a:ext cx="7830019" cy="425873"/>
        </a:xfrm>
        <a:prstGeom prst="homePlat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9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Elaboración de informes (Administrador - Supervisor - Fiscalizador – Técnico no interviniente - Comisión de Liquidación)</a:t>
          </a:r>
          <a:endParaRPr lang="es-EC" sz="1100" kern="1200" dirty="0"/>
        </a:p>
      </dsp:txBody>
      <dsp:txXfrm rot="10800000">
        <a:off x="2150394" y="0"/>
        <a:ext cx="7723551" cy="425873"/>
      </dsp:txXfrm>
    </dsp:sp>
    <dsp:sp modelId="{D0711E1B-38A9-4E59-AF0F-19F357B5BBB1}">
      <dsp:nvSpPr>
        <dsp:cNvPr id="0" name=""/>
        <dsp:cNvSpPr/>
      </dsp:nvSpPr>
      <dsp:spPr>
        <a:xfrm>
          <a:off x="1865754" y="181"/>
          <a:ext cx="425873" cy="4258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31A31-D29A-4E50-A292-A47641882C3B}">
      <dsp:nvSpPr>
        <dsp:cNvPr id="0" name=""/>
        <dsp:cNvSpPr/>
      </dsp:nvSpPr>
      <dsp:spPr>
        <a:xfrm rot="10800000">
          <a:off x="2078691" y="532523"/>
          <a:ext cx="7830019" cy="425873"/>
        </a:xfrm>
        <a:prstGeom prst="homePlat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9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Cronograma de 84 días. </a:t>
          </a:r>
          <a:endParaRPr lang="es-EC" sz="1100" kern="1200" dirty="0"/>
        </a:p>
      </dsp:txBody>
      <dsp:txXfrm rot="10800000">
        <a:off x="2185159" y="532523"/>
        <a:ext cx="7723551" cy="425873"/>
      </dsp:txXfrm>
    </dsp:sp>
    <dsp:sp modelId="{B0123C9C-2AAB-401D-85A2-E27885473437}">
      <dsp:nvSpPr>
        <dsp:cNvPr id="0" name=""/>
        <dsp:cNvSpPr/>
      </dsp:nvSpPr>
      <dsp:spPr>
        <a:xfrm>
          <a:off x="1865754" y="532523"/>
          <a:ext cx="425873" cy="4258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196F0-9355-43CB-9BFD-7D9E4D148BF8}">
      <dsp:nvSpPr>
        <dsp:cNvPr id="0" name=""/>
        <dsp:cNvSpPr/>
      </dsp:nvSpPr>
      <dsp:spPr>
        <a:xfrm rot="10800000">
          <a:off x="2078691" y="1064865"/>
          <a:ext cx="7830019" cy="425873"/>
        </a:xfrm>
        <a:prstGeom prst="homePlat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9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Concluir con el proceso de liquidación de los contratos DANTON S.A. Y CONSORCIOS ITLS que operaron en los Centros de Revisión Técnica Vehicular en el Distrito Metropolitano de Quito.</a:t>
          </a:r>
          <a:endParaRPr lang="es-EC" sz="1100" kern="1200" dirty="0"/>
        </a:p>
      </dsp:txBody>
      <dsp:txXfrm rot="10800000">
        <a:off x="2185159" y="1064865"/>
        <a:ext cx="7723551" cy="425873"/>
      </dsp:txXfrm>
    </dsp:sp>
    <dsp:sp modelId="{9A4E2441-F072-4201-9145-9C54C9F930AF}">
      <dsp:nvSpPr>
        <dsp:cNvPr id="0" name=""/>
        <dsp:cNvSpPr/>
      </dsp:nvSpPr>
      <dsp:spPr>
        <a:xfrm>
          <a:off x="1865754" y="1064865"/>
          <a:ext cx="425873" cy="4258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EC2E6-B135-478F-A7B0-62B3373BDA23}">
      <dsp:nvSpPr>
        <dsp:cNvPr id="0" name=""/>
        <dsp:cNvSpPr/>
      </dsp:nvSpPr>
      <dsp:spPr>
        <a:xfrm>
          <a:off x="2285460" y="0"/>
          <a:ext cx="1746666" cy="174684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BD817-6323-4521-9AC4-B3A9C3B7D64B}">
      <dsp:nvSpPr>
        <dsp:cNvPr id="0" name=""/>
        <dsp:cNvSpPr/>
      </dsp:nvSpPr>
      <dsp:spPr>
        <a:xfrm>
          <a:off x="2671096" y="632310"/>
          <a:ext cx="974738" cy="487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Pago matrícula</a:t>
          </a:r>
          <a:endParaRPr lang="es-EC" sz="1400" kern="1200" dirty="0"/>
        </a:p>
      </dsp:txBody>
      <dsp:txXfrm>
        <a:off x="2671096" y="632310"/>
        <a:ext cx="974738" cy="487319"/>
      </dsp:txXfrm>
    </dsp:sp>
    <dsp:sp modelId="{9DD3F98D-647F-4643-BB4C-0218FA4B3D0B}">
      <dsp:nvSpPr>
        <dsp:cNvPr id="0" name=""/>
        <dsp:cNvSpPr/>
      </dsp:nvSpPr>
      <dsp:spPr>
        <a:xfrm>
          <a:off x="1800220" y="1003821"/>
          <a:ext cx="1746666" cy="174684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3DCC5-37CF-40E1-B66D-CF8D26E53068}">
      <dsp:nvSpPr>
        <dsp:cNvPr id="0" name=""/>
        <dsp:cNvSpPr/>
      </dsp:nvSpPr>
      <dsp:spPr>
        <a:xfrm>
          <a:off x="2183891" y="1637985"/>
          <a:ext cx="974738" cy="487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Pago del impuesto al rodaje</a:t>
          </a:r>
          <a:endParaRPr lang="es-EC" sz="1400" kern="1200" dirty="0"/>
        </a:p>
      </dsp:txBody>
      <dsp:txXfrm>
        <a:off x="2183891" y="1637985"/>
        <a:ext cx="974738" cy="487319"/>
      </dsp:txXfrm>
    </dsp:sp>
    <dsp:sp modelId="{9A77F284-C067-4DDE-BD9A-9208C87247DC}">
      <dsp:nvSpPr>
        <dsp:cNvPr id="0" name=""/>
        <dsp:cNvSpPr/>
      </dsp:nvSpPr>
      <dsp:spPr>
        <a:xfrm>
          <a:off x="2285460" y="2011349"/>
          <a:ext cx="1746666" cy="174684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11FC6-F079-4275-BC88-7A0FCC8E59B3}">
      <dsp:nvSpPr>
        <dsp:cNvPr id="0" name=""/>
        <dsp:cNvSpPr/>
      </dsp:nvSpPr>
      <dsp:spPr>
        <a:xfrm>
          <a:off x="2550000" y="2643659"/>
          <a:ext cx="1216932" cy="487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Matriculación en línea</a:t>
          </a:r>
          <a:endParaRPr lang="es-EC" sz="1400" kern="1200" dirty="0"/>
        </a:p>
      </dsp:txBody>
      <dsp:txXfrm>
        <a:off x="2550000" y="2643659"/>
        <a:ext cx="1216932" cy="487319"/>
      </dsp:txXfrm>
    </dsp:sp>
    <dsp:sp modelId="{946E7B94-A2FD-4747-9838-AF1AA8C3145B}">
      <dsp:nvSpPr>
        <dsp:cNvPr id="0" name=""/>
        <dsp:cNvSpPr/>
      </dsp:nvSpPr>
      <dsp:spPr>
        <a:xfrm>
          <a:off x="1924725" y="3130979"/>
          <a:ext cx="1500606" cy="1501331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BBC02-A55D-4AD9-B1DE-11E1D9190704}">
      <dsp:nvSpPr>
        <dsp:cNvPr id="0" name=""/>
        <dsp:cNvSpPr/>
      </dsp:nvSpPr>
      <dsp:spPr>
        <a:xfrm>
          <a:off x="1993037" y="3414641"/>
          <a:ext cx="1356446" cy="95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Matriculación presencial: Bicentenario y Quitumbe</a:t>
          </a:r>
          <a:endParaRPr lang="es-EC" sz="1200" kern="1200" dirty="0"/>
        </a:p>
      </dsp:txBody>
      <dsp:txXfrm>
        <a:off x="1993037" y="3414641"/>
        <a:ext cx="1356446" cy="9567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EC2E6-B135-478F-A7B0-62B3373BDA23}">
      <dsp:nvSpPr>
        <dsp:cNvPr id="0" name=""/>
        <dsp:cNvSpPr/>
      </dsp:nvSpPr>
      <dsp:spPr>
        <a:xfrm>
          <a:off x="3569227" y="0"/>
          <a:ext cx="1403363" cy="14034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BD817-6323-4521-9AC4-B3A9C3B7D64B}">
      <dsp:nvSpPr>
        <dsp:cNvPr id="0" name=""/>
        <dsp:cNvSpPr/>
      </dsp:nvSpPr>
      <dsp:spPr>
        <a:xfrm>
          <a:off x="3879068" y="508280"/>
          <a:ext cx="783156" cy="39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Pago matrícula</a:t>
          </a:r>
          <a:endParaRPr lang="es-EC" sz="1000" kern="1200" dirty="0"/>
        </a:p>
      </dsp:txBody>
      <dsp:txXfrm>
        <a:off x="3879068" y="508280"/>
        <a:ext cx="783156" cy="391403"/>
      </dsp:txXfrm>
    </dsp:sp>
    <dsp:sp modelId="{9DD3F98D-647F-4643-BB4C-0218FA4B3D0B}">
      <dsp:nvSpPr>
        <dsp:cNvPr id="0" name=""/>
        <dsp:cNvSpPr/>
      </dsp:nvSpPr>
      <dsp:spPr>
        <a:xfrm>
          <a:off x="3179360" y="806363"/>
          <a:ext cx="1403363" cy="14034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3DCC5-37CF-40E1-B66D-CF8D26E53068}">
      <dsp:nvSpPr>
        <dsp:cNvPr id="0" name=""/>
        <dsp:cNvSpPr/>
      </dsp:nvSpPr>
      <dsp:spPr>
        <a:xfrm>
          <a:off x="3487621" y="1316455"/>
          <a:ext cx="783156" cy="39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Pago del impuesto al rodaje</a:t>
          </a:r>
          <a:endParaRPr lang="es-EC" sz="1000" kern="1200" dirty="0"/>
        </a:p>
      </dsp:txBody>
      <dsp:txXfrm>
        <a:off x="3487621" y="1316455"/>
        <a:ext cx="783156" cy="391403"/>
      </dsp:txXfrm>
    </dsp:sp>
    <dsp:sp modelId="{A27667BE-0D36-457D-AB3A-A977A7FB37D5}">
      <dsp:nvSpPr>
        <dsp:cNvPr id="0" name=""/>
        <dsp:cNvSpPr/>
      </dsp:nvSpPr>
      <dsp:spPr>
        <a:xfrm>
          <a:off x="3569227" y="1616350"/>
          <a:ext cx="1403363" cy="14034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E87E2-9E3A-4DA9-8E2E-FD379A57B5DD}">
      <dsp:nvSpPr>
        <dsp:cNvPr id="0" name=""/>
        <dsp:cNvSpPr/>
      </dsp:nvSpPr>
      <dsp:spPr>
        <a:xfrm>
          <a:off x="3879068" y="2124177"/>
          <a:ext cx="783156" cy="39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Aprobar la RTV</a:t>
          </a:r>
          <a:endParaRPr lang="es-EC" sz="1000" kern="1200" dirty="0"/>
        </a:p>
      </dsp:txBody>
      <dsp:txXfrm>
        <a:off x="3879068" y="2124177"/>
        <a:ext cx="783156" cy="391403"/>
      </dsp:txXfrm>
    </dsp:sp>
    <dsp:sp modelId="{9A77F284-C067-4DDE-BD9A-9208C87247DC}">
      <dsp:nvSpPr>
        <dsp:cNvPr id="0" name=""/>
        <dsp:cNvSpPr/>
      </dsp:nvSpPr>
      <dsp:spPr>
        <a:xfrm>
          <a:off x="3179360" y="2424072"/>
          <a:ext cx="1403363" cy="14034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7D41B-4233-42D0-99E7-4B47D20B4C43}">
      <dsp:nvSpPr>
        <dsp:cNvPr id="0" name=""/>
        <dsp:cNvSpPr/>
      </dsp:nvSpPr>
      <dsp:spPr>
        <a:xfrm>
          <a:off x="3487621" y="2932353"/>
          <a:ext cx="783156" cy="39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Matriculación en línea</a:t>
          </a:r>
          <a:endParaRPr lang="es-EC" sz="1000" kern="1200" dirty="0"/>
        </a:p>
      </dsp:txBody>
      <dsp:txXfrm>
        <a:off x="3487621" y="2932353"/>
        <a:ext cx="783156" cy="391403"/>
      </dsp:txXfrm>
    </dsp:sp>
    <dsp:sp modelId="{946E7B94-A2FD-4747-9838-AF1AA8C3145B}">
      <dsp:nvSpPr>
        <dsp:cNvPr id="0" name=""/>
        <dsp:cNvSpPr/>
      </dsp:nvSpPr>
      <dsp:spPr>
        <a:xfrm>
          <a:off x="3668997" y="3323756"/>
          <a:ext cx="1205666" cy="120637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87BF1-1A29-4A6C-B654-7322D6BB4C89}">
      <dsp:nvSpPr>
        <dsp:cNvPr id="0" name=""/>
        <dsp:cNvSpPr/>
      </dsp:nvSpPr>
      <dsp:spPr>
        <a:xfrm>
          <a:off x="3879068" y="3740528"/>
          <a:ext cx="783156" cy="39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Matriculación presencial: </a:t>
          </a:r>
          <a:r>
            <a:rPr lang="es-MX" sz="1000" kern="1200" dirty="0" err="1"/>
            <a:t>Bicentanario</a:t>
          </a:r>
          <a:r>
            <a:rPr lang="es-MX" sz="1000" kern="1200" dirty="0"/>
            <a:t> y Quitumbe</a:t>
          </a:r>
          <a:endParaRPr lang="es-EC" sz="1000" kern="1200" dirty="0"/>
        </a:p>
      </dsp:txBody>
      <dsp:txXfrm>
        <a:off x="3879068" y="3740528"/>
        <a:ext cx="783156" cy="3914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EC2E6-B135-478F-A7B0-62B3373BDA23}">
      <dsp:nvSpPr>
        <dsp:cNvPr id="0" name=""/>
        <dsp:cNvSpPr/>
      </dsp:nvSpPr>
      <dsp:spPr>
        <a:xfrm>
          <a:off x="1220016" y="0"/>
          <a:ext cx="1708138" cy="17083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BD817-6323-4521-9AC4-B3A9C3B7D64B}">
      <dsp:nvSpPr>
        <dsp:cNvPr id="0" name=""/>
        <dsp:cNvSpPr/>
      </dsp:nvSpPr>
      <dsp:spPr>
        <a:xfrm>
          <a:off x="1597145" y="618362"/>
          <a:ext cx="953237" cy="47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Pago matrícula</a:t>
          </a:r>
          <a:endParaRPr lang="es-EC" sz="1000" kern="1200" dirty="0"/>
        </a:p>
      </dsp:txBody>
      <dsp:txXfrm>
        <a:off x="1597145" y="618362"/>
        <a:ext cx="953237" cy="476569"/>
      </dsp:txXfrm>
    </dsp:sp>
    <dsp:sp modelId="{9DD3F98D-647F-4643-BB4C-0218FA4B3D0B}">
      <dsp:nvSpPr>
        <dsp:cNvPr id="0" name=""/>
        <dsp:cNvSpPr/>
      </dsp:nvSpPr>
      <dsp:spPr>
        <a:xfrm>
          <a:off x="745479" y="981679"/>
          <a:ext cx="1708138" cy="17083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3DCC5-37CF-40E1-B66D-CF8D26E53068}">
      <dsp:nvSpPr>
        <dsp:cNvPr id="0" name=""/>
        <dsp:cNvSpPr/>
      </dsp:nvSpPr>
      <dsp:spPr>
        <a:xfrm>
          <a:off x="1120687" y="1601853"/>
          <a:ext cx="953237" cy="47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Pago del impuesto al rodaje</a:t>
          </a:r>
          <a:endParaRPr lang="es-EC" sz="1000" kern="1200" dirty="0"/>
        </a:p>
      </dsp:txBody>
      <dsp:txXfrm>
        <a:off x="1120687" y="1601853"/>
        <a:ext cx="953237" cy="476569"/>
      </dsp:txXfrm>
    </dsp:sp>
    <dsp:sp modelId="{9A77F284-C067-4DDE-BD9A-9208C87247DC}">
      <dsp:nvSpPr>
        <dsp:cNvPr id="0" name=""/>
        <dsp:cNvSpPr/>
      </dsp:nvSpPr>
      <dsp:spPr>
        <a:xfrm>
          <a:off x="1220016" y="1966982"/>
          <a:ext cx="1708138" cy="170831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EF183-2E46-4B60-B6ED-6A1F0F502AA0}">
      <dsp:nvSpPr>
        <dsp:cNvPr id="0" name=""/>
        <dsp:cNvSpPr/>
      </dsp:nvSpPr>
      <dsp:spPr>
        <a:xfrm>
          <a:off x="1597145" y="2585345"/>
          <a:ext cx="953237" cy="47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Matriculación en línea</a:t>
          </a:r>
          <a:endParaRPr lang="es-EC" sz="1000" kern="1200" dirty="0"/>
        </a:p>
      </dsp:txBody>
      <dsp:txXfrm>
        <a:off x="1597145" y="2585345"/>
        <a:ext cx="953237" cy="476569"/>
      </dsp:txXfrm>
    </dsp:sp>
    <dsp:sp modelId="{946E7B94-A2FD-4747-9838-AF1AA8C3145B}">
      <dsp:nvSpPr>
        <dsp:cNvPr id="0" name=""/>
        <dsp:cNvSpPr/>
      </dsp:nvSpPr>
      <dsp:spPr>
        <a:xfrm>
          <a:off x="867237" y="3061914"/>
          <a:ext cx="1467505" cy="146821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7B249-7E43-477C-A652-D18B70419D57}">
      <dsp:nvSpPr>
        <dsp:cNvPr id="0" name=""/>
        <dsp:cNvSpPr/>
      </dsp:nvSpPr>
      <dsp:spPr>
        <a:xfrm>
          <a:off x="1120687" y="3568836"/>
          <a:ext cx="953237" cy="476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Matriculación presencial: </a:t>
          </a:r>
          <a:r>
            <a:rPr lang="es-MX" sz="1000" kern="1200" dirty="0" err="1"/>
            <a:t>Bicentanario</a:t>
          </a:r>
          <a:r>
            <a:rPr lang="es-MX" sz="1000" kern="1200" dirty="0"/>
            <a:t> y Quitumbe</a:t>
          </a:r>
          <a:endParaRPr lang="es-EC" sz="1000" kern="1200" dirty="0"/>
        </a:p>
      </dsp:txBody>
      <dsp:txXfrm>
        <a:off x="1120687" y="3568836"/>
        <a:ext cx="953237" cy="476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53C84-D365-4441-AC5B-A30558AE0E80}" type="datetimeFigureOut">
              <a:rPr lang="es-EC" smtClean="0"/>
              <a:t>31/1/22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BCB8C-8381-C442-A1D9-7C60E1636D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088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BCB8C-8381-C442-A1D9-7C60E1636D54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395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BCB8C-8381-C442-A1D9-7C60E1636D54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84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5B524-48AC-9A43-87E7-24BB86307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8A46CE-A229-3C46-955E-EBABE16A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CBC3C-3E63-9A46-94AE-92A14302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5184BF-8585-2949-A0BF-7B5EABDE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DBFD90-0B86-624C-8FA4-BA9ABA90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82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DB087-35EE-EA45-8313-193F51B9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4CCC06-921B-BC47-90E0-6CD671F72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94394-E081-9B4A-B19E-27CDEB18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81C943-5389-2E48-97AD-73E3A9C8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586FF-0191-C84F-ADB6-90B99C63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513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84474E-8157-1C42-BEF0-67A4BD00F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332E0E-BFBD-0F46-A3B4-2D5363434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5EAA1-2B97-E949-8EF8-4EBDA6CC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E80744-240E-BE48-A723-962999DD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10AD6-3F24-FD4E-BD6C-2E7A0FAC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56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7BD65-9CB1-7E40-B859-725BC7B2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01060D-97C3-B949-9C85-64122D93B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75EF35-6D88-974C-8942-86823679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52D2C-78D4-9D41-A427-AC6A8E6F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B130BA-7FF4-1643-9235-FAFB5A24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301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CD60B-E30B-9641-860F-77C182DA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2BDBBA-DEF7-244D-8D9D-B4EEDA9B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5BCF1-4958-F54A-88D4-3C15E10A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43EFB3-7719-0946-A59E-9DF2BABA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1D6E3B-B5EB-A74D-90F2-F1683DAE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671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8AE03-3118-CB47-AB6E-D985AE72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A9EDF-E0B6-0847-98FB-10C22E991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0EBC9A-0EBE-1741-9079-56EDFEA8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882A99-9E20-834E-9486-456A7FD7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A5EEFF-C0B1-C141-AEE0-545C9F53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2D3879-7438-2644-A1DC-412F4AD1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370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5F8D3-CB15-9F42-A746-C8231B2B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9BF716-1F2F-6B4B-BDFD-E1D2D3F7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4F8E14-3369-B64D-B3ED-4B1A2524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9A2492-541B-4145-8B5A-AE7D8F244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2792C4-65CD-3245-A60B-62A155E7B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9F114B-1A2F-6948-A055-9E53543B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7D2A4D-6B6D-E740-A1A1-2C0BA89A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7F7242-347A-294D-8456-6ECEEEA3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479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C48F6-746C-C349-85A0-AEE252B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75C1ED-FF33-6443-A1F5-400BD548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49D6EE-882F-5C44-9326-5DADF27E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A0CCBC-EBDE-B041-B06D-4F3429D3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6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223035-E5CB-9C49-BBDF-F469A8DC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AA96B1-D30F-C640-8CF4-B6076CA6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E82DAB-DF01-6940-96A4-A3E42F56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950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6E649-7CD5-B44C-9629-861402D7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4A1EAE-BDD5-E34C-9F89-D23CD4EA8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D44777-6F84-B045-83D6-93160ACD8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6F1055-CABD-9647-B7C6-24B9EE4B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734526-EB79-E24B-856B-90768916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20A999-5AE6-E543-B39C-9789C34B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949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46519-CB2F-C249-A67B-A919F890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3A8374-FA1D-B547-8938-8EC34A986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207F6-8425-7644-ACE1-8AF8967B5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6F73DC-B815-EA43-8C1F-447EB27F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39F9E7-114A-7D49-A729-7893D398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C1B41E-9B2A-C04D-A860-93C60FCF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044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DB4452-2C08-F244-BC4E-5638C427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A9E81D-C985-BF40-9860-4DE3F6769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E92D0-A0CD-F14F-820D-63F6C8D9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57643-EF44-094B-8C45-9BE8C32C5EF1}" type="datetimeFigureOut">
              <a:rPr lang="es-EC" smtClean="0"/>
              <a:t>31/1/22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CC34C-E42A-9349-870A-4E078C041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7E7A84-58B9-814E-830F-F0EB6AB17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CDFE0-B81E-A944-8E82-F824605C9D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05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7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84006E-69EB-1F43-88DB-B0BE3383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3BAB9AD-9207-9A4D-9318-062786B8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109683"/>
              </p:ext>
            </p:extLst>
          </p:nvPr>
        </p:nvGraphicFramePr>
        <p:xfrm>
          <a:off x="795131" y="1179444"/>
          <a:ext cx="10999301" cy="4941496"/>
        </p:xfrm>
        <a:graphic>
          <a:graphicData uri="http://schemas.openxmlformats.org/drawingml/2006/table">
            <a:tbl>
              <a:tblPr/>
              <a:tblGrid>
                <a:gridCol w="3413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Descripción de la actividad 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F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Duración de la actividad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F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Comienzo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F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Fin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F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INICIO PROCESO DE LIQUIDACIÓN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20/1/2022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14/4/2022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Febrero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Marzo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5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Designación - Ratificación de Administrador - Supervisor y Fiscalizador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20/1/2022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20/1/2022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Designación de Técnico no interviniente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83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Ratificación  de la Comisión de Apoyo de Especialistas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05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Notificación de inicio de proceso de Liquidación a las Operadoras (DANTON - ITLS)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32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Elaboración de check list de requisitos de cumplimiento de obligaciones por parte de las Operadoras y MDMQ.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21/1/2022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4/2/2022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32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Catastro de la Construcción de Cristianía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4/2/2022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25/2/2022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Escrituras de donación 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7/2/2022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Elaboración de informes de Administrador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7/2/2022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Elaboración de informes de Supervisor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Elaboración de informes de Fiscalizador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Elaboración del Informe al Técnico No interviniente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23/3/2022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6/4/2022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032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Suscripción del Acta Entrega Recepción Definitiva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7/4/2022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14/4/2022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52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454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7F203B-E4B9-CC4A-BC3D-96B389712B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F1C3F1-20B4-9147-8047-03AD3C2C7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9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DAA9E96-8212-5244-8B5F-81E52622C3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0C285DE4-12BF-424D-9022-7FE82A1C1C22}"/>
              </a:ext>
            </a:extLst>
          </p:cNvPr>
          <p:cNvGrpSpPr/>
          <p:nvPr/>
        </p:nvGrpSpPr>
        <p:grpSpPr>
          <a:xfrm>
            <a:off x="848553" y="2486577"/>
            <a:ext cx="4857339" cy="1589765"/>
            <a:chOff x="462018" y="1993754"/>
            <a:chExt cx="3755183" cy="1229039"/>
          </a:xfrm>
        </p:grpSpPr>
        <p:grpSp>
          <p:nvGrpSpPr>
            <p:cNvPr id="195" name="Grupo 194">
              <a:extLst>
                <a:ext uri="{FF2B5EF4-FFF2-40B4-BE49-F238E27FC236}">
                  <a16:creationId xmlns:a16="http://schemas.microsoft.com/office/drawing/2014/main" id="{AD2AB4B2-5EBC-469A-8C43-7619032E2276}"/>
                </a:ext>
              </a:extLst>
            </p:cNvPr>
            <p:cNvGrpSpPr/>
            <p:nvPr/>
          </p:nvGrpSpPr>
          <p:grpSpPr>
            <a:xfrm>
              <a:off x="462018" y="1993754"/>
              <a:ext cx="1265129" cy="1229039"/>
              <a:chOff x="5235879" y="1442580"/>
              <a:chExt cx="1265129" cy="1229039"/>
            </a:xfrm>
          </p:grpSpPr>
          <p:pic>
            <p:nvPicPr>
              <p:cNvPr id="196" name="Gráfico 195" descr="Coche">
                <a:extLst>
                  <a:ext uri="{FF2B5EF4-FFF2-40B4-BE49-F238E27FC236}">
                    <a16:creationId xmlns:a16="http://schemas.microsoft.com/office/drawing/2014/main" id="{61C3B0F9-6BBA-4111-B55F-3872176DE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5648" y="1442580"/>
                <a:ext cx="1175360" cy="1175360"/>
              </a:xfrm>
              <a:prstGeom prst="rect">
                <a:avLst/>
              </a:prstGeom>
            </p:spPr>
          </p:pic>
          <p:sp>
            <p:nvSpPr>
              <p:cNvPr id="197" name="CuadroTexto 196">
                <a:extLst>
                  <a:ext uri="{FF2B5EF4-FFF2-40B4-BE49-F238E27FC236}">
                    <a16:creationId xmlns:a16="http://schemas.microsoft.com/office/drawing/2014/main" id="{8F344A12-B369-40C4-B792-B30F035527B5}"/>
                  </a:ext>
                </a:extLst>
              </p:cNvPr>
              <p:cNvSpPr txBox="1"/>
              <p:nvPr/>
            </p:nvSpPr>
            <p:spPr>
              <a:xfrm>
                <a:off x="5235879" y="2333065"/>
                <a:ext cx="12651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2"/>
                    </a:solidFill>
                  </a:rPr>
                  <a:t>Particulares</a:t>
                </a:r>
              </a:p>
            </p:txBody>
          </p:sp>
        </p:grpSp>
        <p:grpSp>
          <p:nvGrpSpPr>
            <p:cNvPr id="198" name="Grupo 197">
              <a:extLst>
                <a:ext uri="{FF2B5EF4-FFF2-40B4-BE49-F238E27FC236}">
                  <a16:creationId xmlns:a16="http://schemas.microsoft.com/office/drawing/2014/main" id="{4AAABE3F-C4EB-4A6D-9810-200390DDA899}"/>
                </a:ext>
              </a:extLst>
            </p:cNvPr>
            <p:cNvGrpSpPr/>
            <p:nvPr/>
          </p:nvGrpSpPr>
          <p:grpSpPr>
            <a:xfrm>
              <a:off x="2328453" y="2147678"/>
              <a:ext cx="1123166" cy="1072963"/>
              <a:chOff x="7102314" y="1596504"/>
              <a:chExt cx="1123166" cy="1072963"/>
            </a:xfrm>
          </p:grpSpPr>
          <p:pic>
            <p:nvPicPr>
              <p:cNvPr id="199" name="Gráfico 198" descr="Diploma">
                <a:extLst>
                  <a:ext uri="{FF2B5EF4-FFF2-40B4-BE49-F238E27FC236}">
                    <a16:creationId xmlns:a16="http://schemas.microsoft.com/office/drawing/2014/main" id="{87D4AFA3-A2B4-4B22-A6ED-DA5DDC8CC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6591" y="1596504"/>
                <a:ext cx="831006" cy="831006"/>
              </a:xfrm>
              <a:prstGeom prst="rect">
                <a:avLst/>
              </a:prstGeom>
            </p:spPr>
          </p:pic>
          <p:sp>
            <p:nvSpPr>
              <p:cNvPr id="200" name="CuadroTexto 199">
                <a:extLst>
                  <a:ext uri="{FF2B5EF4-FFF2-40B4-BE49-F238E27FC236}">
                    <a16:creationId xmlns:a16="http://schemas.microsoft.com/office/drawing/2014/main" id="{A97CE785-B59C-488F-94D9-3E5898A1B286}"/>
                  </a:ext>
                </a:extLst>
              </p:cNvPr>
              <p:cNvSpPr txBox="1"/>
              <p:nvPr/>
            </p:nvSpPr>
            <p:spPr>
              <a:xfrm>
                <a:off x="7102314" y="2330913"/>
                <a:ext cx="11231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i="1" dirty="0">
                    <a:solidFill>
                      <a:srgbClr val="322D61"/>
                    </a:solidFill>
                  </a:rPr>
                  <a:t>CRTV 2021</a:t>
                </a:r>
                <a:endParaRPr lang="es-EC" sz="1600" i="1" dirty="0">
                  <a:solidFill>
                    <a:srgbClr val="322D61"/>
                  </a:solidFill>
                </a:endParaRPr>
              </a:p>
            </p:txBody>
          </p:sp>
        </p:grpSp>
        <p:sp>
          <p:nvSpPr>
            <p:cNvPr id="201" name="Signo más 200">
              <a:extLst>
                <a:ext uri="{FF2B5EF4-FFF2-40B4-BE49-F238E27FC236}">
                  <a16:creationId xmlns:a16="http://schemas.microsoft.com/office/drawing/2014/main" id="{6C19D00A-AE38-47A5-AA43-FEDC5029FA86}"/>
                </a:ext>
              </a:extLst>
            </p:cNvPr>
            <p:cNvSpPr/>
            <p:nvPr/>
          </p:nvSpPr>
          <p:spPr>
            <a:xfrm>
              <a:off x="1891424" y="2517760"/>
              <a:ext cx="363311" cy="338554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2" name="Flecha: a la derecha 201">
              <a:extLst>
                <a:ext uri="{FF2B5EF4-FFF2-40B4-BE49-F238E27FC236}">
                  <a16:creationId xmlns:a16="http://schemas.microsoft.com/office/drawing/2014/main" id="{DDEC6339-8CE6-4A23-AA06-06AD2A8B1C27}"/>
                </a:ext>
              </a:extLst>
            </p:cNvPr>
            <p:cNvSpPr/>
            <p:nvPr/>
          </p:nvSpPr>
          <p:spPr>
            <a:xfrm>
              <a:off x="3681206" y="2542442"/>
              <a:ext cx="535995" cy="220102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1EF9C3B-8F94-4F3D-84E8-77DBD30F6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862245"/>
              </p:ext>
            </p:extLst>
          </p:nvPr>
        </p:nvGraphicFramePr>
        <p:xfrm>
          <a:off x="4522134" y="1286144"/>
          <a:ext cx="5832348" cy="4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1F1A3F1-B84A-4922-AA99-44514E0E4F06}"/>
              </a:ext>
            </a:extLst>
          </p:cNvPr>
          <p:cNvSpPr txBox="1"/>
          <p:nvPr/>
        </p:nvSpPr>
        <p:spPr>
          <a:xfrm>
            <a:off x="9759496" y="2276944"/>
            <a:ext cx="118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</a:rPr>
              <a:t>Requisitos </a:t>
            </a:r>
            <a:endParaRPr lang="es-EC" b="1" dirty="0">
              <a:solidFill>
                <a:srgbClr val="3F3377"/>
              </a:solidFill>
            </a:endParaRPr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B8B186D9-8D2A-4E00-BCE6-4EF6B097DF6C}"/>
              </a:ext>
            </a:extLst>
          </p:cNvPr>
          <p:cNvSpPr/>
          <p:nvPr/>
        </p:nvSpPr>
        <p:spPr>
          <a:xfrm>
            <a:off x="9212524" y="1371331"/>
            <a:ext cx="384768" cy="212234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errar llave 28">
            <a:extLst>
              <a:ext uri="{FF2B5EF4-FFF2-40B4-BE49-F238E27FC236}">
                <a16:creationId xmlns:a16="http://schemas.microsoft.com/office/drawing/2014/main" id="{63513407-F615-4547-B9F9-0783953B5D71}"/>
              </a:ext>
            </a:extLst>
          </p:cNvPr>
          <p:cNvSpPr/>
          <p:nvPr/>
        </p:nvSpPr>
        <p:spPr>
          <a:xfrm>
            <a:off x="9212524" y="3621521"/>
            <a:ext cx="384768" cy="212234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2091074-ED28-4FF7-89B8-88CEE8DCB74E}"/>
              </a:ext>
            </a:extLst>
          </p:cNvPr>
          <p:cNvSpPr txBox="1"/>
          <p:nvPr/>
        </p:nvSpPr>
        <p:spPr>
          <a:xfrm>
            <a:off x="9795447" y="4498027"/>
            <a:ext cx="150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</a:rPr>
              <a:t>Matriculación </a:t>
            </a:r>
            <a:endParaRPr lang="es-EC" b="1" dirty="0">
              <a:solidFill>
                <a:srgbClr val="3F3377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F8C866-6044-F44A-8E92-D4C139E8CF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1107" y="3398242"/>
            <a:ext cx="1324921" cy="10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6BFD3E8-E328-804B-B497-7B363B31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2537"/>
            <a:ext cx="12192000" cy="681292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58955" y="1816197"/>
            <a:ext cx="5864088" cy="3372029"/>
          </a:xfrm>
        </p:spPr>
        <p:txBody>
          <a:bodyPr>
            <a:normAutofit/>
          </a:bodyPr>
          <a:lstStyle/>
          <a:p>
            <a:pPr lvl="0" algn="just"/>
            <a:r>
              <a:rPr lang="es-EC" sz="1800" dirty="0">
                <a:solidFill>
                  <a:srgbClr val="3F3377"/>
                </a:solidFill>
                <a:latin typeface="Otterco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"Varios factores han beneficiado a lo largo de estos años a mejorar y mantener la calidad del aire de Quito, entre los que tenemos respecto a emisiones: la consolidación de la revisión técnica vehicular, &lt;…&gt; Sin embargo, es indispensable el compromiso de toda la población concientizándose de la responsabilidad que tiene en la mejora o detrimento de la calidad de aire que respiramos." (Informe Calidad Aire 2018. Secretaría de Ambiente, MDMQ).</a:t>
            </a:r>
          </a:p>
          <a:p>
            <a:pPr lvl="0" algn="just"/>
            <a:endParaRPr lang="es-EC" sz="1800" dirty="0">
              <a:solidFill>
                <a:srgbClr val="3F3377"/>
              </a:solidFill>
              <a:latin typeface="Otterco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800" dirty="0">
                <a:solidFill>
                  <a:srgbClr val="3F3377"/>
                </a:solidFill>
                <a:latin typeface="Otterco Light" pitchFamily="2" charset="77"/>
                <a:cs typeface="Times New Roman" panose="02020603050405020304" pitchFamily="18" charset="0"/>
              </a:rPr>
              <a:t>En el primer semestre de 2022 no se esperan incrementos significativos de emisiones vehiculares</a:t>
            </a:r>
            <a:endParaRPr lang="es-EC" sz="1800" dirty="0">
              <a:solidFill>
                <a:srgbClr val="3F3377"/>
              </a:solidFill>
              <a:latin typeface="Otterco Light" pitchFamily="2" charset="77"/>
            </a:endParaRPr>
          </a:p>
          <a:p>
            <a:endParaRPr lang="es-EC" dirty="0">
              <a:solidFill>
                <a:srgbClr val="3F3377"/>
              </a:solidFill>
            </a:endParaRPr>
          </a:p>
        </p:txBody>
      </p:sp>
      <p:pic>
        <p:nvPicPr>
          <p:cNvPr id="2050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11" y="1208722"/>
            <a:ext cx="4095248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11" y="3774682"/>
            <a:ext cx="4189787" cy="2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133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367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F9EAB-DC18-0F42-BA6A-AB2FFA7D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6"/>
            <a:ext cx="12192000" cy="68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79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24582790-1F3E-5B45-B579-C1586B55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833BDF93-7CE4-4D27-9830-6EA75CF92BF5}"/>
              </a:ext>
            </a:extLst>
          </p:cNvPr>
          <p:cNvGrpSpPr/>
          <p:nvPr/>
        </p:nvGrpSpPr>
        <p:grpSpPr>
          <a:xfrm>
            <a:off x="4991461" y="1214161"/>
            <a:ext cx="6609876" cy="1705967"/>
            <a:chOff x="354853" y="2536529"/>
            <a:chExt cx="6293475" cy="170596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A0057A1-3BA7-433F-88AD-26B5500E2C81}"/>
                </a:ext>
              </a:extLst>
            </p:cNvPr>
            <p:cNvGrpSpPr/>
            <p:nvPr/>
          </p:nvGrpSpPr>
          <p:grpSpPr>
            <a:xfrm>
              <a:off x="354853" y="2976632"/>
              <a:ext cx="5149003" cy="1165695"/>
              <a:chOff x="354853" y="2976632"/>
              <a:chExt cx="5149003" cy="1165695"/>
            </a:xfrm>
          </p:grpSpPr>
          <p:sp>
            <p:nvSpPr>
              <p:cNvPr id="30" name="Rectángulo: esquinas redondeadas 33">
                <a:extLst>
                  <a:ext uri="{FF2B5EF4-FFF2-40B4-BE49-F238E27FC236}">
                    <a16:creationId xmlns:a16="http://schemas.microsoft.com/office/drawing/2014/main" id="{DD433FC3-F04D-4AC8-AFAD-47DE65949026}"/>
                  </a:ext>
                </a:extLst>
              </p:cNvPr>
              <p:cNvSpPr/>
              <p:nvPr/>
            </p:nvSpPr>
            <p:spPr>
              <a:xfrm>
                <a:off x="354853" y="2976632"/>
                <a:ext cx="5149003" cy="478681"/>
              </a:xfrm>
              <a:prstGeom prst="roundRect">
                <a:avLst/>
              </a:prstGeom>
              <a:solidFill>
                <a:srgbClr val="B026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MX" sz="1600" i="1" dirty="0">
                    <a:solidFill>
                      <a:schemeClr val="bg1"/>
                    </a:solidFill>
                  </a:rPr>
                  <a:t>Obligatorio</a:t>
                </a:r>
                <a:endParaRPr lang="es-EC" sz="16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tángulo: esquinas redondeadas 32">
                <a:extLst>
                  <a:ext uri="{FF2B5EF4-FFF2-40B4-BE49-F238E27FC236}">
                    <a16:creationId xmlns:a16="http://schemas.microsoft.com/office/drawing/2014/main" id="{90ACD390-8434-4AE4-AAD7-BF4DE5630C73}"/>
                  </a:ext>
                </a:extLst>
              </p:cNvPr>
              <p:cNvSpPr/>
              <p:nvPr/>
            </p:nvSpPr>
            <p:spPr>
              <a:xfrm>
                <a:off x="354853" y="3663646"/>
                <a:ext cx="5149003" cy="478681"/>
              </a:xfrm>
              <a:prstGeom prst="roundRect">
                <a:avLst/>
              </a:prstGeom>
              <a:solidFill>
                <a:srgbClr val="322D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MX" sz="1600" i="1" dirty="0">
                    <a:solidFill>
                      <a:schemeClr val="bg1"/>
                    </a:solidFill>
                  </a:rPr>
                  <a:t>Opcional</a:t>
                </a:r>
                <a:endParaRPr lang="es-EC" sz="16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3523BAF0-C063-4182-BD5D-63DEC4E7BC53}"/>
                </a:ext>
              </a:extLst>
            </p:cNvPr>
            <p:cNvGrpSpPr/>
            <p:nvPr/>
          </p:nvGrpSpPr>
          <p:grpSpPr>
            <a:xfrm>
              <a:off x="1596967" y="2536529"/>
              <a:ext cx="5051361" cy="1705967"/>
              <a:chOff x="1596967" y="2536529"/>
              <a:chExt cx="5051361" cy="1705967"/>
            </a:xfrm>
          </p:grpSpPr>
          <p:sp>
            <p:nvSpPr>
              <p:cNvPr id="14" name="Freeform: Shape 4343">
                <a:extLst>
                  <a:ext uri="{FF2B5EF4-FFF2-40B4-BE49-F238E27FC236}">
                    <a16:creationId xmlns:a16="http://schemas.microsoft.com/office/drawing/2014/main" id="{C052FC01-A0D5-4809-BB35-FC9562A913AC}"/>
                  </a:ext>
                </a:extLst>
              </p:cNvPr>
              <p:cNvSpPr/>
              <p:nvPr/>
            </p:nvSpPr>
            <p:spPr>
              <a:xfrm>
                <a:off x="1755530" y="2899606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B0262E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600" b="0" i="0" u="none" strike="noStrike" kern="1200" dirty="0">
                    <a:ln>
                      <a:noFill/>
                    </a:ln>
                    <a:latin typeface="+mj-lt"/>
                    <a:ea typeface="Arial Unicode MS" pitchFamily="2"/>
                    <a:cs typeface="Arial Unicode MS" pitchFamily="2"/>
                  </a:rPr>
                  <a:t>1-2</a:t>
                </a:r>
              </a:p>
            </p:txBody>
          </p:sp>
          <p:sp>
            <p:nvSpPr>
              <p:cNvPr id="15" name="Freeform: Shape 4343">
                <a:extLst>
                  <a:ext uri="{FF2B5EF4-FFF2-40B4-BE49-F238E27FC236}">
                    <a16:creationId xmlns:a16="http://schemas.microsoft.com/office/drawing/2014/main" id="{2C4ED3E4-F7A2-429B-ABDE-073CCCB028B6}"/>
                  </a:ext>
                </a:extLst>
              </p:cNvPr>
              <p:cNvSpPr/>
              <p:nvPr/>
            </p:nvSpPr>
            <p:spPr>
              <a:xfrm>
                <a:off x="2544871" y="2899606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B0262E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>
                    <a:latin typeface="+mj-lt"/>
                  </a:rPr>
                  <a:t>3-4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90FF432-7C11-4800-A49A-69D46321FC7E}"/>
                  </a:ext>
                </a:extLst>
              </p:cNvPr>
              <p:cNvSpPr txBox="1"/>
              <p:nvPr/>
            </p:nvSpPr>
            <p:spPr>
              <a:xfrm>
                <a:off x="1596967" y="253652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Jul.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5DED06C-9B48-4CBD-9175-493E731A5588}"/>
                  </a:ext>
                </a:extLst>
              </p:cNvPr>
              <p:cNvSpPr txBox="1"/>
              <p:nvPr/>
            </p:nvSpPr>
            <p:spPr>
              <a:xfrm>
                <a:off x="2304990" y="253652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Ago.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Freeform: Shape 4343">
                <a:extLst>
                  <a:ext uri="{FF2B5EF4-FFF2-40B4-BE49-F238E27FC236}">
                    <a16:creationId xmlns:a16="http://schemas.microsoft.com/office/drawing/2014/main" id="{AF9CDF32-989E-40BD-AD59-71D7A8D40B03}"/>
                  </a:ext>
                </a:extLst>
              </p:cNvPr>
              <p:cNvSpPr/>
              <p:nvPr/>
            </p:nvSpPr>
            <p:spPr>
              <a:xfrm>
                <a:off x="3302998" y="2876464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B0262E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>
                    <a:latin typeface="+mj-lt"/>
                  </a:rPr>
                  <a:t>5-6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19" name="Freeform: Shape 4343">
                <a:extLst>
                  <a:ext uri="{FF2B5EF4-FFF2-40B4-BE49-F238E27FC236}">
                    <a16:creationId xmlns:a16="http://schemas.microsoft.com/office/drawing/2014/main" id="{4BA7DB2C-385F-4E9F-9C7E-A1CF6EE0C004}"/>
                  </a:ext>
                </a:extLst>
              </p:cNvPr>
              <p:cNvSpPr/>
              <p:nvPr/>
            </p:nvSpPr>
            <p:spPr>
              <a:xfrm>
                <a:off x="4092339" y="2876464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B0262E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>
                    <a:latin typeface="+mj-lt"/>
                  </a:rPr>
                  <a:t>7-8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33DC7086-6134-4651-AD51-7A5B707DD600}"/>
                  </a:ext>
                </a:extLst>
              </p:cNvPr>
              <p:cNvSpPr txBox="1"/>
              <p:nvPr/>
            </p:nvSpPr>
            <p:spPr>
              <a:xfrm>
                <a:off x="3144435" y="253843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Sep.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96E52866-F741-4135-9968-A21AC51A891E}"/>
                  </a:ext>
                </a:extLst>
              </p:cNvPr>
              <p:cNvSpPr txBox="1"/>
              <p:nvPr/>
            </p:nvSpPr>
            <p:spPr>
              <a:xfrm>
                <a:off x="3852458" y="253843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Oct.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Freeform: Shape 4343">
                <a:extLst>
                  <a:ext uri="{FF2B5EF4-FFF2-40B4-BE49-F238E27FC236}">
                    <a16:creationId xmlns:a16="http://schemas.microsoft.com/office/drawing/2014/main" id="{4B9DDA30-F3A4-4908-8CE1-0AD16B5FFF20}"/>
                  </a:ext>
                </a:extLst>
              </p:cNvPr>
              <p:cNvSpPr/>
              <p:nvPr/>
            </p:nvSpPr>
            <p:spPr>
              <a:xfrm>
                <a:off x="4837739" y="2899606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B0262E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 dirty="0">
                    <a:latin typeface="+mj-lt"/>
                  </a:rPr>
                  <a:t>9-0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12D2380-92C4-41E5-81D0-FB0A7B7891BC}"/>
                  </a:ext>
                </a:extLst>
              </p:cNvPr>
              <p:cNvSpPr txBox="1"/>
              <p:nvPr/>
            </p:nvSpPr>
            <p:spPr>
              <a:xfrm>
                <a:off x="4679176" y="253652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Nov.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478B347-7BE1-425D-B0C6-4E0E789BF479}"/>
                  </a:ext>
                </a:extLst>
              </p:cNvPr>
              <p:cNvSpPr txBox="1"/>
              <p:nvPr/>
            </p:nvSpPr>
            <p:spPr>
              <a:xfrm>
                <a:off x="5744367" y="2536529"/>
                <a:ext cx="903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Dic.</a:t>
                </a:r>
                <a:endParaRPr lang="es-EC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" name="Freeform: Shape 4343">
                <a:extLst>
                  <a:ext uri="{FF2B5EF4-FFF2-40B4-BE49-F238E27FC236}">
                    <a16:creationId xmlns:a16="http://schemas.microsoft.com/office/drawing/2014/main" id="{B6C3004D-B579-414E-A5AD-12421C2822BF}"/>
                  </a:ext>
                </a:extLst>
              </p:cNvPr>
              <p:cNvSpPr/>
              <p:nvPr/>
            </p:nvSpPr>
            <p:spPr>
              <a:xfrm>
                <a:off x="1755530" y="3609762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322D61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600" b="0" i="0" u="none" strike="noStrike" kern="1200" dirty="0">
                    <a:ln>
                      <a:noFill/>
                    </a:ln>
                    <a:latin typeface="+mj-lt"/>
                    <a:ea typeface="Arial Unicode MS" pitchFamily="2"/>
                    <a:cs typeface="Arial Unicode MS" pitchFamily="2"/>
                  </a:rPr>
                  <a:t>3-0</a:t>
                </a:r>
              </a:p>
            </p:txBody>
          </p:sp>
          <p:sp>
            <p:nvSpPr>
              <p:cNvPr id="26" name="Freeform: Shape 4343">
                <a:extLst>
                  <a:ext uri="{FF2B5EF4-FFF2-40B4-BE49-F238E27FC236}">
                    <a16:creationId xmlns:a16="http://schemas.microsoft.com/office/drawing/2014/main" id="{A73B8C35-A449-4BEE-AA67-A13CABE21FF0}"/>
                  </a:ext>
                </a:extLst>
              </p:cNvPr>
              <p:cNvSpPr/>
              <p:nvPr/>
            </p:nvSpPr>
            <p:spPr>
              <a:xfrm>
                <a:off x="2544871" y="3609762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322D61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>
                    <a:latin typeface="+mj-lt"/>
                  </a:rPr>
                  <a:t>5-0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27" name="Freeform: Shape 4343">
                <a:extLst>
                  <a:ext uri="{FF2B5EF4-FFF2-40B4-BE49-F238E27FC236}">
                    <a16:creationId xmlns:a16="http://schemas.microsoft.com/office/drawing/2014/main" id="{BAACFC76-0820-41E2-9F9C-F304F24F049C}"/>
                  </a:ext>
                </a:extLst>
              </p:cNvPr>
              <p:cNvSpPr/>
              <p:nvPr/>
            </p:nvSpPr>
            <p:spPr>
              <a:xfrm>
                <a:off x="3302998" y="3586620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322D61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>
                    <a:latin typeface="+mj-lt"/>
                  </a:rPr>
                  <a:t>7-0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28" name="Freeform: Shape 4343">
                <a:extLst>
                  <a:ext uri="{FF2B5EF4-FFF2-40B4-BE49-F238E27FC236}">
                    <a16:creationId xmlns:a16="http://schemas.microsoft.com/office/drawing/2014/main" id="{6D9481E9-1C0E-490E-951C-FC87F9EBC9A4}"/>
                  </a:ext>
                </a:extLst>
              </p:cNvPr>
              <p:cNvSpPr/>
              <p:nvPr/>
            </p:nvSpPr>
            <p:spPr>
              <a:xfrm>
                <a:off x="4092339" y="3586620"/>
                <a:ext cx="586837" cy="63273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7" h="307">
                    <a:moveTo>
                      <a:pt x="307" y="153"/>
                    </a:moveTo>
                    <a:cubicBezTo>
                      <a:pt x="307" y="238"/>
                      <a:pt x="239" y="307"/>
                      <a:pt x="154" y="307"/>
                    </a:cubicBezTo>
                    <a:cubicBezTo>
                      <a:pt x="69" y="307"/>
                      <a:pt x="0" y="238"/>
                      <a:pt x="0" y="153"/>
                    </a:cubicBezTo>
                    <a:cubicBezTo>
                      <a:pt x="0" y="68"/>
                      <a:pt x="69" y="0"/>
                      <a:pt x="154" y="0"/>
                    </a:cubicBezTo>
                    <a:cubicBezTo>
                      <a:pt x="239" y="0"/>
                      <a:pt x="307" y="68"/>
                      <a:pt x="307" y="15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solidFill>
                  <a:srgbClr val="322D61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hangingPunct="0"/>
                <a:r>
                  <a:rPr lang="en-US" sz="1600" dirty="0">
                    <a:latin typeface="+mj-lt"/>
                  </a:rPr>
                  <a:t>9-0</a:t>
                </a:r>
              </a:p>
            </p:txBody>
          </p:sp>
          <p:sp>
            <p:nvSpPr>
              <p:cNvPr id="29" name="Rectángulo: esquinas redondeadas 34">
                <a:extLst>
                  <a:ext uri="{FF2B5EF4-FFF2-40B4-BE49-F238E27FC236}">
                    <a16:creationId xmlns:a16="http://schemas.microsoft.com/office/drawing/2014/main" id="{55F3A8D1-BD38-46B1-A0D6-9985A791C95B}"/>
                  </a:ext>
                </a:extLst>
              </p:cNvPr>
              <p:cNvSpPr/>
              <p:nvPr/>
            </p:nvSpPr>
            <p:spPr>
              <a:xfrm>
                <a:off x="5616540" y="2976632"/>
                <a:ext cx="1031788" cy="11155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600" i="1" u="none" strike="noStrike" kern="1200" dirty="0">
                  <a:ln>
                    <a:noFill/>
                  </a:ln>
                  <a:solidFill>
                    <a:schemeClr val="tx1"/>
                  </a:solidFill>
                  <a:latin typeface="+mj-lt"/>
                  <a:ea typeface="Arial Unicode MS" pitchFamily="2"/>
                  <a:cs typeface="Arial Unicode MS" pitchFamily="2"/>
                </a:endParaRPr>
              </a:p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600" b="1" i="1" u="none" strike="noStrike" kern="1200" dirty="0" err="1">
                    <a:ln>
                      <a:noFill/>
                    </a:ln>
                    <a:solidFill>
                      <a:schemeClr val="tx1"/>
                    </a:solidFill>
                    <a:latin typeface="+mj-lt"/>
                    <a:ea typeface="Arial Unicode MS" pitchFamily="2"/>
                    <a:cs typeface="Arial Unicode MS" pitchFamily="2"/>
                  </a:rPr>
                  <a:t>Todos</a:t>
                </a:r>
                <a:r>
                  <a:rPr lang="en-US" sz="1600" b="1" i="1" u="none" strike="noStrike" kern="1200" dirty="0">
                    <a:ln>
                      <a:noFill/>
                    </a:ln>
                    <a:solidFill>
                      <a:schemeClr val="tx1"/>
                    </a:solidFill>
                    <a:latin typeface="+mj-lt"/>
                    <a:ea typeface="Arial Unicode MS" pitchFamily="2"/>
                    <a:cs typeface="Arial Unicode MS" pitchFamily="2"/>
                  </a:rPr>
                  <a:t> </a:t>
                </a:r>
              </a:p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600" b="1" i="1" u="none" strike="noStrike" kern="1200" dirty="0">
                    <a:ln>
                      <a:noFill/>
                    </a:ln>
                    <a:solidFill>
                      <a:schemeClr val="tx1"/>
                    </a:solidFill>
                    <a:latin typeface="+mj-lt"/>
                    <a:ea typeface="Arial Unicode MS" pitchFamily="2"/>
                    <a:cs typeface="Arial Unicode MS" pitchFamily="2"/>
                  </a:rPr>
                  <a:t>con </a:t>
                </a:r>
              </a:p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600" b="1" i="1" u="none" strike="noStrike" kern="1200" dirty="0" err="1">
                    <a:ln>
                      <a:noFill/>
                    </a:ln>
                    <a:solidFill>
                      <a:schemeClr val="tx1"/>
                    </a:solidFill>
                    <a:latin typeface="+mj-lt"/>
                    <a:ea typeface="Arial Unicode MS" pitchFamily="2"/>
                    <a:cs typeface="Arial Unicode MS" pitchFamily="2"/>
                  </a:rPr>
                  <a:t>recargo</a:t>
                </a:r>
                <a:endParaRPr lang="en-US" sz="1600" b="1" i="1" u="none" strike="noStrike" kern="1200" dirty="0">
                  <a:ln>
                    <a:noFill/>
                  </a:ln>
                  <a:solidFill>
                    <a:schemeClr val="tx1"/>
                  </a:solidFill>
                  <a:latin typeface="+mj-lt"/>
                  <a:ea typeface="Arial Unicode MS" pitchFamily="2"/>
                  <a:cs typeface="Arial Unicode MS" pitchFamily="2"/>
                </a:endParaRPr>
              </a:p>
              <a:p>
                <a:pPr algn="ctr"/>
                <a:endParaRPr lang="es-EC" sz="1600" i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FA8AE7F-DAAC-46E1-A374-E6DC67E42AC5}"/>
              </a:ext>
            </a:extLst>
          </p:cNvPr>
          <p:cNvSpPr/>
          <p:nvPr/>
        </p:nvSpPr>
        <p:spPr>
          <a:xfrm>
            <a:off x="5309626" y="3153611"/>
            <a:ext cx="3561069" cy="49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Adquiridos y matriculados por 1ra vez.</a:t>
            </a:r>
            <a:endParaRPr lang="es-EC" sz="1400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55D09CDE-CC90-4C9D-AB03-D3FFC3E80B6C}"/>
              </a:ext>
            </a:extLst>
          </p:cNvPr>
          <p:cNvSpPr/>
          <p:nvPr/>
        </p:nvSpPr>
        <p:spPr>
          <a:xfrm>
            <a:off x="5309626" y="4101812"/>
            <a:ext cx="3555988" cy="4994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No aprobaron la RTV en el año 2021.</a:t>
            </a:r>
            <a:endParaRPr lang="es-EC" sz="1400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E04F266-A541-4FD6-96E4-7AC6D2AB8091}"/>
              </a:ext>
            </a:extLst>
          </p:cNvPr>
          <p:cNvSpPr/>
          <p:nvPr/>
        </p:nvSpPr>
        <p:spPr>
          <a:xfrm>
            <a:off x="5314707" y="4588567"/>
            <a:ext cx="3555988" cy="6049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Servicio de transporte público, comercial </a:t>
            </a:r>
          </a:p>
          <a:p>
            <a:pPr algn="ctr"/>
            <a:r>
              <a:rPr lang="es-MX" sz="1400" dirty="0"/>
              <a:t>y por cuenta propia </a:t>
            </a:r>
            <a:endParaRPr lang="es-EC" sz="1400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FA8AE7F-DAAC-46E1-A374-E6DC67E42AC5}"/>
              </a:ext>
            </a:extLst>
          </p:cNvPr>
          <p:cNvSpPr/>
          <p:nvPr/>
        </p:nvSpPr>
        <p:spPr>
          <a:xfrm>
            <a:off x="5299177" y="3641965"/>
            <a:ext cx="3566437" cy="4994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ES" sz="1400" dirty="0"/>
              <a:t>Exonerados 2020 y 2021 que deberán hacer la Revisión Técnica Vehicular 2022.</a:t>
            </a:r>
            <a:endParaRPr lang="es-EC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977523" y="3153611"/>
            <a:ext cx="154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3F3377"/>
                </a:solidFill>
              </a:rPr>
              <a:t>51.767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9000357" y="3593935"/>
            <a:ext cx="151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3F3377"/>
                </a:solidFill>
              </a:rPr>
              <a:t>50.048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9014950" y="4101812"/>
            <a:ext cx="2897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/>
              <a:t>12.297</a:t>
            </a:r>
            <a:r>
              <a:rPr lang="es-EC" sz="1100" dirty="0"/>
              <a:t>correspondienteal 2,61% de la totalidad de vehículos revisados del 2021</a:t>
            </a:r>
            <a:endParaRPr lang="es-EC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C" sz="11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9000357" y="4624149"/>
            <a:ext cx="260098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Transporte Comercial, total: </a:t>
            </a:r>
            <a:r>
              <a:rPr lang="es-EC" dirty="0"/>
              <a:t>39.863 </a:t>
            </a:r>
            <a:r>
              <a:rPr lang="es-EC" sz="1100" dirty="0"/>
              <a:t>Transporte Público, total: </a:t>
            </a:r>
            <a:r>
              <a:rPr lang="es-EC" sz="2000" dirty="0"/>
              <a:t>3.859</a:t>
            </a:r>
            <a:endParaRPr lang="es-EC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C" sz="11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9014950" y="5318952"/>
            <a:ext cx="248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3F3377"/>
                </a:solidFill>
              </a:rPr>
              <a:t>157.834 </a:t>
            </a:r>
            <a:r>
              <a:rPr lang="es-EC" dirty="0">
                <a:solidFill>
                  <a:srgbClr val="3F3377"/>
                </a:solidFill>
              </a:rPr>
              <a:t>automotores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986CFF79-60A8-2541-B503-68178729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39246" y="3046633"/>
            <a:ext cx="1115591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1C6BF56-6240-E14B-A86B-3C003E87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1BFD0D08-9ABD-45D0-BDF6-CD9F59FD2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336096"/>
              </p:ext>
            </p:extLst>
          </p:nvPr>
        </p:nvGraphicFramePr>
        <p:xfrm>
          <a:off x="1560483" y="1702042"/>
          <a:ext cx="8151952" cy="453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5CDD7E47-0E06-4517-A7A9-0BBA68C3FA0A}"/>
              </a:ext>
            </a:extLst>
          </p:cNvPr>
          <p:cNvSpPr txBox="1"/>
          <p:nvPr/>
        </p:nvSpPr>
        <p:spPr>
          <a:xfrm>
            <a:off x="7400483" y="3142308"/>
            <a:ext cx="245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  <a:latin typeface="Otterco ExtraBold" pitchFamily="2" charset="77"/>
              </a:rPr>
              <a:t>Requisitos </a:t>
            </a:r>
            <a:endParaRPr lang="es-EC" b="1" dirty="0">
              <a:solidFill>
                <a:srgbClr val="3F3377"/>
              </a:solidFill>
              <a:latin typeface="Otterco ExtraBold" pitchFamily="2" charset="77"/>
            </a:endParaRPr>
          </a:p>
        </p:txBody>
      </p:sp>
      <p:sp>
        <p:nvSpPr>
          <p:cNvPr id="30" name="Cerrar llave 29">
            <a:extLst>
              <a:ext uri="{FF2B5EF4-FFF2-40B4-BE49-F238E27FC236}">
                <a16:creationId xmlns:a16="http://schemas.microsoft.com/office/drawing/2014/main" id="{C90BC50D-F567-40B8-994B-972790E4B375}"/>
              </a:ext>
            </a:extLst>
          </p:cNvPr>
          <p:cNvSpPr/>
          <p:nvPr/>
        </p:nvSpPr>
        <p:spPr>
          <a:xfrm>
            <a:off x="6807267" y="2265085"/>
            <a:ext cx="384768" cy="212234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errar llave 30">
            <a:extLst>
              <a:ext uri="{FF2B5EF4-FFF2-40B4-BE49-F238E27FC236}">
                <a16:creationId xmlns:a16="http://schemas.microsoft.com/office/drawing/2014/main" id="{9FDE4017-1C74-4336-9994-554F4105FF06}"/>
              </a:ext>
            </a:extLst>
          </p:cNvPr>
          <p:cNvSpPr/>
          <p:nvPr/>
        </p:nvSpPr>
        <p:spPr>
          <a:xfrm>
            <a:off x="6807267" y="4559319"/>
            <a:ext cx="384768" cy="15706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4D663F3-2A70-4D16-8AA5-7A17CDAD5EF3}"/>
              </a:ext>
            </a:extLst>
          </p:cNvPr>
          <p:cNvSpPr txBox="1"/>
          <p:nvPr/>
        </p:nvSpPr>
        <p:spPr>
          <a:xfrm>
            <a:off x="7400483" y="5159989"/>
            <a:ext cx="311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  <a:latin typeface="Otterco ExtraBold" pitchFamily="2" charset="77"/>
              </a:rPr>
              <a:t>Matriculación </a:t>
            </a:r>
            <a:endParaRPr lang="es-EC" b="1" dirty="0">
              <a:solidFill>
                <a:srgbClr val="3F3377"/>
              </a:solidFill>
              <a:latin typeface="Otterco ExtraBold" pitchFamily="2" charset="77"/>
            </a:endParaRPr>
          </a:p>
        </p:txBody>
      </p:sp>
      <p:pic>
        <p:nvPicPr>
          <p:cNvPr id="34" name="Gráfico 195" descr="Coche">
            <a:extLst>
              <a:ext uri="{FF2B5EF4-FFF2-40B4-BE49-F238E27FC236}">
                <a16:creationId xmlns:a16="http://schemas.microsoft.com/office/drawing/2014/main" id="{3826F918-D859-4F20-BBF7-640A583F3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187" y="3142308"/>
            <a:ext cx="1175360" cy="1175360"/>
          </a:xfrm>
          <a:prstGeom prst="rect">
            <a:avLst/>
          </a:prstGeom>
        </p:spPr>
      </p:pic>
      <p:sp>
        <p:nvSpPr>
          <p:cNvPr id="36" name="Flecha: a la derecha 201">
            <a:extLst>
              <a:ext uri="{FF2B5EF4-FFF2-40B4-BE49-F238E27FC236}">
                <a16:creationId xmlns:a16="http://schemas.microsoft.com/office/drawing/2014/main" id="{68EA1796-4E59-4030-BBF3-0767FBCA504C}"/>
              </a:ext>
            </a:extLst>
          </p:cNvPr>
          <p:cNvSpPr/>
          <p:nvPr/>
        </p:nvSpPr>
        <p:spPr>
          <a:xfrm>
            <a:off x="3915878" y="3718587"/>
            <a:ext cx="535995" cy="22010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222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2F42715-2479-D34D-9D1E-66508DFEE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05635"/>
              </p:ext>
            </p:extLst>
          </p:nvPr>
        </p:nvGraphicFramePr>
        <p:xfrm>
          <a:off x="2895600" y="3762167"/>
          <a:ext cx="8724900" cy="2224290"/>
        </p:xfrm>
        <a:graphic>
          <a:graphicData uri="http://schemas.openxmlformats.org/drawingml/2006/table">
            <a:tbl>
              <a:tblPr/>
              <a:tblGrid>
                <a:gridCol w="519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507">
                <a:tc>
                  <a:txBody>
                    <a:bodyPr/>
                    <a:lstStyle/>
                    <a:p>
                      <a:pPr algn="l" fontAlgn="b"/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ESTADÍSTICA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PROYECCIÓN DE DEMANDA (%)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PROYECCIÓN DE DEMANDA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Adquiridos y matriculados por 1ra vez.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51.767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50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Exonerados 2020 y 2021 que deberán hacer la Revisión Técnica Vehicular 2022.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aprobaron la RTV en el año 2021.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50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público, transporte comercial y por cuenta propia (Cambio de Unidad y Cambio de Socio)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04"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86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E39A769-A0B3-F649-B672-900CE9C65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601375B-6E50-9C44-A118-A6B418F7BC14}"/>
              </a:ext>
            </a:extLst>
          </p:cNvPr>
          <p:cNvGrpSpPr/>
          <p:nvPr/>
        </p:nvGrpSpPr>
        <p:grpSpPr>
          <a:xfrm>
            <a:off x="1349701" y="2604201"/>
            <a:ext cx="3879201" cy="2096742"/>
            <a:chOff x="1050119" y="2428236"/>
            <a:chExt cx="3879201" cy="2096742"/>
          </a:xfrm>
        </p:grpSpPr>
        <p:pic>
          <p:nvPicPr>
            <p:cNvPr id="5" name="Gráfico 195" descr="Coche">
              <a:extLst>
                <a:ext uri="{FF2B5EF4-FFF2-40B4-BE49-F238E27FC236}">
                  <a16:creationId xmlns:a16="http://schemas.microsoft.com/office/drawing/2014/main" id="{61C3B0F9-6BBA-4111-B55F-3872176D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119" y="2428236"/>
              <a:ext cx="1175360" cy="1175360"/>
            </a:xfrm>
            <a:prstGeom prst="rect">
              <a:avLst/>
            </a:prstGeom>
          </p:spPr>
        </p:pic>
        <p:sp>
          <p:nvSpPr>
            <p:cNvPr id="10" name="Signo más 200">
              <a:extLst>
                <a:ext uri="{FF2B5EF4-FFF2-40B4-BE49-F238E27FC236}">
                  <a16:creationId xmlns:a16="http://schemas.microsoft.com/office/drawing/2014/main" id="{6C19D00A-AE38-47A5-AA43-FEDC5029FA86}"/>
                </a:ext>
              </a:extLst>
            </p:cNvPr>
            <p:cNvSpPr/>
            <p:nvPr/>
          </p:nvSpPr>
          <p:spPr>
            <a:xfrm>
              <a:off x="2454466" y="2952242"/>
              <a:ext cx="363311" cy="338554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Flecha: a la derecha 201">
              <a:extLst>
                <a:ext uri="{FF2B5EF4-FFF2-40B4-BE49-F238E27FC236}">
                  <a16:creationId xmlns:a16="http://schemas.microsoft.com/office/drawing/2014/main" id="{DDEC6339-8CE6-4A23-AA06-06AD2A8B1C27}"/>
                </a:ext>
              </a:extLst>
            </p:cNvPr>
            <p:cNvSpPr/>
            <p:nvPr/>
          </p:nvSpPr>
          <p:spPr>
            <a:xfrm>
              <a:off x="4393325" y="3011468"/>
              <a:ext cx="535995" cy="220102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7" name="Gráfico 6" descr="Herramientas">
              <a:extLst>
                <a:ext uri="{FF2B5EF4-FFF2-40B4-BE49-F238E27FC236}">
                  <a16:creationId xmlns:a16="http://schemas.microsoft.com/office/drawing/2014/main" id="{2ADE41C7-50A9-407A-9937-55D0180F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5231" y="2613494"/>
              <a:ext cx="914400" cy="9144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9E9D3A5-EAA8-4506-B77E-D0CEC56ABC93}"/>
                </a:ext>
              </a:extLst>
            </p:cNvPr>
            <p:cNvSpPr txBox="1"/>
            <p:nvPr/>
          </p:nvSpPr>
          <p:spPr>
            <a:xfrm>
              <a:off x="3009866" y="3447760"/>
              <a:ext cx="12651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tx2"/>
                  </a:solidFill>
                </a:rPr>
                <a:t>Revisión vehicular en un cantón aledaño</a:t>
              </a:r>
            </a:p>
          </p:txBody>
        </p:sp>
      </p:grp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FF149495-E7A2-446E-A519-05D508623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556452"/>
              </p:ext>
            </p:extLst>
          </p:nvPr>
        </p:nvGraphicFramePr>
        <p:xfrm>
          <a:off x="5333126" y="1163935"/>
          <a:ext cx="3673634" cy="453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2478253E-B147-4BC7-B902-8654182F6731}"/>
              </a:ext>
            </a:extLst>
          </p:cNvPr>
          <p:cNvSpPr txBox="1"/>
          <p:nvPr/>
        </p:nvSpPr>
        <p:spPr>
          <a:xfrm>
            <a:off x="8889008" y="2604201"/>
            <a:ext cx="238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  <a:latin typeface="Otterco ExtraBold" pitchFamily="2" charset="77"/>
              </a:rPr>
              <a:t>Requisitos </a:t>
            </a:r>
            <a:endParaRPr lang="es-EC" b="1" dirty="0">
              <a:solidFill>
                <a:srgbClr val="3F3377"/>
              </a:solidFill>
              <a:latin typeface="Otterco ExtraBold" pitchFamily="2" charset="77"/>
            </a:endParaRPr>
          </a:p>
        </p:txBody>
      </p:sp>
      <p:sp>
        <p:nvSpPr>
          <p:cNvPr id="18" name="Cerrar llave 17">
            <a:extLst>
              <a:ext uri="{FF2B5EF4-FFF2-40B4-BE49-F238E27FC236}">
                <a16:creationId xmlns:a16="http://schemas.microsoft.com/office/drawing/2014/main" id="{33EE64B3-3983-4B3F-813A-81039854A4C0}"/>
              </a:ext>
            </a:extLst>
          </p:cNvPr>
          <p:cNvSpPr/>
          <p:nvPr/>
        </p:nvSpPr>
        <p:spPr>
          <a:xfrm>
            <a:off x="8295792" y="1726978"/>
            <a:ext cx="384768" cy="164283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0547FA64-1F98-43AB-B615-86CB84988A61}"/>
              </a:ext>
            </a:extLst>
          </p:cNvPr>
          <p:cNvSpPr/>
          <p:nvPr/>
        </p:nvSpPr>
        <p:spPr>
          <a:xfrm>
            <a:off x="8295792" y="4021212"/>
            <a:ext cx="384768" cy="15706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B62229-C495-43E3-BA52-952DB3190B18}"/>
              </a:ext>
            </a:extLst>
          </p:cNvPr>
          <p:cNvSpPr txBox="1"/>
          <p:nvPr/>
        </p:nvSpPr>
        <p:spPr>
          <a:xfrm>
            <a:off x="8889007" y="4621882"/>
            <a:ext cx="302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F3377"/>
                </a:solidFill>
                <a:latin typeface="Otterco ExtraBold" pitchFamily="2" charset="77"/>
              </a:rPr>
              <a:t>Matriculación </a:t>
            </a:r>
            <a:endParaRPr lang="es-EC" b="1" dirty="0">
              <a:solidFill>
                <a:srgbClr val="3F3377"/>
              </a:solidFill>
              <a:latin typeface="Otterco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396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B2D2635-88C0-224F-AED5-4CFA2B57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6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8ACCA1-05D8-BF49-B182-15BB2E7C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89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7708FC5-2BB8-F641-A3C0-8BBC7753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3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BBEA0E-82A7-354F-9AF3-D892708C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62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98EF4E1-9AA8-BC46-903D-82A53FC1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3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D57D53-DA62-0342-8E5A-95C1EA2A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6044F-B054-AA41-9111-FD5DABAC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28548B-4B95-5840-AC21-9E8E534A5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F9FADA-0CFD-3A44-8B52-8FA480FD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6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65404B-B593-3A49-A5FD-1ADCA5E3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E32B37-E56E-C540-BB8C-B287B4E0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6"/>
            <a:ext cx="12192000" cy="68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7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F138DF9-3CA8-5E4F-A2DC-86B0A670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B35D14-DDA3-BE49-9E94-DFF5C4B6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3247" y="900334"/>
            <a:ext cx="433166" cy="4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0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7414B6-7F45-FC43-8720-2BF3051D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721DAA-3464-194E-AC32-252B11B7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1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787061A-0A88-744F-A03D-B38575AB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028AD8-91D1-A540-8A9D-5AB7D557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2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549AF5-3F8D-8743-97E5-CBF63B8A5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4653CFE-59B7-3344-8BC6-C58F6A66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26D103B0-76D4-5049-A968-E7BC3276B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299598"/>
              </p:ext>
            </p:extLst>
          </p:nvPr>
        </p:nvGraphicFramePr>
        <p:xfrm>
          <a:off x="1234858" y="78156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3E104E0-C2BD-AC43-A541-F573ECD54C88}"/>
              </a:ext>
            </a:extLst>
          </p:cNvPr>
          <p:cNvSpPr txBox="1"/>
          <p:nvPr/>
        </p:nvSpPr>
        <p:spPr>
          <a:xfrm rot="16200000">
            <a:off x="346007" y="2726403"/>
            <a:ext cx="149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u="sng" dirty="0"/>
              <a:t>Avances</a:t>
            </a:r>
            <a:endParaRPr lang="es-EC" sz="2400" u="sng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FAADECF-3CAC-F448-8D38-9F19F6EDE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503266"/>
              </p:ext>
            </p:extLst>
          </p:nvPr>
        </p:nvGraphicFramePr>
        <p:xfrm>
          <a:off x="225468" y="4569356"/>
          <a:ext cx="11774466" cy="149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B4A50A8-9A70-174E-8984-DD70921BFA88}"/>
              </a:ext>
            </a:extLst>
          </p:cNvPr>
          <p:cNvSpPr txBox="1"/>
          <p:nvPr/>
        </p:nvSpPr>
        <p:spPr>
          <a:xfrm rot="16200000">
            <a:off x="915807" y="5058834"/>
            <a:ext cx="1348287" cy="369332"/>
          </a:xfrm>
          <a:prstGeom prst="rect">
            <a:avLst/>
          </a:prstGeom>
          <a:solidFill>
            <a:srgbClr val="3F337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Por ejecutar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40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780</Words>
  <Application>Microsoft Macintosh PowerPoint</Application>
  <PresentationFormat>Panorámica</PresentationFormat>
  <Paragraphs>285</Paragraphs>
  <Slides>27</Slides>
  <Notes>2</Notes>
  <HiddenSlides>2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Otterco ExtraBold</vt:lpstr>
      <vt:lpstr>Otterco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Máximo Hernán Vivanco Fierro</dc:creator>
  <cp:lastModifiedBy>Máximo Hernán Vivanco Fierro</cp:lastModifiedBy>
  <cp:revision>162</cp:revision>
  <cp:lastPrinted>2022-01-31T23:13:35Z</cp:lastPrinted>
  <dcterms:created xsi:type="dcterms:W3CDTF">2022-01-24T20:26:10Z</dcterms:created>
  <dcterms:modified xsi:type="dcterms:W3CDTF">2022-02-01T03:29:28Z</dcterms:modified>
</cp:coreProperties>
</file>