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7" r:id="rId4"/>
    <p:sldId id="260" r:id="rId5"/>
    <p:sldId id="263" r:id="rId6"/>
    <p:sldId id="261" r:id="rId7"/>
    <p:sldId id="262" r:id="rId8"/>
    <p:sldId id="265" r:id="rId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8"/>
  </p:normalViewPr>
  <p:slideViewPr>
    <p:cSldViewPr snapToGrid="0" snapToObjects="1">
      <p:cViewPr varScale="1">
        <p:scale>
          <a:sx n="105" d="100"/>
          <a:sy n="105" d="100"/>
        </p:scale>
        <p:origin x="8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326A7-F53F-4B26-A0AB-33F63790C2D7}"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DFC232C2-A421-4AC2-B924-2762EFAC9FAD}">
      <dgm:prSet/>
      <dgm:spPr/>
      <dgm:t>
        <a:bodyPr/>
        <a:lstStyle/>
        <a:p>
          <a:pPr>
            <a:defRPr b="1"/>
          </a:pPr>
          <a:r>
            <a:rPr lang="en-US"/>
            <a:t>29 Oct. 2021</a:t>
          </a:r>
        </a:p>
      </dgm:t>
    </dgm:pt>
    <dgm:pt modelId="{24734B60-06F6-4237-9066-06ED0687E0D5}" type="parTrans" cxnId="{E9BB8437-6D5B-44E7-A2C4-0AF8491E6046}">
      <dgm:prSet/>
      <dgm:spPr/>
      <dgm:t>
        <a:bodyPr/>
        <a:lstStyle/>
        <a:p>
          <a:endParaRPr lang="en-US"/>
        </a:p>
      </dgm:t>
    </dgm:pt>
    <dgm:pt modelId="{86196CA0-3A6C-45D0-93E4-BE3AF9F78908}" type="sibTrans" cxnId="{E9BB8437-6D5B-44E7-A2C4-0AF8491E6046}">
      <dgm:prSet/>
      <dgm:spPr/>
      <dgm:t>
        <a:bodyPr/>
        <a:lstStyle/>
        <a:p>
          <a:endParaRPr lang="en-US"/>
        </a:p>
      </dgm:t>
    </dgm:pt>
    <dgm:pt modelId="{E298F9E9-6443-4D1B-8D32-2AE9CCB0C380}">
      <dgm:prSet/>
      <dgm:spPr/>
      <dgm:t>
        <a:bodyPr/>
        <a:lstStyle/>
        <a:p>
          <a:pPr algn="just"/>
          <a:r>
            <a:rPr lang="es-ES_tradnl" noProof="0" dirty="0"/>
            <a:t>Oficio Nro. GADDMQ-AMC-SMC-2021-1689-O de 29 de octubre de 2021: alerta y solicitud de reforma a la ordenanza. </a:t>
          </a:r>
        </a:p>
      </dgm:t>
    </dgm:pt>
    <dgm:pt modelId="{0FDA81A1-1113-457B-A561-F9CA09A732E8}" type="parTrans" cxnId="{23EBE258-33C6-4AAC-9B3A-2F17D8AAC89F}">
      <dgm:prSet/>
      <dgm:spPr/>
      <dgm:t>
        <a:bodyPr/>
        <a:lstStyle/>
        <a:p>
          <a:endParaRPr lang="en-US"/>
        </a:p>
      </dgm:t>
    </dgm:pt>
    <dgm:pt modelId="{A61DCAA8-1D22-4432-B1F2-12CDDED90051}" type="sibTrans" cxnId="{23EBE258-33C6-4AAC-9B3A-2F17D8AAC89F}">
      <dgm:prSet/>
      <dgm:spPr/>
      <dgm:t>
        <a:bodyPr/>
        <a:lstStyle/>
        <a:p>
          <a:endParaRPr lang="en-US"/>
        </a:p>
      </dgm:t>
    </dgm:pt>
    <dgm:pt modelId="{7783A06A-1C07-4B99-8218-52552FB84D77}">
      <dgm:prSet/>
      <dgm:spPr/>
      <dgm:t>
        <a:bodyPr/>
        <a:lstStyle/>
        <a:p>
          <a:pPr>
            <a:defRPr b="1"/>
          </a:pPr>
          <a:r>
            <a:rPr lang="en-US"/>
            <a:t>18 Nov. 2021</a:t>
          </a:r>
        </a:p>
      </dgm:t>
    </dgm:pt>
    <dgm:pt modelId="{29434DF2-C8BD-4A6B-8B3C-D8CD78E8ACDE}" type="parTrans" cxnId="{D5AA7FB3-BBD2-4D68-9098-24157CD65B63}">
      <dgm:prSet/>
      <dgm:spPr/>
      <dgm:t>
        <a:bodyPr/>
        <a:lstStyle/>
        <a:p>
          <a:endParaRPr lang="en-US"/>
        </a:p>
      </dgm:t>
    </dgm:pt>
    <dgm:pt modelId="{B7221BAC-BE1A-46C6-8BBF-CD340644A62E}" type="sibTrans" cxnId="{D5AA7FB3-BBD2-4D68-9098-24157CD65B63}">
      <dgm:prSet/>
      <dgm:spPr/>
      <dgm:t>
        <a:bodyPr/>
        <a:lstStyle/>
        <a:p>
          <a:endParaRPr lang="en-US"/>
        </a:p>
      </dgm:t>
    </dgm:pt>
    <dgm:pt modelId="{450B08BB-AD27-4E39-8232-946A2FEB385F}">
      <dgm:prSet/>
      <dgm:spPr/>
      <dgm:t>
        <a:bodyPr/>
        <a:lstStyle/>
        <a:p>
          <a:pPr algn="just"/>
          <a:r>
            <a:rPr lang="es-ES_tradnl" noProof="0" dirty="0"/>
            <a:t>Oficio Nro. GADDMQ-AMC-SMC-2021-1798-O de 18 de noviembre de 2021: informe del proyecto de ordenanza reformatoria.</a:t>
          </a:r>
        </a:p>
      </dgm:t>
    </dgm:pt>
    <dgm:pt modelId="{042EEAB0-84AF-48B2-A617-88CE881A73EA}" type="parTrans" cxnId="{70CE5614-6E9C-4679-9C92-52E417E150EF}">
      <dgm:prSet/>
      <dgm:spPr/>
      <dgm:t>
        <a:bodyPr/>
        <a:lstStyle/>
        <a:p>
          <a:endParaRPr lang="en-US"/>
        </a:p>
      </dgm:t>
    </dgm:pt>
    <dgm:pt modelId="{F806E941-AF70-4DAC-A74C-D119D92F0DFC}" type="sibTrans" cxnId="{70CE5614-6E9C-4679-9C92-52E417E150EF}">
      <dgm:prSet/>
      <dgm:spPr/>
      <dgm:t>
        <a:bodyPr/>
        <a:lstStyle/>
        <a:p>
          <a:endParaRPr lang="en-US"/>
        </a:p>
      </dgm:t>
    </dgm:pt>
    <dgm:pt modelId="{FB0B70CB-58A9-6E4C-A1CE-EDE2605D3B56}" type="pres">
      <dgm:prSet presAssocID="{368326A7-F53F-4B26-A0AB-33F63790C2D7}" presName="root" presStyleCnt="0">
        <dgm:presLayoutVars>
          <dgm:chMax/>
          <dgm:chPref/>
          <dgm:animLvl val="lvl"/>
        </dgm:presLayoutVars>
      </dgm:prSet>
      <dgm:spPr/>
    </dgm:pt>
    <dgm:pt modelId="{6164EEC1-7631-BF43-A871-626F20EBD67F}" type="pres">
      <dgm:prSet presAssocID="{368326A7-F53F-4B26-A0AB-33F63790C2D7}" presName="divider" presStyleLbl="node1" presStyleIdx="0" presStyleCnt="1"/>
      <dgm:spPr/>
    </dgm:pt>
    <dgm:pt modelId="{DB8C5E38-B657-5240-8B89-54F458D5C709}" type="pres">
      <dgm:prSet presAssocID="{368326A7-F53F-4B26-A0AB-33F63790C2D7}" presName="nodes" presStyleCnt="0">
        <dgm:presLayoutVars>
          <dgm:chMax/>
          <dgm:chPref/>
          <dgm:animLvl val="lvl"/>
        </dgm:presLayoutVars>
      </dgm:prSet>
      <dgm:spPr/>
    </dgm:pt>
    <dgm:pt modelId="{07765122-AE99-0C4D-BD52-410C0F33CF73}" type="pres">
      <dgm:prSet presAssocID="{DFC232C2-A421-4AC2-B924-2762EFAC9FAD}" presName="composite" presStyleCnt="0"/>
      <dgm:spPr/>
    </dgm:pt>
    <dgm:pt modelId="{56B2F455-1C0D-6B45-AB0F-078EE4E9EE58}" type="pres">
      <dgm:prSet presAssocID="{DFC232C2-A421-4AC2-B924-2762EFAC9FAD}" presName="L1TextContainer" presStyleLbl="revTx" presStyleIdx="0" presStyleCnt="2">
        <dgm:presLayoutVars>
          <dgm:chMax val="1"/>
          <dgm:chPref val="1"/>
          <dgm:bulletEnabled val="1"/>
        </dgm:presLayoutVars>
      </dgm:prSet>
      <dgm:spPr/>
    </dgm:pt>
    <dgm:pt modelId="{CB38A4B0-55BE-474B-A7A7-9F075510CE42}" type="pres">
      <dgm:prSet presAssocID="{DFC232C2-A421-4AC2-B924-2762EFAC9FAD}" presName="L2TextContainerWrapper" presStyleCnt="0">
        <dgm:presLayoutVars>
          <dgm:chMax val="0"/>
          <dgm:chPref val="0"/>
          <dgm:bulletEnabled val="1"/>
        </dgm:presLayoutVars>
      </dgm:prSet>
      <dgm:spPr/>
    </dgm:pt>
    <dgm:pt modelId="{58E7B52A-31EE-A44F-9FBA-FCB4EFDF6852}" type="pres">
      <dgm:prSet presAssocID="{DFC232C2-A421-4AC2-B924-2762EFAC9FAD}" presName="L2TextContainer" presStyleLbl="bgAccFollowNode1" presStyleIdx="0" presStyleCnt="2"/>
      <dgm:spPr/>
    </dgm:pt>
    <dgm:pt modelId="{218EBEE5-B3B1-8A47-93A8-9C69490F0F5C}" type="pres">
      <dgm:prSet presAssocID="{DFC232C2-A421-4AC2-B924-2762EFAC9FAD}" presName="FlexibleEmptyPlaceHolder" presStyleCnt="0"/>
      <dgm:spPr/>
    </dgm:pt>
    <dgm:pt modelId="{BC7ABE33-B95B-AD4C-8BCC-745252D85AF4}" type="pres">
      <dgm:prSet presAssocID="{DFC232C2-A421-4AC2-B924-2762EFAC9FAD}" presName="ConnectLine" presStyleLbl="alignNode1" presStyleIdx="0" presStyleCnt="2"/>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504075C-C4BD-284B-AA79-E25C46A6E77A}" type="pres">
      <dgm:prSet presAssocID="{DFC232C2-A421-4AC2-B924-2762EFAC9FAD}" presName="ConnectorPoint" presStyleLbl="fgAcc1" presStyleIdx="0" presStyleCnt="2"/>
      <dgm:spPr>
        <a:solidFill>
          <a:schemeClr val="lt1">
            <a:alpha val="90000"/>
            <a:hueOff val="0"/>
            <a:satOff val="0"/>
            <a:lumOff val="0"/>
            <a:alphaOff val="0"/>
          </a:schemeClr>
        </a:solidFill>
        <a:ln w="12700" cap="flat" cmpd="sng" algn="ctr">
          <a:noFill/>
          <a:prstDash val="solid"/>
          <a:miter lim="800000"/>
        </a:ln>
        <a:effectLst/>
      </dgm:spPr>
    </dgm:pt>
    <dgm:pt modelId="{E9FAA0DD-4E3D-A240-8283-6AD555E38C9A}" type="pres">
      <dgm:prSet presAssocID="{DFC232C2-A421-4AC2-B924-2762EFAC9FAD}" presName="EmptyPlaceHolder" presStyleCnt="0"/>
      <dgm:spPr/>
    </dgm:pt>
    <dgm:pt modelId="{48F15FC5-D343-6849-99AA-02695C55F1D5}" type="pres">
      <dgm:prSet presAssocID="{86196CA0-3A6C-45D0-93E4-BE3AF9F78908}" presName="spaceBetweenRectangles" presStyleCnt="0"/>
      <dgm:spPr/>
    </dgm:pt>
    <dgm:pt modelId="{D77AAA55-A651-104C-8564-6E4A65ED7F7A}" type="pres">
      <dgm:prSet presAssocID="{7783A06A-1C07-4B99-8218-52552FB84D77}" presName="composite" presStyleCnt="0"/>
      <dgm:spPr/>
    </dgm:pt>
    <dgm:pt modelId="{4F21EF29-5998-344A-A6F4-4C0808F2D0C6}" type="pres">
      <dgm:prSet presAssocID="{7783A06A-1C07-4B99-8218-52552FB84D77}" presName="L1TextContainer" presStyleLbl="revTx" presStyleIdx="1" presStyleCnt="2">
        <dgm:presLayoutVars>
          <dgm:chMax val="1"/>
          <dgm:chPref val="1"/>
          <dgm:bulletEnabled val="1"/>
        </dgm:presLayoutVars>
      </dgm:prSet>
      <dgm:spPr/>
    </dgm:pt>
    <dgm:pt modelId="{C71F9CDC-787F-3F40-A399-65F326F69E7B}" type="pres">
      <dgm:prSet presAssocID="{7783A06A-1C07-4B99-8218-52552FB84D77}" presName="L2TextContainerWrapper" presStyleCnt="0">
        <dgm:presLayoutVars>
          <dgm:chMax val="0"/>
          <dgm:chPref val="0"/>
          <dgm:bulletEnabled val="1"/>
        </dgm:presLayoutVars>
      </dgm:prSet>
      <dgm:spPr/>
    </dgm:pt>
    <dgm:pt modelId="{0B9F2A9E-7E02-654E-AA94-D4FF3F3C2AD3}" type="pres">
      <dgm:prSet presAssocID="{7783A06A-1C07-4B99-8218-52552FB84D77}" presName="L2TextContainer" presStyleLbl="bgAccFollowNode1" presStyleIdx="1" presStyleCnt="2"/>
      <dgm:spPr/>
    </dgm:pt>
    <dgm:pt modelId="{CCFEFC31-5C1F-C64C-B772-E791D8C90C46}" type="pres">
      <dgm:prSet presAssocID="{7783A06A-1C07-4B99-8218-52552FB84D77}" presName="FlexibleEmptyPlaceHolder" presStyleCnt="0"/>
      <dgm:spPr/>
    </dgm:pt>
    <dgm:pt modelId="{3EF55370-9B87-784F-BA4C-40349698D82B}" type="pres">
      <dgm:prSet presAssocID="{7783A06A-1C07-4B99-8218-52552FB84D77}" presName="ConnectLine" presStyleLbl="alignNode1" presStyleIdx="1" presStyleCnt="2"/>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A637C6C4-83CF-484A-9CDD-11279C2B5831}" type="pres">
      <dgm:prSet presAssocID="{7783A06A-1C07-4B99-8218-52552FB84D77}" presName="ConnectorPoint" presStyleLbl="fgAcc1" presStyleIdx="1" presStyleCnt="2"/>
      <dgm:spPr>
        <a:solidFill>
          <a:schemeClr val="lt1">
            <a:alpha val="90000"/>
            <a:hueOff val="0"/>
            <a:satOff val="0"/>
            <a:lumOff val="0"/>
            <a:alphaOff val="0"/>
          </a:schemeClr>
        </a:solidFill>
        <a:ln w="12700" cap="flat" cmpd="sng" algn="ctr">
          <a:noFill/>
          <a:prstDash val="solid"/>
          <a:miter lim="800000"/>
        </a:ln>
        <a:effectLst/>
      </dgm:spPr>
    </dgm:pt>
    <dgm:pt modelId="{4781C615-02BD-D245-91EF-D5D0DA117F3B}" type="pres">
      <dgm:prSet presAssocID="{7783A06A-1C07-4B99-8218-52552FB84D77}" presName="EmptyPlaceHolder" presStyleCnt="0"/>
      <dgm:spPr/>
    </dgm:pt>
  </dgm:ptLst>
  <dgm:cxnLst>
    <dgm:cxn modelId="{C9841611-122F-BE4B-891F-C9F41B4D0AB0}" type="presOf" srcId="{7783A06A-1C07-4B99-8218-52552FB84D77}" destId="{4F21EF29-5998-344A-A6F4-4C0808F2D0C6}" srcOrd="0" destOrd="0" presId="urn:microsoft.com/office/officeart/2017/3/layout/HorizontalPathTimeline"/>
    <dgm:cxn modelId="{70CE5614-6E9C-4679-9C92-52E417E150EF}" srcId="{7783A06A-1C07-4B99-8218-52552FB84D77}" destId="{450B08BB-AD27-4E39-8232-946A2FEB385F}" srcOrd="0" destOrd="0" parTransId="{042EEAB0-84AF-48B2-A617-88CE881A73EA}" sibTransId="{F806E941-AF70-4DAC-A74C-D119D92F0DFC}"/>
    <dgm:cxn modelId="{E9BB8437-6D5B-44E7-A2C4-0AF8491E6046}" srcId="{368326A7-F53F-4B26-A0AB-33F63790C2D7}" destId="{DFC232C2-A421-4AC2-B924-2762EFAC9FAD}" srcOrd="0" destOrd="0" parTransId="{24734B60-06F6-4237-9066-06ED0687E0D5}" sibTransId="{86196CA0-3A6C-45D0-93E4-BE3AF9F78908}"/>
    <dgm:cxn modelId="{6D1EA73E-EC11-7840-94D8-9A61B1279EA6}" type="presOf" srcId="{DFC232C2-A421-4AC2-B924-2762EFAC9FAD}" destId="{56B2F455-1C0D-6B45-AB0F-078EE4E9EE58}" srcOrd="0" destOrd="0" presId="urn:microsoft.com/office/officeart/2017/3/layout/HorizontalPathTimeline"/>
    <dgm:cxn modelId="{9982BD4D-D3E8-B246-AB65-DD4F488362FE}" type="presOf" srcId="{E298F9E9-6443-4D1B-8D32-2AE9CCB0C380}" destId="{58E7B52A-31EE-A44F-9FBA-FCB4EFDF6852}" srcOrd="0" destOrd="0" presId="urn:microsoft.com/office/officeart/2017/3/layout/HorizontalPathTimeline"/>
    <dgm:cxn modelId="{23EBE258-33C6-4AAC-9B3A-2F17D8AAC89F}" srcId="{DFC232C2-A421-4AC2-B924-2762EFAC9FAD}" destId="{E298F9E9-6443-4D1B-8D32-2AE9CCB0C380}" srcOrd="0" destOrd="0" parTransId="{0FDA81A1-1113-457B-A561-F9CA09A732E8}" sibTransId="{A61DCAA8-1D22-4432-B1F2-12CDDED90051}"/>
    <dgm:cxn modelId="{D5AA7FB3-BBD2-4D68-9098-24157CD65B63}" srcId="{368326A7-F53F-4B26-A0AB-33F63790C2D7}" destId="{7783A06A-1C07-4B99-8218-52552FB84D77}" srcOrd="1" destOrd="0" parTransId="{29434DF2-C8BD-4A6B-8B3C-D8CD78E8ACDE}" sibTransId="{B7221BAC-BE1A-46C6-8BBF-CD340644A62E}"/>
    <dgm:cxn modelId="{FE0208B6-3C1D-2A40-913B-2328E68E0574}" type="presOf" srcId="{450B08BB-AD27-4E39-8232-946A2FEB385F}" destId="{0B9F2A9E-7E02-654E-AA94-D4FF3F3C2AD3}" srcOrd="0" destOrd="0" presId="urn:microsoft.com/office/officeart/2017/3/layout/HorizontalPathTimeline"/>
    <dgm:cxn modelId="{BD1318C2-CD05-5E45-B1FB-9E09800DE6CA}" type="presOf" srcId="{368326A7-F53F-4B26-A0AB-33F63790C2D7}" destId="{FB0B70CB-58A9-6E4C-A1CE-EDE2605D3B56}" srcOrd="0" destOrd="0" presId="urn:microsoft.com/office/officeart/2017/3/layout/HorizontalPathTimeline"/>
    <dgm:cxn modelId="{72530FFE-D4AD-764D-88EB-0F8B5A2EE026}" type="presParOf" srcId="{FB0B70CB-58A9-6E4C-A1CE-EDE2605D3B56}" destId="{6164EEC1-7631-BF43-A871-626F20EBD67F}" srcOrd="0" destOrd="0" presId="urn:microsoft.com/office/officeart/2017/3/layout/HorizontalPathTimeline"/>
    <dgm:cxn modelId="{0B9FEE71-3B8B-174C-980F-5FC7E2F80EB2}" type="presParOf" srcId="{FB0B70CB-58A9-6E4C-A1CE-EDE2605D3B56}" destId="{DB8C5E38-B657-5240-8B89-54F458D5C709}" srcOrd="1" destOrd="0" presId="urn:microsoft.com/office/officeart/2017/3/layout/HorizontalPathTimeline"/>
    <dgm:cxn modelId="{C0F864AF-AA2E-2441-AB25-621FA1BD981F}" type="presParOf" srcId="{DB8C5E38-B657-5240-8B89-54F458D5C709}" destId="{07765122-AE99-0C4D-BD52-410C0F33CF73}" srcOrd="0" destOrd="0" presId="urn:microsoft.com/office/officeart/2017/3/layout/HorizontalPathTimeline"/>
    <dgm:cxn modelId="{AAB90A5F-F148-1845-B8D7-1BC3444BE5C7}" type="presParOf" srcId="{07765122-AE99-0C4D-BD52-410C0F33CF73}" destId="{56B2F455-1C0D-6B45-AB0F-078EE4E9EE58}" srcOrd="0" destOrd="0" presId="urn:microsoft.com/office/officeart/2017/3/layout/HorizontalPathTimeline"/>
    <dgm:cxn modelId="{5D505007-B044-DC43-B263-5AE99F75D47F}" type="presParOf" srcId="{07765122-AE99-0C4D-BD52-410C0F33CF73}" destId="{CB38A4B0-55BE-474B-A7A7-9F075510CE42}" srcOrd="1" destOrd="0" presId="urn:microsoft.com/office/officeart/2017/3/layout/HorizontalPathTimeline"/>
    <dgm:cxn modelId="{3A70F0A8-D3F7-2742-8377-72F680971CC7}" type="presParOf" srcId="{CB38A4B0-55BE-474B-A7A7-9F075510CE42}" destId="{58E7B52A-31EE-A44F-9FBA-FCB4EFDF6852}" srcOrd="0" destOrd="0" presId="urn:microsoft.com/office/officeart/2017/3/layout/HorizontalPathTimeline"/>
    <dgm:cxn modelId="{7509E1E2-AC36-E946-8279-3B4C5698CBE3}" type="presParOf" srcId="{CB38A4B0-55BE-474B-A7A7-9F075510CE42}" destId="{218EBEE5-B3B1-8A47-93A8-9C69490F0F5C}" srcOrd="1" destOrd="0" presId="urn:microsoft.com/office/officeart/2017/3/layout/HorizontalPathTimeline"/>
    <dgm:cxn modelId="{9EE3C23E-9895-7447-B943-BABC7B86A9D5}" type="presParOf" srcId="{07765122-AE99-0C4D-BD52-410C0F33CF73}" destId="{BC7ABE33-B95B-AD4C-8BCC-745252D85AF4}" srcOrd="2" destOrd="0" presId="urn:microsoft.com/office/officeart/2017/3/layout/HorizontalPathTimeline"/>
    <dgm:cxn modelId="{A9D87C72-15A0-084C-AFAA-99FCF5E83690}" type="presParOf" srcId="{07765122-AE99-0C4D-BD52-410C0F33CF73}" destId="{C504075C-C4BD-284B-AA79-E25C46A6E77A}" srcOrd="3" destOrd="0" presId="urn:microsoft.com/office/officeart/2017/3/layout/HorizontalPathTimeline"/>
    <dgm:cxn modelId="{17106F30-5FC7-0B42-910E-6C91D13D3F88}" type="presParOf" srcId="{07765122-AE99-0C4D-BD52-410C0F33CF73}" destId="{E9FAA0DD-4E3D-A240-8283-6AD555E38C9A}" srcOrd="4" destOrd="0" presId="urn:microsoft.com/office/officeart/2017/3/layout/HorizontalPathTimeline"/>
    <dgm:cxn modelId="{583E1328-DAA5-B14B-920C-CFBAA3ED92B7}" type="presParOf" srcId="{DB8C5E38-B657-5240-8B89-54F458D5C709}" destId="{48F15FC5-D343-6849-99AA-02695C55F1D5}" srcOrd="1" destOrd="0" presId="urn:microsoft.com/office/officeart/2017/3/layout/HorizontalPathTimeline"/>
    <dgm:cxn modelId="{6FD6FDCD-41F6-B449-8174-CC967EF1BBF1}" type="presParOf" srcId="{DB8C5E38-B657-5240-8B89-54F458D5C709}" destId="{D77AAA55-A651-104C-8564-6E4A65ED7F7A}" srcOrd="2" destOrd="0" presId="urn:microsoft.com/office/officeart/2017/3/layout/HorizontalPathTimeline"/>
    <dgm:cxn modelId="{887F7995-FAEB-0E48-9296-646042A84E41}" type="presParOf" srcId="{D77AAA55-A651-104C-8564-6E4A65ED7F7A}" destId="{4F21EF29-5998-344A-A6F4-4C0808F2D0C6}" srcOrd="0" destOrd="0" presId="urn:microsoft.com/office/officeart/2017/3/layout/HorizontalPathTimeline"/>
    <dgm:cxn modelId="{58C786FD-62BF-6041-A34A-A768B3256FD8}" type="presParOf" srcId="{D77AAA55-A651-104C-8564-6E4A65ED7F7A}" destId="{C71F9CDC-787F-3F40-A399-65F326F69E7B}" srcOrd="1" destOrd="0" presId="urn:microsoft.com/office/officeart/2017/3/layout/HorizontalPathTimeline"/>
    <dgm:cxn modelId="{6136AF3C-6B9D-2A48-895A-6E983EC85108}" type="presParOf" srcId="{C71F9CDC-787F-3F40-A399-65F326F69E7B}" destId="{0B9F2A9E-7E02-654E-AA94-D4FF3F3C2AD3}" srcOrd="0" destOrd="0" presId="urn:microsoft.com/office/officeart/2017/3/layout/HorizontalPathTimeline"/>
    <dgm:cxn modelId="{52B4F3B1-45BC-8544-A5CA-3BEF222D8934}" type="presParOf" srcId="{C71F9CDC-787F-3F40-A399-65F326F69E7B}" destId="{CCFEFC31-5C1F-C64C-B772-E791D8C90C46}" srcOrd="1" destOrd="0" presId="urn:microsoft.com/office/officeart/2017/3/layout/HorizontalPathTimeline"/>
    <dgm:cxn modelId="{9CE67DF1-51C8-2445-A38B-EA10C8D75E02}" type="presParOf" srcId="{D77AAA55-A651-104C-8564-6E4A65ED7F7A}" destId="{3EF55370-9B87-784F-BA4C-40349698D82B}" srcOrd="2" destOrd="0" presId="urn:microsoft.com/office/officeart/2017/3/layout/HorizontalPathTimeline"/>
    <dgm:cxn modelId="{D17851D6-DDC4-5A46-9E5C-A0E82E888D62}" type="presParOf" srcId="{D77AAA55-A651-104C-8564-6E4A65ED7F7A}" destId="{A637C6C4-83CF-484A-9CDD-11279C2B5831}" srcOrd="3" destOrd="0" presId="urn:microsoft.com/office/officeart/2017/3/layout/HorizontalPathTimeline"/>
    <dgm:cxn modelId="{282CB4CE-4743-3445-8B79-9EDC4F56196D}" type="presParOf" srcId="{D77AAA55-A651-104C-8564-6E4A65ED7F7A}" destId="{4781C615-02BD-D245-91EF-D5D0DA117F3B}"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2F455-1C0D-6B45-AB0F-078EE4E9EE58}">
      <dsp:nvSpPr>
        <dsp:cNvPr id="0" name=""/>
        <dsp:cNvSpPr/>
      </dsp:nvSpPr>
      <dsp:spPr>
        <a:xfrm>
          <a:off x="525780" y="2336668"/>
          <a:ext cx="420623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29 Oct. 2021</a:t>
          </a:r>
        </a:p>
      </dsp:txBody>
      <dsp:txXfrm>
        <a:off x="525780" y="2336668"/>
        <a:ext cx="4206239" cy="491701"/>
      </dsp:txXfrm>
    </dsp:sp>
    <dsp:sp modelId="{6164EEC1-7631-BF43-A871-626F20EBD67F}">
      <dsp:nvSpPr>
        <dsp:cNvPr id="0" name=""/>
        <dsp:cNvSpPr/>
      </dsp:nvSpPr>
      <dsp:spPr>
        <a:xfrm>
          <a:off x="0" y="2088642"/>
          <a:ext cx="10515600" cy="174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7B52A-31EE-A44F-9FBA-FCB4EFDF6852}">
      <dsp:nvSpPr>
        <dsp:cNvPr id="0" name=""/>
        <dsp:cNvSpPr/>
      </dsp:nvSpPr>
      <dsp:spPr>
        <a:xfrm>
          <a:off x="315468" y="419428"/>
          <a:ext cx="4626864" cy="9294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just" defTabSz="666750">
            <a:lnSpc>
              <a:spcPct val="90000"/>
            </a:lnSpc>
            <a:spcBef>
              <a:spcPct val="0"/>
            </a:spcBef>
            <a:spcAft>
              <a:spcPct val="35000"/>
            </a:spcAft>
            <a:buNone/>
          </a:pPr>
          <a:r>
            <a:rPr lang="es-ES_tradnl" sz="1500" kern="1200" noProof="0" dirty="0"/>
            <a:t>Oficio Nro. GADDMQ-AMC-SMC-2021-1689-O de 29 de octubre de 2021: alerta y solicitud de reforma a la ordenanza. </a:t>
          </a:r>
        </a:p>
      </dsp:txBody>
      <dsp:txXfrm>
        <a:off x="315468" y="419428"/>
        <a:ext cx="4626864" cy="929486"/>
      </dsp:txXfrm>
    </dsp:sp>
    <dsp:sp modelId="{BC7ABE33-B95B-AD4C-8BCC-745252D85AF4}">
      <dsp:nvSpPr>
        <dsp:cNvPr id="0" name=""/>
        <dsp:cNvSpPr/>
      </dsp:nvSpPr>
      <dsp:spPr>
        <a:xfrm>
          <a:off x="2628900"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F21EF29-5998-344A-A6F4-4C0808F2D0C6}">
      <dsp:nvSpPr>
        <dsp:cNvPr id="0" name=""/>
        <dsp:cNvSpPr/>
      </dsp:nvSpPr>
      <dsp:spPr>
        <a:xfrm>
          <a:off x="5783580" y="1522968"/>
          <a:ext cx="420623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18 Nov. 2021</a:t>
          </a:r>
        </a:p>
      </dsp:txBody>
      <dsp:txXfrm>
        <a:off x="5783580" y="1522968"/>
        <a:ext cx="4206239" cy="491701"/>
      </dsp:txXfrm>
    </dsp:sp>
    <dsp:sp modelId="{0B9F2A9E-7E02-654E-AA94-D4FF3F3C2AD3}">
      <dsp:nvSpPr>
        <dsp:cNvPr id="0" name=""/>
        <dsp:cNvSpPr/>
      </dsp:nvSpPr>
      <dsp:spPr>
        <a:xfrm>
          <a:off x="5573268" y="3002423"/>
          <a:ext cx="4626864" cy="9294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just" defTabSz="666750">
            <a:lnSpc>
              <a:spcPct val="90000"/>
            </a:lnSpc>
            <a:spcBef>
              <a:spcPct val="0"/>
            </a:spcBef>
            <a:spcAft>
              <a:spcPct val="35000"/>
            </a:spcAft>
            <a:buNone/>
          </a:pPr>
          <a:r>
            <a:rPr lang="es-ES_tradnl" sz="1500" kern="1200" noProof="0" dirty="0"/>
            <a:t>Oficio Nro. GADDMQ-AMC-SMC-2021-1798-O de 18 de noviembre de 2021: informe del proyecto de ordenanza reformatoria.</a:t>
          </a:r>
        </a:p>
      </dsp:txBody>
      <dsp:txXfrm>
        <a:off x="5573268" y="3002423"/>
        <a:ext cx="4626864" cy="929486"/>
      </dsp:txXfrm>
    </dsp:sp>
    <dsp:sp modelId="{3EF55370-9B87-784F-BA4C-40349698D82B}">
      <dsp:nvSpPr>
        <dsp:cNvPr id="0" name=""/>
        <dsp:cNvSpPr/>
      </dsp:nvSpPr>
      <dsp:spPr>
        <a:xfrm>
          <a:off x="7886700"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504075C-C4BD-284B-AA79-E25C46A6E77A}">
      <dsp:nvSpPr>
        <dsp:cNvPr id="0" name=""/>
        <dsp:cNvSpPr/>
      </dsp:nvSpPr>
      <dsp:spPr>
        <a:xfrm>
          <a:off x="25745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37C6C4-83CF-484A-9CDD-11279C2B5831}">
      <dsp:nvSpPr>
        <dsp:cNvPr id="0" name=""/>
        <dsp:cNvSpPr/>
      </dsp:nvSpPr>
      <dsp:spPr>
        <a:xfrm>
          <a:off x="78323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A7E64C-4C3C-5E41-BD85-E2D448201C12}"/>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C"/>
          </a:p>
        </p:txBody>
      </p:sp>
      <p:sp>
        <p:nvSpPr>
          <p:cNvPr id="3" name="Subtítulo 2">
            <a:extLst>
              <a:ext uri="{FF2B5EF4-FFF2-40B4-BE49-F238E27FC236}">
                <a16:creationId xmlns:a16="http://schemas.microsoft.com/office/drawing/2014/main" id="{58D03D8E-1BE1-054D-BC96-851568AD2F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C"/>
          </a:p>
        </p:txBody>
      </p:sp>
      <p:sp>
        <p:nvSpPr>
          <p:cNvPr id="4" name="Marcador de fecha 3">
            <a:extLst>
              <a:ext uri="{FF2B5EF4-FFF2-40B4-BE49-F238E27FC236}">
                <a16:creationId xmlns:a16="http://schemas.microsoft.com/office/drawing/2014/main" id="{FFDFDC31-EF8F-DA4D-8D43-0B46DE251FE6}"/>
              </a:ext>
            </a:extLst>
          </p:cNvPr>
          <p:cNvSpPr>
            <a:spLocks noGrp="1"/>
          </p:cNvSpPr>
          <p:nvPr>
            <p:ph type="dt" sz="half" idx="10"/>
          </p:nvPr>
        </p:nvSpPr>
        <p:spPr/>
        <p:txBody>
          <a:bodyPr/>
          <a:lstStyle/>
          <a:p>
            <a:fld id="{058F185C-AE7D-5348-A4B8-E7AC46A00C11}" type="datetimeFigureOut">
              <a:rPr lang="es-EC" smtClean="0"/>
              <a:t>11/1/22</a:t>
            </a:fld>
            <a:endParaRPr lang="es-EC"/>
          </a:p>
        </p:txBody>
      </p:sp>
      <p:sp>
        <p:nvSpPr>
          <p:cNvPr id="5" name="Marcador de pie de página 4">
            <a:extLst>
              <a:ext uri="{FF2B5EF4-FFF2-40B4-BE49-F238E27FC236}">
                <a16:creationId xmlns:a16="http://schemas.microsoft.com/office/drawing/2014/main" id="{1586B3EB-4AE6-3746-B217-4AE5C7D203F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33F820D-1B58-024C-AB33-AABEF9858262}"/>
              </a:ext>
            </a:extLst>
          </p:cNvPr>
          <p:cNvSpPr>
            <a:spLocks noGrp="1"/>
          </p:cNvSpPr>
          <p:nvPr>
            <p:ph type="sldNum" sz="quarter" idx="12"/>
          </p:nvPr>
        </p:nvSpPr>
        <p:spPr/>
        <p:txBody>
          <a:bodyPr/>
          <a:lstStyle/>
          <a:p>
            <a:fld id="{B803CC9F-8B2F-E34E-B199-950C34A4A323}" type="slidenum">
              <a:rPr lang="es-EC" smtClean="0"/>
              <a:t>‹Nº›</a:t>
            </a:fld>
            <a:endParaRPr lang="es-EC"/>
          </a:p>
        </p:txBody>
      </p:sp>
    </p:spTree>
    <p:extLst>
      <p:ext uri="{BB962C8B-B14F-4D97-AF65-F5344CB8AC3E}">
        <p14:creationId xmlns:p14="http://schemas.microsoft.com/office/powerpoint/2010/main" val="253719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88734-8D1E-D641-9B6C-2C3E21C30368}"/>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290573C7-83E2-8241-BF1D-9F2415C96D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C0E94EF3-CFF2-DC4A-92E7-0C91586D1B70}"/>
              </a:ext>
            </a:extLst>
          </p:cNvPr>
          <p:cNvSpPr>
            <a:spLocks noGrp="1"/>
          </p:cNvSpPr>
          <p:nvPr>
            <p:ph type="dt" sz="half" idx="10"/>
          </p:nvPr>
        </p:nvSpPr>
        <p:spPr/>
        <p:txBody>
          <a:bodyPr/>
          <a:lstStyle/>
          <a:p>
            <a:fld id="{058F185C-AE7D-5348-A4B8-E7AC46A00C11}" type="datetimeFigureOut">
              <a:rPr lang="es-EC" smtClean="0"/>
              <a:t>11/1/22</a:t>
            </a:fld>
            <a:endParaRPr lang="es-EC"/>
          </a:p>
        </p:txBody>
      </p:sp>
      <p:sp>
        <p:nvSpPr>
          <p:cNvPr id="5" name="Marcador de pie de página 4">
            <a:extLst>
              <a:ext uri="{FF2B5EF4-FFF2-40B4-BE49-F238E27FC236}">
                <a16:creationId xmlns:a16="http://schemas.microsoft.com/office/drawing/2014/main" id="{34D8F498-1868-0544-ABCF-B6924780A73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927FDFC-1320-8744-B53D-C51E220AE3C2}"/>
              </a:ext>
            </a:extLst>
          </p:cNvPr>
          <p:cNvSpPr>
            <a:spLocks noGrp="1"/>
          </p:cNvSpPr>
          <p:nvPr>
            <p:ph type="sldNum" sz="quarter" idx="12"/>
          </p:nvPr>
        </p:nvSpPr>
        <p:spPr/>
        <p:txBody>
          <a:bodyPr/>
          <a:lstStyle/>
          <a:p>
            <a:fld id="{B803CC9F-8B2F-E34E-B199-950C34A4A323}" type="slidenum">
              <a:rPr lang="es-EC" smtClean="0"/>
              <a:t>‹Nº›</a:t>
            </a:fld>
            <a:endParaRPr lang="es-EC"/>
          </a:p>
        </p:txBody>
      </p:sp>
    </p:spTree>
    <p:extLst>
      <p:ext uri="{BB962C8B-B14F-4D97-AF65-F5344CB8AC3E}">
        <p14:creationId xmlns:p14="http://schemas.microsoft.com/office/powerpoint/2010/main" val="255745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66316D-B42A-F040-8008-0A4FC87D075A}"/>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CEB1C7F2-E0E3-C544-BED4-EF47C3B9A05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BEB024D4-8B96-0643-911A-70FC22DBE62B}"/>
              </a:ext>
            </a:extLst>
          </p:cNvPr>
          <p:cNvSpPr>
            <a:spLocks noGrp="1"/>
          </p:cNvSpPr>
          <p:nvPr>
            <p:ph type="dt" sz="half" idx="10"/>
          </p:nvPr>
        </p:nvSpPr>
        <p:spPr/>
        <p:txBody>
          <a:bodyPr/>
          <a:lstStyle/>
          <a:p>
            <a:fld id="{058F185C-AE7D-5348-A4B8-E7AC46A00C11}" type="datetimeFigureOut">
              <a:rPr lang="es-EC" smtClean="0"/>
              <a:t>11/1/22</a:t>
            </a:fld>
            <a:endParaRPr lang="es-EC"/>
          </a:p>
        </p:txBody>
      </p:sp>
      <p:sp>
        <p:nvSpPr>
          <p:cNvPr id="5" name="Marcador de pie de página 4">
            <a:extLst>
              <a:ext uri="{FF2B5EF4-FFF2-40B4-BE49-F238E27FC236}">
                <a16:creationId xmlns:a16="http://schemas.microsoft.com/office/drawing/2014/main" id="{0979E19D-C6D6-5F46-A613-FA5B49F1B0E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6883FF9-7E83-DC4C-995B-61FF8A3EE72A}"/>
              </a:ext>
            </a:extLst>
          </p:cNvPr>
          <p:cNvSpPr>
            <a:spLocks noGrp="1"/>
          </p:cNvSpPr>
          <p:nvPr>
            <p:ph type="sldNum" sz="quarter" idx="12"/>
          </p:nvPr>
        </p:nvSpPr>
        <p:spPr/>
        <p:txBody>
          <a:bodyPr/>
          <a:lstStyle/>
          <a:p>
            <a:fld id="{B803CC9F-8B2F-E34E-B199-950C34A4A323}" type="slidenum">
              <a:rPr lang="es-EC" smtClean="0"/>
              <a:t>‹Nº›</a:t>
            </a:fld>
            <a:endParaRPr lang="es-EC"/>
          </a:p>
        </p:txBody>
      </p:sp>
    </p:spTree>
    <p:extLst>
      <p:ext uri="{BB962C8B-B14F-4D97-AF65-F5344CB8AC3E}">
        <p14:creationId xmlns:p14="http://schemas.microsoft.com/office/powerpoint/2010/main" val="310230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CD08FE-1129-784E-902D-055A4AD9E90A}"/>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8C4AB621-4BAD-DE40-B398-77719304505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B7108B0E-3F9F-8C43-ABED-E578E0CD7C21}"/>
              </a:ext>
            </a:extLst>
          </p:cNvPr>
          <p:cNvSpPr>
            <a:spLocks noGrp="1"/>
          </p:cNvSpPr>
          <p:nvPr>
            <p:ph type="dt" sz="half" idx="10"/>
          </p:nvPr>
        </p:nvSpPr>
        <p:spPr/>
        <p:txBody>
          <a:bodyPr/>
          <a:lstStyle/>
          <a:p>
            <a:fld id="{058F185C-AE7D-5348-A4B8-E7AC46A00C11}" type="datetimeFigureOut">
              <a:rPr lang="es-EC" smtClean="0"/>
              <a:t>11/1/22</a:t>
            </a:fld>
            <a:endParaRPr lang="es-EC"/>
          </a:p>
        </p:txBody>
      </p:sp>
      <p:sp>
        <p:nvSpPr>
          <p:cNvPr id="5" name="Marcador de pie de página 4">
            <a:extLst>
              <a:ext uri="{FF2B5EF4-FFF2-40B4-BE49-F238E27FC236}">
                <a16:creationId xmlns:a16="http://schemas.microsoft.com/office/drawing/2014/main" id="{BEA7581D-D23B-0741-988C-8E88639127D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74D29BB-F1EF-9D43-AA1F-98AE35C5A27E}"/>
              </a:ext>
            </a:extLst>
          </p:cNvPr>
          <p:cNvSpPr>
            <a:spLocks noGrp="1"/>
          </p:cNvSpPr>
          <p:nvPr>
            <p:ph type="sldNum" sz="quarter" idx="12"/>
          </p:nvPr>
        </p:nvSpPr>
        <p:spPr/>
        <p:txBody>
          <a:bodyPr/>
          <a:lstStyle/>
          <a:p>
            <a:fld id="{B803CC9F-8B2F-E34E-B199-950C34A4A323}" type="slidenum">
              <a:rPr lang="es-EC" smtClean="0"/>
              <a:t>‹Nº›</a:t>
            </a:fld>
            <a:endParaRPr lang="es-EC"/>
          </a:p>
        </p:txBody>
      </p:sp>
    </p:spTree>
    <p:extLst>
      <p:ext uri="{BB962C8B-B14F-4D97-AF65-F5344CB8AC3E}">
        <p14:creationId xmlns:p14="http://schemas.microsoft.com/office/powerpoint/2010/main" val="96597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FE2CCF-F30D-C34E-9436-A259F2A5ADA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D963C033-FF64-2A4F-9032-8A900FB8B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0DD5A6E0-4D0A-C14D-A91E-FC9AA1B34488}"/>
              </a:ext>
            </a:extLst>
          </p:cNvPr>
          <p:cNvSpPr>
            <a:spLocks noGrp="1"/>
          </p:cNvSpPr>
          <p:nvPr>
            <p:ph type="dt" sz="half" idx="10"/>
          </p:nvPr>
        </p:nvSpPr>
        <p:spPr/>
        <p:txBody>
          <a:bodyPr/>
          <a:lstStyle/>
          <a:p>
            <a:fld id="{058F185C-AE7D-5348-A4B8-E7AC46A00C11}" type="datetimeFigureOut">
              <a:rPr lang="es-EC" smtClean="0"/>
              <a:t>11/1/22</a:t>
            </a:fld>
            <a:endParaRPr lang="es-EC"/>
          </a:p>
        </p:txBody>
      </p:sp>
      <p:sp>
        <p:nvSpPr>
          <p:cNvPr id="5" name="Marcador de pie de página 4">
            <a:extLst>
              <a:ext uri="{FF2B5EF4-FFF2-40B4-BE49-F238E27FC236}">
                <a16:creationId xmlns:a16="http://schemas.microsoft.com/office/drawing/2014/main" id="{262157FB-3907-5347-8690-12C1DE73509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840B0FC-7F13-1445-AF1F-150D39FF1F43}"/>
              </a:ext>
            </a:extLst>
          </p:cNvPr>
          <p:cNvSpPr>
            <a:spLocks noGrp="1"/>
          </p:cNvSpPr>
          <p:nvPr>
            <p:ph type="sldNum" sz="quarter" idx="12"/>
          </p:nvPr>
        </p:nvSpPr>
        <p:spPr/>
        <p:txBody>
          <a:bodyPr/>
          <a:lstStyle/>
          <a:p>
            <a:fld id="{B803CC9F-8B2F-E34E-B199-950C34A4A323}" type="slidenum">
              <a:rPr lang="es-EC" smtClean="0"/>
              <a:t>‹Nº›</a:t>
            </a:fld>
            <a:endParaRPr lang="es-EC"/>
          </a:p>
        </p:txBody>
      </p:sp>
    </p:spTree>
    <p:extLst>
      <p:ext uri="{BB962C8B-B14F-4D97-AF65-F5344CB8AC3E}">
        <p14:creationId xmlns:p14="http://schemas.microsoft.com/office/powerpoint/2010/main" val="217390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08FDC2-18E2-A04A-A60E-5E2063F8D739}"/>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5F86E7A9-A636-6347-B9D8-6DBD5D8CC27D}"/>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contenido 3">
            <a:extLst>
              <a:ext uri="{FF2B5EF4-FFF2-40B4-BE49-F238E27FC236}">
                <a16:creationId xmlns:a16="http://schemas.microsoft.com/office/drawing/2014/main" id="{3D4FD7B6-E19E-5248-83EA-BEF2969C32B0}"/>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fecha 4">
            <a:extLst>
              <a:ext uri="{FF2B5EF4-FFF2-40B4-BE49-F238E27FC236}">
                <a16:creationId xmlns:a16="http://schemas.microsoft.com/office/drawing/2014/main" id="{D6C7211B-BFF7-5F4C-AD38-EC59852AF49F}"/>
              </a:ext>
            </a:extLst>
          </p:cNvPr>
          <p:cNvSpPr>
            <a:spLocks noGrp="1"/>
          </p:cNvSpPr>
          <p:nvPr>
            <p:ph type="dt" sz="half" idx="10"/>
          </p:nvPr>
        </p:nvSpPr>
        <p:spPr/>
        <p:txBody>
          <a:bodyPr/>
          <a:lstStyle/>
          <a:p>
            <a:fld id="{058F185C-AE7D-5348-A4B8-E7AC46A00C11}" type="datetimeFigureOut">
              <a:rPr lang="es-EC" smtClean="0"/>
              <a:t>11/1/22</a:t>
            </a:fld>
            <a:endParaRPr lang="es-EC"/>
          </a:p>
        </p:txBody>
      </p:sp>
      <p:sp>
        <p:nvSpPr>
          <p:cNvPr id="6" name="Marcador de pie de página 5">
            <a:extLst>
              <a:ext uri="{FF2B5EF4-FFF2-40B4-BE49-F238E27FC236}">
                <a16:creationId xmlns:a16="http://schemas.microsoft.com/office/drawing/2014/main" id="{BED42780-E2AC-5E4C-BCE5-22DCEA958B8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7325C20-FA05-DF46-85E8-67FD164F1FA2}"/>
              </a:ext>
            </a:extLst>
          </p:cNvPr>
          <p:cNvSpPr>
            <a:spLocks noGrp="1"/>
          </p:cNvSpPr>
          <p:nvPr>
            <p:ph type="sldNum" sz="quarter" idx="12"/>
          </p:nvPr>
        </p:nvSpPr>
        <p:spPr/>
        <p:txBody>
          <a:bodyPr/>
          <a:lstStyle/>
          <a:p>
            <a:fld id="{B803CC9F-8B2F-E34E-B199-950C34A4A323}" type="slidenum">
              <a:rPr lang="es-EC" smtClean="0"/>
              <a:t>‹Nº›</a:t>
            </a:fld>
            <a:endParaRPr lang="es-EC"/>
          </a:p>
        </p:txBody>
      </p:sp>
    </p:spTree>
    <p:extLst>
      <p:ext uri="{BB962C8B-B14F-4D97-AF65-F5344CB8AC3E}">
        <p14:creationId xmlns:p14="http://schemas.microsoft.com/office/powerpoint/2010/main" val="25402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AF00C-8C8B-BE48-BB34-8F8415F24782}"/>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265DC489-2434-8542-94FE-6304C2DAFC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5AC19184-5E10-8747-A769-7393B35DCFFD}"/>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texto 4">
            <a:extLst>
              <a:ext uri="{FF2B5EF4-FFF2-40B4-BE49-F238E27FC236}">
                <a16:creationId xmlns:a16="http://schemas.microsoft.com/office/drawing/2014/main" id="{4A7E8F49-84CC-6E47-B1CF-DA6631141E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501AFCB4-ABC0-CF40-AF80-CA1FE5B3224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7" name="Marcador de fecha 6">
            <a:extLst>
              <a:ext uri="{FF2B5EF4-FFF2-40B4-BE49-F238E27FC236}">
                <a16:creationId xmlns:a16="http://schemas.microsoft.com/office/drawing/2014/main" id="{A56F0E52-B69D-AB4E-BE11-1E942C578D71}"/>
              </a:ext>
            </a:extLst>
          </p:cNvPr>
          <p:cNvSpPr>
            <a:spLocks noGrp="1"/>
          </p:cNvSpPr>
          <p:nvPr>
            <p:ph type="dt" sz="half" idx="10"/>
          </p:nvPr>
        </p:nvSpPr>
        <p:spPr/>
        <p:txBody>
          <a:bodyPr/>
          <a:lstStyle/>
          <a:p>
            <a:fld id="{058F185C-AE7D-5348-A4B8-E7AC46A00C11}" type="datetimeFigureOut">
              <a:rPr lang="es-EC" smtClean="0"/>
              <a:t>11/1/22</a:t>
            </a:fld>
            <a:endParaRPr lang="es-EC"/>
          </a:p>
        </p:txBody>
      </p:sp>
      <p:sp>
        <p:nvSpPr>
          <p:cNvPr id="8" name="Marcador de pie de página 7">
            <a:extLst>
              <a:ext uri="{FF2B5EF4-FFF2-40B4-BE49-F238E27FC236}">
                <a16:creationId xmlns:a16="http://schemas.microsoft.com/office/drawing/2014/main" id="{4B130E7B-EB21-694E-99E8-38B62BCEDA6C}"/>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2FD882A1-6F78-8C45-BF0F-5356976F4995}"/>
              </a:ext>
            </a:extLst>
          </p:cNvPr>
          <p:cNvSpPr>
            <a:spLocks noGrp="1"/>
          </p:cNvSpPr>
          <p:nvPr>
            <p:ph type="sldNum" sz="quarter" idx="12"/>
          </p:nvPr>
        </p:nvSpPr>
        <p:spPr/>
        <p:txBody>
          <a:bodyPr/>
          <a:lstStyle/>
          <a:p>
            <a:fld id="{B803CC9F-8B2F-E34E-B199-950C34A4A323}" type="slidenum">
              <a:rPr lang="es-EC" smtClean="0"/>
              <a:t>‹Nº›</a:t>
            </a:fld>
            <a:endParaRPr lang="es-EC"/>
          </a:p>
        </p:txBody>
      </p:sp>
    </p:spTree>
    <p:extLst>
      <p:ext uri="{BB962C8B-B14F-4D97-AF65-F5344CB8AC3E}">
        <p14:creationId xmlns:p14="http://schemas.microsoft.com/office/powerpoint/2010/main" val="271862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7CE03-114D-3D45-B5C2-F409384BF626}"/>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fecha 2">
            <a:extLst>
              <a:ext uri="{FF2B5EF4-FFF2-40B4-BE49-F238E27FC236}">
                <a16:creationId xmlns:a16="http://schemas.microsoft.com/office/drawing/2014/main" id="{364764A2-078E-D041-A14E-D46D839C2AC8}"/>
              </a:ext>
            </a:extLst>
          </p:cNvPr>
          <p:cNvSpPr>
            <a:spLocks noGrp="1"/>
          </p:cNvSpPr>
          <p:nvPr>
            <p:ph type="dt" sz="half" idx="10"/>
          </p:nvPr>
        </p:nvSpPr>
        <p:spPr/>
        <p:txBody>
          <a:bodyPr/>
          <a:lstStyle/>
          <a:p>
            <a:fld id="{058F185C-AE7D-5348-A4B8-E7AC46A00C11}" type="datetimeFigureOut">
              <a:rPr lang="es-EC" smtClean="0"/>
              <a:t>11/1/22</a:t>
            </a:fld>
            <a:endParaRPr lang="es-EC"/>
          </a:p>
        </p:txBody>
      </p:sp>
      <p:sp>
        <p:nvSpPr>
          <p:cNvPr id="4" name="Marcador de pie de página 3">
            <a:extLst>
              <a:ext uri="{FF2B5EF4-FFF2-40B4-BE49-F238E27FC236}">
                <a16:creationId xmlns:a16="http://schemas.microsoft.com/office/drawing/2014/main" id="{04A6E506-88F2-A042-B522-CA4458380732}"/>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FCF64D1-03DF-2840-9457-8E9768FCD9E6}"/>
              </a:ext>
            </a:extLst>
          </p:cNvPr>
          <p:cNvSpPr>
            <a:spLocks noGrp="1"/>
          </p:cNvSpPr>
          <p:nvPr>
            <p:ph type="sldNum" sz="quarter" idx="12"/>
          </p:nvPr>
        </p:nvSpPr>
        <p:spPr/>
        <p:txBody>
          <a:bodyPr/>
          <a:lstStyle/>
          <a:p>
            <a:fld id="{B803CC9F-8B2F-E34E-B199-950C34A4A323}" type="slidenum">
              <a:rPr lang="es-EC" smtClean="0"/>
              <a:t>‹Nº›</a:t>
            </a:fld>
            <a:endParaRPr lang="es-EC"/>
          </a:p>
        </p:txBody>
      </p:sp>
    </p:spTree>
    <p:extLst>
      <p:ext uri="{BB962C8B-B14F-4D97-AF65-F5344CB8AC3E}">
        <p14:creationId xmlns:p14="http://schemas.microsoft.com/office/powerpoint/2010/main" val="200313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E180D4-38BF-DF43-96A1-8FF63C6C5D5A}"/>
              </a:ext>
            </a:extLst>
          </p:cNvPr>
          <p:cNvSpPr>
            <a:spLocks noGrp="1"/>
          </p:cNvSpPr>
          <p:nvPr>
            <p:ph type="dt" sz="half" idx="10"/>
          </p:nvPr>
        </p:nvSpPr>
        <p:spPr/>
        <p:txBody>
          <a:bodyPr/>
          <a:lstStyle/>
          <a:p>
            <a:fld id="{058F185C-AE7D-5348-A4B8-E7AC46A00C11}" type="datetimeFigureOut">
              <a:rPr lang="es-EC" smtClean="0"/>
              <a:t>11/1/22</a:t>
            </a:fld>
            <a:endParaRPr lang="es-EC"/>
          </a:p>
        </p:txBody>
      </p:sp>
      <p:sp>
        <p:nvSpPr>
          <p:cNvPr id="3" name="Marcador de pie de página 2">
            <a:extLst>
              <a:ext uri="{FF2B5EF4-FFF2-40B4-BE49-F238E27FC236}">
                <a16:creationId xmlns:a16="http://schemas.microsoft.com/office/drawing/2014/main" id="{005D2FC2-2234-7F45-9999-EA3B4C0ACCCD}"/>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80C8E26E-2195-4342-998B-25D55DAEC032}"/>
              </a:ext>
            </a:extLst>
          </p:cNvPr>
          <p:cNvSpPr>
            <a:spLocks noGrp="1"/>
          </p:cNvSpPr>
          <p:nvPr>
            <p:ph type="sldNum" sz="quarter" idx="12"/>
          </p:nvPr>
        </p:nvSpPr>
        <p:spPr/>
        <p:txBody>
          <a:bodyPr/>
          <a:lstStyle/>
          <a:p>
            <a:fld id="{B803CC9F-8B2F-E34E-B199-950C34A4A323}" type="slidenum">
              <a:rPr lang="es-EC" smtClean="0"/>
              <a:t>‹Nº›</a:t>
            </a:fld>
            <a:endParaRPr lang="es-EC"/>
          </a:p>
        </p:txBody>
      </p:sp>
    </p:spTree>
    <p:extLst>
      <p:ext uri="{BB962C8B-B14F-4D97-AF65-F5344CB8AC3E}">
        <p14:creationId xmlns:p14="http://schemas.microsoft.com/office/powerpoint/2010/main" val="164212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04260-D0D4-CC47-8E35-11C20E7ED856}"/>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A93CA5F7-004C-5F4F-8996-9375360E63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texto 3">
            <a:extLst>
              <a:ext uri="{FF2B5EF4-FFF2-40B4-BE49-F238E27FC236}">
                <a16:creationId xmlns:a16="http://schemas.microsoft.com/office/drawing/2014/main" id="{24DE71AF-5413-EE42-9F43-597684DC7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A587611-D815-6346-AAEF-0087494D90BA}"/>
              </a:ext>
            </a:extLst>
          </p:cNvPr>
          <p:cNvSpPr>
            <a:spLocks noGrp="1"/>
          </p:cNvSpPr>
          <p:nvPr>
            <p:ph type="dt" sz="half" idx="10"/>
          </p:nvPr>
        </p:nvSpPr>
        <p:spPr/>
        <p:txBody>
          <a:bodyPr/>
          <a:lstStyle/>
          <a:p>
            <a:fld id="{058F185C-AE7D-5348-A4B8-E7AC46A00C11}" type="datetimeFigureOut">
              <a:rPr lang="es-EC" smtClean="0"/>
              <a:t>11/1/22</a:t>
            </a:fld>
            <a:endParaRPr lang="es-EC"/>
          </a:p>
        </p:txBody>
      </p:sp>
      <p:sp>
        <p:nvSpPr>
          <p:cNvPr id="6" name="Marcador de pie de página 5">
            <a:extLst>
              <a:ext uri="{FF2B5EF4-FFF2-40B4-BE49-F238E27FC236}">
                <a16:creationId xmlns:a16="http://schemas.microsoft.com/office/drawing/2014/main" id="{3D12C076-1E1B-A54F-80D1-08FC0F821BC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4563F2A-7D4A-764F-8B2A-8E9A2B5154A2}"/>
              </a:ext>
            </a:extLst>
          </p:cNvPr>
          <p:cNvSpPr>
            <a:spLocks noGrp="1"/>
          </p:cNvSpPr>
          <p:nvPr>
            <p:ph type="sldNum" sz="quarter" idx="12"/>
          </p:nvPr>
        </p:nvSpPr>
        <p:spPr/>
        <p:txBody>
          <a:bodyPr/>
          <a:lstStyle/>
          <a:p>
            <a:fld id="{B803CC9F-8B2F-E34E-B199-950C34A4A323}" type="slidenum">
              <a:rPr lang="es-EC" smtClean="0"/>
              <a:t>‹Nº›</a:t>
            </a:fld>
            <a:endParaRPr lang="es-EC"/>
          </a:p>
        </p:txBody>
      </p:sp>
    </p:spTree>
    <p:extLst>
      <p:ext uri="{BB962C8B-B14F-4D97-AF65-F5344CB8AC3E}">
        <p14:creationId xmlns:p14="http://schemas.microsoft.com/office/powerpoint/2010/main" val="285924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AB5DC3-51B2-194F-A1F1-84475115967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posición de imagen 2">
            <a:extLst>
              <a:ext uri="{FF2B5EF4-FFF2-40B4-BE49-F238E27FC236}">
                <a16:creationId xmlns:a16="http://schemas.microsoft.com/office/drawing/2014/main" id="{B55DAE0B-DDCB-E546-9CCC-D75AD21A0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367B1C51-862C-724E-A169-A2625A5F4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8717492-F188-6E4D-BAE1-89C249AB5186}"/>
              </a:ext>
            </a:extLst>
          </p:cNvPr>
          <p:cNvSpPr>
            <a:spLocks noGrp="1"/>
          </p:cNvSpPr>
          <p:nvPr>
            <p:ph type="dt" sz="half" idx="10"/>
          </p:nvPr>
        </p:nvSpPr>
        <p:spPr/>
        <p:txBody>
          <a:bodyPr/>
          <a:lstStyle/>
          <a:p>
            <a:fld id="{058F185C-AE7D-5348-A4B8-E7AC46A00C11}" type="datetimeFigureOut">
              <a:rPr lang="es-EC" smtClean="0"/>
              <a:t>11/1/22</a:t>
            </a:fld>
            <a:endParaRPr lang="es-EC"/>
          </a:p>
        </p:txBody>
      </p:sp>
      <p:sp>
        <p:nvSpPr>
          <p:cNvPr id="6" name="Marcador de pie de página 5">
            <a:extLst>
              <a:ext uri="{FF2B5EF4-FFF2-40B4-BE49-F238E27FC236}">
                <a16:creationId xmlns:a16="http://schemas.microsoft.com/office/drawing/2014/main" id="{4CB80EC7-6E50-BB4A-8EFA-CE57C00A52A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9B84F01-1A8D-0542-9C81-E18780FCBE9E}"/>
              </a:ext>
            </a:extLst>
          </p:cNvPr>
          <p:cNvSpPr>
            <a:spLocks noGrp="1"/>
          </p:cNvSpPr>
          <p:nvPr>
            <p:ph type="sldNum" sz="quarter" idx="12"/>
          </p:nvPr>
        </p:nvSpPr>
        <p:spPr/>
        <p:txBody>
          <a:bodyPr/>
          <a:lstStyle/>
          <a:p>
            <a:fld id="{B803CC9F-8B2F-E34E-B199-950C34A4A323}" type="slidenum">
              <a:rPr lang="es-EC" smtClean="0"/>
              <a:t>‹Nº›</a:t>
            </a:fld>
            <a:endParaRPr lang="es-EC"/>
          </a:p>
        </p:txBody>
      </p:sp>
    </p:spTree>
    <p:extLst>
      <p:ext uri="{BB962C8B-B14F-4D97-AF65-F5344CB8AC3E}">
        <p14:creationId xmlns:p14="http://schemas.microsoft.com/office/powerpoint/2010/main" val="282432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8FBD905-FB6A-AD4B-A915-59E76FFC50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F1B79879-D18F-AE4B-8B9E-B6467A2D8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1D66D137-247E-5741-B070-8E651F3F76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F185C-AE7D-5348-A4B8-E7AC46A00C11}" type="datetimeFigureOut">
              <a:rPr lang="es-EC" smtClean="0"/>
              <a:t>11/1/22</a:t>
            </a:fld>
            <a:endParaRPr lang="es-EC"/>
          </a:p>
        </p:txBody>
      </p:sp>
      <p:sp>
        <p:nvSpPr>
          <p:cNvPr id="5" name="Marcador de pie de página 4">
            <a:extLst>
              <a:ext uri="{FF2B5EF4-FFF2-40B4-BE49-F238E27FC236}">
                <a16:creationId xmlns:a16="http://schemas.microsoft.com/office/drawing/2014/main" id="{BB49C57D-8EBC-F240-B03C-897288A77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57487A29-F73B-A547-8E3F-BE45CE1E0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3CC9F-8B2F-E34E-B199-950C34A4A323}" type="slidenum">
              <a:rPr lang="es-EC" smtClean="0"/>
              <a:t>‹Nº›</a:t>
            </a:fld>
            <a:endParaRPr lang="es-EC"/>
          </a:p>
        </p:txBody>
      </p:sp>
    </p:spTree>
    <p:extLst>
      <p:ext uri="{BB962C8B-B14F-4D97-AF65-F5344CB8AC3E}">
        <p14:creationId xmlns:p14="http://schemas.microsoft.com/office/powerpoint/2010/main" val="356085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74">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7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F688C82-49C5-2F4C-91C1-D9047725F860}"/>
              </a:ext>
            </a:extLst>
          </p:cNvPr>
          <p:cNvSpPr>
            <a:spLocks noGrp="1"/>
          </p:cNvSpPr>
          <p:nvPr>
            <p:ph type="ctrTitle"/>
          </p:nvPr>
        </p:nvSpPr>
        <p:spPr>
          <a:xfrm>
            <a:off x="699713" y="5490971"/>
            <a:ext cx="11273211" cy="1159200"/>
          </a:xfrm>
        </p:spPr>
        <p:txBody>
          <a:bodyPr anchor="ctr">
            <a:noAutofit/>
          </a:bodyPr>
          <a:lstStyle/>
          <a:p>
            <a:pPr algn="just"/>
            <a:r>
              <a:rPr lang="es-EC" sz="2400" dirty="0">
                <a:solidFill>
                  <a:srgbClr val="FFFFFF"/>
                </a:solidFill>
              </a:rPr>
              <a:t>ORDENANZA REFORMATORIA DEL CÓDIGO MUNICIPAL PARA EL DISTRITO METROPOLITANO DE QUITO, POR LA CUAL SE ESTABLECE LA SANCIÓN ADMINISTRATIVA POR EL USO INDEBIDO, DAÑOS O SUSTRACCIÓN DE CUALQUIER CLASE DE BIENES DEL  ESPACIO PÚBLICO EN ÁREAS PATRIMONIALES</a:t>
            </a:r>
          </a:p>
        </p:txBody>
      </p:sp>
      <p:pic>
        <p:nvPicPr>
          <p:cNvPr id="1026" name="Picture 2" descr="AMC">
            <a:extLst>
              <a:ext uri="{FF2B5EF4-FFF2-40B4-BE49-F238E27FC236}">
                <a16:creationId xmlns:a16="http://schemas.microsoft.com/office/drawing/2014/main" id="{CC8EB38F-F157-7D4F-8E9E-8ED488E3DB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597" y="390832"/>
            <a:ext cx="10955424" cy="451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87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B18C9-55B2-644B-95E5-FB226881F6D7}"/>
              </a:ext>
            </a:extLst>
          </p:cNvPr>
          <p:cNvSpPr>
            <a:spLocks noGrp="1"/>
          </p:cNvSpPr>
          <p:nvPr>
            <p:ph type="title"/>
          </p:nvPr>
        </p:nvSpPr>
        <p:spPr>
          <a:xfrm>
            <a:off x="838200" y="179388"/>
            <a:ext cx="10515600" cy="1325563"/>
          </a:xfrm>
        </p:spPr>
        <p:txBody>
          <a:bodyPr/>
          <a:lstStyle/>
          <a:p>
            <a:pPr algn="ctr"/>
            <a:r>
              <a:rPr lang="es-EC" b="1" dirty="0"/>
              <a:t>Marchas 26 de octubre de 2021</a:t>
            </a:r>
          </a:p>
        </p:txBody>
      </p:sp>
      <p:pic>
        <p:nvPicPr>
          <p:cNvPr id="5" name="Marcador de contenido 4">
            <a:extLst>
              <a:ext uri="{FF2B5EF4-FFF2-40B4-BE49-F238E27FC236}">
                <a16:creationId xmlns:a16="http://schemas.microsoft.com/office/drawing/2014/main" id="{CA26541F-38C9-D448-8756-0CCAB66633B7}"/>
              </a:ext>
            </a:extLst>
          </p:cNvPr>
          <p:cNvPicPr>
            <a:picLocks noGrp="1" noChangeAspect="1"/>
          </p:cNvPicPr>
          <p:nvPr>
            <p:ph idx="1"/>
          </p:nvPr>
        </p:nvPicPr>
        <p:blipFill>
          <a:blip r:embed="rId2"/>
          <a:stretch>
            <a:fillRect/>
          </a:stretch>
        </p:blipFill>
        <p:spPr>
          <a:xfrm>
            <a:off x="-1" y="1340134"/>
            <a:ext cx="5961066" cy="2658241"/>
          </a:xfrm>
        </p:spPr>
      </p:pic>
      <p:pic>
        <p:nvPicPr>
          <p:cNvPr id="7" name="Imagen 6">
            <a:extLst>
              <a:ext uri="{FF2B5EF4-FFF2-40B4-BE49-F238E27FC236}">
                <a16:creationId xmlns:a16="http://schemas.microsoft.com/office/drawing/2014/main" id="{C852B118-A4B4-534C-8CC9-047D7A258A11}"/>
              </a:ext>
            </a:extLst>
          </p:cNvPr>
          <p:cNvPicPr>
            <a:picLocks noChangeAspect="1"/>
          </p:cNvPicPr>
          <p:nvPr/>
        </p:nvPicPr>
        <p:blipFill>
          <a:blip r:embed="rId3"/>
          <a:stretch>
            <a:fillRect/>
          </a:stretch>
        </p:blipFill>
        <p:spPr>
          <a:xfrm>
            <a:off x="6070160" y="1340135"/>
            <a:ext cx="5961062" cy="2658240"/>
          </a:xfrm>
          <a:prstGeom prst="rect">
            <a:avLst/>
          </a:prstGeom>
        </p:spPr>
      </p:pic>
      <p:pic>
        <p:nvPicPr>
          <p:cNvPr id="9" name="Imagen 8">
            <a:extLst>
              <a:ext uri="{FF2B5EF4-FFF2-40B4-BE49-F238E27FC236}">
                <a16:creationId xmlns:a16="http://schemas.microsoft.com/office/drawing/2014/main" id="{9EA9CB46-374E-C046-910E-33B291B715B2}"/>
              </a:ext>
            </a:extLst>
          </p:cNvPr>
          <p:cNvPicPr>
            <a:picLocks noChangeAspect="1"/>
          </p:cNvPicPr>
          <p:nvPr/>
        </p:nvPicPr>
        <p:blipFill>
          <a:blip r:embed="rId4"/>
          <a:stretch>
            <a:fillRect/>
          </a:stretch>
        </p:blipFill>
        <p:spPr>
          <a:xfrm>
            <a:off x="2357438" y="4157664"/>
            <a:ext cx="7795260" cy="2724150"/>
          </a:xfrm>
          <a:prstGeom prst="rect">
            <a:avLst/>
          </a:prstGeom>
        </p:spPr>
      </p:pic>
    </p:spTree>
    <p:extLst>
      <p:ext uri="{BB962C8B-B14F-4D97-AF65-F5344CB8AC3E}">
        <p14:creationId xmlns:p14="http://schemas.microsoft.com/office/powerpoint/2010/main" val="267245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6A9E5EB4-62C1-594E-A24A-601573517A2D}"/>
              </a:ext>
            </a:extLst>
          </p:cNvPr>
          <p:cNvSpPr>
            <a:spLocks noGrp="1"/>
          </p:cNvSpPr>
          <p:nvPr>
            <p:ph type="title"/>
          </p:nvPr>
        </p:nvSpPr>
        <p:spPr>
          <a:xfrm>
            <a:off x="958506" y="800392"/>
            <a:ext cx="10264697" cy="1212102"/>
          </a:xfrm>
        </p:spPr>
        <p:txBody>
          <a:bodyPr>
            <a:normAutofit/>
          </a:bodyPr>
          <a:lstStyle/>
          <a:p>
            <a:pPr algn="ctr"/>
            <a:r>
              <a:rPr lang="es-EC" sz="4000" b="1" dirty="0">
                <a:solidFill>
                  <a:srgbClr val="FFFFFF"/>
                </a:solidFill>
              </a:rPr>
              <a:t>Constitución de la República</a:t>
            </a:r>
          </a:p>
        </p:txBody>
      </p:sp>
      <p:sp>
        <p:nvSpPr>
          <p:cNvPr id="3" name="Marcador de contenido 2">
            <a:extLst>
              <a:ext uri="{FF2B5EF4-FFF2-40B4-BE49-F238E27FC236}">
                <a16:creationId xmlns:a16="http://schemas.microsoft.com/office/drawing/2014/main" id="{ED866619-39CE-B644-8D94-7BE8E4CC02C5}"/>
              </a:ext>
            </a:extLst>
          </p:cNvPr>
          <p:cNvSpPr>
            <a:spLocks noGrp="1"/>
          </p:cNvSpPr>
          <p:nvPr>
            <p:ph idx="1"/>
          </p:nvPr>
        </p:nvSpPr>
        <p:spPr>
          <a:xfrm>
            <a:off x="1367624" y="2490436"/>
            <a:ext cx="9708995" cy="3567173"/>
          </a:xfrm>
        </p:spPr>
        <p:txBody>
          <a:bodyPr anchor="ctr">
            <a:normAutofit/>
          </a:bodyPr>
          <a:lstStyle/>
          <a:p>
            <a:pPr marL="0" indent="0" algn="just">
              <a:buNone/>
            </a:pPr>
            <a:r>
              <a:rPr lang="es-EC" sz="2400" dirty="0"/>
              <a:t>Art. 76.- En todo proceso en el que se determinen derechos y obligaciones de cualquier orden, se asegurará el derecho al debido proceso que incluirá las siguientes garantías básicas:</a:t>
            </a:r>
          </a:p>
          <a:p>
            <a:pPr marL="0" indent="0" algn="just">
              <a:buNone/>
            </a:pPr>
            <a:r>
              <a:rPr lang="es-EC" sz="2400" b="1" dirty="0"/>
              <a:t>3. Nadie podrá ser juzgado ni sancionado por un acto u omisión que, al momento de cometerse, no esté tipificado en la ley </a:t>
            </a:r>
            <a:r>
              <a:rPr lang="es-EC" sz="2400" dirty="0"/>
              <a:t>como infracción penal, </a:t>
            </a:r>
            <a:r>
              <a:rPr lang="es-EC" sz="2400" b="1" dirty="0"/>
              <a:t>administrativa</a:t>
            </a:r>
            <a:r>
              <a:rPr lang="es-EC" sz="2400" dirty="0"/>
              <a:t> o de otra naturaleza; </a:t>
            </a:r>
            <a:r>
              <a:rPr lang="es-EC" sz="2400" b="1" dirty="0"/>
              <a:t>ni se le aplicará una sanción no prevista por la Constitución o la ley</a:t>
            </a:r>
            <a:r>
              <a:rPr lang="es-EC" sz="2400" dirty="0"/>
              <a:t>. Sólo se podrá juzgar a una persona ante un juez o autoridad competente y con observancia del trámite propio de cada procedimiento.</a:t>
            </a:r>
          </a:p>
        </p:txBody>
      </p:sp>
    </p:spTree>
    <p:extLst>
      <p:ext uri="{BB962C8B-B14F-4D97-AF65-F5344CB8AC3E}">
        <p14:creationId xmlns:p14="http://schemas.microsoft.com/office/powerpoint/2010/main" val="139770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59F4D0AE-24EC-C74E-9291-BDD5A4DC50DB}"/>
              </a:ext>
            </a:extLst>
          </p:cNvPr>
          <p:cNvSpPr>
            <a:spLocks noGrp="1"/>
          </p:cNvSpPr>
          <p:nvPr>
            <p:ph type="title"/>
          </p:nvPr>
        </p:nvSpPr>
        <p:spPr>
          <a:xfrm>
            <a:off x="958506" y="800392"/>
            <a:ext cx="10264697" cy="1212102"/>
          </a:xfrm>
        </p:spPr>
        <p:txBody>
          <a:bodyPr>
            <a:normAutofit/>
          </a:bodyPr>
          <a:lstStyle/>
          <a:p>
            <a:pPr algn="ctr"/>
            <a:r>
              <a:rPr lang="es-EC" sz="4000" dirty="0">
                <a:solidFill>
                  <a:srgbClr val="FFFFFF"/>
                </a:solidFill>
              </a:rPr>
              <a:t>Código Orgánico Administrativo</a:t>
            </a:r>
          </a:p>
        </p:txBody>
      </p:sp>
      <p:sp>
        <p:nvSpPr>
          <p:cNvPr id="3" name="Marcador de contenido 2">
            <a:extLst>
              <a:ext uri="{FF2B5EF4-FFF2-40B4-BE49-F238E27FC236}">
                <a16:creationId xmlns:a16="http://schemas.microsoft.com/office/drawing/2014/main" id="{B2925B89-F8DE-9C43-B2EB-104E223B017E}"/>
              </a:ext>
            </a:extLst>
          </p:cNvPr>
          <p:cNvSpPr>
            <a:spLocks noGrp="1"/>
          </p:cNvSpPr>
          <p:nvPr>
            <p:ph idx="1"/>
          </p:nvPr>
        </p:nvSpPr>
        <p:spPr>
          <a:xfrm>
            <a:off x="1367624" y="2490436"/>
            <a:ext cx="9708995" cy="3567173"/>
          </a:xfrm>
        </p:spPr>
        <p:txBody>
          <a:bodyPr anchor="ctr">
            <a:normAutofit/>
          </a:bodyPr>
          <a:lstStyle/>
          <a:p>
            <a:pPr marL="0" indent="0">
              <a:buNone/>
            </a:pPr>
            <a:endParaRPr lang="es-EC" sz="2400" dirty="0"/>
          </a:p>
          <a:p>
            <a:pPr marL="0" indent="0">
              <a:buNone/>
            </a:pPr>
            <a:r>
              <a:rPr lang="es-EC" sz="2600" b="1" dirty="0"/>
              <a:t>Art. 29.- Principio de tipicidad. </a:t>
            </a:r>
            <a:r>
              <a:rPr lang="es-EC" sz="2600" dirty="0"/>
              <a:t>Son infracciones administrativas las acciones u omisiones previstas en la ley.</a:t>
            </a:r>
          </a:p>
          <a:p>
            <a:pPr marL="0" indent="0">
              <a:buNone/>
            </a:pPr>
            <a:r>
              <a:rPr lang="es-EC" sz="2600" dirty="0"/>
              <a:t>A cada infracción administrativa le corresponde una sanción administrativa.</a:t>
            </a:r>
          </a:p>
          <a:p>
            <a:pPr marL="0" indent="0">
              <a:buNone/>
            </a:pPr>
            <a:r>
              <a:rPr lang="es-EC" sz="2600" dirty="0"/>
              <a:t>Las normas que prevén infracciones y sanciones no son susceptibles de aplicación analógica, tampoco de interpretación extensiva.</a:t>
            </a:r>
          </a:p>
        </p:txBody>
      </p:sp>
    </p:spTree>
    <p:extLst>
      <p:ext uri="{BB962C8B-B14F-4D97-AF65-F5344CB8AC3E}">
        <p14:creationId xmlns:p14="http://schemas.microsoft.com/office/powerpoint/2010/main" val="310564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ítulo 1">
            <a:extLst>
              <a:ext uri="{FF2B5EF4-FFF2-40B4-BE49-F238E27FC236}">
                <a16:creationId xmlns:a16="http://schemas.microsoft.com/office/drawing/2014/main" id="{E4254305-EF73-E44B-9551-AF40DD9385A1}"/>
              </a:ext>
            </a:extLst>
          </p:cNvPr>
          <p:cNvSpPr>
            <a:spLocks noGrp="1"/>
          </p:cNvSpPr>
          <p:nvPr>
            <p:ph type="title"/>
          </p:nvPr>
        </p:nvSpPr>
        <p:spPr>
          <a:xfrm>
            <a:off x="556532" y="643467"/>
            <a:ext cx="11210925" cy="744836"/>
          </a:xfrm>
        </p:spPr>
        <p:txBody>
          <a:bodyPr vert="horz" lIns="91440" tIns="45720" rIns="91440" bIns="45720" rtlCol="0" anchor="ctr">
            <a:noAutofit/>
          </a:bodyPr>
          <a:lstStyle/>
          <a:p>
            <a:pPr algn="ctr"/>
            <a:r>
              <a:rPr lang="es-ES_tradnl" sz="2400" b="1" kern="1200" dirty="0">
                <a:solidFill>
                  <a:schemeClr val="bg1"/>
                </a:solidFill>
                <a:latin typeface="+mj-lt"/>
                <a:ea typeface="+mj-ea"/>
                <a:cs typeface="+mj-cs"/>
              </a:rPr>
              <a:t>Pronunciamiento del Procurador General del Estado en Oficio No. 00986 de 5 de octubre de 2018.</a:t>
            </a:r>
          </a:p>
        </p:txBody>
      </p:sp>
      <p:pic>
        <p:nvPicPr>
          <p:cNvPr id="5" name="Marcador de contenido 4">
            <a:extLst>
              <a:ext uri="{FF2B5EF4-FFF2-40B4-BE49-F238E27FC236}">
                <a16:creationId xmlns:a16="http://schemas.microsoft.com/office/drawing/2014/main" id="{6544EFF7-7A2C-FE44-8554-A50F907E54A8}"/>
              </a:ext>
            </a:extLst>
          </p:cNvPr>
          <p:cNvPicPr>
            <a:picLocks noGrp="1" noChangeAspect="1"/>
          </p:cNvPicPr>
          <p:nvPr>
            <p:ph idx="1"/>
          </p:nvPr>
        </p:nvPicPr>
        <p:blipFill>
          <a:blip r:embed="rId2"/>
          <a:stretch>
            <a:fillRect/>
          </a:stretch>
        </p:blipFill>
        <p:spPr>
          <a:xfrm>
            <a:off x="1518709" y="1675227"/>
            <a:ext cx="9439627" cy="4531021"/>
          </a:xfrm>
          <a:prstGeom prst="rect">
            <a:avLst/>
          </a:prstGeom>
        </p:spPr>
      </p:pic>
    </p:spTree>
    <p:extLst>
      <p:ext uri="{BB962C8B-B14F-4D97-AF65-F5344CB8AC3E}">
        <p14:creationId xmlns:p14="http://schemas.microsoft.com/office/powerpoint/2010/main" val="225026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BAE75C9D-47D8-8648-BF85-AC796488EF99}"/>
              </a:ext>
            </a:extLst>
          </p:cNvPr>
          <p:cNvSpPr>
            <a:spLocks noGrp="1"/>
          </p:cNvSpPr>
          <p:nvPr>
            <p:ph type="title"/>
          </p:nvPr>
        </p:nvSpPr>
        <p:spPr>
          <a:xfrm>
            <a:off x="958506" y="800392"/>
            <a:ext cx="10264697" cy="1212102"/>
          </a:xfrm>
        </p:spPr>
        <p:txBody>
          <a:bodyPr>
            <a:normAutofit/>
          </a:bodyPr>
          <a:lstStyle/>
          <a:p>
            <a:pPr algn="ctr"/>
            <a:r>
              <a:rPr lang="es-EC" sz="4000" b="1" dirty="0">
                <a:solidFill>
                  <a:srgbClr val="FFFFFF"/>
                </a:solidFill>
              </a:rPr>
              <a:t>Código Municipal para el Distrito Metropolitano de Quito, en su Libro IV.4, Título I:</a:t>
            </a:r>
          </a:p>
        </p:txBody>
      </p:sp>
      <p:sp>
        <p:nvSpPr>
          <p:cNvPr id="3" name="Marcador de contenido 2">
            <a:extLst>
              <a:ext uri="{FF2B5EF4-FFF2-40B4-BE49-F238E27FC236}">
                <a16:creationId xmlns:a16="http://schemas.microsoft.com/office/drawing/2014/main" id="{FE99C84D-E6C2-3543-88C8-F93F98CFA876}"/>
              </a:ext>
            </a:extLst>
          </p:cNvPr>
          <p:cNvSpPr>
            <a:spLocks noGrp="1"/>
          </p:cNvSpPr>
          <p:nvPr>
            <p:ph idx="1"/>
          </p:nvPr>
        </p:nvSpPr>
        <p:spPr>
          <a:xfrm>
            <a:off x="1367624" y="2490436"/>
            <a:ext cx="9708995" cy="4190780"/>
          </a:xfrm>
        </p:spPr>
        <p:txBody>
          <a:bodyPr anchor="ctr">
            <a:normAutofit fontScale="70000" lnSpcReduction="20000"/>
          </a:bodyPr>
          <a:lstStyle/>
          <a:p>
            <a:pPr marL="0" indent="0" algn="just">
              <a:buNone/>
            </a:pPr>
            <a:endParaRPr lang="es-EC" sz="2200" i="1" dirty="0"/>
          </a:p>
          <a:p>
            <a:pPr marL="0" indent="0" algn="just">
              <a:buNone/>
            </a:pPr>
            <a:r>
              <a:rPr lang="es-EC" sz="3600" dirty="0"/>
              <a:t>“</a:t>
            </a:r>
            <a:r>
              <a:rPr lang="es-EC" sz="3600" b="1" dirty="0"/>
              <a:t>Artículo 3431.- Sanciones por uso indebido de espacios públicos.- </a:t>
            </a:r>
            <a:r>
              <a:rPr lang="es-EC" sz="3600" dirty="0"/>
              <a:t>Toda actividad y concentración humana dirigida, promovida o patrocinada por alguna entidad que </a:t>
            </a:r>
            <a:r>
              <a:rPr lang="es-EC" sz="3600" b="1" dirty="0"/>
              <a:t>ocasione daños al patrimonio o a su entorno, será sancionada por la Agencia Metropolitana de Contro</a:t>
            </a:r>
            <a:r>
              <a:rPr lang="es-EC" sz="3600" dirty="0"/>
              <a:t>l, previo cumplimiento del procedimiento previsto en la normativa de régimen del suelo, </a:t>
            </a:r>
            <a:r>
              <a:rPr lang="es-EC" sz="3600" b="1" dirty="0"/>
              <a:t>con la multa establecida en el artículo 427 del Código Orgánico de Organización Territorial, Autonomía y Descentralización</a:t>
            </a:r>
            <a:r>
              <a:rPr lang="es-EC" sz="3600" dirty="0"/>
              <a:t>. </a:t>
            </a:r>
          </a:p>
          <a:p>
            <a:pPr marL="0" indent="0" algn="just">
              <a:buNone/>
            </a:pPr>
            <a:r>
              <a:rPr lang="es-EC" sz="3600" dirty="0"/>
              <a:t>La Municipalidad, a través de las entidades competentes, </a:t>
            </a:r>
            <a:r>
              <a:rPr lang="es-EC" sz="3600" b="1" dirty="0"/>
              <a:t>procederá a la reposición o restauración de los elementos deteriorados y emitirá los títulos de crédito respectivos a fin de que se recupere el costo de la reposición, además de la multa que corresponda, pudiendo hacerlo incluso por la vía coactiva</a:t>
            </a:r>
            <a:r>
              <a:rPr lang="es-EC" sz="3600" dirty="0"/>
              <a:t>”.</a:t>
            </a:r>
          </a:p>
          <a:p>
            <a:pPr marL="0" indent="0">
              <a:buNone/>
            </a:pPr>
            <a:endParaRPr lang="es-EC" sz="2200" dirty="0"/>
          </a:p>
          <a:p>
            <a:pPr marL="0" indent="0">
              <a:buNone/>
            </a:pPr>
            <a:endParaRPr lang="es-EC" sz="2200" dirty="0"/>
          </a:p>
        </p:txBody>
      </p:sp>
    </p:spTree>
    <p:extLst>
      <p:ext uri="{BB962C8B-B14F-4D97-AF65-F5344CB8AC3E}">
        <p14:creationId xmlns:p14="http://schemas.microsoft.com/office/powerpoint/2010/main" val="219249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5003587D-C0F0-E545-8026-8458086104B9}"/>
              </a:ext>
            </a:extLst>
          </p:cNvPr>
          <p:cNvSpPr>
            <a:spLocks noGrp="1"/>
          </p:cNvSpPr>
          <p:nvPr>
            <p:ph type="title"/>
          </p:nvPr>
        </p:nvSpPr>
        <p:spPr>
          <a:xfrm>
            <a:off x="1098468" y="885651"/>
            <a:ext cx="3229803" cy="4624603"/>
          </a:xfrm>
        </p:spPr>
        <p:txBody>
          <a:bodyPr>
            <a:normAutofit/>
          </a:bodyPr>
          <a:lstStyle/>
          <a:p>
            <a:pPr algn="ctr"/>
            <a:r>
              <a:rPr lang="es-EC" sz="3400" b="1" dirty="0">
                <a:solidFill>
                  <a:srgbClr val="FFFFFF"/>
                </a:solidFill>
              </a:rPr>
              <a:t>Código Orgánico de Organización Territorial, Autonomía y Descentralización</a:t>
            </a:r>
            <a:br>
              <a:rPr lang="es-EC" sz="3400" b="1" dirty="0">
                <a:solidFill>
                  <a:srgbClr val="FFFFFF"/>
                </a:solidFill>
              </a:rPr>
            </a:br>
            <a:r>
              <a:rPr lang="es-EC" sz="3400" b="1" dirty="0">
                <a:solidFill>
                  <a:srgbClr val="FFFFFF"/>
                </a:solidFill>
              </a:rPr>
              <a:t>(COOTAD)</a:t>
            </a:r>
          </a:p>
        </p:txBody>
      </p:sp>
      <p:sp>
        <p:nvSpPr>
          <p:cNvPr id="3" name="Marcador de contenido 2">
            <a:extLst>
              <a:ext uri="{FF2B5EF4-FFF2-40B4-BE49-F238E27FC236}">
                <a16:creationId xmlns:a16="http://schemas.microsoft.com/office/drawing/2014/main" id="{65C2947E-31B2-DE4A-A44F-F9D743F40012}"/>
              </a:ext>
            </a:extLst>
          </p:cNvPr>
          <p:cNvSpPr>
            <a:spLocks noGrp="1"/>
          </p:cNvSpPr>
          <p:nvPr>
            <p:ph idx="1"/>
          </p:nvPr>
        </p:nvSpPr>
        <p:spPr>
          <a:xfrm>
            <a:off x="4978708" y="885651"/>
            <a:ext cx="6525220" cy="4616849"/>
          </a:xfrm>
        </p:spPr>
        <p:txBody>
          <a:bodyPr anchor="ctr">
            <a:normAutofit/>
          </a:bodyPr>
          <a:lstStyle/>
          <a:p>
            <a:pPr marL="0" indent="0" algn="just">
              <a:buNone/>
            </a:pPr>
            <a:r>
              <a:rPr lang="es-EC" sz="2600" dirty="0"/>
              <a:t>“</a:t>
            </a:r>
            <a:r>
              <a:rPr lang="es-EC" sz="2600" b="1" dirty="0"/>
              <a:t>Art. 427.- Sanciones.- </a:t>
            </a:r>
            <a:r>
              <a:rPr lang="es-EC" sz="2600" dirty="0"/>
              <a:t>El uso indebido, </a:t>
            </a:r>
            <a:r>
              <a:rPr lang="es-EC" sz="2600" b="1" dirty="0"/>
              <a:t>destrucción o sustracción de cualquier clase de bienes de propiedad de los gobiernos autónomos descentralizados por parte de terceros</a:t>
            </a:r>
            <a:r>
              <a:rPr lang="es-EC" sz="2600" dirty="0"/>
              <a:t>, </a:t>
            </a:r>
            <a:r>
              <a:rPr lang="es-EC" sz="2600" b="1" u="sng" dirty="0"/>
              <a:t>serán sancionados por el funcionario que ejerza esta facultad</a:t>
            </a:r>
            <a:r>
              <a:rPr lang="es-EC" sz="2600" u="sng" dirty="0"/>
              <a:t>, de conformidad a lo previsto en la normativa respectiva</a:t>
            </a:r>
            <a:r>
              <a:rPr lang="es-EC" sz="2600" dirty="0"/>
              <a:t>, sin que esto obste el pago de los daños y perjuicios o la acción penal correspondiente”.</a:t>
            </a:r>
          </a:p>
        </p:txBody>
      </p:sp>
    </p:spTree>
    <p:extLst>
      <p:ext uri="{BB962C8B-B14F-4D97-AF65-F5344CB8AC3E}">
        <p14:creationId xmlns:p14="http://schemas.microsoft.com/office/powerpoint/2010/main" val="172419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573A3-1FD3-0E4B-9B35-6D4349F8CC12}"/>
              </a:ext>
            </a:extLst>
          </p:cNvPr>
          <p:cNvSpPr>
            <a:spLocks noGrp="1"/>
          </p:cNvSpPr>
          <p:nvPr>
            <p:ph type="title"/>
          </p:nvPr>
        </p:nvSpPr>
        <p:spPr/>
        <p:txBody>
          <a:bodyPr/>
          <a:lstStyle/>
          <a:p>
            <a:pPr algn="ctr"/>
            <a:r>
              <a:rPr lang="es-EC" b="1" dirty="0"/>
              <a:t>Aportes AMC</a:t>
            </a:r>
          </a:p>
        </p:txBody>
      </p:sp>
      <p:graphicFrame>
        <p:nvGraphicFramePr>
          <p:cNvPr id="7" name="Marcador de contenido 2">
            <a:extLst>
              <a:ext uri="{FF2B5EF4-FFF2-40B4-BE49-F238E27FC236}">
                <a16:creationId xmlns:a16="http://schemas.microsoft.com/office/drawing/2014/main" id="{71D8AB6D-08DE-4F00-B42E-66842A71AE9D}"/>
              </a:ext>
            </a:extLst>
          </p:cNvPr>
          <p:cNvGraphicFramePr>
            <a:graphicFrameLocks noGrp="1"/>
          </p:cNvGraphicFramePr>
          <p:nvPr>
            <p:ph idx="1"/>
            <p:extLst>
              <p:ext uri="{D42A27DB-BD31-4B8C-83A1-F6EECF244321}">
                <p14:modId xmlns:p14="http://schemas.microsoft.com/office/powerpoint/2010/main" val="7857118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3689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504</Words>
  <Application>Microsoft Macintosh PowerPoint</Application>
  <PresentationFormat>Panorámica</PresentationFormat>
  <Paragraphs>22</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ORDENANZA REFORMATORIA DEL CÓDIGO MUNICIPAL PARA EL DISTRITO METROPOLITANO DE QUITO, POR LA CUAL SE ESTABLECE LA SANCIÓN ADMINISTRATIVA POR EL USO INDEBIDO, DAÑOS O SUSTRACCIÓN DE CUALQUIER CLASE DE BIENES DEL  ESPACIO PÚBLICO EN ÁREAS PATRIMONIALES</vt:lpstr>
      <vt:lpstr>Marchas 26 de octubre de 2021</vt:lpstr>
      <vt:lpstr>Constitución de la República</vt:lpstr>
      <vt:lpstr>Código Orgánico Administrativo</vt:lpstr>
      <vt:lpstr>Pronunciamiento del Procurador General del Estado en Oficio No. 00986 de 5 de octubre de 2018.</vt:lpstr>
      <vt:lpstr>Código Municipal para el Distrito Metropolitano de Quito, en su Libro IV.4, Título I:</vt:lpstr>
      <vt:lpstr>Código Orgánico de Organización Territorial, Autonomía y Descentralización (COOTAD)</vt:lpstr>
      <vt:lpstr>Aportes AMC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ORDENANZA REFORMATORIA DEL CÓDIGO MUNICIPAL PARA EL DISTRITO METROPOLITANO DE QUITO, POR LA CUAL SE ESTABLECE LA SANCIÓN ADMINISTRATIVA POR EL USO INDEBIDO, DAÑOS O SUSTRACCIÓN DE CUALQUIER CLASE DE BIENES DEL  ESPACIO PÚBLICO EN ÁREAS PATRIMONIALES</dc:title>
  <dc:creator>Jaime Andres Villacreses Valle</dc:creator>
  <cp:lastModifiedBy>Jaime Andres Villacreses Valle</cp:lastModifiedBy>
  <cp:revision>6</cp:revision>
  <dcterms:created xsi:type="dcterms:W3CDTF">2021-11-08T14:26:45Z</dcterms:created>
  <dcterms:modified xsi:type="dcterms:W3CDTF">2022-01-11T14:13:27Z</dcterms:modified>
</cp:coreProperties>
</file>