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notesMasterIdLst>
    <p:notesMasterId r:id="rId23"/>
  </p:notesMasterIdLst>
  <p:handoutMasterIdLst>
    <p:handoutMasterId r:id="rId24"/>
  </p:handoutMasterIdLst>
  <p:sldIdLst>
    <p:sldId id="396" r:id="rId2"/>
    <p:sldId id="401" r:id="rId3"/>
    <p:sldId id="453" r:id="rId4"/>
    <p:sldId id="449" r:id="rId5"/>
    <p:sldId id="469" r:id="rId6"/>
    <p:sldId id="405" r:id="rId7"/>
    <p:sldId id="470" r:id="rId8"/>
    <p:sldId id="471" r:id="rId9"/>
    <p:sldId id="472" r:id="rId10"/>
    <p:sldId id="446" r:id="rId11"/>
    <p:sldId id="442" r:id="rId12"/>
    <p:sldId id="473" r:id="rId13"/>
    <p:sldId id="447" r:id="rId14"/>
    <p:sldId id="412" r:id="rId15"/>
    <p:sldId id="450" r:id="rId16"/>
    <p:sldId id="474" r:id="rId17"/>
    <p:sldId id="467" r:id="rId18"/>
    <p:sldId id="468" r:id="rId19"/>
    <p:sldId id="462" r:id="rId20"/>
    <p:sldId id="424" r:id="rId21"/>
    <p:sldId id="399" r:id="rId22"/>
  </p:sldIdLst>
  <p:sldSz cx="24120475" cy="14400213"/>
  <p:notesSz cx="6858000" cy="9144000"/>
  <p:defaultTextStyle>
    <a:defPPr>
      <a:defRPr lang="es-MX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108050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216100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324150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432200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5402504" algn="l" defTabSz="216100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6483005" algn="l" defTabSz="216100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7563505" algn="l" defTabSz="216100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8644006" algn="l" defTabSz="216100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536" userDrawn="1">
          <p15:clr>
            <a:srgbClr val="A4A3A4"/>
          </p15:clr>
        </p15:guide>
        <p15:guide id="2" pos="75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186" autoAdjust="0"/>
  </p:normalViewPr>
  <p:slideViewPr>
    <p:cSldViewPr>
      <p:cViewPr varScale="1">
        <p:scale>
          <a:sx n="53" d="100"/>
          <a:sy n="53" d="100"/>
        </p:scale>
        <p:origin x="852" y="96"/>
      </p:cViewPr>
      <p:guideLst>
        <p:guide orient="horz" pos="4536"/>
        <p:guide pos="759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Hoja_de_c_lculo_de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'incidencias semanal (2)'!$AH$2</c:f>
              <c:strCache>
                <c:ptCount val="1"/>
                <c:pt idx="0">
                  <c:v>BD CORTE 9-01-2022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'incidencias semanal (2)'!$AA$3:$AA$55</c:f>
              <c:strCache>
                <c:ptCount val="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</c:strCache>
            </c:strRef>
          </c:cat>
          <c:val>
            <c:numRef>
              <c:f>'incidencias semanal (2)'!$AH$3:$AH$55</c:f>
              <c:numCache>
                <c:formatCode>0.0</c:formatCode>
                <c:ptCount val="53"/>
                <c:pt idx="0">
                  <c:v>201.08888482761503</c:v>
                </c:pt>
                <c:pt idx="1">
                  <c:v>152.57455714033418</c:v>
                </c:pt>
                <c:pt idx="2">
                  <c:v>116.74533042882447</c:v>
                </c:pt>
                <c:pt idx="3">
                  <c:v>102.11682958211341</c:v>
                </c:pt>
                <c:pt idx="4">
                  <c:v>113.67122517842868</c:v>
                </c:pt>
                <c:pt idx="5">
                  <c:v>96.993320831453744</c:v>
                </c:pt>
                <c:pt idx="6">
                  <c:v>88.195019597562322</c:v>
                </c:pt>
                <c:pt idx="7">
                  <c:v>91.339793934174111</c:v>
                </c:pt>
                <c:pt idx="8">
                  <c:v>95.367931848485853</c:v>
                </c:pt>
                <c:pt idx="9">
                  <c:v>113.21187611802469</c:v>
                </c:pt>
                <c:pt idx="10">
                  <c:v>125.33162440406791</c:v>
                </c:pt>
                <c:pt idx="11">
                  <c:v>144.87162674279068</c:v>
                </c:pt>
                <c:pt idx="12">
                  <c:v>167.09705435772122</c:v>
                </c:pt>
                <c:pt idx="13">
                  <c:v>183.52761690294017</c:v>
                </c:pt>
                <c:pt idx="14">
                  <c:v>177.52074457458056</c:v>
                </c:pt>
                <c:pt idx="15">
                  <c:v>175.96602467782864</c:v>
                </c:pt>
                <c:pt idx="16">
                  <c:v>162.57423283989752</c:v>
                </c:pt>
                <c:pt idx="17">
                  <c:v>145.40164488941065</c:v>
                </c:pt>
                <c:pt idx="18">
                  <c:v>111.26847624708482</c:v>
                </c:pt>
                <c:pt idx="19">
                  <c:v>94.131222839705927</c:v>
                </c:pt>
                <c:pt idx="20">
                  <c:v>74.308544156119211</c:v>
                </c:pt>
                <c:pt idx="21">
                  <c:v>80.209412855154824</c:v>
                </c:pt>
                <c:pt idx="22">
                  <c:v>67.771653681139625</c:v>
                </c:pt>
                <c:pt idx="23">
                  <c:v>75.156573190711157</c:v>
                </c:pt>
                <c:pt idx="24">
                  <c:v>72.54181700071932</c:v>
                </c:pt>
                <c:pt idx="25">
                  <c:v>81.976140010554715</c:v>
                </c:pt>
                <c:pt idx="26">
                  <c:v>76.075271311519103</c:v>
                </c:pt>
                <c:pt idx="27">
                  <c:v>87.523663278510355</c:v>
                </c:pt>
                <c:pt idx="28">
                  <c:v>85.509594321354484</c:v>
                </c:pt>
                <c:pt idx="29">
                  <c:v>69.079031776135551</c:v>
                </c:pt>
                <c:pt idx="30">
                  <c:v>48.443658601064875</c:v>
                </c:pt>
                <c:pt idx="31">
                  <c:v>40.210710056901405</c:v>
                </c:pt>
                <c:pt idx="32">
                  <c:v>25.334867408434366</c:v>
                </c:pt>
                <c:pt idx="33">
                  <c:v>16.501231631434937</c:v>
                </c:pt>
                <c:pt idx="34">
                  <c:v>12.367090087799204</c:v>
                </c:pt>
                <c:pt idx="35">
                  <c:v>8.6569630614594413</c:v>
                </c:pt>
                <c:pt idx="36">
                  <c:v>5.5475232679556425</c:v>
                </c:pt>
                <c:pt idx="37">
                  <c:v>5.3355160093076561</c:v>
                </c:pt>
                <c:pt idx="38">
                  <c:v>4.6994942333636969</c:v>
                </c:pt>
                <c:pt idx="39">
                  <c:v>5.2295123799836629</c:v>
                </c:pt>
                <c:pt idx="40">
                  <c:v>5.759530526603629</c:v>
                </c:pt>
                <c:pt idx="41">
                  <c:v>7.7029303975435033</c:v>
                </c:pt>
                <c:pt idx="42">
                  <c:v>7.420254052679522</c:v>
                </c:pt>
                <c:pt idx="43">
                  <c:v>11.377722880775266</c:v>
                </c:pt>
                <c:pt idx="44">
                  <c:v>16.183220743462957</c:v>
                </c:pt>
                <c:pt idx="45">
                  <c:v>15.653202596842991</c:v>
                </c:pt>
                <c:pt idx="46">
                  <c:v>16.218555286570957</c:v>
                </c:pt>
                <c:pt idx="47">
                  <c:v>22.64944213222654</c:v>
                </c:pt>
                <c:pt idx="48">
                  <c:v>25.15819469289438</c:v>
                </c:pt>
                <c:pt idx="49">
                  <c:v>33.002463262869874</c:v>
                </c:pt>
                <c:pt idx="50">
                  <c:v>57.312628921172298</c:v>
                </c:pt>
                <c:pt idx="51">
                  <c:v>65.898922896415755</c:v>
                </c:pt>
                <c:pt idx="52">
                  <c:v>32.260437857601922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EDC-4780-87B0-D0D8BA182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14696976"/>
        <c:axId val="-1014693712"/>
      </c:lineChart>
      <c:catAx>
        <c:axId val="-10146969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2800"/>
                  <a:t>Semana</a:t>
                </a:r>
                <a:r>
                  <a:rPr lang="es-EC" sz="2800" baseline="0"/>
                  <a:t> Epidemiológica</a:t>
                </a:r>
                <a:endParaRPr lang="es-EC" sz="2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14693712"/>
        <c:crosses val="autoZero"/>
        <c:auto val="1"/>
        <c:lblAlgn val="ctr"/>
        <c:lblOffset val="100"/>
        <c:noMultiLvlLbl val="0"/>
      </c:catAx>
      <c:valAx>
        <c:axId val="-1014693712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1469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'atenciones historico'!$B$45</c:f>
              <c:strCache>
                <c:ptCount val="1"/>
                <c:pt idx="0">
                  <c:v>Atenciones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'atenciones historico'!$A$46:$A$97</c:f>
              <c:numCache>
                <c:formatCode>General</c:formatCode>
                <c:ptCount val="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  <c:pt idx="26">
                  <c:v>28</c:v>
                </c:pt>
                <c:pt idx="27">
                  <c:v>29</c:v>
                </c:pt>
                <c:pt idx="28">
                  <c:v>30</c:v>
                </c:pt>
                <c:pt idx="29">
                  <c:v>31</c:v>
                </c:pt>
                <c:pt idx="30">
                  <c:v>32</c:v>
                </c:pt>
                <c:pt idx="31">
                  <c:v>33</c:v>
                </c:pt>
                <c:pt idx="32">
                  <c:v>34</c:v>
                </c:pt>
                <c:pt idx="33">
                  <c:v>35</c:v>
                </c:pt>
                <c:pt idx="34">
                  <c:v>36</c:v>
                </c:pt>
                <c:pt idx="35">
                  <c:v>37</c:v>
                </c:pt>
                <c:pt idx="36">
                  <c:v>38</c:v>
                </c:pt>
                <c:pt idx="37">
                  <c:v>39</c:v>
                </c:pt>
                <c:pt idx="38">
                  <c:v>40</c:v>
                </c:pt>
                <c:pt idx="39">
                  <c:v>41</c:v>
                </c:pt>
                <c:pt idx="40">
                  <c:v>42</c:v>
                </c:pt>
                <c:pt idx="41">
                  <c:v>43</c:v>
                </c:pt>
                <c:pt idx="42">
                  <c:v>44</c:v>
                </c:pt>
                <c:pt idx="43">
                  <c:v>45</c:v>
                </c:pt>
                <c:pt idx="44">
                  <c:v>46</c:v>
                </c:pt>
                <c:pt idx="45">
                  <c:v>47</c:v>
                </c:pt>
                <c:pt idx="46">
                  <c:v>48</c:v>
                </c:pt>
                <c:pt idx="47">
                  <c:v>49</c:v>
                </c:pt>
                <c:pt idx="48">
                  <c:v>50</c:v>
                </c:pt>
                <c:pt idx="49">
                  <c:v>51</c:v>
                </c:pt>
                <c:pt idx="50">
                  <c:v>52</c:v>
                </c:pt>
                <c:pt idx="51">
                  <c:v>1</c:v>
                </c:pt>
              </c:numCache>
            </c:numRef>
          </c:cat>
          <c:val>
            <c:numRef>
              <c:f>'atenciones historico'!$B$46:$B$97</c:f>
              <c:numCache>
                <c:formatCode>###0</c:formatCode>
                <c:ptCount val="52"/>
                <c:pt idx="0">
                  <c:v>4496</c:v>
                </c:pt>
                <c:pt idx="1">
                  <c:v>3937</c:v>
                </c:pt>
                <c:pt idx="2">
                  <c:v>4116</c:v>
                </c:pt>
                <c:pt idx="3">
                  <c:v>3574</c:v>
                </c:pt>
                <c:pt idx="4">
                  <c:v>4024</c:v>
                </c:pt>
                <c:pt idx="5">
                  <c:v>4293</c:v>
                </c:pt>
                <c:pt idx="6">
                  <c:v>2247</c:v>
                </c:pt>
                <c:pt idx="7">
                  <c:v>4062</c:v>
                </c:pt>
                <c:pt idx="8">
                  <c:v>3065</c:v>
                </c:pt>
                <c:pt idx="9">
                  <c:v>3844</c:v>
                </c:pt>
                <c:pt idx="10">
                  <c:v>2893</c:v>
                </c:pt>
                <c:pt idx="11">
                  <c:v>3030</c:v>
                </c:pt>
                <c:pt idx="12">
                  <c:v>1965</c:v>
                </c:pt>
                <c:pt idx="13">
                  <c:v>3904</c:v>
                </c:pt>
                <c:pt idx="14">
                  <c:v>2887</c:v>
                </c:pt>
                <c:pt idx="15">
                  <c:v>3078</c:v>
                </c:pt>
                <c:pt idx="16">
                  <c:v>1828</c:v>
                </c:pt>
                <c:pt idx="17">
                  <c:v>1134</c:v>
                </c:pt>
                <c:pt idx="18">
                  <c:v>0</c:v>
                </c:pt>
                <c:pt idx="19">
                  <c:v>783</c:v>
                </c:pt>
                <c:pt idx="20">
                  <c:v>1039</c:v>
                </c:pt>
                <c:pt idx="21">
                  <c:v>1512</c:v>
                </c:pt>
                <c:pt idx="22">
                  <c:v>1695</c:v>
                </c:pt>
                <c:pt idx="23">
                  <c:v>1276</c:v>
                </c:pt>
                <c:pt idx="24">
                  <c:v>1316</c:v>
                </c:pt>
                <c:pt idx="25">
                  <c:v>1798</c:v>
                </c:pt>
                <c:pt idx="26">
                  <c:v>2206</c:v>
                </c:pt>
                <c:pt idx="27">
                  <c:v>1928</c:v>
                </c:pt>
                <c:pt idx="28">
                  <c:v>2150</c:v>
                </c:pt>
                <c:pt idx="29">
                  <c:v>2355</c:v>
                </c:pt>
                <c:pt idx="30">
                  <c:v>1395</c:v>
                </c:pt>
                <c:pt idx="31">
                  <c:v>2133</c:v>
                </c:pt>
                <c:pt idx="32">
                  <c:v>2391</c:v>
                </c:pt>
                <c:pt idx="33">
                  <c:v>2404</c:v>
                </c:pt>
                <c:pt idx="34">
                  <c:v>2534</c:v>
                </c:pt>
                <c:pt idx="35">
                  <c:v>3074</c:v>
                </c:pt>
                <c:pt idx="36">
                  <c:v>3077</c:v>
                </c:pt>
                <c:pt idx="37">
                  <c:v>2469</c:v>
                </c:pt>
                <c:pt idx="38">
                  <c:v>2736</c:v>
                </c:pt>
                <c:pt idx="39">
                  <c:v>3238</c:v>
                </c:pt>
                <c:pt idx="40">
                  <c:v>2851</c:v>
                </c:pt>
                <c:pt idx="41">
                  <c:v>2881</c:v>
                </c:pt>
                <c:pt idx="42">
                  <c:v>777</c:v>
                </c:pt>
                <c:pt idx="43">
                  <c:v>1087</c:v>
                </c:pt>
                <c:pt idx="44">
                  <c:v>1057</c:v>
                </c:pt>
                <c:pt idx="45">
                  <c:v>676</c:v>
                </c:pt>
                <c:pt idx="46">
                  <c:v>987</c:v>
                </c:pt>
                <c:pt idx="47">
                  <c:v>752</c:v>
                </c:pt>
                <c:pt idx="48">
                  <c:v>980</c:v>
                </c:pt>
                <c:pt idx="49">
                  <c:v>848</c:v>
                </c:pt>
                <c:pt idx="50">
                  <c:v>1641</c:v>
                </c:pt>
                <c:pt idx="51">
                  <c:v>2676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ED-4B4B-B01F-A457BAA0316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-972478672"/>
        <c:axId val="-972487376"/>
      </c:barChart>
      <c:catAx>
        <c:axId val="-972478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Semana Epidemiológica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87376"/>
        <c:crosses val="autoZero"/>
        <c:auto val="1"/>
        <c:lblAlgn val="ctr"/>
        <c:lblOffset val="100"/>
        <c:noMultiLvlLbl val="0"/>
      </c:catAx>
      <c:valAx>
        <c:axId val="-972487376"/>
        <c:scaling>
          <c:orientation val="minMax"/>
        </c:scaling>
        <c:delete val="0"/>
        <c:axPos val="l"/>
        <c:numFmt formatCode="#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78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'KOBO EDADES SEXO'!$B$3200:$B$3204</c:f>
              <c:strCache>
                <c:ptCount val="5"/>
                <c:pt idx="0">
                  <c:v>Menor de 10 años</c:v>
                </c:pt>
                <c:pt idx="1">
                  <c:v>10 a 19 años</c:v>
                </c:pt>
                <c:pt idx="2">
                  <c:v>65 años y más</c:v>
                </c:pt>
                <c:pt idx="3">
                  <c:v>20 a 39 años</c:v>
                </c:pt>
                <c:pt idx="4">
                  <c:v>40 a 64 años</c:v>
                </c:pt>
              </c:strCache>
            </c:strRef>
          </c:cat>
          <c:val>
            <c:numRef>
              <c:f>'KOBO EDADES SEXO'!$D$3200:$D$3204</c:f>
              <c:numCache>
                <c:formatCode>0.0%</c:formatCode>
                <c:ptCount val="5"/>
                <c:pt idx="0">
                  <c:v>8.9686098654708519E-3</c:v>
                </c:pt>
                <c:pt idx="1">
                  <c:v>8.856502242152467E-2</c:v>
                </c:pt>
                <c:pt idx="2">
                  <c:v>4.9701046337817641E-2</c:v>
                </c:pt>
                <c:pt idx="3">
                  <c:v>0.49140508221225709</c:v>
                </c:pt>
                <c:pt idx="4">
                  <c:v>0.36136023916292975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31-4223-A71C-D3F773CB5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972483024"/>
        <c:axId val="-972486288"/>
      </c:barChart>
      <c:catAx>
        <c:axId val="-972483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86288"/>
        <c:crosses val="autoZero"/>
        <c:auto val="1"/>
        <c:lblAlgn val="ctr"/>
        <c:lblOffset val="100"/>
        <c:noMultiLvlLbl val="0"/>
      </c:catAx>
      <c:valAx>
        <c:axId val="-972486288"/>
        <c:scaling>
          <c:orientation val="minMax"/>
        </c:scaling>
        <c:delete val="0"/>
        <c:axPos val="b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8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/>
      </a:pPr>
      <a:endParaRPr lang="es-EC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-6.500873906848619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4F8-48A6-9847-59DB7C0371F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'L29 Vacunación'!$B$627:$B$635</c:f>
              <c:strCache>
                <c:ptCount val="9"/>
                <c:pt idx="0">
                  <c:v>5 a 7 años</c:v>
                </c:pt>
                <c:pt idx="1">
                  <c:v>8 a 9 años</c:v>
                </c:pt>
                <c:pt idx="2">
                  <c:v>10 a 11 años</c:v>
                </c:pt>
                <c:pt idx="3">
                  <c:v>12 a 15 años</c:v>
                </c:pt>
                <c:pt idx="4">
                  <c:v>16 a 17 años</c:v>
                </c:pt>
                <c:pt idx="5">
                  <c:v>18 a 19 años</c:v>
                </c:pt>
                <c:pt idx="6">
                  <c:v>20 a 49 años</c:v>
                </c:pt>
                <c:pt idx="7">
                  <c:v>50 a 64 años</c:v>
                </c:pt>
                <c:pt idx="8">
                  <c:v>65 años y más</c:v>
                </c:pt>
              </c:strCache>
            </c:strRef>
          </c:cat>
          <c:val>
            <c:numRef>
              <c:f>'L29 Vacunación'!$G$664:$G$672</c:f>
              <c:numCache>
                <c:formatCode>0.0%</c:formatCode>
                <c:ptCount val="9"/>
                <c:pt idx="0">
                  <c:v>0.61348595587117816</c:v>
                </c:pt>
                <c:pt idx="1">
                  <c:v>0.79257255692453255</c:v>
                </c:pt>
                <c:pt idx="2">
                  <c:v>0.8454024186822352</c:v>
                </c:pt>
                <c:pt idx="3">
                  <c:v>0.87256379552399044</c:v>
                </c:pt>
                <c:pt idx="4">
                  <c:v>0.83154796572094181</c:v>
                </c:pt>
                <c:pt idx="5">
                  <c:v>0.91125079906243345</c:v>
                </c:pt>
                <c:pt idx="6">
                  <c:v>0.95710904403672492</c:v>
                </c:pt>
                <c:pt idx="7">
                  <c:v>0.93581522273968887</c:v>
                </c:pt>
                <c:pt idx="8">
                  <c:v>0.99157435958515849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4F8-48A6-9847-59DB7C037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972485200"/>
        <c:axId val="-972480304"/>
      </c:barChart>
      <c:catAx>
        <c:axId val="-972485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80304"/>
        <c:crosses val="autoZero"/>
        <c:auto val="1"/>
        <c:lblAlgn val="ctr"/>
        <c:lblOffset val="100"/>
        <c:noMultiLvlLbl val="0"/>
      </c:catAx>
      <c:valAx>
        <c:axId val="-972480304"/>
        <c:scaling>
          <c:orientation val="minMax"/>
          <c:max val="1"/>
        </c:scaling>
        <c:delete val="0"/>
        <c:axPos val="b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8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'L29 Vacunación'!$B$631:$B$635</c:f>
              <c:strCache>
                <c:ptCount val="5"/>
                <c:pt idx="0">
                  <c:v>16 a 17 años</c:v>
                </c:pt>
                <c:pt idx="1">
                  <c:v>18 a 19 años</c:v>
                </c:pt>
                <c:pt idx="2">
                  <c:v>20 a 49 años</c:v>
                </c:pt>
                <c:pt idx="3">
                  <c:v>50 a 64 años</c:v>
                </c:pt>
                <c:pt idx="4">
                  <c:v>65 años y más</c:v>
                </c:pt>
              </c:strCache>
            </c:strRef>
          </c:cat>
          <c:val>
            <c:numRef>
              <c:f>'L29 Vacunación'!$P$668:$P$672</c:f>
              <c:numCache>
                <c:formatCode>0%</c:formatCode>
                <c:ptCount val="5"/>
                <c:pt idx="0">
                  <c:v>6.042516016307513E-3</c:v>
                </c:pt>
                <c:pt idx="1">
                  <c:v>1.2912848923929257E-2</c:v>
                </c:pt>
                <c:pt idx="2">
                  <c:v>8.0510898690697136E-2</c:v>
                </c:pt>
                <c:pt idx="3">
                  <c:v>0.32553321080810793</c:v>
                </c:pt>
                <c:pt idx="4">
                  <c:v>0.78045251423756778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E69-44F5-9F54-B3968027CB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972484656"/>
        <c:axId val="-972477040"/>
      </c:barChart>
      <c:catAx>
        <c:axId val="-972484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77040"/>
        <c:crosses val="autoZero"/>
        <c:auto val="1"/>
        <c:lblAlgn val="ctr"/>
        <c:lblOffset val="100"/>
        <c:noMultiLvlLbl val="0"/>
      </c:catAx>
      <c:valAx>
        <c:axId val="-972477040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DATOS!$AC$2</c:f>
              <c:strCache>
                <c:ptCount val="1"/>
                <c:pt idx="0">
                  <c:v>AMBATO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DATOS!$AC$3:$AC$55</c:f>
              <c:numCache>
                <c:formatCode>0.0</c:formatCode>
                <c:ptCount val="53"/>
                <c:pt idx="0">
                  <c:v>119.28460221683461</c:v>
                </c:pt>
                <c:pt idx="1">
                  <c:v>81.072218822697124</c:v>
                </c:pt>
                <c:pt idx="2">
                  <c:v>65.838903820980136</c:v>
                </c:pt>
                <c:pt idx="3">
                  <c:v>46.990903903601513</c:v>
                </c:pt>
                <c:pt idx="4">
                  <c:v>53.187506616164356</c:v>
                </c:pt>
                <c:pt idx="5">
                  <c:v>40.794301191038684</c:v>
                </c:pt>
                <c:pt idx="6">
                  <c:v>46.21632856453116</c:v>
                </c:pt>
                <c:pt idx="7">
                  <c:v>42.085260089489267</c:v>
                </c:pt>
                <c:pt idx="8">
                  <c:v>38.212383394137497</c:v>
                </c:pt>
                <c:pt idx="9">
                  <c:v>42.34345186917939</c:v>
                </c:pt>
                <c:pt idx="10">
                  <c:v>43.376218987939865</c:v>
                </c:pt>
                <c:pt idx="11">
                  <c:v>54.478465514614946</c:v>
                </c:pt>
                <c:pt idx="12">
                  <c:v>60.41687644748766</c:v>
                </c:pt>
                <c:pt idx="13">
                  <c:v>79.781259924246527</c:v>
                </c:pt>
                <c:pt idx="14">
                  <c:v>66.097095600670272</c:v>
                </c:pt>
                <c:pt idx="15">
                  <c:v>77.973917466415699</c:v>
                </c:pt>
                <c:pt idx="16">
                  <c:v>78.232109246105821</c:v>
                </c:pt>
                <c:pt idx="17">
                  <c:v>73.842848991373813</c:v>
                </c:pt>
                <c:pt idx="18">
                  <c:v>59.900492888107429</c:v>
                </c:pt>
                <c:pt idx="19">
                  <c:v>42.859835428559627</c:v>
                </c:pt>
                <c:pt idx="20">
                  <c:v>35.888657376926432</c:v>
                </c:pt>
                <c:pt idx="21">
                  <c:v>28.917479325293243</c:v>
                </c:pt>
                <c:pt idx="22">
                  <c:v>29.433862884673477</c:v>
                </c:pt>
                <c:pt idx="23">
                  <c:v>25.302794409631584</c:v>
                </c:pt>
                <c:pt idx="24">
                  <c:v>33.564931359715374</c:v>
                </c:pt>
                <c:pt idx="25">
                  <c:v>38.98695873320785</c:v>
                </c:pt>
                <c:pt idx="26">
                  <c:v>33.048547800335136</c:v>
                </c:pt>
                <c:pt idx="27">
                  <c:v>26.851945087772297</c:v>
                </c:pt>
                <c:pt idx="28">
                  <c:v>30.98301356281419</c:v>
                </c:pt>
                <c:pt idx="29">
                  <c:v>24.270027290871113</c:v>
                </c:pt>
                <c:pt idx="30">
                  <c:v>21.946301273660051</c:v>
                </c:pt>
                <c:pt idx="31">
                  <c:v>11.360438306365202</c:v>
                </c:pt>
                <c:pt idx="32">
                  <c:v>8.262136950083784</c:v>
                </c:pt>
                <c:pt idx="33">
                  <c:v>6.4547944922529563</c:v>
                </c:pt>
                <c:pt idx="34">
                  <c:v>4.3892602547320099</c:v>
                </c:pt>
                <c:pt idx="35">
                  <c:v>3.0983013562814188</c:v>
                </c:pt>
                <c:pt idx="36">
                  <c:v>3.0983013562814188</c:v>
                </c:pt>
                <c:pt idx="37">
                  <c:v>2.5819177969011822</c:v>
                </c:pt>
                <c:pt idx="38">
                  <c:v>3.6146849156616554</c:v>
                </c:pt>
                <c:pt idx="39">
                  <c:v>1.5491506781407094</c:v>
                </c:pt>
                <c:pt idx="40">
                  <c:v>2.8401095765913005</c:v>
                </c:pt>
                <c:pt idx="41">
                  <c:v>5.9384109328727188</c:v>
                </c:pt>
                <c:pt idx="42">
                  <c:v>6.4547944922529563</c:v>
                </c:pt>
                <c:pt idx="43">
                  <c:v>6.9711780516331912</c:v>
                </c:pt>
                <c:pt idx="44">
                  <c:v>9.811287628224493</c:v>
                </c:pt>
                <c:pt idx="45">
                  <c:v>9.0367122891541385</c:v>
                </c:pt>
                <c:pt idx="46">
                  <c:v>12.393205425125675</c:v>
                </c:pt>
                <c:pt idx="47">
                  <c:v>12.909588984505913</c:v>
                </c:pt>
                <c:pt idx="48">
                  <c:v>16.782465679857687</c:v>
                </c:pt>
                <c:pt idx="49">
                  <c:v>18.331616357998396</c:v>
                </c:pt>
                <c:pt idx="50">
                  <c:v>40.27791763165844</c:v>
                </c:pt>
                <c:pt idx="51">
                  <c:v>74.101040771063936</c:v>
                </c:pt>
                <c:pt idx="52">
                  <c:v>35.888657376926432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52B-4C58-8836-2FA8FD06FA92}"/>
            </c:ext>
          </c:extLst>
        </c:ser>
        <c:ser>
          <c:idx val="1"/>
          <c:order val="1"/>
          <c:tx>
            <c:strRef>
              <c:f>DATOS!$AD$2</c:f>
              <c:strCache>
                <c:ptCount val="1"/>
                <c:pt idx="0">
                  <c:v>BABAHOYO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DATOS!$AD$3:$AD$55</c:f>
              <c:numCache>
                <c:formatCode>0.0</c:formatCode>
                <c:ptCount val="53"/>
                <c:pt idx="0">
                  <c:v>84.435848722907792</c:v>
                </c:pt>
                <c:pt idx="1">
                  <c:v>58.192274119841855</c:v>
                </c:pt>
                <c:pt idx="2">
                  <c:v>57.621761628470857</c:v>
                </c:pt>
                <c:pt idx="3">
                  <c:v>53.628174188873871</c:v>
                </c:pt>
                <c:pt idx="4">
                  <c:v>91.852511110730774</c:v>
                </c:pt>
                <c:pt idx="5">
                  <c:v>74.166623878229814</c:v>
                </c:pt>
                <c:pt idx="6">
                  <c:v>50.775611732018874</c:v>
                </c:pt>
                <c:pt idx="7">
                  <c:v>29.666649551291929</c:v>
                </c:pt>
                <c:pt idx="8">
                  <c:v>51.91663671476087</c:v>
                </c:pt>
                <c:pt idx="9">
                  <c:v>62.756374050809846</c:v>
                </c:pt>
                <c:pt idx="10">
                  <c:v>47.923049275163876</c:v>
                </c:pt>
                <c:pt idx="11">
                  <c:v>78.730723809197798</c:v>
                </c:pt>
                <c:pt idx="12">
                  <c:v>46.211511801050882</c:v>
                </c:pt>
                <c:pt idx="13">
                  <c:v>62.756374050809846</c:v>
                </c:pt>
                <c:pt idx="14">
                  <c:v>60.474324085325847</c:v>
                </c:pt>
                <c:pt idx="15">
                  <c:v>54.76919917161586</c:v>
                </c:pt>
                <c:pt idx="16">
                  <c:v>45.640999309679884</c:v>
                </c:pt>
                <c:pt idx="17">
                  <c:v>26.814087094436935</c:v>
                </c:pt>
                <c:pt idx="18">
                  <c:v>13.692299792903965</c:v>
                </c:pt>
                <c:pt idx="19">
                  <c:v>11.410249827419971</c:v>
                </c:pt>
                <c:pt idx="20">
                  <c:v>6.2756374050809836</c:v>
                </c:pt>
                <c:pt idx="21">
                  <c:v>10.269224844677973</c:v>
                </c:pt>
                <c:pt idx="22">
                  <c:v>10.839737336048973</c:v>
                </c:pt>
                <c:pt idx="23">
                  <c:v>2.8525624568549928</c:v>
                </c:pt>
                <c:pt idx="24">
                  <c:v>7.9871748791939794</c:v>
                </c:pt>
                <c:pt idx="25">
                  <c:v>5.7051249137099855</c:v>
                </c:pt>
                <c:pt idx="26">
                  <c:v>9.1281998619359772</c:v>
                </c:pt>
                <c:pt idx="27">
                  <c:v>6.8461498964519825</c:v>
                </c:pt>
                <c:pt idx="28">
                  <c:v>4.5640999309679886</c:v>
                </c:pt>
                <c:pt idx="29">
                  <c:v>4.5640999309679886</c:v>
                </c:pt>
                <c:pt idx="30">
                  <c:v>5.1346124223389866</c:v>
                </c:pt>
                <c:pt idx="31">
                  <c:v>3.9935874395969897</c:v>
                </c:pt>
                <c:pt idx="32">
                  <c:v>2.2820499654839943</c:v>
                </c:pt>
                <c:pt idx="33">
                  <c:v>2.8525624568549928</c:v>
                </c:pt>
                <c:pt idx="34">
                  <c:v>1.1410249827419972</c:v>
                </c:pt>
                <c:pt idx="35">
                  <c:v>1.7115374741129956</c:v>
                </c:pt>
                <c:pt idx="36">
                  <c:v>1.7115374741129956</c:v>
                </c:pt>
                <c:pt idx="37">
                  <c:v>0.57051249137099858</c:v>
                </c:pt>
                <c:pt idx="38">
                  <c:v>2.8525624568549928</c:v>
                </c:pt>
                <c:pt idx="39">
                  <c:v>0.57051249137099858</c:v>
                </c:pt>
                <c:pt idx="40">
                  <c:v>1.1410249827419972</c:v>
                </c:pt>
                <c:pt idx="41">
                  <c:v>2.8525624568549928</c:v>
                </c:pt>
                <c:pt idx="42">
                  <c:v>2.8525624568549928</c:v>
                </c:pt>
                <c:pt idx="43">
                  <c:v>3.9935874395969897</c:v>
                </c:pt>
                <c:pt idx="44">
                  <c:v>11.410249827419971</c:v>
                </c:pt>
                <c:pt idx="45">
                  <c:v>4.5640999309679886</c:v>
                </c:pt>
                <c:pt idx="46">
                  <c:v>3.9935874395969897</c:v>
                </c:pt>
                <c:pt idx="47">
                  <c:v>9.1281998619359772</c:v>
                </c:pt>
                <c:pt idx="48">
                  <c:v>5.7051249137099855</c:v>
                </c:pt>
                <c:pt idx="49">
                  <c:v>6.8461498964519825</c:v>
                </c:pt>
                <c:pt idx="50">
                  <c:v>20.538449689355947</c:v>
                </c:pt>
                <c:pt idx="51">
                  <c:v>31.378187025404923</c:v>
                </c:pt>
                <c:pt idx="52">
                  <c:v>16.54486224975896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52B-4C58-8836-2FA8FD06FA92}"/>
            </c:ext>
          </c:extLst>
        </c:ser>
        <c:ser>
          <c:idx val="2"/>
          <c:order val="2"/>
          <c:tx>
            <c:strRef>
              <c:f>DATOS!$AE$2</c:f>
              <c:strCache>
                <c:ptCount val="1"/>
                <c:pt idx="0">
                  <c:v>CUENCA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DATOS!$AE$3:$AE$55</c:f>
              <c:numCache>
                <c:formatCode>0.0</c:formatCode>
                <c:ptCount val="53"/>
                <c:pt idx="0">
                  <c:v>94.192114236196147</c:v>
                </c:pt>
                <c:pt idx="1">
                  <c:v>69.70216453478514</c:v>
                </c:pt>
                <c:pt idx="2">
                  <c:v>60.125966254105215</c:v>
                </c:pt>
                <c:pt idx="3">
                  <c:v>44.898241119253491</c:v>
                </c:pt>
                <c:pt idx="4">
                  <c:v>62.166795395889451</c:v>
                </c:pt>
                <c:pt idx="5">
                  <c:v>37.990819408599116</c:v>
                </c:pt>
                <c:pt idx="6">
                  <c:v>45.36920169043448</c:v>
                </c:pt>
                <c:pt idx="7">
                  <c:v>38.618766836840422</c:v>
                </c:pt>
                <c:pt idx="8">
                  <c:v>35.793003409754533</c:v>
                </c:pt>
                <c:pt idx="9">
                  <c:v>50.549767973425269</c:v>
                </c:pt>
                <c:pt idx="10">
                  <c:v>45.997149118675786</c:v>
                </c:pt>
                <c:pt idx="11">
                  <c:v>45.055227976313823</c:v>
                </c:pt>
                <c:pt idx="12">
                  <c:v>57.614176541139983</c:v>
                </c:pt>
                <c:pt idx="13">
                  <c:v>81.947139385490644</c:v>
                </c:pt>
                <c:pt idx="14">
                  <c:v>61.852821681768809</c:v>
                </c:pt>
                <c:pt idx="15">
                  <c:v>60.282953111165533</c:v>
                </c:pt>
                <c:pt idx="16">
                  <c:v>64.364611394734027</c:v>
                </c:pt>
                <c:pt idx="17">
                  <c:v>58.556097683501939</c:v>
                </c:pt>
                <c:pt idx="18">
                  <c:v>43.956319976891535</c:v>
                </c:pt>
                <c:pt idx="19">
                  <c:v>45.055227976313823</c:v>
                </c:pt>
                <c:pt idx="20">
                  <c:v>42.07247769216761</c:v>
                </c:pt>
                <c:pt idx="21">
                  <c:v>50.392781116364944</c:v>
                </c:pt>
                <c:pt idx="22">
                  <c:v>43.799333119831203</c:v>
                </c:pt>
                <c:pt idx="23">
                  <c:v>46.782083403977417</c:v>
                </c:pt>
                <c:pt idx="24">
                  <c:v>51.3347022587269</c:v>
                </c:pt>
                <c:pt idx="25">
                  <c:v>49.607846831063306</c:v>
                </c:pt>
                <c:pt idx="26">
                  <c:v>52.119636544028538</c:v>
                </c:pt>
                <c:pt idx="27">
                  <c:v>45.840162261615461</c:v>
                </c:pt>
                <c:pt idx="28">
                  <c:v>43.328372548650229</c:v>
                </c:pt>
                <c:pt idx="29">
                  <c:v>39.874661693323034</c:v>
                </c:pt>
                <c:pt idx="30">
                  <c:v>33.281213696789308</c:v>
                </c:pt>
                <c:pt idx="31">
                  <c:v>20.87925198902348</c:v>
                </c:pt>
                <c:pt idx="32">
                  <c:v>18.995409704299558</c:v>
                </c:pt>
                <c:pt idx="33">
                  <c:v>9.7331851377402678</c:v>
                </c:pt>
                <c:pt idx="34">
                  <c:v>9.7331851377402678</c:v>
                </c:pt>
                <c:pt idx="35">
                  <c:v>5.1805662829907879</c:v>
                </c:pt>
                <c:pt idx="36">
                  <c:v>3.7676845694478458</c:v>
                </c:pt>
                <c:pt idx="37">
                  <c:v>3.1397371412065382</c:v>
                </c:pt>
                <c:pt idx="38">
                  <c:v>3.6106977123875188</c:v>
                </c:pt>
                <c:pt idx="39">
                  <c:v>3.2967239982668648</c:v>
                </c:pt>
                <c:pt idx="40">
                  <c:v>5.4945399971114419</c:v>
                </c:pt>
                <c:pt idx="41">
                  <c:v>4.0816582835685002</c:v>
                </c:pt>
                <c:pt idx="42">
                  <c:v>3.7676845694478458</c:v>
                </c:pt>
                <c:pt idx="43">
                  <c:v>8.1633165671370005</c:v>
                </c:pt>
                <c:pt idx="44">
                  <c:v>9.7331851377402678</c:v>
                </c:pt>
                <c:pt idx="45">
                  <c:v>11.617027422464192</c:v>
                </c:pt>
                <c:pt idx="46">
                  <c:v>9.8901719948005944</c:v>
                </c:pt>
                <c:pt idx="47">
                  <c:v>13.029909136007134</c:v>
                </c:pt>
                <c:pt idx="48">
                  <c:v>11.303053708343537</c:v>
                </c:pt>
                <c:pt idx="49">
                  <c:v>12.244974850705498</c:v>
                </c:pt>
                <c:pt idx="50">
                  <c:v>15.384711991912038</c:v>
                </c:pt>
                <c:pt idx="51">
                  <c:v>21.821173131385439</c:v>
                </c:pt>
                <c:pt idx="52">
                  <c:v>9.5761982806799413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52B-4C58-8836-2FA8FD06FA92}"/>
            </c:ext>
          </c:extLst>
        </c:ser>
        <c:ser>
          <c:idx val="3"/>
          <c:order val="3"/>
          <c:tx>
            <c:strRef>
              <c:f>DATOS!$AF$2</c:f>
              <c:strCache>
                <c:ptCount val="1"/>
                <c:pt idx="0">
                  <c:v>GUAYAQUIL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DATOS!$AF$3:$AF$55</c:f>
              <c:numCache>
                <c:formatCode>0.0</c:formatCode>
                <c:ptCount val="53"/>
                <c:pt idx="0">
                  <c:v>66.12413788039278</c:v>
                </c:pt>
                <c:pt idx="1">
                  <c:v>42.84667901522397</c:v>
                </c:pt>
                <c:pt idx="2">
                  <c:v>35.65049299381532</c:v>
                </c:pt>
                <c:pt idx="3">
                  <c:v>34.145168366887994</c:v>
                </c:pt>
                <c:pt idx="4">
                  <c:v>48.831262288130155</c:v>
                </c:pt>
                <c:pt idx="5">
                  <c:v>38.661142247669957</c:v>
                </c:pt>
                <c:pt idx="6">
                  <c:v>40.01960593538486</c:v>
                </c:pt>
                <c:pt idx="7">
                  <c:v>34.035022662478681</c:v>
                </c:pt>
                <c:pt idx="8">
                  <c:v>44.609010285773032</c:v>
                </c:pt>
                <c:pt idx="9">
                  <c:v>46.408056791125198</c:v>
                </c:pt>
                <c:pt idx="10">
                  <c:v>51.364613489544418</c:v>
                </c:pt>
                <c:pt idx="11">
                  <c:v>54.742415091430118</c:v>
                </c:pt>
                <c:pt idx="12">
                  <c:v>59.295104207015179</c:v>
                </c:pt>
                <c:pt idx="13">
                  <c:v>61.571448764807712</c:v>
                </c:pt>
                <c:pt idx="14">
                  <c:v>51.217752550331994</c:v>
                </c:pt>
                <c:pt idx="15">
                  <c:v>45.783897799472399</c:v>
                </c:pt>
                <c:pt idx="16">
                  <c:v>42.332665727980498</c:v>
                </c:pt>
                <c:pt idx="17">
                  <c:v>33.924876958069369</c:v>
                </c:pt>
                <c:pt idx="18">
                  <c:v>23.681326448002967</c:v>
                </c:pt>
                <c:pt idx="19">
                  <c:v>20.744107663754537</c:v>
                </c:pt>
                <c:pt idx="20">
                  <c:v>15.860981434941522</c:v>
                </c:pt>
                <c:pt idx="21">
                  <c:v>15.750835730532204</c:v>
                </c:pt>
                <c:pt idx="22">
                  <c:v>14.392372042817307</c:v>
                </c:pt>
                <c:pt idx="23">
                  <c:v>12.740186476677565</c:v>
                </c:pt>
                <c:pt idx="24">
                  <c:v>11.308292319356456</c:v>
                </c:pt>
                <c:pt idx="25">
                  <c:v>13.033908355102408</c:v>
                </c:pt>
                <c:pt idx="26">
                  <c:v>10.684133327703664</c:v>
                </c:pt>
                <c:pt idx="27">
                  <c:v>10.133404805657083</c:v>
                </c:pt>
                <c:pt idx="28">
                  <c:v>8.2609278306987104</c:v>
                </c:pt>
                <c:pt idx="29">
                  <c:v>9.3623848747918696</c:v>
                </c:pt>
                <c:pt idx="30">
                  <c:v>6.4618813253465461</c:v>
                </c:pt>
                <c:pt idx="31">
                  <c:v>5.1768481072378574</c:v>
                </c:pt>
                <c:pt idx="32">
                  <c:v>4.9932719332223314</c:v>
                </c:pt>
                <c:pt idx="33">
                  <c:v>3.341086367082589</c:v>
                </c:pt>
                <c:pt idx="34">
                  <c:v>4.0386758283415913</c:v>
                </c:pt>
                <c:pt idx="35">
                  <c:v>3.4145168366887995</c:v>
                </c:pt>
                <c:pt idx="36">
                  <c:v>2.4966359666111657</c:v>
                </c:pt>
                <c:pt idx="37">
                  <c:v>1.5787550965335313</c:v>
                </c:pt>
                <c:pt idx="38">
                  <c:v>2.3497750273987439</c:v>
                </c:pt>
                <c:pt idx="39">
                  <c:v>2.7903578450360085</c:v>
                </c:pt>
                <c:pt idx="40">
                  <c:v>2.0927683837770061</c:v>
                </c:pt>
                <c:pt idx="41">
                  <c:v>2.2029140881863225</c:v>
                </c:pt>
                <c:pt idx="42">
                  <c:v>3.341086367082589</c:v>
                </c:pt>
                <c:pt idx="43">
                  <c:v>4.2956824719633291</c:v>
                </c:pt>
                <c:pt idx="44">
                  <c:v>6.535311794952757</c:v>
                </c:pt>
                <c:pt idx="45">
                  <c:v>7.9672059522738659</c:v>
                </c:pt>
                <c:pt idx="46">
                  <c:v>7.8937754826676549</c:v>
                </c:pt>
                <c:pt idx="47">
                  <c:v>11.969166545812351</c:v>
                </c:pt>
                <c:pt idx="48">
                  <c:v>14.172080633998675</c:v>
                </c:pt>
                <c:pt idx="49">
                  <c:v>22.616584638712911</c:v>
                </c:pt>
                <c:pt idx="50">
                  <c:v>56.614892066388492</c:v>
                </c:pt>
                <c:pt idx="51">
                  <c:v>114.7718239945074</c:v>
                </c:pt>
                <c:pt idx="52">
                  <c:v>44.535579816166816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52B-4C58-8836-2FA8FD06FA92}"/>
            </c:ext>
          </c:extLst>
        </c:ser>
        <c:ser>
          <c:idx val="4"/>
          <c:order val="4"/>
          <c:tx>
            <c:strRef>
              <c:f>DATOS!$AG$2</c:f>
              <c:strCache>
                <c:ptCount val="1"/>
                <c:pt idx="0">
                  <c:v>LATACUNGA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val>
            <c:numRef>
              <c:f>DATOS!$AG$3:$AG$55</c:f>
              <c:numCache>
                <c:formatCode>0.0</c:formatCode>
                <c:ptCount val="53"/>
                <c:pt idx="0">
                  <c:v>106.01875267478503</c:v>
                </c:pt>
                <c:pt idx="1">
                  <c:v>71.976033926000866</c:v>
                </c:pt>
                <c:pt idx="2">
                  <c:v>69.54441115823056</c:v>
                </c:pt>
                <c:pt idx="3">
                  <c:v>53.49570089094658</c:v>
                </c:pt>
                <c:pt idx="4">
                  <c:v>45.714508034081625</c:v>
                </c:pt>
                <c:pt idx="5">
                  <c:v>41.337587052095088</c:v>
                </c:pt>
                <c:pt idx="6">
                  <c:v>39.392288837878844</c:v>
                </c:pt>
                <c:pt idx="7">
                  <c:v>35.015367855892308</c:v>
                </c:pt>
                <c:pt idx="8">
                  <c:v>36.960666070108552</c:v>
                </c:pt>
                <c:pt idx="9">
                  <c:v>49.118779908960036</c:v>
                </c:pt>
                <c:pt idx="10">
                  <c:v>42.310236159203207</c:v>
                </c:pt>
                <c:pt idx="11">
                  <c:v>52.523051783838461</c:v>
                </c:pt>
                <c:pt idx="12">
                  <c:v>81.216200443527995</c:v>
                </c:pt>
                <c:pt idx="13">
                  <c:v>65.167490176244016</c:v>
                </c:pt>
                <c:pt idx="14">
                  <c:v>83.161498657744232</c:v>
                </c:pt>
                <c:pt idx="15">
                  <c:v>56.413648212270942</c:v>
                </c:pt>
                <c:pt idx="16">
                  <c:v>41.337587052095088</c:v>
                </c:pt>
                <c:pt idx="17">
                  <c:v>36.960666070108552</c:v>
                </c:pt>
                <c:pt idx="18">
                  <c:v>30.638446873905771</c:v>
                </c:pt>
                <c:pt idx="19">
                  <c:v>24.316227677702994</c:v>
                </c:pt>
                <c:pt idx="20">
                  <c:v>27.234174999027349</c:v>
                </c:pt>
                <c:pt idx="21">
                  <c:v>15.076061160175856</c:v>
                </c:pt>
                <c:pt idx="22">
                  <c:v>19.939306695716454</c:v>
                </c:pt>
                <c:pt idx="23">
                  <c:v>13.130762945959615</c:v>
                </c:pt>
                <c:pt idx="24">
                  <c:v>8.7538419639730769</c:v>
                </c:pt>
                <c:pt idx="25">
                  <c:v>15.562385713729915</c:v>
                </c:pt>
                <c:pt idx="26">
                  <c:v>15.562385713729915</c:v>
                </c:pt>
                <c:pt idx="27">
                  <c:v>16.535034820838035</c:v>
                </c:pt>
                <c:pt idx="28">
                  <c:v>10.212815624635256</c:v>
                </c:pt>
                <c:pt idx="29">
                  <c:v>9.2401665175271379</c:v>
                </c:pt>
                <c:pt idx="30">
                  <c:v>8.7538419639730769</c:v>
                </c:pt>
                <c:pt idx="31">
                  <c:v>8.7538419639730769</c:v>
                </c:pt>
                <c:pt idx="32">
                  <c:v>8.2675174104190177</c:v>
                </c:pt>
                <c:pt idx="33">
                  <c:v>2.917947321324359</c:v>
                </c:pt>
                <c:pt idx="34">
                  <c:v>0.48632455355405985</c:v>
                </c:pt>
                <c:pt idx="35">
                  <c:v>0.97264910710811969</c:v>
                </c:pt>
                <c:pt idx="36">
                  <c:v>0</c:v>
                </c:pt>
                <c:pt idx="37">
                  <c:v>1.4589736606621795</c:v>
                </c:pt>
                <c:pt idx="38">
                  <c:v>0.97264910710811969</c:v>
                </c:pt>
                <c:pt idx="39">
                  <c:v>0</c:v>
                </c:pt>
                <c:pt idx="40">
                  <c:v>2.4316227677702988</c:v>
                </c:pt>
                <c:pt idx="41">
                  <c:v>2.4316227677702988</c:v>
                </c:pt>
                <c:pt idx="42">
                  <c:v>0.48632455355405985</c:v>
                </c:pt>
                <c:pt idx="43">
                  <c:v>6.3222191962027772</c:v>
                </c:pt>
                <c:pt idx="44">
                  <c:v>4.8632455355405977</c:v>
                </c:pt>
                <c:pt idx="45">
                  <c:v>4.8632455355405977</c:v>
                </c:pt>
                <c:pt idx="46">
                  <c:v>8.7538419639730769</c:v>
                </c:pt>
                <c:pt idx="47">
                  <c:v>13.130762945959615</c:v>
                </c:pt>
                <c:pt idx="48">
                  <c:v>17.507683927946154</c:v>
                </c:pt>
                <c:pt idx="49">
                  <c:v>17.021359374392095</c:v>
                </c:pt>
                <c:pt idx="50">
                  <c:v>43.282885266311325</c:v>
                </c:pt>
                <c:pt idx="51">
                  <c:v>60.790569194257479</c:v>
                </c:pt>
                <c:pt idx="52">
                  <c:v>19.452982142162391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952B-4C58-8836-2FA8FD06FA92}"/>
            </c:ext>
          </c:extLst>
        </c:ser>
        <c:ser>
          <c:idx val="5"/>
          <c:order val="5"/>
          <c:tx>
            <c:strRef>
              <c:f>DATOS!$AH$2</c:f>
              <c:strCache>
                <c:ptCount val="1"/>
                <c:pt idx="0">
                  <c:v>MACHALA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DATOS!$AH$3:$AH$55</c:f>
              <c:numCache>
                <c:formatCode>0.0</c:formatCode>
                <c:ptCount val="53"/>
                <c:pt idx="0">
                  <c:v>150.44563033260587</c:v>
                </c:pt>
                <c:pt idx="1">
                  <c:v>101.68049498341638</c:v>
                </c:pt>
                <c:pt idx="2">
                  <c:v>94.417602484600934</c:v>
                </c:pt>
                <c:pt idx="3">
                  <c:v>104.79316319719445</c:v>
                </c:pt>
                <c:pt idx="4">
                  <c:v>131.42376902618446</c:v>
                </c:pt>
                <c:pt idx="5">
                  <c:v>82.658633676994967</c:v>
                </c:pt>
                <c:pt idx="6">
                  <c:v>76.433297249438851</c:v>
                </c:pt>
                <c:pt idx="7">
                  <c:v>91.650786294575994</c:v>
                </c:pt>
                <c:pt idx="8">
                  <c:v>97.876122722132109</c:v>
                </c:pt>
                <c:pt idx="9">
                  <c:v>67.0952926081047</c:v>
                </c:pt>
                <c:pt idx="10">
                  <c:v>96.492714627119639</c:v>
                </c:pt>
                <c:pt idx="11">
                  <c:v>85.771301890773017</c:v>
                </c:pt>
                <c:pt idx="12">
                  <c:v>157.01681878391511</c:v>
                </c:pt>
                <c:pt idx="13">
                  <c:v>114.82287188603485</c:v>
                </c:pt>
                <c:pt idx="14">
                  <c:v>140.4159216437655</c:v>
                </c:pt>
                <c:pt idx="15">
                  <c:v>115.16872390978794</c:v>
                </c:pt>
                <c:pt idx="16">
                  <c:v>112.74775974351614</c:v>
                </c:pt>
                <c:pt idx="17">
                  <c:v>69.170404750623405</c:v>
                </c:pt>
                <c:pt idx="18">
                  <c:v>57.411435943017423</c:v>
                </c:pt>
                <c:pt idx="19">
                  <c:v>48.765135349189499</c:v>
                </c:pt>
                <c:pt idx="20">
                  <c:v>44.960763087905214</c:v>
                </c:pt>
                <c:pt idx="21">
                  <c:v>46.690023206670794</c:v>
                </c:pt>
                <c:pt idx="22">
                  <c:v>44.269059040398972</c:v>
                </c:pt>
                <c:pt idx="23">
                  <c:v>38.735426660349106</c:v>
                </c:pt>
                <c:pt idx="24">
                  <c:v>45.998319159164559</c:v>
                </c:pt>
                <c:pt idx="25">
                  <c:v>51.877803562967543</c:v>
                </c:pt>
                <c:pt idx="26">
                  <c:v>43.577354992892744</c:v>
                </c:pt>
                <c:pt idx="27">
                  <c:v>58.103139990523651</c:v>
                </c:pt>
                <c:pt idx="28">
                  <c:v>43.923207016645861</c:v>
                </c:pt>
                <c:pt idx="29">
                  <c:v>31.818386185286766</c:v>
                </c:pt>
                <c:pt idx="30">
                  <c:v>28.705717971508712</c:v>
                </c:pt>
                <c:pt idx="31">
                  <c:v>22.480381543952607</c:v>
                </c:pt>
                <c:pt idx="32">
                  <c:v>16.946749163902734</c:v>
                </c:pt>
                <c:pt idx="33">
                  <c:v>8.3004485700748081</c:v>
                </c:pt>
                <c:pt idx="34">
                  <c:v>10.721412736346627</c:v>
                </c:pt>
                <c:pt idx="35">
                  <c:v>8.9921526175810431</c:v>
                </c:pt>
                <c:pt idx="36">
                  <c:v>10.721412736346627</c:v>
                </c:pt>
                <c:pt idx="37">
                  <c:v>3.804372261284287</c:v>
                </c:pt>
                <c:pt idx="38">
                  <c:v>2.4209641662718191</c:v>
                </c:pt>
                <c:pt idx="39">
                  <c:v>5.879484403802989</c:v>
                </c:pt>
                <c:pt idx="40">
                  <c:v>7.2628924988154564</c:v>
                </c:pt>
                <c:pt idx="41">
                  <c:v>6.9170404750623398</c:v>
                </c:pt>
                <c:pt idx="42">
                  <c:v>7.2628924988154564</c:v>
                </c:pt>
                <c:pt idx="43">
                  <c:v>7.2628924988154564</c:v>
                </c:pt>
                <c:pt idx="44">
                  <c:v>6.9170404750623398</c:v>
                </c:pt>
                <c:pt idx="45">
                  <c:v>22.826233567705721</c:v>
                </c:pt>
                <c:pt idx="46">
                  <c:v>30.434978090274296</c:v>
                </c:pt>
                <c:pt idx="47">
                  <c:v>40.118834755361569</c:v>
                </c:pt>
                <c:pt idx="48">
                  <c:v>43.231502969139619</c:v>
                </c:pt>
                <c:pt idx="49">
                  <c:v>48.419283325436375</c:v>
                </c:pt>
                <c:pt idx="50">
                  <c:v>70.899664869388985</c:v>
                </c:pt>
                <c:pt idx="51">
                  <c:v>98.56782676963833</c:v>
                </c:pt>
                <c:pt idx="52">
                  <c:v>40.464686779114686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52B-4C58-8836-2FA8FD06FA92}"/>
            </c:ext>
          </c:extLst>
        </c:ser>
        <c:ser>
          <c:idx val="6"/>
          <c:order val="6"/>
          <c:tx>
            <c:strRef>
              <c:f>DATOS!$AI$2</c:f>
              <c:strCache>
                <c:ptCount val="1"/>
                <c:pt idx="0">
                  <c:v>PORTOVIEJO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DATOS!$AI$3:$AI$55</c:f>
              <c:numCache>
                <c:formatCode>0.0</c:formatCode>
                <c:ptCount val="53"/>
                <c:pt idx="0">
                  <c:v>89.185829707893106</c:v>
                </c:pt>
                <c:pt idx="1">
                  <c:v>67.74394033561218</c:v>
                </c:pt>
                <c:pt idx="2">
                  <c:v>66.190180236171543</c:v>
                </c:pt>
                <c:pt idx="3">
                  <c:v>93.225605966438778</c:v>
                </c:pt>
                <c:pt idx="4">
                  <c:v>119.32877563704164</c:v>
                </c:pt>
                <c:pt idx="5">
                  <c:v>103.48042262274704</c:v>
                </c:pt>
                <c:pt idx="6">
                  <c:v>128.3405842137974</c:v>
                </c:pt>
                <c:pt idx="7">
                  <c:v>119.01802361715352</c:v>
                </c:pt>
                <c:pt idx="8">
                  <c:v>122.43629583592293</c:v>
                </c:pt>
                <c:pt idx="9">
                  <c:v>125.2330640149161</c:v>
                </c:pt>
                <c:pt idx="10">
                  <c:v>114.04599129894343</c:v>
                </c:pt>
                <c:pt idx="11">
                  <c:v>87.010565568676199</c:v>
                </c:pt>
                <c:pt idx="12">
                  <c:v>73.648228713486631</c:v>
                </c:pt>
                <c:pt idx="13">
                  <c:v>71.783716594157866</c:v>
                </c:pt>
                <c:pt idx="14">
                  <c:v>73.026724673710376</c:v>
                </c:pt>
                <c:pt idx="15">
                  <c:v>45.059042883778744</c:v>
                </c:pt>
                <c:pt idx="16">
                  <c:v>37.600994406463641</c:v>
                </c:pt>
                <c:pt idx="17">
                  <c:v>30.764449968924797</c:v>
                </c:pt>
                <c:pt idx="18">
                  <c:v>22.684897451833436</c:v>
                </c:pt>
                <c:pt idx="19">
                  <c:v>13.05158483530143</c:v>
                </c:pt>
                <c:pt idx="20">
                  <c:v>20.509633312616533</c:v>
                </c:pt>
                <c:pt idx="21">
                  <c:v>17.40211311373524</c:v>
                </c:pt>
                <c:pt idx="22">
                  <c:v>11.497824735860783</c:v>
                </c:pt>
                <c:pt idx="23">
                  <c:v>15.537600994406462</c:v>
                </c:pt>
                <c:pt idx="24">
                  <c:v>10.565568676196396</c:v>
                </c:pt>
                <c:pt idx="25">
                  <c:v>9.6333126165320078</c:v>
                </c:pt>
                <c:pt idx="26">
                  <c:v>11.497824735860783</c:v>
                </c:pt>
                <c:pt idx="27">
                  <c:v>12.740832815413301</c:v>
                </c:pt>
                <c:pt idx="28">
                  <c:v>9.0118085767557492</c:v>
                </c:pt>
                <c:pt idx="29">
                  <c:v>8.7010565568676199</c:v>
                </c:pt>
                <c:pt idx="30">
                  <c:v>6.5257924176507149</c:v>
                </c:pt>
                <c:pt idx="31">
                  <c:v>5.5935363579863271</c:v>
                </c:pt>
                <c:pt idx="32">
                  <c:v>3.1075201988812928</c:v>
                </c:pt>
                <c:pt idx="33">
                  <c:v>3.1075201988812928</c:v>
                </c:pt>
                <c:pt idx="34">
                  <c:v>5.2827843380981978</c:v>
                </c:pt>
                <c:pt idx="35">
                  <c:v>5.5935363579863271</c:v>
                </c:pt>
                <c:pt idx="36">
                  <c:v>4.0397762585456807</c:v>
                </c:pt>
                <c:pt idx="37">
                  <c:v>2.7967681789931635</c:v>
                </c:pt>
                <c:pt idx="38">
                  <c:v>2.175264139216905</c:v>
                </c:pt>
                <c:pt idx="39">
                  <c:v>1.2430080795525171</c:v>
                </c:pt>
                <c:pt idx="40">
                  <c:v>2.7967681789931635</c:v>
                </c:pt>
                <c:pt idx="41">
                  <c:v>4.9720323182100685</c:v>
                </c:pt>
                <c:pt idx="42">
                  <c:v>8.7010565568676199</c:v>
                </c:pt>
                <c:pt idx="43">
                  <c:v>14.916096954630206</c:v>
                </c:pt>
                <c:pt idx="44">
                  <c:v>17.40211311373524</c:v>
                </c:pt>
                <c:pt idx="45">
                  <c:v>17.712865133623367</c:v>
                </c:pt>
                <c:pt idx="46">
                  <c:v>19.577377252952143</c:v>
                </c:pt>
                <c:pt idx="47">
                  <c:v>19.888129272840274</c:v>
                </c:pt>
                <c:pt idx="48">
                  <c:v>26.724673710379115</c:v>
                </c:pt>
                <c:pt idx="49">
                  <c:v>35.114978247358607</c:v>
                </c:pt>
                <c:pt idx="50">
                  <c:v>65.568676196395288</c:v>
                </c:pt>
                <c:pt idx="51">
                  <c:v>150.40397762585457</c:v>
                </c:pt>
                <c:pt idx="52">
                  <c:v>82.038533250466131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952B-4C58-8836-2FA8FD06FA92}"/>
            </c:ext>
          </c:extLst>
        </c:ser>
        <c:ser>
          <c:idx val="7"/>
          <c:order val="7"/>
          <c:tx>
            <c:strRef>
              <c:f>DATOS!$AJ$2</c:f>
              <c:strCache>
                <c:ptCount val="1"/>
                <c:pt idx="0">
                  <c:v>QUITO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DATOS!$AJ$3:$AJ$55</c:f>
              <c:numCache>
                <c:formatCode>0.0</c:formatCode>
                <c:ptCount val="53"/>
                <c:pt idx="0">
                  <c:v>204.59146237778347</c:v>
                </c:pt>
                <c:pt idx="1">
                  <c:v>155.23210939154262</c:v>
                </c:pt>
                <c:pt idx="2">
                  <c:v>118.77880718611785</c:v>
                </c:pt>
                <c:pt idx="3">
                  <c:v>103.89550628567812</c:v>
                </c:pt>
                <c:pt idx="4">
                  <c:v>115.65115699689498</c:v>
                </c:pt>
                <c:pt idx="5">
                  <c:v>98.682755970306729</c:v>
                </c:pt>
                <c:pt idx="6">
                  <c:v>89.731205428737937</c:v>
                </c:pt>
                <c:pt idx="7">
                  <c:v>92.930755622310713</c:v>
                </c:pt>
                <c:pt idx="8">
                  <c:v>97.029055870257878</c:v>
                </c:pt>
                <c:pt idx="9">
                  <c:v>115.18380696862033</c:v>
                </c:pt>
                <c:pt idx="10">
                  <c:v>127.51465771463678</c:v>
                </c:pt>
                <c:pt idx="11">
                  <c:v>147.39500891739803</c:v>
                </c:pt>
                <c:pt idx="12">
                  <c:v>170.0075602854574</c:v>
                </c:pt>
                <c:pt idx="13">
                  <c:v>186.72431129682084</c:v>
                </c:pt>
                <c:pt idx="14">
                  <c:v>180.61281092707506</c:v>
                </c:pt>
                <c:pt idx="15">
                  <c:v>179.03101083137616</c:v>
                </c:pt>
                <c:pt idx="16">
                  <c:v>165.4059600070606</c:v>
                </c:pt>
                <c:pt idx="17">
                  <c:v>147.93425895002267</c:v>
                </c:pt>
                <c:pt idx="18">
                  <c:v>113.2065568489967</c:v>
                </c:pt>
                <c:pt idx="19">
                  <c:v>95.77080579413375</c:v>
                </c:pt>
                <c:pt idx="20">
                  <c:v>75.602854573972706</c:v>
                </c:pt>
                <c:pt idx="21">
                  <c:v>81.606504937193549</c:v>
                </c:pt>
                <c:pt idx="22">
                  <c:v>68.952104171602301</c:v>
                </c:pt>
                <c:pt idx="23">
                  <c:v>76.465654626172096</c:v>
                </c:pt>
                <c:pt idx="24">
                  <c:v>73.805354465223942</c:v>
                </c:pt>
                <c:pt idx="25">
                  <c:v>83.404005045942313</c:v>
                </c:pt>
                <c:pt idx="26">
                  <c:v>77.400354682721456</c:v>
                </c:pt>
                <c:pt idx="27">
                  <c:v>89.048155387413402</c:v>
                </c:pt>
                <c:pt idx="28">
                  <c:v>86.999005263439827</c:v>
                </c:pt>
                <c:pt idx="29">
                  <c:v>70.282254252076385</c:v>
                </c:pt>
                <c:pt idx="30">
                  <c:v>49.287452981890901</c:v>
                </c:pt>
                <c:pt idx="31">
                  <c:v>40.911102475121702</c:v>
                </c:pt>
                <c:pt idx="32">
                  <c:v>25.776151559457173</c:v>
                </c:pt>
                <c:pt idx="33">
                  <c:v>16.788651015713388</c:v>
                </c:pt>
                <c:pt idx="34">
                  <c:v>12.582500761241295</c:v>
                </c:pt>
                <c:pt idx="35">
                  <c:v>8.8077505328689067</c:v>
                </c:pt>
                <c:pt idx="36">
                  <c:v>5.6441503414710956</c:v>
                </c:pt>
                <c:pt idx="37">
                  <c:v>5.4284503284212446</c:v>
                </c:pt>
                <c:pt idx="38">
                  <c:v>4.7813502892716926</c:v>
                </c:pt>
                <c:pt idx="39">
                  <c:v>5.3206003218963192</c:v>
                </c:pt>
                <c:pt idx="40">
                  <c:v>5.8598503545209466</c:v>
                </c:pt>
                <c:pt idx="41">
                  <c:v>7.8371004741445791</c:v>
                </c:pt>
                <c:pt idx="42">
                  <c:v>7.5495004567447772</c:v>
                </c:pt>
                <c:pt idx="43">
                  <c:v>11.575900700341993</c:v>
                </c:pt>
                <c:pt idx="44">
                  <c:v>16.465100996138609</c:v>
                </c:pt>
                <c:pt idx="45">
                  <c:v>15.925850963513982</c:v>
                </c:pt>
                <c:pt idx="46">
                  <c:v>16.501050998313584</c:v>
                </c:pt>
                <c:pt idx="47">
                  <c:v>23.043951394159059</c:v>
                </c:pt>
                <c:pt idx="48">
                  <c:v>25.596401548582293</c:v>
                </c:pt>
                <c:pt idx="49">
                  <c:v>33.577302031426775</c:v>
                </c:pt>
                <c:pt idx="50">
                  <c:v>58.310903527809657</c:v>
                </c:pt>
                <c:pt idx="51">
                  <c:v>67.046754056328624</c:v>
                </c:pt>
                <c:pt idx="52">
                  <c:v>32.822351985752299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952B-4C58-8836-2FA8FD06FA92}"/>
            </c:ext>
          </c:extLst>
        </c:ser>
        <c:ser>
          <c:idx val="8"/>
          <c:order val="8"/>
          <c:tx>
            <c:strRef>
              <c:f>DATOS!$AK$2</c:f>
              <c:strCache>
                <c:ptCount val="1"/>
                <c:pt idx="0">
                  <c:v>SANTO DOMINGO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50"/>
            <c:marker>
              <c:symbol val="none"/>
            </c:marker>
            <c:bubble3D val="0"/>
            <c:spPr>
              <a:ln w="28575" cap="rnd">
                <a:solidFill>
                  <a:schemeClr val="accent6">
                    <a:lumMod val="50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52B-4C58-8836-2FA8FD06FA92}"/>
              </c:ext>
            </c:extLst>
          </c:dPt>
          <c:val>
            <c:numRef>
              <c:f>DATOS!$AK$3:$AK$55</c:f>
              <c:numCache>
                <c:formatCode>0.0</c:formatCode>
                <c:ptCount val="53"/>
                <c:pt idx="0">
                  <c:v>61.930306598630558</c:v>
                </c:pt>
                <c:pt idx="1">
                  <c:v>47.101923328535918</c:v>
                </c:pt>
                <c:pt idx="2">
                  <c:v>51.245148065768241</c:v>
                </c:pt>
                <c:pt idx="3">
                  <c:v>51.463212525622573</c:v>
                </c:pt>
                <c:pt idx="4">
                  <c:v>73.705787430764531</c:v>
                </c:pt>
                <c:pt idx="5">
                  <c:v>63.238693357756546</c:v>
                </c:pt>
                <c:pt idx="6">
                  <c:v>72.179336211784204</c:v>
                </c:pt>
                <c:pt idx="7">
                  <c:v>63.456757817610885</c:v>
                </c:pt>
                <c:pt idx="8">
                  <c:v>70.434820532949544</c:v>
                </c:pt>
                <c:pt idx="9">
                  <c:v>52.117405905185578</c:v>
                </c:pt>
                <c:pt idx="10">
                  <c:v>56.260630642417901</c:v>
                </c:pt>
                <c:pt idx="11">
                  <c:v>48.410310087661912</c:v>
                </c:pt>
                <c:pt idx="12">
                  <c:v>53.425792664311565</c:v>
                </c:pt>
                <c:pt idx="13">
                  <c:v>50.590954686205244</c:v>
                </c:pt>
                <c:pt idx="14">
                  <c:v>49.936761306642239</c:v>
                </c:pt>
                <c:pt idx="15">
                  <c:v>37.943216014653935</c:v>
                </c:pt>
                <c:pt idx="16">
                  <c:v>40.996118452614589</c:v>
                </c:pt>
                <c:pt idx="17">
                  <c:v>33.799991277421604</c:v>
                </c:pt>
                <c:pt idx="18">
                  <c:v>26.821928562082949</c:v>
                </c:pt>
                <c:pt idx="19">
                  <c:v>26.167735182519955</c:v>
                </c:pt>
                <c:pt idx="20">
                  <c:v>19.407736927035632</c:v>
                </c:pt>
                <c:pt idx="21">
                  <c:v>15.70064110951197</c:v>
                </c:pt>
                <c:pt idx="22">
                  <c:v>16.790963408783639</c:v>
                </c:pt>
                <c:pt idx="23">
                  <c:v>12.865803131405643</c:v>
                </c:pt>
                <c:pt idx="24">
                  <c:v>18.317414627763966</c:v>
                </c:pt>
                <c:pt idx="25">
                  <c:v>16.136770029220639</c:v>
                </c:pt>
                <c:pt idx="26">
                  <c:v>11.557416372279645</c:v>
                </c:pt>
                <c:pt idx="27">
                  <c:v>13.956125430677309</c:v>
                </c:pt>
                <c:pt idx="28">
                  <c:v>13.30193205111431</c:v>
                </c:pt>
                <c:pt idx="29">
                  <c:v>7.6322560949016527</c:v>
                </c:pt>
                <c:pt idx="30">
                  <c:v>6.7599982554843203</c:v>
                </c:pt>
                <c:pt idx="31">
                  <c:v>6.7599982554843203</c:v>
                </c:pt>
                <c:pt idx="32">
                  <c:v>7.8503205547559851</c:v>
                </c:pt>
                <c:pt idx="33">
                  <c:v>5.8877404160669897</c:v>
                </c:pt>
                <c:pt idx="34">
                  <c:v>4.797418116795324</c:v>
                </c:pt>
                <c:pt idx="35">
                  <c:v>6.3238693357756555</c:v>
                </c:pt>
                <c:pt idx="36">
                  <c:v>7.1961271751929878</c:v>
                </c:pt>
                <c:pt idx="37">
                  <c:v>7.1961271751929878</c:v>
                </c:pt>
                <c:pt idx="38">
                  <c:v>3.7070958175236597</c:v>
                </c:pt>
                <c:pt idx="39">
                  <c:v>3.4890313576693273</c:v>
                </c:pt>
                <c:pt idx="40">
                  <c:v>2.398709058397662</c:v>
                </c:pt>
                <c:pt idx="41">
                  <c:v>3.7070958175236597</c:v>
                </c:pt>
                <c:pt idx="42">
                  <c:v>3.2709668978149944</c:v>
                </c:pt>
                <c:pt idx="43">
                  <c:v>8.2864494744646517</c:v>
                </c:pt>
                <c:pt idx="44">
                  <c:v>12.647738671551311</c:v>
                </c:pt>
                <c:pt idx="45">
                  <c:v>12.865803131405643</c:v>
                </c:pt>
                <c:pt idx="46">
                  <c:v>11.993545291988312</c:v>
                </c:pt>
                <c:pt idx="47">
                  <c:v>18.971608007326967</c:v>
                </c:pt>
                <c:pt idx="48">
                  <c:v>15.70064110951197</c:v>
                </c:pt>
                <c:pt idx="49">
                  <c:v>21.152252605870295</c:v>
                </c:pt>
                <c:pt idx="50">
                  <c:v>25.295477343102622</c:v>
                </c:pt>
                <c:pt idx="51">
                  <c:v>15.70064110951197</c:v>
                </c:pt>
                <c:pt idx="52">
                  <c:v>13.30193205111431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952B-4C58-8836-2FA8FD06F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014693168"/>
        <c:axId val="-1014696432"/>
      </c:lineChart>
      <c:catAx>
        <c:axId val="-10146931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14696432"/>
        <c:crosses val="autoZero"/>
        <c:auto val="1"/>
        <c:lblAlgn val="ctr"/>
        <c:lblOffset val="100"/>
        <c:noMultiLvlLbl val="0"/>
      </c:catAx>
      <c:valAx>
        <c:axId val="-1014696432"/>
        <c:scaling>
          <c:orientation val="minMax"/>
          <c:max val="250"/>
          <c:min val="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14693168"/>
        <c:crosses val="autoZero"/>
        <c:crossBetween val="between"/>
        <c:majorUnit val="50"/>
        <c:minorUnit val="1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 gedad semanas'!$C$18</c:f>
              <c:strCache>
                <c:ptCount val="1"/>
                <c:pt idx="0">
                  <c:v>Menores de 10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 gedad semanas'!$B$19:$B$26</c:f>
              <c:strCache>
                <c:ptCount val="8"/>
                <c:pt idx="0">
                  <c:v>46</c:v>
                </c:pt>
                <c:pt idx="1">
                  <c:v>47</c:v>
                </c:pt>
                <c:pt idx="2">
                  <c:v>48</c:v>
                </c:pt>
                <c:pt idx="3">
                  <c:v>49</c:v>
                </c:pt>
                <c:pt idx="4">
                  <c:v>50</c:v>
                </c:pt>
                <c:pt idx="5">
                  <c:v>51</c:v>
                </c:pt>
                <c:pt idx="6">
                  <c:v>52</c:v>
                </c:pt>
                <c:pt idx="7">
                  <c:v>1</c:v>
                </c:pt>
              </c:strCache>
            </c:strRef>
          </c:cat>
          <c:val>
            <c:numRef>
              <c:f>'inci gedad semanas'!$C$19:$C$26</c:f>
              <c:numCache>
                <c:formatCode>0.0</c:formatCode>
                <c:ptCount val="8"/>
                <c:pt idx="0">
                  <c:v>0.53337661768609324</c:v>
                </c:pt>
                <c:pt idx="1">
                  <c:v>0.32823176472990356</c:v>
                </c:pt>
                <c:pt idx="2">
                  <c:v>0.4308041912079984</c:v>
                </c:pt>
                <c:pt idx="3">
                  <c:v>0.45131867650361734</c:v>
                </c:pt>
                <c:pt idx="4">
                  <c:v>0.71800698534666396</c:v>
                </c:pt>
                <c:pt idx="5">
                  <c:v>0.98469529418971058</c:v>
                </c:pt>
                <c:pt idx="6">
                  <c:v>1.2513836030327572</c:v>
                </c:pt>
                <c:pt idx="7">
                  <c:v>0.55389110298171218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ADE-47F2-B4A5-14B8E2C28D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014694800"/>
        <c:axId val="-1014694256"/>
      </c:lineChart>
      <c:catAx>
        <c:axId val="-101469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14694256"/>
        <c:crosses val="autoZero"/>
        <c:auto val="1"/>
        <c:lblAlgn val="ctr"/>
        <c:lblOffset val="100"/>
        <c:noMultiLvlLbl val="0"/>
      </c:catAx>
      <c:valAx>
        <c:axId val="-1014694256"/>
        <c:scaling>
          <c:orientation val="minMax"/>
          <c:max val="1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Tasa de incidencia por 10.000  habitantes</a:t>
                </a:r>
              </a:p>
            </c:rich>
          </c:tx>
          <c:layout>
            <c:manualLayout>
              <c:xMode val="edge"/>
              <c:yMode val="edge"/>
              <c:x val="1.2698412698412698E-2"/>
              <c:y val="0.166459259259259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014694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 gedad semanas'!$D$18</c:f>
              <c:strCache>
                <c:ptCount val="1"/>
                <c:pt idx="0">
                  <c:v>10 a 19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 gedad semanas'!$B$19:$B$26</c:f>
              <c:strCache>
                <c:ptCount val="8"/>
                <c:pt idx="0">
                  <c:v>46</c:v>
                </c:pt>
                <c:pt idx="1">
                  <c:v>47</c:v>
                </c:pt>
                <c:pt idx="2">
                  <c:v>48</c:v>
                </c:pt>
                <c:pt idx="3">
                  <c:v>49</c:v>
                </c:pt>
                <c:pt idx="4">
                  <c:v>50</c:v>
                </c:pt>
                <c:pt idx="5">
                  <c:v>51</c:v>
                </c:pt>
                <c:pt idx="6">
                  <c:v>52</c:v>
                </c:pt>
                <c:pt idx="7">
                  <c:v>1</c:v>
                </c:pt>
              </c:strCache>
            </c:strRef>
          </c:cat>
          <c:val>
            <c:numRef>
              <c:f>'inci gedad semanas'!$D$19:$D$26</c:f>
              <c:numCache>
                <c:formatCode>0.0</c:formatCode>
                <c:ptCount val="8"/>
                <c:pt idx="0">
                  <c:v>0.50034005385898095</c:v>
                </c:pt>
                <c:pt idx="1">
                  <c:v>0.52118755610310519</c:v>
                </c:pt>
                <c:pt idx="2">
                  <c:v>0.85474759200909256</c:v>
                </c:pt>
                <c:pt idx="3">
                  <c:v>0.97983260547383766</c:v>
                </c:pt>
                <c:pt idx="4">
                  <c:v>1.0215276099620862</c:v>
                </c:pt>
                <c:pt idx="5">
                  <c:v>2.2515302423654147</c:v>
                </c:pt>
                <c:pt idx="6">
                  <c:v>3.1896678433510033</c:v>
                </c:pt>
                <c:pt idx="7">
                  <c:v>1.6886476817740608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DE8-42D4-B3C8-1DE0176EF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972478128"/>
        <c:axId val="-972487920"/>
      </c:lineChart>
      <c:catAx>
        <c:axId val="-97247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87920"/>
        <c:crosses val="autoZero"/>
        <c:auto val="1"/>
        <c:lblAlgn val="ctr"/>
        <c:lblOffset val="100"/>
        <c:noMultiLvlLbl val="0"/>
      </c:catAx>
      <c:valAx>
        <c:axId val="-972487920"/>
        <c:scaling>
          <c:orientation val="minMax"/>
          <c:max val="12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7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 gedad semanas'!$E$18</c:f>
              <c:strCache>
                <c:ptCount val="1"/>
                <c:pt idx="0">
                  <c:v>20 a 39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 gedad semanas'!$B$19:$B$26</c:f>
              <c:strCache>
                <c:ptCount val="8"/>
                <c:pt idx="0">
                  <c:v>46</c:v>
                </c:pt>
                <c:pt idx="1">
                  <c:v>47</c:v>
                </c:pt>
                <c:pt idx="2">
                  <c:v>48</c:v>
                </c:pt>
                <c:pt idx="3">
                  <c:v>49</c:v>
                </c:pt>
                <c:pt idx="4">
                  <c:v>50</c:v>
                </c:pt>
                <c:pt idx="5">
                  <c:v>51</c:v>
                </c:pt>
                <c:pt idx="6">
                  <c:v>52</c:v>
                </c:pt>
                <c:pt idx="7">
                  <c:v>1</c:v>
                </c:pt>
              </c:strCache>
            </c:strRef>
          </c:cat>
          <c:val>
            <c:numRef>
              <c:f>'inci gedad semanas'!$E$19:$E$26</c:f>
              <c:numCache>
                <c:formatCode>0.0</c:formatCode>
                <c:ptCount val="8"/>
                <c:pt idx="0">
                  <c:v>2.1906307522223165</c:v>
                </c:pt>
                <c:pt idx="1">
                  <c:v>2.0794312216526558</c:v>
                </c:pt>
                <c:pt idx="2">
                  <c:v>3.1247068090074666</c:v>
                </c:pt>
                <c:pt idx="3">
                  <c:v>3.6251046965709399</c:v>
                </c:pt>
                <c:pt idx="4">
                  <c:v>4.6592603308687845</c:v>
                </c:pt>
                <c:pt idx="5">
                  <c:v>9.140601412826113</c:v>
                </c:pt>
                <c:pt idx="6">
                  <c:v>10.374916202149347</c:v>
                </c:pt>
                <c:pt idx="7">
                  <c:v>5.1818981245461906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D27-4313-9A59-C71707230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972473232"/>
        <c:axId val="-972479760"/>
      </c:lineChart>
      <c:catAx>
        <c:axId val="-97247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79760"/>
        <c:crosses val="autoZero"/>
        <c:auto val="1"/>
        <c:lblAlgn val="ctr"/>
        <c:lblOffset val="100"/>
        <c:noMultiLvlLbl val="0"/>
      </c:catAx>
      <c:valAx>
        <c:axId val="-972479760"/>
        <c:scaling>
          <c:orientation val="minMax"/>
          <c:max val="12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7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 gedad semanas'!$F$18</c:f>
              <c:strCache>
                <c:ptCount val="1"/>
                <c:pt idx="0">
                  <c:v>40 a 64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 gedad semanas'!$B$19:$B$26</c:f>
              <c:strCache>
                <c:ptCount val="8"/>
                <c:pt idx="0">
                  <c:v>46</c:v>
                </c:pt>
                <c:pt idx="1">
                  <c:v>47</c:v>
                </c:pt>
                <c:pt idx="2">
                  <c:v>48</c:v>
                </c:pt>
                <c:pt idx="3">
                  <c:v>49</c:v>
                </c:pt>
                <c:pt idx="4">
                  <c:v>50</c:v>
                </c:pt>
                <c:pt idx="5">
                  <c:v>51</c:v>
                </c:pt>
                <c:pt idx="6">
                  <c:v>52</c:v>
                </c:pt>
                <c:pt idx="7">
                  <c:v>1</c:v>
                </c:pt>
              </c:strCache>
            </c:strRef>
          </c:cat>
          <c:val>
            <c:numRef>
              <c:f>'inci gedad semanas'!$F$19:$F$26</c:f>
              <c:numCache>
                <c:formatCode>0.0</c:formatCode>
                <c:ptCount val="8"/>
                <c:pt idx="0">
                  <c:v>2.0895813663074811</c:v>
                </c:pt>
                <c:pt idx="1">
                  <c:v>2.2931120188698983</c:v>
                </c:pt>
                <c:pt idx="2">
                  <c:v>3.2157843104861881</c:v>
                </c:pt>
                <c:pt idx="3">
                  <c:v>3.3650401223652944</c:v>
                </c:pt>
                <c:pt idx="4">
                  <c:v>4.9390105021813184</c:v>
                </c:pt>
                <c:pt idx="5">
                  <c:v>7.4899280142969449</c:v>
                </c:pt>
                <c:pt idx="6">
                  <c:v>8.3040506245466137</c:v>
                </c:pt>
                <c:pt idx="7">
                  <c:v>4.1791627326149623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FD0-4F41-84D4-0D4C8ABCA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972477584"/>
        <c:axId val="-972480848"/>
      </c:lineChart>
      <c:catAx>
        <c:axId val="-97247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80848"/>
        <c:crosses val="autoZero"/>
        <c:auto val="1"/>
        <c:lblAlgn val="ctr"/>
        <c:lblOffset val="100"/>
        <c:noMultiLvlLbl val="0"/>
      </c:catAx>
      <c:valAx>
        <c:axId val="-972480848"/>
        <c:scaling>
          <c:orientation val="minMax"/>
          <c:max val="1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Tasa de incidencia por 10.000 habitantes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77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 gedad semanas'!$G$18</c:f>
              <c:strCache>
                <c:ptCount val="1"/>
                <c:pt idx="0">
                  <c:v>Mayores de 64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 gedad semanas'!$B$19:$B$26</c:f>
              <c:strCache>
                <c:ptCount val="8"/>
                <c:pt idx="0">
                  <c:v>46</c:v>
                </c:pt>
                <c:pt idx="1">
                  <c:v>47</c:v>
                </c:pt>
                <c:pt idx="2">
                  <c:v>48</c:v>
                </c:pt>
                <c:pt idx="3">
                  <c:v>49</c:v>
                </c:pt>
                <c:pt idx="4">
                  <c:v>50</c:v>
                </c:pt>
                <c:pt idx="5">
                  <c:v>51</c:v>
                </c:pt>
                <c:pt idx="6">
                  <c:v>52</c:v>
                </c:pt>
                <c:pt idx="7">
                  <c:v>1</c:v>
                </c:pt>
              </c:strCache>
            </c:strRef>
          </c:cat>
          <c:val>
            <c:numRef>
              <c:f>'inci gedad semanas'!$G$19:$G$26</c:f>
              <c:numCache>
                <c:formatCode>0.0</c:formatCode>
                <c:ptCount val="8"/>
                <c:pt idx="0">
                  <c:v>1.8526607543491158</c:v>
                </c:pt>
                <c:pt idx="1">
                  <c:v>2.7348801611820281</c:v>
                </c:pt>
                <c:pt idx="2">
                  <c:v>2.6907691908403826</c:v>
                </c:pt>
                <c:pt idx="3">
                  <c:v>3.0436569535735476</c:v>
                </c:pt>
                <c:pt idx="4">
                  <c:v>2.9554350128902565</c:v>
                </c:pt>
                <c:pt idx="5">
                  <c:v>4.0582092714313962</c:v>
                </c:pt>
                <c:pt idx="6">
                  <c:v>4.6757628562144351</c:v>
                </c:pt>
                <c:pt idx="7">
                  <c:v>1.3674400805910141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AAB-47B4-AEFD-BB76766D48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972485744"/>
        <c:axId val="-972481936"/>
      </c:lineChart>
      <c:catAx>
        <c:axId val="-97248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81936"/>
        <c:crosses val="autoZero"/>
        <c:auto val="1"/>
        <c:lblAlgn val="ctr"/>
        <c:lblOffset val="100"/>
        <c:noMultiLvlLbl val="0"/>
      </c:catAx>
      <c:valAx>
        <c:axId val="-972481936"/>
        <c:scaling>
          <c:orientation val="minMax"/>
          <c:max val="12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8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'L14 Defunciones RC Qui (2)'!$K$1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  <a:effectLst/>
          </c:spPr>
          <c:invertIfNegative val="0"/>
          <c:val>
            <c:numRef>
              <c:f>'L14 Defunciones RC Qui (2)'!$K$2:$K$367</c:f>
              <c:numCache>
                <c:formatCode>General</c:formatCode>
                <c:ptCount val="366"/>
                <c:pt idx="0">
                  <c:v>36</c:v>
                </c:pt>
                <c:pt idx="1">
                  <c:v>36</c:v>
                </c:pt>
                <c:pt idx="2">
                  <c:v>44</c:v>
                </c:pt>
                <c:pt idx="3">
                  <c:v>46</c:v>
                </c:pt>
                <c:pt idx="4">
                  <c:v>34</c:v>
                </c:pt>
                <c:pt idx="5">
                  <c:v>35</c:v>
                </c:pt>
                <c:pt idx="6">
                  <c:v>32</c:v>
                </c:pt>
                <c:pt idx="7">
                  <c:v>29</c:v>
                </c:pt>
                <c:pt idx="8">
                  <c:v>36</c:v>
                </c:pt>
                <c:pt idx="9">
                  <c:v>35</c:v>
                </c:pt>
                <c:pt idx="10">
                  <c:v>39</c:v>
                </c:pt>
                <c:pt idx="11">
                  <c:v>41</c:v>
                </c:pt>
                <c:pt idx="12">
                  <c:v>32</c:v>
                </c:pt>
                <c:pt idx="13">
                  <c:v>35</c:v>
                </c:pt>
                <c:pt idx="14">
                  <c:v>44</c:v>
                </c:pt>
                <c:pt idx="15">
                  <c:v>24</c:v>
                </c:pt>
                <c:pt idx="16">
                  <c:v>44</c:v>
                </c:pt>
                <c:pt idx="17">
                  <c:v>42</c:v>
                </c:pt>
                <c:pt idx="18">
                  <c:v>25</c:v>
                </c:pt>
                <c:pt idx="19">
                  <c:v>39</c:v>
                </c:pt>
                <c:pt idx="20">
                  <c:v>40</c:v>
                </c:pt>
                <c:pt idx="21">
                  <c:v>29</c:v>
                </c:pt>
                <c:pt idx="22">
                  <c:v>21</c:v>
                </c:pt>
                <c:pt idx="23">
                  <c:v>40</c:v>
                </c:pt>
                <c:pt idx="24">
                  <c:v>40</c:v>
                </c:pt>
                <c:pt idx="25">
                  <c:v>40</c:v>
                </c:pt>
                <c:pt idx="26">
                  <c:v>34</c:v>
                </c:pt>
                <c:pt idx="27">
                  <c:v>38</c:v>
                </c:pt>
                <c:pt idx="28">
                  <c:v>32</c:v>
                </c:pt>
                <c:pt idx="29">
                  <c:v>27</c:v>
                </c:pt>
                <c:pt idx="30">
                  <c:v>43</c:v>
                </c:pt>
                <c:pt idx="31">
                  <c:v>33</c:v>
                </c:pt>
                <c:pt idx="32">
                  <c:v>31</c:v>
                </c:pt>
                <c:pt idx="33">
                  <c:v>40</c:v>
                </c:pt>
                <c:pt idx="34">
                  <c:v>21</c:v>
                </c:pt>
                <c:pt idx="35">
                  <c:v>40</c:v>
                </c:pt>
                <c:pt idx="36">
                  <c:v>32</c:v>
                </c:pt>
                <c:pt idx="37">
                  <c:v>40</c:v>
                </c:pt>
                <c:pt idx="38">
                  <c:v>29</c:v>
                </c:pt>
                <c:pt idx="39">
                  <c:v>43</c:v>
                </c:pt>
                <c:pt idx="40">
                  <c:v>29</c:v>
                </c:pt>
                <c:pt idx="41">
                  <c:v>44</c:v>
                </c:pt>
                <c:pt idx="42">
                  <c:v>32</c:v>
                </c:pt>
                <c:pt idx="43">
                  <c:v>36</c:v>
                </c:pt>
                <c:pt idx="44">
                  <c:v>46</c:v>
                </c:pt>
                <c:pt idx="45">
                  <c:v>39</c:v>
                </c:pt>
                <c:pt idx="46">
                  <c:v>48</c:v>
                </c:pt>
                <c:pt idx="47">
                  <c:v>33</c:v>
                </c:pt>
                <c:pt idx="48">
                  <c:v>36</c:v>
                </c:pt>
                <c:pt idx="49">
                  <c:v>31</c:v>
                </c:pt>
                <c:pt idx="50">
                  <c:v>35</c:v>
                </c:pt>
                <c:pt idx="51">
                  <c:v>35</c:v>
                </c:pt>
                <c:pt idx="52">
                  <c:v>46</c:v>
                </c:pt>
                <c:pt idx="53">
                  <c:v>37</c:v>
                </c:pt>
                <c:pt idx="54">
                  <c:v>33</c:v>
                </c:pt>
                <c:pt idx="55">
                  <c:v>38</c:v>
                </c:pt>
                <c:pt idx="56">
                  <c:v>31</c:v>
                </c:pt>
                <c:pt idx="57">
                  <c:v>30</c:v>
                </c:pt>
                <c:pt idx="58">
                  <c:v>37</c:v>
                </c:pt>
                <c:pt idx="59">
                  <c:v>49</c:v>
                </c:pt>
                <c:pt idx="60">
                  <c:v>29</c:v>
                </c:pt>
                <c:pt idx="61">
                  <c:v>37</c:v>
                </c:pt>
                <c:pt idx="62">
                  <c:v>24</c:v>
                </c:pt>
                <c:pt idx="63">
                  <c:v>27</c:v>
                </c:pt>
                <c:pt idx="64">
                  <c:v>36</c:v>
                </c:pt>
                <c:pt idx="65">
                  <c:v>41</c:v>
                </c:pt>
                <c:pt idx="66">
                  <c:v>27</c:v>
                </c:pt>
                <c:pt idx="67">
                  <c:v>39</c:v>
                </c:pt>
                <c:pt idx="68">
                  <c:v>34</c:v>
                </c:pt>
                <c:pt idx="69">
                  <c:v>36</c:v>
                </c:pt>
                <c:pt idx="70">
                  <c:v>40</c:v>
                </c:pt>
                <c:pt idx="71">
                  <c:v>39</c:v>
                </c:pt>
                <c:pt idx="72">
                  <c:v>21</c:v>
                </c:pt>
                <c:pt idx="73">
                  <c:v>30</c:v>
                </c:pt>
                <c:pt idx="74">
                  <c:v>34</c:v>
                </c:pt>
                <c:pt idx="75">
                  <c:v>35</c:v>
                </c:pt>
                <c:pt idx="76">
                  <c:v>29</c:v>
                </c:pt>
                <c:pt idx="77">
                  <c:v>40</c:v>
                </c:pt>
                <c:pt idx="78">
                  <c:v>28</c:v>
                </c:pt>
                <c:pt idx="79">
                  <c:v>26</c:v>
                </c:pt>
                <c:pt idx="80">
                  <c:v>26</c:v>
                </c:pt>
                <c:pt idx="81">
                  <c:v>38</c:v>
                </c:pt>
                <c:pt idx="82">
                  <c:v>26</c:v>
                </c:pt>
                <c:pt idx="83">
                  <c:v>34</c:v>
                </c:pt>
                <c:pt idx="84">
                  <c:v>36</c:v>
                </c:pt>
                <c:pt idx="85">
                  <c:v>32</c:v>
                </c:pt>
                <c:pt idx="86">
                  <c:v>36</c:v>
                </c:pt>
                <c:pt idx="87">
                  <c:v>44</c:v>
                </c:pt>
                <c:pt idx="88">
                  <c:v>36</c:v>
                </c:pt>
                <c:pt idx="89">
                  <c:v>43</c:v>
                </c:pt>
                <c:pt idx="90">
                  <c:v>38</c:v>
                </c:pt>
                <c:pt idx="91">
                  <c:v>49</c:v>
                </c:pt>
                <c:pt idx="92">
                  <c:v>48</c:v>
                </c:pt>
                <c:pt idx="93">
                  <c:v>44</c:v>
                </c:pt>
                <c:pt idx="94">
                  <c:v>34</c:v>
                </c:pt>
                <c:pt idx="95">
                  <c:v>31</c:v>
                </c:pt>
                <c:pt idx="96">
                  <c:v>47</c:v>
                </c:pt>
                <c:pt idx="97">
                  <c:v>42</c:v>
                </c:pt>
                <c:pt idx="98">
                  <c:v>37</c:v>
                </c:pt>
                <c:pt idx="99">
                  <c:v>38</c:v>
                </c:pt>
                <c:pt idx="100">
                  <c:v>38</c:v>
                </c:pt>
                <c:pt idx="101">
                  <c:v>35</c:v>
                </c:pt>
                <c:pt idx="102">
                  <c:v>51</c:v>
                </c:pt>
                <c:pt idx="103">
                  <c:v>42</c:v>
                </c:pt>
                <c:pt idx="104">
                  <c:v>36</c:v>
                </c:pt>
                <c:pt idx="105">
                  <c:v>44</c:v>
                </c:pt>
                <c:pt idx="106">
                  <c:v>39</c:v>
                </c:pt>
                <c:pt idx="107">
                  <c:v>36</c:v>
                </c:pt>
                <c:pt idx="108">
                  <c:v>33</c:v>
                </c:pt>
                <c:pt idx="109">
                  <c:v>27</c:v>
                </c:pt>
                <c:pt idx="110">
                  <c:v>51</c:v>
                </c:pt>
                <c:pt idx="111">
                  <c:v>38</c:v>
                </c:pt>
                <c:pt idx="112">
                  <c:v>41</c:v>
                </c:pt>
                <c:pt idx="113">
                  <c:v>32</c:v>
                </c:pt>
                <c:pt idx="114">
                  <c:v>49</c:v>
                </c:pt>
                <c:pt idx="115">
                  <c:v>40</c:v>
                </c:pt>
                <c:pt idx="116">
                  <c:v>39</c:v>
                </c:pt>
                <c:pt idx="117">
                  <c:v>41</c:v>
                </c:pt>
                <c:pt idx="118">
                  <c:v>49</c:v>
                </c:pt>
                <c:pt idx="119">
                  <c:v>44</c:v>
                </c:pt>
                <c:pt idx="120">
                  <c:v>42</c:v>
                </c:pt>
                <c:pt idx="121">
                  <c:v>38</c:v>
                </c:pt>
                <c:pt idx="122">
                  <c:v>39</c:v>
                </c:pt>
                <c:pt idx="123">
                  <c:v>49</c:v>
                </c:pt>
                <c:pt idx="124">
                  <c:v>44</c:v>
                </c:pt>
                <c:pt idx="125">
                  <c:v>52</c:v>
                </c:pt>
                <c:pt idx="126">
                  <c:v>56</c:v>
                </c:pt>
                <c:pt idx="127">
                  <c:v>41</c:v>
                </c:pt>
                <c:pt idx="128">
                  <c:v>36</c:v>
                </c:pt>
                <c:pt idx="129">
                  <c:v>40</c:v>
                </c:pt>
                <c:pt idx="130">
                  <c:v>41</c:v>
                </c:pt>
                <c:pt idx="131">
                  <c:v>50</c:v>
                </c:pt>
                <c:pt idx="132">
                  <c:v>40</c:v>
                </c:pt>
                <c:pt idx="133">
                  <c:v>50</c:v>
                </c:pt>
                <c:pt idx="134">
                  <c:v>36</c:v>
                </c:pt>
                <c:pt idx="135">
                  <c:v>50</c:v>
                </c:pt>
                <c:pt idx="136">
                  <c:v>40</c:v>
                </c:pt>
                <c:pt idx="137">
                  <c:v>55</c:v>
                </c:pt>
                <c:pt idx="138">
                  <c:v>39</c:v>
                </c:pt>
                <c:pt idx="139">
                  <c:v>52</c:v>
                </c:pt>
                <c:pt idx="140">
                  <c:v>53</c:v>
                </c:pt>
                <c:pt idx="141">
                  <c:v>52</c:v>
                </c:pt>
                <c:pt idx="142">
                  <c:v>46</c:v>
                </c:pt>
                <c:pt idx="143">
                  <c:v>57</c:v>
                </c:pt>
                <c:pt idx="144">
                  <c:v>58</c:v>
                </c:pt>
                <c:pt idx="145">
                  <c:v>53</c:v>
                </c:pt>
                <c:pt idx="146">
                  <c:v>51</c:v>
                </c:pt>
                <c:pt idx="147">
                  <c:v>49</c:v>
                </c:pt>
                <c:pt idx="148">
                  <c:v>57</c:v>
                </c:pt>
                <c:pt idx="149">
                  <c:v>63</c:v>
                </c:pt>
                <c:pt idx="150">
                  <c:v>54</c:v>
                </c:pt>
                <c:pt idx="151">
                  <c:v>43</c:v>
                </c:pt>
                <c:pt idx="152">
                  <c:v>59</c:v>
                </c:pt>
                <c:pt idx="153">
                  <c:v>57</c:v>
                </c:pt>
                <c:pt idx="154">
                  <c:v>50</c:v>
                </c:pt>
                <c:pt idx="155">
                  <c:v>50</c:v>
                </c:pt>
                <c:pt idx="156">
                  <c:v>45</c:v>
                </c:pt>
                <c:pt idx="157">
                  <c:v>43</c:v>
                </c:pt>
                <c:pt idx="158">
                  <c:v>43</c:v>
                </c:pt>
                <c:pt idx="159">
                  <c:v>52</c:v>
                </c:pt>
                <c:pt idx="160">
                  <c:v>53</c:v>
                </c:pt>
                <c:pt idx="161">
                  <c:v>50</c:v>
                </c:pt>
                <c:pt idx="162">
                  <c:v>61</c:v>
                </c:pt>
                <c:pt idx="163">
                  <c:v>54</c:v>
                </c:pt>
                <c:pt idx="164">
                  <c:v>58</c:v>
                </c:pt>
                <c:pt idx="165">
                  <c:v>50</c:v>
                </c:pt>
                <c:pt idx="166">
                  <c:v>54</c:v>
                </c:pt>
                <c:pt idx="167">
                  <c:v>45</c:v>
                </c:pt>
                <c:pt idx="168">
                  <c:v>55</c:v>
                </c:pt>
                <c:pt idx="169">
                  <c:v>67</c:v>
                </c:pt>
                <c:pt idx="170">
                  <c:v>52</c:v>
                </c:pt>
                <c:pt idx="171">
                  <c:v>69</c:v>
                </c:pt>
                <c:pt idx="172">
                  <c:v>45</c:v>
                </c:pt>
                <c:pt idx="173">
                  <c:v>72</c:v>
                </c:pt>
                <c:pt idx="174">
                  <c:v>59</c:v>
                </c:pt>
                <c:pt idx="175">
                  <c:v>66</c:v>
                </c:pt>
                <c:pt idx="176">
                  <c:v>41</c:v>
                </c:pt>
                <c:pt idx="177">
                  <c:v>76</c:v>
                </c:pt>
                <c:pt idx="178">
                  <c:v>65</c:v>
                </c:pt>
                <c:pt idx="179">
                  <c:v>78</c:v>
                </c:pt>
                <c:pt idx="180">
                  <c:v>57</c:v>
                </c:pt>
                <c:pt idx="181">
                  <c:v>64</c:v>
                </c:pt>
                <c:pt idx="182">
                  <c:v>68</c:v>
                </c:pt>
                <c:pt idx="183">
                  <c:v>64</c:v>
                </c:pt>
                <c:pt idx="184">
                  <c:v>68</c:v>
                </c:pt>
                <c:pt idx="185">
                  <c:v>88</c:v>
                </c:pt>
                <c:pt idx="186">
                  <c:v>77</c:v>
                </c:pt>
                <c:pt idx="187">
                  <c:v>71</c:v>
                </c:pt>
                <c:pt idx="188">
                  <c:v>83</c:v>
                </c:pt>
                <c:pt idx="189">
                  <c:v>92</c:v>
                </c:pt>
                <c:pt idx="190">
                  <c:v>79</c:v>
                </c:pt>
                <c:pt idx="191">
                  <c:v>95</c:v>
                </c:pt>
                <c:pt idx="192">
                  <c:v>82</c:v>
                </c:pt>
                <c:pt idx="193">
                  <c:v>84</c:v>
                </c:pt>
                <c:pt idx="194">
                  <c:v>91</c:v>
                </c:pt>
                <c:pt idx="195">
                  <c:v>88</c:v>
                </c:pt>
                <c:pt idx="196">
                  <c:v>93</c:v>
                </c:pt>
                <c:pt idx="197">
                  <c:v>58</c:v>
                </c:pt>
                <c:pt idx="198">
                  <c:v>98</c:v>
                </c:pt>
                <c:pt idx="199">
                  <c:v>90</c:v>
                </c:pt>
                <c:pt idx="200">
                  <c:v>91</c:v>
                </c:pt>
                <c:pt idx="201">
                  <c:v>97</c:v>
                </c:pt>
                <c:pt idx="202">
                  <c:v>85</c:v>
                </c:pt>
                <c:pt idx="203">
                  <c:v>82</c:v>
                </c:pt>
                <c:pt idx="204">
                  <c:v>86</c:v>
                </c:pt>
                <c:pt idx="205">
                  <c:v>88</c:v>
                </c:pt>
                <c:pt idx="206">
                  <c:v>82</c:v>
                </c:pt>
                <c:pt idx="207">
                  <c:v>86</c:v>
                </c:pt>
                <c:pt idx="208">
                  <c:v>88</c:v>
                </c:pt>
                <c:pt idx="209">
                  <c:v>91</c:v>
                </c:pt>
                <c:pt idx="210">
                  <c:v>83</c:v>
                </c:pt>
                <c:pt idx="211">
                  <c:v>84</c:v>
                </c:pt>
                <c:pt idx="212">
                  <c:v>97</c:v>
                </c:pt>
                <c:pt idx="213">
                  <c:v>87</c:v>
                </c:pt>
                <c:pt idx="214">
                  <c:v>80</c:v>
                </c:pt>
                <c:pt idx="215">
                  <c:v>90</c:v>
                </c:pt>
                <c:pt idx="216">
                  <c:v>93</c:v>
                </c:pt>
                <c:pt idx="217">
                  <c:v>91</c:v>
                </c:pt>
                <c:pt idx="218">
                  <c:v>83</c:v>
                </c:pt>
                <c:pt idx="219">
                  <c:v>85</c:v>
                </c:pt>
                <c:pt idx="220">
                  <c:v>77</c:v>
                </c:pt>
                <c:pt idx="221">
                  <c:v>86</c:v>
                </c:pt>
                <c:pt idx="222">
                  <c:v>75</c:v>
                </c:pt>
                <c:pt idx="223">
                  <c:v>81</c:v>
                </c:pt>
                <c:pt idx="224">
                  <c:v>94</c:v>
                </c:pt>
                <c:pt idx="225">
                  <c:v>76</c:v>
                </c:pt>
                <c:pt idx="226">
                  <c:v>66</c:v>
                </c:pt>
                <c:pt idx="227">
                  <c:v>86</c:v>
                </c:pt>
                <c:pt idx="228">
                  <c:v>57</c:v>
                </c:pt>
                <c:pt idx="229">
                  <c:v>63</c:v>
                </c:pt>
                <c:pt idx="230">
                  <c:v>66</c:v>
                </c:pt>
                <c:pt idx="231">
                  <c:v>74</c:v>
                </c:pt>
                <c:pt idx="232">
                  <c:v>59</c:v>
                </c:pt>
                <c:pt idx="233">
                  <c:v>64</c:v>
                </c:pt>
                <c:pt idx="234">
                  <c:v>67</c:v>
                </c:pt>
                <c:pt idx="235">
                  <c:v>72</c:v>
                </c:pt>
                <c:pt idx="236">
                  <c:v>71</c:v>
                </c:pt>
                <c:pt idx="237">
                  <c:v>71</c:v>
                </c:pt>
                <c:pt idx="238">
                  <c:v>48</c:v>
                </c:pt>
                <c:pt idx="239">
                  <c:v>58</c:v>
                </c:pt>
                <c:pt idx="240">
                  <c:v>70</c:v>
                </c:pt>
                <c:pt idx="241">
                  <c:v>61</c:v>
                </c:pt>
                <c:pt idx="242">
                  <c:v>53</c:v>
                </c:pt>
                <c:pt idx="243">
                  <c:v>50</c:v>
                </c:pt>
                <c:pt idx="244">
                  <c:v>52</c:v>
                </c:pt>
                <c:pt idx="245">
                  <c:v>72</c:v>
                </c:pt>
                <c:pt idx="246">
                  <c:v>70</c:v>
                </c:pt>
                <c:pt idx="247">
                  <c:v>49</c:v>
                </c:pt>
                <c:pt idx="248">
                  <c:v>59</c:v>
                </c:pt>
                <c:pt idx="249">
                  <c:v>58</c:v>
                </c:pt>
                <c:pt idx="250">
                  <c:v>54</c:v>
                </c:pt>
                <c:pt idx="251">
                  <c:v>56</c:v>
                </c:pt>
                <c:pt idx="252">
                  <c:v>69</c:v>
                </c:pt>
                <c:pt idx="253">
                  <c:v>52</c:v>
                </c:pt>
                <c:pt idx="254">
                  <c:v>51</c:v>
                </c:pt>
                <c:pt idx="255">
                  <c:v>48</c:v>
                </c:pt>
                <c:pt idx="256">
                  <c:v>62</c:v>
                </c:pt>
                <c:pt idx="257">
                  <c:v>83</c:v>
                </c:pt>
                <c:pt idx="258">
                  <c:v>46</c:v>
                </c:pt>
                <c:pt idx="259">
                  <c:v>50</c:v>
                </c:pt>
                <c:pt idx="260">
                  <c:v>54</c:v>
                </c:pt>
                <c:pt idx="261">
                  <c:v>64</c:v>
                </c:pt>
                <c:pt idx="262">
                  <c:v>48</c:v>
                </c:pt>
                <c:pt idx="263">
                  <c:v>57</c:v>
                </c:pt>
                <c:pt idx="264">
                  <c:v>53</c:v>
                </c:pt>
                <c:pt idx="265">
                  <c:v>48</c:v>
                </c:pt>
                <c:pt idx="266">
                  <c:v>52</c:v>
                </c:pt>
                <c:pt idx="267">
                  <c:v>39</c:v>
                </c:pt>
                <c:pt idx="268">
                  <c:v>44</c:v>
                </c:pt>
                <c:pt idx="269">
                  <c:v>51</c:v>
                </c:pt>
                <c:pt idx="270">
                  <c:v>48</c:v>
                </c:pt>
                <c:pt idx="271">
                  <c:v>39</c:v>
                </c:pt>
                <c:pt idx="272">
                  <c:v>51</c:v>
                </c:pt>
                <c:pt idx="273">
                  <c:v>48</c:v>
                </c:pt>
                <c:pt idx="274">
                  <c:v>44</c:v>
                </c:pt>
                <c:pt idx="275">
                  <c:v>45</c:v>
                </c:pt>
                <c:pt idx="276">
                  <c:v>37</c:v>
                </c:pt>
                <c:pt idx="277">
                  <c:v>40</c:v>
                </c:pt>
                <c:pt idx="278">
                  <c:v>43</c:v>
                </c:pt>
                <c:pt idx="279">
                  <c:v>46</c:v>
                </c:pt>
                <c:pt idx="280">
                  <c:v>40</c:v>
                </c:pt>
                <c:pt idx="281">
                  <c:v>43</c:v>
                </c:pt>
                <c:pt idx="282">
                  <c:v>40</c:v>
                </c:pt>
                <c:pt idx="283">
                  <c:v>40</c:v>
                </c:pt>
                <c:pt idx="284">
                  <c:v>38</c:v>
                </c:pt>
                <c:pt idx="285">
                  <c:v>47</c:v>
                </c:pt>
                <c:pt idx="286">
                  <c:v>43</c:v>
                </c:pt>
                <c:pt idx="287">
                  <c:v>45</c:v>
                </c:pt>
                <c:pt idx="288">
                  <c:v>36</c:v>
                </c:pt>
                <c:pt idx="289">
                  <c:v>41</c:v>
                </c:pt>
                <c:pt idx="290">
                  <c:v>44</c:v>
                </c:pt>
                <c:pt idx="291">
                  <c:v>38</c:v>
                </c:pt>
                <c:pt idx="292">
                  <c:v>34</c:v>
                </c:pt>
                <c:pt idx="293">
                  <c:v>53</c:v>
                </c:pt>
                <c:pt idx="294">
                  <c:v>38</c:v>
                </c:pt>
                <c:pt idx="295">
                  <c:v>42</c:v>
                </c:pt>
                <c:pt idx="296">
                  <c:v>40</c:v>
                </c:pt>
                <c:pt idx="297">
                  <c:v>42</c:v>
                </c:pt>
                <c:pt idx="298">
                  <c:v>52</c:v>
                </c:pt>
                <c:pt idx="299">
                  <c:v>36</c:v>
                </c:pt>
                <c:pt idx="300">
                  <c:v>38</c:v>
                </c:pt>
                <c:pt idx="301">
                  <c:v>42</c:v>
                </c:pt>
                <c:pt idx="302">
                  <c:v>39</c:v>
                </c:pt>
                <c:pt idx="303">
                  <c:v>48</c:v>
                </c:pt>
                <c:pt idx="304">
                  <c:v>46</c:v>
                </c:pt>
                <c:pt idx="305">
                  <c:v>54</c:v>
                </c:pt>
                <c:pt idx="306">
                  <c:v>50</c:v>
                </c:pt>
                <c:pt idx="307">
                  <c:v>32</c:v>
                </c:pt>
                <c:pt idx="308">
                  <c:v>28</c:v>
                </c:pt>
                <c:pt idx="309">
                  <c:v>40</c:v>
                </c:pt>
                <c:pt idx="310">
                  <c:v>35</c:v>
                </c:pt>
                <c:pt idx="311">
                  <c:v>36</c:v>
                </c:pt>
                <c:pt idx="312">
                  <c:v>39</c:v>
                </c:pt>
                <c:pt idx="313">
                  <c:v>44</c:v>
                </c:pt>
                <c:pt idx="314">
                  <c:v>43</c:v>
                </c:pt>
                <c:pt idx="315">
                  <c:v>33</c:v>
                </c:pt>
                <c:pt idx="316">
                  <c:v>43</c:v>
                </c:pt>
                <c:pt idx="317">
                  <c:v>53</c:v>
                </c:pt>
                <c:pt idx="318">
                  <c:v>35</c:v>
                </c:pt>
                <c:pt idx="319">
                  <c:v>43</c:v>
                </c:pt>
                <c:pt idx="320">
                  <c:v>41</c:v>
                </c:pt>
                <c:pt idx="321">
                  <c:v>50</c:v>
                </c:pt>
                <c:pt idx="322">
                  <c:v>43</c:v>
                </c:pt>
                <c:pt idx="323">
                  <c:v>51</c:v>
                </c:pt>
                <c:pt idx="324">
                  <c:v>44</c:v>
                </c:pt>
                <c:pt idx="325">
                  <c:v>47</c:v>
                </c:pt>
                <c:pt idx="326">
                  <c:v>40</c:v>
                </c:pt>
                <c:pt idx="327">
                  <c:v>33</c:v>
                </c:pt>
                <c:pt idx="328">
                  <c:v>60</c:v>
                </c:pt>
                <c:pt idx="329">
                  <c:v>37</c:v>
                </c:pt>
                <c:pt idx="330">
                  <c:v>33</c:v>
                </c:pt>
                <c:pt idx="331">
                  <c:v>33</c:v>
                </c:pt>
                <c:pt idx="332">
                  <c:v>34</c:v>
                </c:pt>
                <c:pt idx="333">
                  <c:v>38</c:v>
                </c:pt>
                <c:pt idx="334">
                  <c:v>43</c:v>
                </c:pt>
                <c:pt idx="335">
                  <c:v>46</c:v>
                </c:pt>
                <c:pt idx="336">
                  <c:v>34</c:v>
                </c:pt>
                <c:pt idx="337">
                  <c:v>55</c:v>
                </c:pt>
                <c:pt idx="338">
                  <c:v>44</c:v>
                </c:pt>
                <c:pt idx="339">
                  <c:v>38</c:v>
                </c:pt>
                <c:pt idx="340">
                  <c:v>50</c:v>
                </c:pt>
                <c:pt idx="341">
                  <c:v>30</c:v>
                </c:pt>
                <c:pt idx="342">
                  <c:v>45</c:v>
                </c:pt>
                <c:pt idx="343">
                  <c:v>37</c:v>
                </c:pt>
                <c:pt idx="344">
                  <c:v>37</c:v>
                </c:pt>
                <c:pt idx="345">
                  <c:v>47</c:v>
                </c:pt>
                <c:pt idx="346">
                  <c:v>43</c:v>
                </c:pt>
                <c:pt idx="347">
                  <c:v>47</c:v>
                </c:pt>
                <c:pt idx="348">
                  <c:v>53</c:v>
                </c:pt>
                <c:pt idx="349">
                  <c:v>42</c:v>
                </c:pt>
                <c:pt idx="350">
                  <c:v>38</c:v>
                </c:pt>
                <c:pt idx="351">
                  <c:v>46</c:v>
                </c:pt>
                <c:pt idx="352">
                  <c:v>54</c:v>
                </c:pt>
                <c:pt idx="353">
                  <c:v>46</c:v>
                </c:pt>
                <c:pt idx="354">
                  <c:v>59</c:v>
                </c:pt>
                <c:pt idx="355">
                  <c:v>43</c:v>
                </c:pt>
                <c:pt idx="356">
                  <c:v>40</c:v>
                </c:pt>
                <c:pt idx="357">
                  <c:v>60</c:v>
                </c:pt>
                <c:pt idx="358">
                  <c:v>47</c:v>
                </c:pt>
                <c:pt idx="359">
                  <c:v>50</c:v>
                </c:pt>
                <c:pt idx="360">
                  <c:v>39</c:v>
                </c:pt>
                <c:pt idx="361">
                  <c:v>41</c:v>
                </c:pt>
                <c:pt idx="362">
                  <c:v>44</c:v>
                </c:pt>
                <c:pt idx="363">
                  <c:v>41</c:v>
                </c:pt>
                <c:pt idx="364">
                  <c:v>44</c:v>
                </c:pt>
                <c:pt idx="365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F7-44F1-BFDF-78F0BCBE0F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7"/>
        <c:axId val="-972488464"/>
        <c:axId val="-972474320"/>
      </c:barChart>
      <c:lineChart>
        <c:grouping val="standard"/>
        <c:varyColors val="0"/>
        <c:ser>
          <c:idx val="0"/>
          <c:order val="0"/>
          <c:tx>
            <c:strRef>
              <c:f>'L14 Defunciones RC Qui (2)'!$J$1</c:f>
              <c:strCache>
                <c:ptCount val="1"/>
                <c:pt idx="0">
                  <c:v>Prom 2015-2019</c:v>
                </c:pt>
              </c:strCache>
            </c:strRef>
          </c:tx>
          <c:spPr>
            <a:ln w="22225" cap="rnd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'L14 Defunciones RC Qui (2)'!$D$2:$D$367</c:f>
              <c:strCache>
                <c:ptCount val="366"/>
                <c:pt idx="0">
                  <c:v>01/01</c:v>
                </c:pt>
                <c:pt idx="1">
                  <c:v>02/01</c:v>
                </c:pt>
                <c:pt idx="2">
                  <c:v>03/01</c:v>
                </c:pt>
                <c:pt idx="3">
                  <c:v>04/01</c:v>
                </c:pt>
                <c:pt idx="4">
                  <c:v>05/01</c:v>
                </c:pt>
                <c:pt idx="5">
                  <c:v>06/01</c:v>
                </c:pt>
                <c:pt idx="6">
                  <c:v>07/01</c:v>
                </c:pt>
                <c:pt idx="7">
                  <c:v>08/01</c:v>
                </c:pt>
                <c:pt idx="8">
                  <c:v>09/01</c:v>
                </c:pt>
                <c:pt idx="9">
                  <c:v>10/01</c:v>
                </c:pt>
                <c:pt idx="10">
                  <c:v>11/01</c:v>
                </c:pt>
                <c:pt idx="11">
                  <c:v>12/01</c:v>
                </c:pt>
                <c:pt idx="12">
                  <c:v>13/01</c:v>
                </c:pt>
                <c:pt idx="13">
                  <c:v>14/01</c:v>
                </c:pt>
                <c:pt idx="14">
                  <c:v>15/01</c:v>
                </c:pt>
                <c:pt idx="15">
                  <c:v>16/01</c:v>
                </c:pt>
                <c:pt idx="16">
                  <c:v>17/01</c:v>
                </c:pt>
                <c:pt idx="17">
                  <c:v>18/01</c:v>
                </c:pt>
                <c:pt idx="18">
                  <c:v>19/01</c:v>
                </c:pt>
                <c:pt idx="19">
                  <c:v>20/01</c:v>
                </c:pt>
                <c:pt idx="20">
                  <c:v>21/01</c:v>
                </c:pt>
                <c:pt idx="21">
                  <c:v>22/01</c:v>
                </c:pt>
                <c:pt idx="22">
                  <c:v>23/01</c:v>
                </c:pt>
                <c:pt idx="23">
                  <c:v>24/01</c:v>
                </c:pt>
                <c:pt idx="24">
                  <c:v>25/01</c:v>
                </c:pt>
                <c:pt idx="25">
                  <c:v>26/01</c:v>
                </c:pt>
                <c:pt idx="26">
                  <c:v>27/01</c:v>
                </c:pt>
                <c:pt idx="27">
                  <c:v>28/01</c:v>
                </c:pt>
                <c:pt idx="28">
                  <c:v>29/01</c:v>
                </c:pt>
                <c:pt idx="29">
                  <c:v>30/01</c:v>
                </c:pt>
                <c:pt idx="30">
                  <c:v>31/01</c:v>
                </c:pt>
                <c:pt idx="31">
                  <c:v>01/02</c:v>
                </c:pt>
                <c:pt idx="32">
                  <c:v>02/02</c:v>
                </c:pt>
                <c:pt idx="33">
                  <c:v>03/02</c:v>
                </c:pt>
                <c:pt idx="34">
                  <c:v>04/02</c:v>
                </c:pt>
                <c:pt idx="35">
                  <c:v>05/02</c:v>
                </c:pt>
                <c:pt idx="36">
                  <c:v>06/02</c:v>
                </c:pt>
                <c:pt idx="37">
                  <c:v>07/02</c:v>
                </c:pt>
                <c:pt idx="38">
                  <c:v>08/02</c:v>
                </c:pt>
                <c:pt idx="39">
                  <c:v>09/02</c:v>
                </c:pt>
                <c:pt idx="40">
                  <c:v>10/02</c:v>
                </c:pt>
                <c:pt idx="41">
                  <c:v>11/02</c:v>
                </c:pt>
                <c:pt idx="42">
                  <c:v>12/02</c:v>
                </c:pt>
                <c:pt idx="43">
                  <c:v>13/02</c:v>
                </c:pt>
                <c:pt idx="44">
                  <c:v>14/02</c:v>
                </c:pt>
                <c:pt idx="45">
                  <c:v>15/02</c:v>
                </c:pt>
                <c:pt idx="46">
                  <c:v>16/02</c:v>
                </c:pt>
                <c:pt idx="47">
                  <c:v>17/02</c:v>
                </c:pt>
                <c:pt idx="48">
                  <c:v>18/02</c:v>
                </c:pt>
                <c:pt idx="49">
                  <c:v>19/02</c:v>
                </c:pt>
                <c:pt idx="50">
                  <c:v>20/02</c:v>
                </c:pt>
                <c:pt idx="51">
                  <c:v>21/02</c:v>
                </c:pt>
                <c:pt idx="52">
                  <c:v>22/02</c:v>
                </c:pt>
                <c:pt idx="53">
                  <c:v>23/02</c:v>
                </c:pt>
                <c:pt idx="54">
                  <c:v>24/02</c:v>
                </c:pt>
                <c:pt idx="55">
                  <c:v>25/02</c:v>
                </c:pt>
                <c:pt idx="56">
                  <c:v>26/02</c:v>
                </c:pt>
                <c:pt idx="57">
                  <c:v>27/02</c:v>
                </c:pt>
                <c:pt idx="58">
                  <c:v>28/02</c:v>
                </c:pt>
                <c:pt idx="59">
                  <c:v>29/02</c:v>
                </c:pt>
                <c:pt idx="60">
                  <c:v>01/03</c:v>
                </c:pt>
                <c:pt idx="61">
                  <c:v>02/03</c:v>
                </c:pt>
                <c:pt idx="62">
                  <c:v>03/03</c:v>
                </c:pt>
                <c:pt idx="63">
                  <c:v>04/03</c:v>
                </c:pt>
                <c:pt idx="64">
                  <c:v>05/03</c:v>
                </c:pt>
                <c:pt idx="65">
                  <c:v>06/03</c:v>
                </c:pt>
                <c:pt idx="66">
                  <c:v>07/03</c:v>
                </c:pt>
                <c:pt idx="67">
                  <c:v>08/03</c:v>
                </c:pt>
                <c:pt idx="68">
                  <c:v>09/03</c:v>
                </c:pt>
                <c:pt idx="69">
                  <c:v>10/03</c:v>
                </c:pt>
                <c:pt idx="70">
                  <c:v>11/03</c:v>
                </c:pt>
                <c:pt idx="71">
                  <c:v>12/03</c:v>
                </c:pt>
                <c:pt idx="72">
                  <c:v>13/03</c:v>
                </c:pt>
                <c:pt idx="73">
                  <c:v>14/03</c:v>
                </c:pt>
                <c:pt idx="74">
                  <c:v>15/03</c:v>
                </c:pt>
                <c:pt idx="75">
                  <c:v>16/03</c:v>
                </c:pt>
                <c:pt idx="76">
                  <c:v>17/03</c:v>
                </c:pt>
                <c:pt idx="77">
                  <c:v>18/03</c:v>
                </c:pt>
                <c:pt idx="78">
                  <c:v>19/03</c:v>
                </c:pt>
                <c:pt idx="79">
                  <c:v>20/03</c:v>
                </c:pt>
                <c:pt idx="80">
                  <c:v>21/03</c:v>
                </c:pt>
                <c:pt idx="81">
                  <c:v>22/03</c:v>
                </c:pt>
                <c:pt idx="82">
                  <c:v>23/03</c:v>
                </c:pt>
                <c:pt idx="83">
                  <c:v>24/03</c:v>
                </c:pt>
                <c:pt idx="84">
                  <c:v>25/03</c:v>
                </c:pt>
                <c:pt idx="85">
                  <c:v>26/03</c:v>
                </c:pt>
                <c:pt idx="86">
                  <c:v>27/03</c:v>
                </c:pt>
                <c:pt idx="87">
                  <c:v>28/03</c:v>
                </c:pt>
                <c:pt idx="88">
                  <c:v>29/03</c:v>
                </c:pt>
                <c:pt idx="89">
                  <c:v>30/03</c:v>
                </c:pt>
                <c:pt idx="90">
                  <c:v>31/03</c:v>
                </c:pt>
                <c:pt idx="91">
                  <c:v>01/04</c:v>
                </c:pt>
                <c:pt idx="92">
                  <c:v>02/04</c:v>
                </c:pt>
                <c:pt idx="93">
                  <c:v>03/04</c:v>
                </c:pt>
                <c:pt idx="94">
                  <c:v>04/04</c:v>
                </c:pt>
                <c:pt idx="95">
                  <c:v>05/04</c:v>
                </c:pt>
                <c:pt idx="96">
                  <c:v>06/04</c:v>
                </c:pt>
                <c:pt idx="97">
                  <c:v>07/04</c:v>
                </c:pt>
                <c:pt idx="98">
                  <c:v>08/04</c:v>
                </c:pt>
                <c:pt idx="99">
                  <c:v>09/04</c:v>
                </c:pt>
                <c:pt idx="100">
                  <c:v>10/04</c:v>
                </c:pt>
                <c:pt idx="101">
                  <c:v>11/04</c:v>
                </c:pt>
                <c:pt idx="102">
                  <c:v>12/04</c:v>
                </c:pt>
                <c:pt idx="103">
                  <c:v>13/04</c:v>
                </c:pt>
                <c:pt idx="104">
                  <c:v>14/04</c:v>
                </c:pt>
                <c:pt idx="105">
                  <c:v>15/04</c:v>
                </c:pt>
                <c:pt idx="106">
                  <c:v>16/04</c:v>
                </c:pt>
                <c:pt idx="107">
                  <c:v>17/04</c:v>
                </c:pt>
                <c:pt idx="108">
                  <c:v>18/04</c:v>
                </c:pt>
                <c:pt idx="109">
                  <c:v>19/04</c:v>
                </c:pt>
                <c:pt idx="110">
                  <c:v>20/04</c:v>
                </c:pt>
                <c:pt idx="111">
                  <c:v>21/04</c:v>
                </c:pt>
                <c:pt idx="112">
                  <c:v>22/04</c:v>
                </c:pt>
                <c:pt idx="113">
                  <c:v>23/04</c:v>
                </c:pt>
                <c:pt idx="114">
                  <c:v>24/04</c:v>
                </c:pt>
                <c:pt idx="115">
                  <c:v>25/04</c:v>
                </c:pt>
                <c:pt idx="116">
                  <c:v>26/04</c:v>
                </c:pt>
                <c:pt idx="117">
                  <c:v>27/04</c:v>
                </c:pt>
                <c:pt idx="118">
                  <c:v>28/04</c:v>
                </c:pt>
                <c:pt idx="119">
                  <c:v>29/04</c:v>
                </c:pt>
                <c:pt idx="120">
                  <c:v>30/04</c:v>
                </c:pt>
                <c:pt idx="121">
                  <c:v>01/05</c:v>
                </c:pt>
                <c:pt idx="122">
                  <c:v>02/05</c:v>
                </c:pt>
                <c:pt idx="123">
                  <c:v>03/05</c:v>
                </c:pt>
                <c:pt idx="124">
                  <c:v>04/05</c:v>
                </c:pt>
                <c:pt idx="125">
                  <c:v>05/05</c:v>
                </c:pt>
                <c:pt idx="126">
                  <c:v>06/05</c:v>
                </c:pt>
                <c:pt idx="127">
                  <c:v>07/05</c:v>
                </c:pt>
                <c:pt idx="128">
                  <c:v>08/05</c:v>
                </c:pt>
                <c:pt idx="129">
                  <c:v>09/05</c:v>
                </c:pt>
                <c:pt idx="130">
                  <c:v>10/05</c:v>
                </c:pt>
                <c:pt idx="131">
                  <c:v>11/05</c:v>
                </c:pt>
                <c:pt idx="132">
                  <c:v>12/05</c:v>
                </c:pt>
                <c:pt idx="133">
                  <c:v>13/05</c:v>
                </c:pt>
                <c:pt idx="134">
                  <c:v>14/05</c:v>
                </c:pt>
                <c:pt idx="135">
                  <c:v>15/05</c:v>
                </c:pt>
                <c:pt idx="136">
                  <c:v>16/05</c:v>
                </c:pt>
                <c:pt idx="137">
                  <c:v>17/05</c:v>
                </c:pt>
                <c:pt idx="138">
                  <c:v>18/05</c:v>
                </c:pt>
                <c:pt idx="139">
                  <c:v>19/05</c:v>
                </c:pt>
                <c:pt idx="140">
                  <c:v>20/05</c:v>
                </c:pt>
                <c:pt idx="141">
                  <c:v>21/05</c:v>
                </c:pt>
                <c:pt idx="142">
                  <c:v>22/05</c:v>
                </c:pt>
                <c:pt idx="143">
                  <c:v>23/05</c:v>
                </c:pt>
                <c:pt idx="144">
                  <c:v>24/05</c:v>
                </c:pt>
                <c:pt idx="145">
                  <c:v>25/05</c:v>
                </c:pt>
                <c:pt idx="146">
                  <c:v>26/05</c:v>
                </c:pt>
                <c:pt idx="147">
                  <c:v>27/05</c:v>
                </c:pt>
                <c:pt idx="148">
                  <c:v>28/05</c:v>
                </c:pt>
                <c:pt idx="149">
                  <c:v>29/05</c:v>
                </c:pt>
                <c:pt idx="150">
                  <c:v>30/05</c:v>
                </c:pt>
                <c:pt idx="151">
                  <c:v>31/05</c:v>
                </c:pt>
                <c:pt idx="152">
                  <c:v>01/06</c:v>
                </c:pt>
                <c:pt idx="153">
                  <c:v>02/06</c:v>
                </c:pt>
                <c:pt idx="154">
                  <c:v>03/06</c:v>
                </c:pt>
                <c:pt idx="155">
                  <c:v>04/06</c:v>
                </c:pt>
                <c:pt idx="156">
                  <c:v>05/06</c:v>
                </c:pt>
                <c:pt idx="157">
                  <c:v>06/06</c:v>
                </c:pt>
                <c:pt idx="158">
                  <c:v>07/06</c:v>
                </c:pt>
                <c:pt idx="159">
                  <c:v>08/06</c:v>
                </c:pt>
                <c:pt idx="160">
                  <c:v>09/06</c:v>
                </c:pt>
                <c:pt idx="161">
                  <c:v>10/06</c:v>
                </c:pt>
                <c:pt idx="162">
                  <c:v>11/06</c:v>
                </c:pt>
                <c:pt idx="163">
                  <c:v>12/06</c:v>
                </c:pt>
                <c:pt idx="164">
                  <c:v>13/06</c:v>
                </c:pt>
                <c:pt idx="165">
                  <c:v>14/06</c:v>
                </c:pt>
                <c:pt idx="166">
                  <c:v>15/06</c:v>
                </c:pt>
                <c:pt idx="167">
                  <c:v>16/06</c:v>
                </c:pt>
                <c:pt idx="168">
                  <c:v>17/06</c:v>
                </c:pt>
                <c:pt idx="169">
                  <c:v>18/06</c:v>
                </c:pt>
                <c:pt idx="170">
                  <c:v>19/06</c:v>
                </c:pt>
                <c:pt idx="171">
                  <c:v>20/06</c:v>
                </c:pt>
                <c:pt idx="172">
                  <c:v>21/06</c:v>
                </c:pt>
                <c:pt idx="173">
                  <c:v>22/06</c:v>
                </c:pt>
                <c:pt idx="174">
                  <c:v>23/06</c:v>
                </c:pt>
                <c:pt idx="175">
                  <c:v>24/06</c:v>
                </c:pt>
                <c:pt idx="176">
                  <c:v>25/06</c:v>
                </c:pt>
                <c:pt idx="177">
                  <c:v>26/06</c:v>
                </c:pt>
                <c:pt idx="178">
                  <c:v>27/06</c:v>
                </c:pt>
                <c:pt idx="179">
                  <c:v>28/06</c:v>
                </c:pt>
                <c:pt idx="180">
                  <c:v>29/06</c:v>
                </c:pt>
                <c:pt idx="181">
                  <c:v>30/06</c:v>
                </c:pt>
                <c:pt idx="182">
                  <c:v>01/07</c:v>
                </c:pt>
                <c:pt idx="183">
                  <c:v>02/07</c:v>
                </c:pt>
                <c:pt idx="184">
                  <c:v>03/07</c:v>
                </c:pt>
                <c:pt idx="185">
                  <c:v>04/07</c:v>
                </c:pt>
                <c:pt idx="186">
                  <c:v>05/07</c:v>
                </c:pt>
                <c:pt idx="187">
                  <c:v>06/07</c:v>
                </c:pt>
                <c:pt idx="188">
                  <c:v>07/07</c:v>
                </c:pt>
                <c:pt idx="189">
                  <c:v>08/07</c:v>
                </c:pt>
                <c:pt idx="190">
                  <c:v>09/07</c:v>
                </c:pt>
                <c:pt idx="191">
                  <c:v>10/07</c:v>
                </c:pt>
                <c:pt idx="192">
                  <c:v>11/07</c:v>
                </c:pt>
                <c:pt idx="193">
                  <c:v>12/07</c:v>
                </c:pt>
                <c:pt idx="194">
                  <c:v>13/07</c:v>
                </c:pt>
                <c:pt idx="195">
                  <c:v>14/07</c:v>
                </c:pt>
                <c:pt idx="196">
                  <c:v>15/07</c:v>
                </c:pt>
                <c:pt idx="197">
                  <c:v>16/07</c:v>
                </c:pt>
                <c:pt idx="198">
                  <c:v>17/07</c:v>
                </c:pt>
                <c:pt idx="199">
                  <c:v>18/07</c:v>
                </c:pt>
                <c:pt idx="200">
                  <c:v>19/07</c:v>
                </c:pt>
                <c:pt idx="201">
                  <c:v>20/07</c:v>
                </c:pt>
                <c:pt idx="202">
                  <c:v>21/07</c:v>
                </c:pt>
                <c:pt idx="203">
                  <c:v>22/07</c:v>
                </c:pt>
                <c:pt idx="204">
                  <c:v>23/07</c:v>
                </c:pt>
                <c:pt idx="205">
                  <c:v>24/07</c:v>
                </c:pt>
                <c:pt idx="206">
                  <c:v>25/07</c:v>
                </c:pt>
                <c:pt idx="207">
                  <c:v>26/07</c:v>
                </c:pt>
                <c:pt idx="208">
                  <c:v>27/07</c:v>
                </c:pt>
                <c:pt idx="209">
                  <c:v>28/07</c:v>
                </c:pt>
                <c:pt idx="210">
                  <c:v>29/07</c:v>
                </c:pt>
                <c:pt idx="211">
                  <c:v>30/07</c:v>
                </c:pt>
                <c:pt idx="212">
                  <c:v>31/07</c:v>
                </c:pt>
                <c:pt idx="213">
                  <c:v>01/08</c:v>
                </c:pt>
                <c:pt idx="214">
                  <c:v>02/08</c:v>
                </c:pt>
                <c:pt idx="215">
                  <c:v>03/08</c:v>
                </c:pt>
                <c:pt idx="216">
                  <c:v>04/08</c:v>
                </c:pt>
                <c:pt idx="217">
                  <c:v>05/08</c:v>
                </c:pt>
                <c:pt idx="218">
                  <c:v>06/08</c:v>
                </c:pt>
                <c:pt idx="219">
                  <c:v>07/08</c:v>
                </c:pt>
                <c:pt idx="220">
                  <c:v>08/08</c:v>
                </c:pt>
                <c:pt idx="221">
                  <c:v>09/08</c:v>
                </c:pt>
                <c:pt idx="222">
                  <c:v>10/08</c:v>
                </c:pt>
                <c:pt idx="223">
                  <c:v>11/08</c:v>
                </c:pt>
                <c:pt idx="224">
                  <c:v>12/08</c:v>
                </c:pt>
                <c:pt idx="225">
                  <c:v>13/08</c:v>
                </c:pt>
                <c:pt idx="226">
                  <c:v>14/08</c:v>
                </c:pt>
                <c:pt idx="227">
                  <c:v>15/08</c:v>
                </c:pt>
                <c:pt idx="228">
                  <c:v>16/08</c:v>
                </c:pt>
                <c:pt idx="229">
                  <c:v>17/08</c:v>
                </c:pt>
                <c:pt idx="230">
                  <c:v>18/08</c:v>
                </c:pt>
                <c:pt idx="231">
                  <c:v>19/08</c:v>
                </c:pt>
                <c:pt idx="232">
                  <c:v>20/08</c:v>
                </c:pt>
                <c:pt idx="233">
                  <c:v>21/08</c:v>
                </c:pt>
                <c:pt idx="234">
                  <c:v>22/08</c:v>
                </c:pt>
                <c:pt idx="235">
                  <c:v>23/08</c:v>
                </c:pt>
                <c:pt idx="236">
                  <c:v>24/08</c:v>
                </c:pt>
                <c:pt idx="237">
                  <c:v>25/08</c:v>
                </c:pt>
                <c:pt idx="238">
                  <c:v>26/08</c:v>
                </c:pt>
                <c:pt idx="239">
                  <c:v>27/08</c:v>
                </c:pt>
                <c:pt idx="240">
                  <c:v>28/08</c:v>
                </c:pt>
                <c:pt idx="241">
                  <c:v>29/08</c:v>
                </c:pt>
                <c:pt idx="242">
                  <c:v>30/08</c:v>
                </c:pt>
                <c:pt idx="243">
                  <c:v>31/08</c:v>
                </c:pt>
                <c:pt idx="244">
                  <c:v>01/09</c:v>
                </c:pt>
                <c:pt idx="245">
                  <c:v>02/09</c:v>
                </c:pt>
                <c:pt idx="246">
                  <c:v>03/09</c:v>
                </c:pt>
                <c:pt idx="247">
                  <c:v>04/09</c:v>
                </c:pt>
                <c:pt idx="248">
                  <c:v>05/09</c:v>
                </c:pt>
                <c:pt idx="249">
                  <c:v>06/09</c:v>
                </c:pt>
                <c:pt idx="250">
                  <c:v>07/09</c:v>
                </c:pt>
                <c:pt idx="251">
                  <c:v>08/09</c:v>
                </c:pt>
                <c:pt idx="252">
                  <c:v>09/09</c:v>
                </c:pt>
                <c:pt idx="253">
                  <c:v>10/09</c:v>
                </c:pt>
                <c:pt idx="254">
                  <c:v>11/09</c:v>
                </c:pt>
                <c:pt idx="255">
                  <c:v>12/09</c:v>
                </c:pt>
                <c:pt idx="256">
                  <c:v>13/09</c:v>
                </c:pt>
                <c:pt idx="257">
                  <c:v>14/09</c:v>
                </c:pt>
                <c:pt idx="258">
                  <c:v>15/09</c:v>
                </c:pt>
                <c:pt idx="259">
                  <c:v>16/09</c:v>
                </c:pt>
                <c:pt idx="260">
                  <c:v>17/09</c:v>
                </c:pt>
                <c:pt idx="261">
                  <c:v>18/09</c:v>
                </c:pt>
                <c:pt idx="262">
                  <c:v>19/09</c:v>
                </c:pt>
                <c:pt idx="263">
                  <c:v>20/09</c:v>
                </c:pt>
                <c:pt idx="264">
                  <c:v>21/09</c:v>
                </c:pt>
                <c:pt idx="265">
                  <c:v>22/09</c:v>
                </c:pt>
                <c:pt idx="266">
                  <c:v>23/09</c:v>
                </c:pt>
                <c:pt idx="267">
                  <c:v>24/09</c:v>
                </c:pt>
                <c:pt idx="268">
                  <c:v>25/09</c:v>
                </c:pt>
                <c:pt idx="269">
                  <c:v>26/09</c:v>
                </c:pt>
                <c:pt idx="270">
                  <c:v>27/09</c:v>
                </c:pt>
                <c:pt idx="271">
                  <c:v>28/09</c:v>
                </c:pt>
                <c:pt idx="272">
                  <c:v>29/09</c:v>
                </c:pt>
                <c:pt idx="273">
                  <c:v>30/09</c:v>
                </c:pt>
                <c:pt idx="274">
                  <c:v>01/10</c:v>
                </c:pt>
                <c:pt idx="275">
                  <c:v>02/10</c:v>
                </c:pt>
                <c:pt idx="276">
                  <c:v>03/10</c:v>
                </c:pt>
                <c:pt idx="277">
                  <c:v>04/10</c:v>
                </c:pt>
                <c:pt idx="278">
                  <c:v>05/10</c:v>
                </c:pt>
                <c:pt idx="279">
                  <c:v>06/10</c:v>
                </c:pt>
                <c:pt idx="280">
                  <c:v>07/10</c:v>
                </c:pt>
                <c:pt idx="281">
                  <c:v>08/10</c:v>
                </c:pt>
                <c:pt idx="282">
                  <c:v>09/10</c:v>
                </c:pt>
                <c:pt idx="283">
                  <c:v>10/10</c:v>
                </c:pt>
                <c:pt idx="284">
                  <c:v>11/10</c:v>
                </c:pt>
                <c:pt idx="285">
                  <c:v>12/10</c:v>
                </c:pt>
                <c:pt idx="286">
                  <c:v>13/10</c:v>
                </c:pt>
                <c:pt idx="287">
                  <c:v>14/10</c:v>
                </c:pt>
                <c:pt idx="288">
                  <c:v>15/10</c:v>
                </c:pt>
                <c:pt idx="289">
                  <c:v>16/10</c:v>
                </c:pt>
                <c:pt idx="290">
                  <c:v>17/10</c:v>
                </c:pt>
                <c:pt idx="291">
                  <c:v>18/10</c:v>
                </c:pt>
                <c:pt idx="292">
                  <c:v>19/10</c:v>
                </c:pt>
                <c:pt idx="293">
                  <c:v>20/10</c:v>
                </c:pt>
                <c:pt idx="294">
                  <c:v>21/10</c:v>
                </c:pt>
                <c:pt idx="295">
                  <c:v>22/10</c:v>
                </c:pt>
                <c:pt idx="296">
                  <c:v>23/10</c:v>
                </c:pt>
                <c:pt idx="297">
                  <c:v>24/10</c:v>
                </c:pt>
                <c:pt idx="298">
                  <c:v>25/10</c:v>
                </c:pt>
                <c:pt idx="299">
                  <c:v>26/10</c:v>
                </c:pt>
                <c:pt idx="300">
                  <c:v>27/10</c:v>
                </c:pt>
                <c:pt idx="301">
                  <c:v>28/10</c:v>
                </c:pt>
                <c:pt idx="302">
                  <c:v>29/10</c:v>
                </c:pt>
                <c:pt idx="303">
                  <c:v>30/10</c:v>
                </c:pt>
                <c:pt idx="304">
                  <c:v>31/10</c:v>
                </c:pt>
                <c:pt idx="305">
                  <c:v>01/11</c:v>
                </c:pt>
                <c:pt idx="306">
                  <c:v>02/11</c:v>
                </c:pt>
                <c:pt idx="307">
                  <c:v>03/11</c:v>
                </c:pt>
                <c:pt idx="308">
                  <c:v>04/11</c:v>
                </c:pt>
                <c:pt idx="309">
                  <c:v>05/11</c:v>
                </c:pt>
                <c:pt idx="310">
                  <c:v>06/11</c:v>
                </c:pt>
                <c:pt idx="311">
                  <c:v>07/11</c:v>
                </c:pt>
                <c:pt idx="312">
                  <c:v>08/11</c:v>
                </c:pt>
                <c:pt idx="313">
                  <c:v>09/11</c:v>
                </c:pt>
                <c:pt idx="314">
                  <c:v>10/11</c:v>
                </c:pt>
                <c:pt idx="315">
                  <c:v>11/11</c:v>
                </c:pt>
                <c:pt idx="316">
                  <c:v>12/11</c:v>
                </c:pt>
                <c:pt idx="317">
                  <c:v>13/11</c:v>
                </c:pt>
                <c:pt idx="318">
                  <c:v>14/11</c:v>
                </c:pt>
                <c:pt idx="319">
                  <c:v>15/11</c:v>
                </c:pt>
                <c:pt idx="320">
                  <c:v>16/11</c:v>
                </c:pt>
                <c:pt idx="321">
                  <c:v>17/11</c:v>
                </c:pt>
                <c:pt idx="322">
                  <c:v>18/11</c:v>
                </c:pt>
                <c:pt idx="323">
                  <c:v>19/11</c:v>
                </c:pt>
                <c:pt idx="324">
                  <c:v>20/11</c:v>
                </c:pt>
                <c:pt idx="325">
                  <c:v>21/11</c:v>
                </c:pt>
                <c:pt idx="326">
                  <c:v>22/11</c:v>
                </c:pt>
                <c:pt idx="327">
                  <c:v>23/11</c:v>
                </c:pt>
                <c:pt idx="328">
                  <c:v>24/11</c:v>
                </c:pt>
                <c:pt idx="329">
                  <c:v>25/11</c:v>
                </c:pt>
                <c:pt idx="330">
                  <c:v>26/11</c:v>
                </c:pt>
                <c:pt idx="331">
                  <c:v>27/11</c:v>
                </c:pt>
                <c:pt idx="332">
                  <c:v>28/11</c:v>
                </c:pt>
                <c:pt idx="333">
                  <c:v>29/11</c:v>
                </c:pt>
                <c:pt idx="334">
                  <c:v>30/11</c:v>
                </c:pt>
                <c:pt idx="335">
                  <c:v>01/12</c:v>
                </c:pt>
                <c:pt idx="336">
                  <c:v>02/12</c:v>
                </c:pt>
                <c:pt idx="337">
                  <c:v>03/12</c:v>
                </c:pt>
                <c:pt idx="338">
                  <c:v>04/12</c:v>
                </c:pt>
                <c:pt idx="339">
                  <c:v>05/12</c:v>
                </c:pt>
                <c:pt idx="340">
                  <c:v>06/12</c:v>
                </c:pt>
                <c:pt idx="341">
                  <c:v>07/12</c:v>
                </c:pt>
                <c:pt idx="342">
                  <c:v>08/12</c:v>
                </c:pt>
                <c:pt idx="343">
                  <c:v>09/12</c:v>
                </c:pt>
                <c:pt idx="344">
                  <c:v>10/12</c:v>
                </c:pt>
                <c:pt idx="345">
                  <c:v>11/12</c:v>
                </c:pt>
                <c:pt idx="346">
                  <c:v>12/12</c:v>
                </c:pt>
                <c:pt idx="347">
                  <c:v>13/12</c:v>
                </c:pt>
                <c:pt idx="348">
                  <c:v>14/12</c:v>
                </c:pt>
                <c:pt idx="349">
                  <c:v>15/12</c:v>
                </c:pt>
                <c:pt idx="350">
                  <c:v>16/12</c:v>
                </c:pt>
                <c:pt idx="351">
                  <c:v>17/12</c:v>
                </c:pt>
                <c:pt idx="352">
                  <c:v>18/12</c:v>
                </c:pt>
                <c:pt idx="353">
                  <c:v>19/12</c:v>
                </c:pt>
                <c:pt idx="354">
                  <c:v>20/12</c:v>
                </c:pt>
                <c:pt idx="355">
                  <c:v>21/12</c:v>
                </c:pt>
                <c:pt idx="356">
                  <c:v>22/12</c:v>
                </c:pt>
                <c:pt idx="357">
                  <c:v>23/12</c:v>
                </c:pt>
                <c:pt idx="358">
                  <c:v>24/12</c:v>
                </c:pt>
                <c:pt idx="359">
                  <c:v>25/12</c:v>
                </c:pt>
                <c:pt idx="360">
                  <c:v>26/12</c:v>
                </c:pt>
                <c:pt idx="361">
                  <c:v>27/12</c:v>
                </c:pt>
                <c:pt idx="362">
                  <c:v>28/12</c:v>
                </c:pt>
                <c:pt idx="363">
                  <c:v>29/12</c:v>
                </c:pt>
                <c:pt idx="364">
                  <c:v>30/12</c:v>
                </c:pt>
                <c:pt idx="365">
                  <c:v>31/12</c:v>
                </c:pt>
              </c:strCache>
            </c:strRef>
          </c:cat>
          <c:val>
            <c:numRef>
              <c:f>'L14 Defunciones RC Qui (2)'!$J$2:$J$367</c:f>
              <c:numCache>
                <c:formatCode>0</c:formatCode>
                <c:ptCount val="366"/>
                <c:pt idx="0">
                  <c:v>34.6</c:v>
                </c:pt>
                <c:pt idx="1">
                  <c:v>33.6</c:v>
                </c:pt>
                <c:pt idx="2">
                  <c:v>37.6</c:v>
                </c:pt>
                <c:pt idx="3">
                  <c:v>36</c:v>
                </c:pt>
                <c:pt idx="4">
                  <c:v>33.4</c:v>
                </c:pt>
                <c:pt idx="5">
                  <c:v>35.200000000000003</c:v>
                </c:pt>
                <c:pt idx="6">
                  <c:v>33.6</c:v>
                </c:pt>
                <c:pt idx="7">
                  <c:v>29.8</c:v>
                </c:pt>
                <c:pt idx="8">
                  <c:v>30.8</c:v>
                </c:pt>
                <c:pt idx="9">
                  <c:v>37.200000000000003</c:v>
                </c:pt>
                <c:pt idx="10">
                  <c:v>36</c:v>
                </c:pt>
                <c:pt idx="11">
                  <c:v>32.799999999999997</c:v>
                </c:pt>
                <c:pt idx="12">
                  <c:v>36.799999999999997</c:v>
                </c:pt>
                <c:pt idx="13">
                  <c:v>35</c:v>
                </c:pt>
                <c:pt idx="14">
                  <c:v>33.799999999999997</c:v>
                </c:pt>
                <c:pt idx="15">
                  <c:v>37.200000000000003</c:v>
                </c:pt>
                <c:pt idx="16">
                  <c:v>35</c:v>
                </c:pt>
                <c:pt idx="17">
                  <c:v>38.200000000000003</c:v>
                </c:pt>
                <c:pt idx="18">
                  <c:v>30.4</c:v>
                </c:pt>
                <c:pt idx="19">
                  <c:v>28.6</c:v>
                </c:pt>
                <c:pt idx="20">
                  <c:v>33.200000000000003</c:v>
                </c:pt>
                <c:pt idx="21">
                  <c:v>32</c:v>
                </c:pt>
                <c:pt idx="22">
                  <c:v>33</c:v>
                </c:pt>
                <c:pt idx="23">
                  <c:v>31.6</c:v>
                </c:pt>
                <c:pt idx="24">
                  <c:v>36</c:v>
                </c:pt>
                <c:pt idx="25">
                  <c:v>32.200000000000003</c:v>
                </c:pt>
                <c:pt idx="26">
                  <c:v>29.8</c:v>
                </c:pt>
                <c:pt idx="27">
                  <c:v>31.6</c:v>
                </c:pt>
                <c:pt idx="28">
                  <c:v>34</c:v>
                </c:pt>
                <c:pt idx="29">
                  <c:v>34</c:v>
                </c:pt>
                <c:pt idx="30">
                  <c:v>27</c:v>
                </c:pt>
                <c:pt idx="31">
                  <c:v>31.4</c:v>
                </c:pt>
                <c:pt idx="32">
                  <c:v>27.2</c:v>
                </c:pt>
                <c:pt idx="33">
                  <c:v>35.4</c:v>
                </c:pt>
                <c:pt idx="34">
                  <c:v>34.799999999999997</c:v>
                </c:pt>
                <c:pt idx="35">
                  <c:v>34.4</c:v>
                </c:pt>
                <c:pt idx="36">
                  <c:v>30.2</c:v>
                </c:pt>
                <c:pt idx="37">
                  <c:v>32.4</c:v>
                </c:pt>
                <c:pt idx="38">
                  <c:v>32.799999999999997</c:v>
                </c:pt>
                <c:pt idx="39">
                  <c:v>34.4</c:v>
                </c:pt>
                <c:pt idx="40">
                  <c:v>36</c:v>
                </c:pt>
                <c:pt idx="41">
                  <c:v>34.4</c:v>
                </c:pt>
                <c:pt idx="42">
                  <c:v>31.2</c:v>
                </c:pt>
                <c:pt idx="43">
                  <c:v>34.4</c:v>
                </c:pt>
                <c:pt idx="44">
                  <c:v>32.200000000000003</c:v>
                </c:pt>
                <c:pt idx="45">
                  <c:v>30.6</c:v>
                </c:pt>
                <c:pt idx="46">
                  <c:v>29.4</c:v>
                </c:pt>
                <c:pt idx="47">
                  <c:v>31.8</c:v>
                </c:pt>
                <c:pt idx="48">
                  <c:v>27.4</c:v>
                </c:pt>
                <c:pt idx="49">
                  <c:v>28.4</c:v>
                </c:pt>
                <c:pt idx="50">
                  <c:v>32.200000000000003</c:v>
                </c:pt>
                <c:pt idx="51">
                  <c:v>29.2</c:v>
                </c:pt>
                <c:pt idx="52">
                  <c:v>32.799999999999997</c:v>
                </c:pt>
                <c:pt idx="53">
                  <c:v>30.8</c:v>
                </c:pt>
                <c:pt idx="54">
                  <c:v>27.2</c:v>
                </c:pt>
                <c:pt idx="55">
                  <c:v>31.2</c:v>
                </c:pt>
                <c:pt idx="56">
                  <c:v>30</c:v>
                </c:pt>
                <c:pt idx="57">
                  <c:v>29.4</c:v>
                </c:pt>
                <c:pt idx="58">
                  <c:v>30.2</c:v>
                </c:pt>
                <c:pt idx="59">
                  <c:v>23</c:v>
                </c:pt>
                <c:pt idx="60">
                  <c:v>32.200000000000003</c:v>
                </c:pt>
                <c:pt idx="61">
                  <c:v>30.6</c:v>
                </c:pt>
                <c:pt idx="62">
                  <c:v>30.2</c:v>
                </c:pt>
                <c:pt idx="63">
                  <c:v>31.2</c:v>
                </c:pt>
                <c:pt idx="64">
                  <c:v>27</c:v>
                </c:pt>
                <c:pt idx="65">
                  <c:v>31.8</c:v>
                </c:pt>
                <c:pt idx="66">
                  <c:v>34.6</c:v>
                </c:pt>
                <c:pt idx="67">
                  <c:v>29.4</c:v>
                </c:pt>
                <c:pt idx="68">
                  <c:v>31</c:v>
                </c:pt>
                <c:pt idx="69">
                  <c:v>30.8</c:v>
                </c:pt>
                <c:pt idx="70">
                  <c:v>31.6</c:v>
                </c:pt>
                <c:pt idx="71">
                  <c:v>35.6</c:v>
                </c:pt>
                <c:pt idx="72">
                  <c:v>34</c:v>
                </c:pt>
                <c:pt idx="73">
                  <c:v>33</c:v>
                </c:pt>
                <c:pt idx="74">
                  <c:v>30</c:v>
                </c:pt>
                <c:pt idx="75">
                  <c:v>33</c:v>
                </c:pt>
                <c:pt idx="76">
                  <c:v>29</c:v>
                </c:pt>
                <c:pt idx="77">
                  <c:v>27.8</c:v>
                </c:pt>
                <c:pt idx="78">
                  <c:v>30.2</c:v>
                </c:pt>
                <c:pt idx="79">
                  <c:v>31.4</c:v>
                </c:pt>
                <c:pt idx="80">
                  <c:v>33.799999999999997</c:v>
                </c:pt>
                <c:pt idx="81">
                  <c:v>30</c:v>
                </c:pt>
                <c:pt idx="82">
                  <c:v>28.6</c:v>
                </c:pt>
                <c:pt idx="83">
                  <c:v>28.6</c:v>
                </c:pt>
                <c:pt idx="84">
                  <c:v>30.6</c:v>
                </c:pt>
                <c:pt idx="85">
                  <c:v>29</c:v>
                </c:pt>
                <c:pt idx="86">
                  <c:v>30.8</c:v>
                </c:pt>
                <c:pt idx="87">
                  <c:v>29.8</c:v>
                </c:pt>
                <c:pt idx="88">
                  <c:v>32</c:v>
                </c:pt>
                <c:pt idx="89">
                  <c:v>28.2</c:v>
                </c:pt>
                <c:pt idx="90">
                  <c:v>26.8</c:v>
                </c:pt>
                <c:pt idx="91">
                  <c:v>30.2</c:v>
                </c:pt>
                <c:pt idx="92">
                  <c:v>36</c:v>
                </c:pt>
                <c:pt idx="93">
                  <c:v>30.4</c:v>
                </c:pt>
                <c:pt idx="94">
                  <c:v>28.4</c:v>
                </c:pt>
                <c:pt idx="95">
                  <c:v>34.4</c:v>
                </c:pt>
                <c:pt idx="96">
                  <c:v>36</c:v>
                </c:pt>
                <c:pt idx="97">
                  <c:v>30.4</c:v>
                </c:pt>
                <c:pt idx="98">
                  <c:v>30</c:v>
                </c:pt>
                <c:pt idx="99">
                  <c:v>33.4</c:v>
                </c:pt>
                <c:pt idx="100">
                  <c:v>31.8</c:v>
                </c:pt>
                <c:pt idx="101">
                  <c:v>29.8</c:v>
                </c:pt>
                <c:pt idx="102">
                  <c:v>32.6</c:v>
                </c:pt>
                <c:pt idx="103">
                  <c:v>31.2</c:v>
                </c:pt>
                <c:pt idx="104">
                  <c:v>28.8</c:v>
                </c:pt>
                <c:pt idx="105">
                  <c:v>33.4</c:v>
                </c:pt>
                <c:pt idx="106">
                  <c:v>32.200000000000003</c:v>
                </c:pt>
                <c:pt idx="107">
                  <c:v>28.2</c:v>
                </c:pt>
                <c:pt idx="108">
                  <c:v>34.6</c:v>
                </c:pt>
                <c:pt idx="109">
                  <c:v>32.799999999999997</c:v>
                </c:pt>
                <c:pt idx="110">
                  <c:v>29.2</c:v>
                </c:pt>
                <c:pt idx="111">
                  <c:v>30</c:v>
                </c:pt>
                <c:pt idx="112">
                  <c:v>33.799999999999997</c:v>
                </c:pt>
                <c:pt idx="113">
                  <c:v>32.200000000000003</c:v>
                </c:pt>
                <c:pt idx="114">
                  <c:v>26.8</c:v>
                </c:pt>
                <c:pt idx="115">
                  <c:v>32</c:v>
                </c:pt>
                <c:pt idx="116">
                  <c:v>36.4</c:v>
                </c:pt>
                <c:pt idx="117">
                  <c:v>31</c:v>
                </c:pt>
                <c:pt idx="118">
                  <c:v>28.6</c:v>
                </c:pt>
                <c:pt idx="119">
                  <c:v>35.6</c:v>
                </c:pt>
                <c:pt idx="120">
                  <c:v>29.2</c:v>
                </c:pt>
                <c:pt idx="121">
                  <c:v>30.8</c:v>
                </c:pt>
                <c:pt idx="122">
                  <c:v>33.6</c:v>
                </c:pt>
                <c:pt idx="123">
                  <c:v>31.4</c:v>
                </c:pt>
                <c:pt idx="124">
                  <c:v>33</c:v>
                </c:pt>
                <c:pt idx="125">
                  <c:v>34.200000000000003</c:v>
                </c:pt>
                <c:pt idx="126">
                  <c:v>30</c:v>
                </c:pt>
                <c:pt idx="127">
                  <c:v>26.6</c:v>
                </c:pt>
                <c:pt idx="128">
                  <c:v>31</c:v>
                </c:pt>
                <c:pt idx="129">
                  <c:v>31.6</c:v>
                </c:pt>
                <c:pt idx="130">
                  <c:v>28.2</c:v>
                </c:pt>
                <c:pt idx="131">
                  <c:v>34.200000000000003</c:v>
                </c:pt>
                <c:pt idx="132">
                  <c:v>31.4</c:v>
                </c:pt>
                <c:pt idx="133">
                  <c:v>30.8</c:v>
                </c:pt>
                <c:pt idx="134">
                  <c:v>27.2</c:v>
                </c:pt>
                <c:pt idx="135">
                  <c:v>30.2</c:v>
                </c:pt>
                <c:pt idx="136">
                  <c:v>28.8</c:v>
                </c:pt>
                <c:pt idx="137">
                  <c:v>33.6</c:v>
                </c:pt>
                <c:pt idx="138">
                  <c:v>31.4</c:v>
                </c:pt>
                <c:pt idx="139">
                  <c:v>31.6</c:v>
                </c:pt>
                <c:pt idx="140">
                  <c:v>35.200000000000003</c:v>
                </c:pt>
                <c:pt idx="141">
                  <c:v>32.799999999999997</c:v>
                </c:pt>
                <c:pt idx="142">
                  <c:v>32</c:v>
                </c:pt>
                <c:pt idx="143">
                  <c:v>29.2</c:v>
                </c:pt>
                <c:pt idx="144">
                  <c:v>30.4</c:v>
                </c:pt>
                <c:pt idx="145">
                  <c:v>28.8</c:v>
                </c:pt>
                <c:pt idx="146">
                  <c:v>31.8</c:v>
                </c:pt>
                <c:pt idx="147">
                  <c:v>25.2</c:v>
                </c:pt>
                <c:pt idx="148">
                  <c:v>28</c:v>
                </c:pt>
                <c:pt idx="149">
                  <c:v>33.200000000000003</c:v>
                </c:pt>
                <c:pt idx="150">
                  <c:v>32.799999999999997</c:v>
                </c:pt>
                <c:pt idx="151">
                  <c:v>31.4</c:v>
                </c:pt>
                <c:pt idx="152">
                  <c:v>30.6</c:v>
                </c:pt>
                <c:pt idx="153">
                  <c:v>31.8</c:v>
                </c:pt>
                <c:pt idx="154">
                  <c:v>31.2</c:v>
                </c:pt>
                <c:pt idx="155">
                  <c:v>31.4</c:v>
                </c:pt>
                <c:pt idx="156">
                  <c:v>34.200000000000003</c:v>
                </c:pt>
                <c:pt idx="157">
                  <c:v>27.8</c:v>
                </c:pt>
                <c:pt idx="158">
                  <c:v>29</c:v>
                </c:pt>
                <c:pt idx="159">
                  <c:v>30.6</c:v>
                </c:pt>
                <c:pt idx="160">
                  <c:v>30.8</c:v>
                </c:pt>
                <c:pt idx="161">
                  <c:v>34</c:v>
                </c:pt>
                <c:pt idx="162">
                  <c:v>35.6</c:v>
                </c:pt>
                <c:pt idx="163">
                  <c:v>28.2</c:v>
                </c:pt>
                <c:pt idx="164">
                  <c:v>29.6</c:v>
                </c:pt>
                <c:pt idx="165">
                  <c:v>31.8</c:v>
                </c:pt>
                <c:pt idx="166">
                  <c:v>31.6</c:v>
                </c:pt>
                <c:pt idx="167">
                  <c:v>32.799999999999997</c:v>
                </c:pt>
                <c:pt idx="168">
                  <c:v>30.4</c:v>
                </c:pt>
                <c:pt idx="169">
                  <c:v>28.2</c:v>
                </c:pt>
                <c:pt idx="170">
                  <c:v>35.6</c:v>
                </c:pt>
                <c:pt idx="171">
                  <c:v>29.2</c:v>
                </c:pt>
                <c:pt idx="172">
                  <c:v>30.4</c:v>
                </c:pt>
                <c:pt idx="173">
                  <c:v>30.6</c:v>
                </c:pt>
                <c:pt idx="174">
                  <c:v>31.2</c:v>
                </c:pt>
                <c:pt idx="175">
                  <c:v>27.6</c:v>
                </c:pt>
                <c:pt idx="176">
                  <c:v>32.799999999999997</c:v>
                </c:pt>
                <c:pt idx="177">
                  <c:v>35</c:v>
                </c:pt>
                <c:pt idx="178">
                  <c:v>29.6</c:v>
                </c:pt>
                <c:pt idx="179">
                  <c:v>30.8</c:v>
                </c:pt>
                <c:pt idx="180">
                  <c:v>29.2</c:v>
                </c:pt>
                <c:pt idx="181">
                  <c:v>36.4</c:v>
                </c:pt>
                <c:pt idx="182">
                  <c:v>30.8</c:v>
                </c:pt>
                <c:pt idx="183">
                  <c:v>30.6</c:v>
                </c:pt>
                <c:pt idx="184">
                  <c:v>34.200000000000003</c:v>
                </c:pt>
                <c:pt idx="185">
                  <c:v>31.4</c:v>
                </c:pt>
                <c:pt idx="186">
                  <c:v>31.8</c:v>
                </c:pt>
                <c:pt idx="187">
                  <c:v>28.6</c:v>
                </c:pt>
                <c:pt idx="188">
                  <c:v>33.799999999999997</c:v>
                </c:pt>
                <c:pt idx="189">
                  <c:v>29.4</c:v>
                </c:pt>
                <c:pt idx="190">
                  <c:v>34.4</c:v>
                </c:pt>
                <c:pt idx="191">
                  <c:v>32</c:v>
                </c:pt>
                <c:pt idx="192">
                  <c:v>27</c:v>
                </c:pt>
                <c:pt idx="193">
                  <c:v>27.2</c:v>
                </c:pt>
                <c:pt idx="194">
                  <c:v>32</c:v>
                </c:pt>
                <c:pt idx="195">
                  <c:v>31</c:v>
                </c:pt>
                <c:pt idx="196">
                  <c:v>34.6</c:v>
                </c:pt>
                <c:pt idx="197">
                  <c:v>28</c:v>
                </c:pt>
                <c:pt idx="198">
                  <c:v>30.8</c:v>
                </c:pt>
                <c:pt idx="199">
                  <c:v>30</c:v>
                </c:pt>
                <c:pt idx="200">
                  <c:v>33.6</c:v>
                </c:pt>
                <c:pt idx="201">
                  <c:v>28</c:v>
                </c:pt>
                <c:pt idx="202">
                  <c:v>29.8</c:v>
                </c:pt>
                <c:pt idx="203">
                  <c:v>29</c:v>
                </c:pt>
                <c:pt idx="204">
                  <c:v>30.2</c:v>
                </c:pt>
                <c:pt idx="205">
                  <c:v>28.8</c:v>
                </c:pt>
                <c:pt idx="206">
                  <c:v>28.4</c:v>
                </c:pt>
                <c:pt idx="207">
                  <c:v>31.4</c:v>
                </c:pt>
                <c:pt idx="208">
                  <c:v>28.6</c:v>
                </c:pt>
                <c:pt idx="209">
                  <c:v>28.6</c:v>
                </c:pt>
                <c:pt idx="210">
                  <c:v>31.8</c:v>
                </c:pt>
                <c:pt idx="211">
                  <c:v>27</c:v>
                </c:pt>
                <c:pt idx="212">
                  <c:v>33.200000000000003</c:v>
                </c:pt>
                <c:pt idx="213">
                  <c:v>34</c:v>
                </c:pt>
                <c:pt idx="214">
                  <c:v>32</c:v>
                </c:pt>
                <c:pt idx="215">
                  <c:v>29.2</c:v>
                </c:pt>
                <c:pt idx="216">
                  <c:v>31</c:v>
                </c:pt>
                <c:pt idx="217">
                  <c:v>32.799999999999997</c:v>
                </c:pt>
                <c:pt idx="218">
                  <c:v>31</c:v>
                </c:pt>
                <c:pt idx="219">
                  <c:v>35.4</c:v>
                </c:pt>
                <c:pt idx="220">
                  <c:v>30</c:v>
                </c:pt>
                <c:pt idx="221">
                  <c:v>27.8</c:v>
                </c:pt>
                <c:pt idx="222">
                  <c:v>30</c:v>
                </c:pt>
                <c:pt idx="223">
                  <c:v>29</c:v>
                </c:pt>
                <c:pt idx="224">
                  <c:v>30.4</c:v>
                </c:pt>
                <c:pt idx="225">
                  <c:v>28.6</c:v>
                </c:pt>
                <c:pt idx="226">
                  <c:v>36.4</c:v>
                </c:pt>
                <c:pt idx="227">
                  <c:v>34.6</c:v>
                </c:pt>
                <c:pt idx="228">
                  <c:v>27.6</c:v>
                </c:pt>
                <c:pt idx="229">
                  <c:v>30.4</c:v>
                </c:pt>
                <c:pt idx="230">
                  <c:v>31.2</c:v>
                </c:pt>
                <c:pt idx="231">
                  <c:v>31.6</c:v>
                </c:pt>
                <c:pt idx="232">
                  <c:v>28</c:v>
                </c:pt>
                <c:pt idx="233">
                  <c:v>30.8</c:v>
                </c:pt>
                <c:pt idx="234">
                  <c:v>35.4</c:v>
                </c:pt>
                <c:pt idx="235">
                  <c:v>29.2</c:v>
                </c:pt>
                <c:pt idx="236">
                  <c:v>29.4</c:v>
                </c:pt>
                <c:pt idx="237">
                  <c:v>27.2</c:v>
                </c:pt>
                <c:pt idx="238">
                  <c:v>29</c:v>
                </c:pt>
                <c:pt idx="239">
                  <c:v>34</c:v>
                </c:pt>
                <c:pt idx="240">
                  <c:v>26.4</c:v>
                </c:pt>
                <c:pt idx="241">
                  <c:v>31.8</c:v>
                </c:pt>
                <c:pt idx="242">
                  <c:v>29.8</c:v>
                </c:pt>
                <c:pt idx="243">
                  <c:v>26.6</c:v>
                </c:pt>
                <c:pt idx="244">
                  <c:v>35.6</c:v>
                </c:pt>
                <c:pt idx="245">
                  <c:v>27</c:v>
                </c:pt>
                <c:pt idx="246">
                  <c:v>26.8</c:v>
                </c:pt>
                <c:pt idx="247">
                  <c:v>35.6</c:v>
                </c:pt>
                <c:pt idx="248">
                  <c:v>34.4</c:v>
                </c:pt>
                <c:pt idx="249">
                  <c:v>31.8</c:v>
                </c:pt>
                <c:pt idx="250">
                  <c:v>26.8</c:v>
                </c:pt>
                <c:pt idx="251">
                  <c:v>28.6</c:v>
                </c:pt>
                <c:pt idx="252">
                  <c:v>28.4</c:v>
                </c:pt>
                <c:pt idx="253">
                  <c:v>28</c:v>
                </c:pt>
                <c:pt idx="254">
                  <c:v>26.4</c:v>
                </c:pt>
                <c:pt idx="255">
                  <c:v>30.4</c:v>
                </c:pt>
                <c:pt idx="256">
                  <c:v>29.4</c:v>
                </c:pt>
                <c:pt idx="257">
                  <c:v>32.799999999999997</c:v>
                </c:pt>
                <c:pt idx="258">
                  <c:v>28.4</c:v>
                </c:pt>
                <c:pt idx="259">
                  <c:v>24.4</c:v>
                </c:pt>
                <c:pt idx="260">
                  <c:v>28.6</c:v>
                </c:pt>
                <c:pt idx="261">
                  <c:v>28.6</c:v>
                </c:pt>
                <c:pt idx="262">
                  <c:v>26.6</c:v>
                </c:pt>
                <c:pt idx="263">
                  <c:v>32.200000000000003</c:v>
                </c:pt>
                <c:pt idx="264">
                  <c:v>34.200000000000003</c:v>
                </c:pt>
                <c:pt idx="265">
                  <c:v>28.8</c:v>
                </c:pt>
                <c:pt idx="266">
                  <c:v>24.8</c:v>
                </c:pt>
                <c:pt idx="267">
                  <c:v>32.4</c:v>
                </c:pt>
                <c:pt idx="268">
                  <c:v>29.8</c:v>
                </c:pt>
                <c:pt idx="269">
                  <c:v>29</c:v>
                </c:pt>
                <c:pt idx="270">
                  <c:v>31.8</c:v>
                </c:pt>
                <c:pt idx="271">
                  <c:v>32.200000000000003</c:v>
                </c:pt>
                <c:pt idx="272">
                  <c:v>29.6</c:v>
                </c:pt>
                <c:pt idx="273">
                  <c:v>26.6</c:v>
                </c:pt>
                <c:pt idx="274">
                  <c:v>35</c:v>
                </c:pt>
                <c:pt idx="275">
                  <c:v>28.8</c:v>
                </c:pt>
                <c:pt idx="276">
                  <c:v>32.6</c:v>
                </c:pt>
                <c:pt idx="277">
                  <c:v>28.6</c:v>
                </c:pt>
                <c:pt idx="278">
                  <c:v>30</c:v>
                </c:pt>
                <c:pt idx="279">
                  <c:v>35.4</c:v>
                </c:pt>
                <c:pt idx="280">
                  <c:v>28.6</c:v>
                </c:pt>
                <c:pt idx="281">
                  <c:v>32.6</c:v>
                </c:pt>
                <c:pt idx="282">
                  <c:v>32</c:v>
                </c:pt>
                <c:pt idx="283">
                  <c:v>26</c:v>
                </c:pt>
                <c:pt idx="284">
                  <c:v>31</c:v>
                </c:pt>
                <c:pt idx="285">
                  <c:v>30.8</c:v>
                </c:pt>
                <c:pt idx="286">
                  <c:v>26.2</c:v>
                </c:pt>
                <c:pt idx="287">
                  <c:v>29.6</c:v>
                </c:pt>
                <c:pt idx="288">
                  <c:v>36.4</c:v>
                </c:pt>
                <c:pt idx="289">
                  <c:v>31.2</c:v>
                </c:pt>
                <c:pt idx="290">
                  <c:v>33</c:v>
                </c:pt>
                <c:pt idx="291">
                  <c:v>29</c:v>
                </c:pt>
                <c:pt idx="292">
                  <c:v>28.4</c:v>
                </c:pt>
                <c:pt idx="293">
                  <c:v>34.6</c:v>
                </c:pt>
                <c:pt idx="294">
                  <c:v>28.4</c:v>
                </c:pt>
                <c:pt idx="295">
                  <c:v>28.6</c:v>
                </c:pt>
                <c:pt idx="296">
                  <c:v>31.6</c:v>
                </c:pt>
                <c:pt idx="297">
                  <c:v>32.6</c:v>
                </c:pt>
                <c:pt idx="298">
                  <c:v>30.8</c:v>
                </c:pt>
                <c:pt idx="299">
                  <c:v>31.2</c:v>
                </c:pt>
                <c:pt idx="300">
                  <c:v>27.4</c:v>
                </c:pt>
                <c:pt idx="301">
                  <c:v>34.799999999999997</c:v>
                </c:pt>
                <c:pt idx="302">
                  <c:v>33.6</c:v>
                </c:pt>
                <c:pt idx="303">
                  <c:v>30.2</c:v>
                </c:pt>
                <c:pt idx="304">
                  <c:v>28.2</c:v>
                </c:pt>
                <c:pt idx="305">
                  <c:v>31</c:v>
                </c:pt>
                <c:pt idx="306">
                  <c:v>29.4</c:v>
                </c:pt>
                <c:pt idx="307">
                  <c:v>28.2</c:v>
                </c:pt>
                <c:pt idx="308">
                  <c:v>33.4</c:v>
                </c:pt>
                <c:pt idx="309">
                  <c:v>31.6</c:v>
                </c:pt>
                <c:pt idx="310">
                  <c:v>30.4</c:v>
                </c:pt>
                <c:pt idx="311">
                  <c:v>35.4</c:v>
                </c:pt>
                <c:pt idx="312">
                  <c:v>31.6</c:v>
                </c:pt>
                <c:pt idx="313">
                  <c:v>33.6</c:v>
                </c:pt>
                <c:pt idx="314">
                  <c:v>35.200000000000003</c:v>
                </c:pt>
                <c:pt idx="315">
                  <c:v>29.6</c:v>
                </c:pt>
                <c:pt idx="316">
                  <c:v>32.200000000000003</c:v>
                </c:pt>
                <c:pt idx="317">
                  <c:v>31.6</c:v>
                </c:pt>
                <c:pt idx="318">
                  <c:v>31.4</c:v>
                </c:pt>
                <c:pt idx="319">
                  <c:v>29</c:v>
                </c:pt>
                <c:pt idx="320">
                  <c:v>33</c:v>
                </c:pt>
                <c:pt idx="321">
                  <c:v>32.200000000000003</c:v>
                </c:pt>
                <c:pt idx="322">
                  <c:v>32.799999999999997</c:v>
                </c:pt>
                <c:pt idx="323">
                  <c:v>29.8</c:v>
                </c:pt>
                <c:pt idx="324">
                  <c:v>32.6</c:v>
                </c:pt>
                <c:pt idx="325">
                  <c:v>29.6</c:v>
                </c:pt>
                <c:pt idx="326">
                  <c:v>32.4</c:v>
                </c:pt>
                <c:pt idx="327">
                  <c:v>32.4</c:v>
                </c:pt>
                <c:pt idx="328">
                  <c:v>26</c:v>
                </c:pt>
                <c:pt idx="329">
                  <c:v>28.4</c:v>
                </c:pt>
                <c:pt idx="330">
                  <c:v>28.8</c:v>
                </c:pt>
                <c:pt idx="331">
                  <c:v>31.2</c:v>
                </c:pt>
                <c:pt idx="332">
                  <c:v>31.6</c:v>
                </c:pt>
                <c:pt idx="333">
                  <c:v>26.6</c:v>
                </c:pt>
                <c:pt idx="334">
                  <c:v>30.4</c:v>
                </c:pt>
                <c:pt idx="335">
                  <c:v>30.2</c:v>
                </c:pt>
                <c:pt idx="336">
                  <c:v>32.799999999999997</c:v>
                </c:pt>
                <c:pt idx="337">
                  <c:v>34</c:v>
                </c:pt>
                <c:pt idx="338">
                  <c:v>31.4</c:v>
                </c:pt>
                <c:pt idx="339">
                  <c:v>34.200000000000003</c:v>
                </c:pt>
                <c:pt idx="340">
                  <c:v>37</c:v>
                </c:pt>
                <c:pt idx="341">
                  <c:v>30.4</c:v>
                </c:pt>
                <c:pt idx="342">
                  <c:v>35.4</c:v>
                </c:pt>
                <c:pt idx="343">
                  <c:v>29.2</c:v>
                </c:pt>
                <c:pt idx="344">
                  <c:v>30.8</c:v>
                </c:pt>
                <c:pt idx="345">
                  <c:v>31.4</c:v>
                </c:pt>
                <c:pt idx="346">
                  <c:v>33.6</c:v>
                </c:pt>
                <c:pt idx="347">
                  <c:v>30.2</c:v>
                </c:pt>
                <c:pt idx="348">
                  <c:v>37.200000000000003</c:v>
                </c:pt>
                <c:pt idx="349">
                  <c:v>33.6</c:v>
                </c:pt>
                <c:pt idx="350">
                  <c:v>32.799999999999997</c:v>
                </c:pt>
                <c:pt idx="351">
                  <c:v>38</c:v>
                </c:pt>
                <c:pt idx="352">
                  <c:v>36.200000000000003</c:v>
                </c:pt>
                <c:pt idx="353">
                  <c:v>35</c:v>
                </c:pt>
                <c:pt idx="354">
                  <c:v>31.6</c:v>
                </c:pt>
                <c:pt idx="355">
                  <c:v>32.200000000000003</c:v>
                </c:pt>
                <c:pt idx="356">
                  <c:v>39</c:v>
                </c:pt>
                <c:pt idx="357">
                  <c:v>35.799999999999997</c:v>
                </c:pt>
                <c:pt idx="358">
                  <c:v>35.799999999999997</c:v>
                </c:pt>
                <c:pt idx="359">
                  <c:v>34.200000000000003</c:v>
                </c:pt>
                <c:pt idx="360">
                  <c:v>34.6</c:v>
                </c:pt>
                <c:pt idx="361">
                  <c:v>33.799999999999997</c:v>
                </c:pt>
                <c:pt idx="362">
                  <c:v>31.6</c:v>
                </c:pt>
                <c:pt idx="363">
                  <c:v>33.799999999999997</c:v>
                </c:pt>
                <c:pt idx="364">
                  <c:v>36.6</c:v>
                </c:pt>
                <c:pt idx="365">
                  <c:v>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0F7-44F1-BFDF-78F0BCBE0F2E}"/>
            </c:ext>
          </c:extLst>
        </c:ser>
        <c:ser>
          <c:idx val="2"/>
          <c:order val="2"/>
          <c:tx>
            <c:strRef>
              <c:f>'L14 Defunciones RC Qui (2)'!$L$1</c:f>
              <c:strCache>
                <c:ptCount val="1"/>
                <c:pt idx="0">
                  <c:v>2021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'L14 Defunciones RC Qui (2)'!$D$2:$D$367</c:f>
              <c:strCache>
                <c:ptCount val="366"/>
                <c:pt idx="0">
                  <c:v>01/01</c:v>
                </c:pt>
                <c:pt idx="1">
                  <c:v>02/01</c:v>
                </c:pt>
                <c:pt idx="2">
                  <c:v>03/01</c:v>
                </c:pt>
                <c:pt idx="3">
                  <c:v>04/01</c:v>
                </c:pt>
                <c:pt idx="4">
                  <c:v>05/01</c:v>
                </c:pt>
                <c:pt idx="5">
                  <c:v>06/01</c:v>
                </c:pt>
                <c:pt idx="6">
                  <c:v>07/01</c:v>
                </c:pt>
                <c:pt idx="7">
                  <c:v>08/01</c:v>
                </c:pt>
                <c:pt idx="8">
                  <c:v>09/01</c:v>
                </c:pt>
                <c:pt idx="9">
                  <c:v>10/01</c:v>
                </c:pt>
                <c:pt idx="10">
                  <c:v>11/01</c:v>
                </c:pt>
                <c:pt idx="11">
                  <c:v>12/01</c:v>
                </c:pt>
                <c:pt idx="12">
                  <c:v>13/01</c:v>
                </c:pt>
                <c:pt idx="13">
                  <c:v>14/01</c:v>
                </c:pt>
                <c:pt idx="14">
                  <c:v>15/01</c:v>
                </c:pt>
                <c:pt idx="15">
                  <c:v>16/01</c:v>
                </c:pt>
                <c:pt idx="16">
                  <c:v>17/01</c:v>
                </c:pt>
                <c:pt idx="17">
                  <c:v>18/01</c:v>
                </c:pt>
                <c:pt idx="18">
                  <c:v>19/01</c:v>
                </c:pt>
                <c:pt idx="19">
                  <c:v>20/01</c:v>
                </c:pt>
                <c:pt idx="20">
                  <c:v>21/01</c:v>
                </c:pt>
                <c:pt idx="21">
                  <c:v>22/01</c:v>
                </c:pt>
                <c:pt idx="22">
                  <c:v>23/01</c:v>
                </c:pt>
                <c:pt idx="23">
                  <c:v>24/01</c:v>
                </c:pt>
                <c:pt idx="24">
                  <c:v>25/01</c:v>
                </c:pt>
                <c:pt idx="25">
                  <c:v>26/01</c:v>
                </c:pt>
                <c:pt idx="26">
                  <c:v>27/01</c:v>
                </c:pt>
                <c:pt idx="27">
                  <c:v>28/01</c:v>
                </c:pt>
                <c:pt idx="28">
                  <c:v>29/01</c:v>
                </c:pt>
                <c:pt idx="29">
                  <c:v>30/01</c:v>
                </c:pt>
                <c:pt idx="30">
                  <c:v>31/01</c:v>
                </c:pt>
                <c:pt idx="31">
                  <c:v>01/02</c:v>
                </c:pt>
                <c:pt idx="32">
                  <c:v>02/02</c:v>
                </c:pt>
                <c:pt idx="33">
                  <c:v>03/02</c:v>
                </c:pt>
                <c:pt idx="34">
                  <c:v>04/02</c:v>
                </c:pt>
                <c:pt idx="35">
                  <c:v>05/02</c:v>
                </c:pt>
                <c:pt idx="36">
                  <c:v>06/02</c:v>
                </c:pt>
                <c:pt idx="37">
                  <c:v>07/02</c:v>
                </c:pt>
                <c:pt idx="38">
                  <c:v>08/02</c:v>
                </c:pt>
                <c:pt idx="39">
                  <c:v>09/02</c:v>
                </c:pt>
                <c:pt idx="40">
                  <c:v>10/02</c:v>
                </c:pt>
                <c:pt idx="41">
                  <c:v>11/02</c:v>
                </c:pt>
                <c:pt idx="42">
                  <c:v>12/02</c:v>
                </c:pt>
                <c:pt idx="43">
                  <c:v>13/02</c:v>
                </c:pt>
                <c:pt idx="44">
                  <c:v>14/02</c:v>
                </c:pt>
                <c:pt idx="45">
                  <c:v>15/02</c:v>
                </c:pt>
                <c:pt idx="46">
                  <c:v>16/02</c:v>
                </c:pt>
                <c:pt idx="47">
                  <c:v>17/02</c:v>
                </c:pt>
                <c:pt idx="48">
                  <c:v>18/02</c:v>
                </c:pt>
                <c:pt idx="49">
                  <c:v>19/02</c:v>
                </c:pt>
                <c:pt idx="50">
                  <c:v>20/02</c:v>
                </c:pt>
                <c:pt idx="51">
                  <c:v>21/02</c:v>
                </c:pt>
                <c:pt idx="52">
                  <c:v>22/02</c:v>
                </c:pt>
                <c:pt idx="53">
                  <c:v>23/02</c:v>
                </c:pt>
                <c:pt idx="54">
                  <c:v>24/02</c:v>
                </c:pt>
                <c:pt idx="55">
                  <c:v>25/02</c:v>
                </c:pt>
                <c:pt idx="56">
                  <c:v>26/02</c:v>
                </c:pt>
                <c:pt idx="57">
                  <c:v>27/02</c:v>
                </c:pt>
                <c:pt idx="58">
                  <c:v>28/02</c:v>
                </c:pt>
                <c:pt idx="59">
                  <c:v>29/02</c:v>
                </c:pt>
                <c:pt idx="60">
                  <c:v>01/03</c:v>
                </c:pt>
                <c:pt idx="61">
                  <c:v>02/03</c:v>
                </c:pt>
                <c:pt idx="62">
                  <c:v>03/03</c:v>
                </c:pt>
                <c:pt idx="63">
                  <c:v>04/03</c:v>
                </c:pt>
                <c:pt idx="64">
                  <c:v>05/03</c:v>
                </c:pt>
                <c:pt idx="65">
                  <c:v>06/03</c:v>
                </c:pt>
                <c:pt idx="66">
                  <c:v>07/03</c:v>
                </c:pt>
                <c:pt idx="67">
                  <c:v>08/03</c:v>
                </c:pt>
                <c:pt idx="68">
                  <c:v>09/03</c:v>
                </c:pt>
                <c:pt idx="69">
                  <c:v>10/03</c:v>
                </c:pt>
                <c:pt idx="70">
                  <c:v>11/03</c:v>
                </c:pt>
                <c:pt idx="71">
                  <c:v>12/03</c:v>
                </c:pt>
                <c:pt idx="72">
                  <c:v>13/03</c:v>
                </c:pt>
                <c:pt idx="73">
                  <c:v>14/03</c:v>
                </c:pt>
                <c:pt idx="74">
                  <c:v>15/03</c:v>
                </c:pt>
                <c:pt idx="75">
                  <c:v>16/03</c:v>
                </c:pt>
                <c:pt idx="76">
                  <c:v>17/03</c:v>
                </c:pt>
                <c:pt idx="77">
                  <c:v>18/03</c:v>
                </c:pt>
                <c:pt idx="78">
                  <c:v>19/03</c:v>
                </c:pt>
                <c:pt idx="79">
                  <c:v>20/03</c:v>
                </c:pt>
                <c:pt idx="80">
                  <c:v>21/03</c:v>
                </c:pt>
                <c:pt idx="81">
                  <c:v>22/03</c:v>
                </c:pt>
                <c:pt idx="82">
                  <c:v>23/03</c:v>
                </c:pt>
                <c:pt idx="83">
                  <c:v>24/03</c:v>
                </c:pt>
                <c:pt idx="84">
                  <c:v>25/03</c:v>
                </c:pt>
                <c:pt idx="85">
                  <c:v>26/03</c:v>
                </c:pt>
                <c:pt idx="86">
                  <c:v>27/03</c:v>
                </c:pt>
                <c:pt idx="87">
                  <c:v>28/03</c:v>
                </c:pt>
                <c:pt idx="88">
                  <c:v>29/03</c:v>
                </c:pt>
                <c:pt idx="89">
                  <c:v>30/03</c:v>
                </c:pt>
                <c:pt idx="90">
                  <c:v>31/03</c:v>
                </c:pt>
                <c:pt idx="91">
                  <c:v>01/04</c:v>
                </c:pt>
                <c:pt idx="92">
                  <c:v>02/04</c:v>
                </c:pt>
                <c:pt idx="93">
                  <c:v>03/04</c:v>
                </c:pt>
                <c:pt idx="94">
                  <c:v>04/04</c:v>
                </c:pt>
                <c:pt idx="95">
                  <c:v>05/04</c:v>
                </c:pt>
                <c:pt idx="96">
                  <c:v>06/04</c:v>
                </c:pt>
                <c:pt idx="97">
                  <c:v>07/04</c:v>
                </c:pt>
                <c:pt idx="98">
                  <c:v>08/04</c:v>
                </c:pt>
                <c:pt idx="99">
                  <c:v>09/04</c:v>
                </c:pt>
                <c:pt idx="100">
                  <c:v>10/04</c:v>
                </c:pt>
                <c:pt idx="101">
                  <c:v>11/04</c:v>
                </c:pt>
                <c:pt idx="102">
                  <c:v>12/04</c:v>
                </c:pt>
                <c:pt idx="103">
                  <c:v>13/04</c:v>
                </c:pt>
                <c:pt idx="104">
                  <c:v>14/04</c:v>
                </c:pt>
                <c:pt idx="105">
                  <c:v>15/04</c:v>
                </c:pt>
                <c:pt idx="106">
                  <c:v>16/04</c:v>
                </c:pt>
                <c:pt idx="107">
                  <c:v>17/04</c:v>
                </c:pt>
                <c:pt idx="108">
                  <c:v>18/04</c:v>
                </c:pt>
                <c:pt idx="109">
                  <c:v>19/04</c:v>
                </c:pt>
                <c:pt idx="110">
                  <c:v>20/04</c:v>
                </c:pt>
                <c:pt idx="111">
                  <c:v>21/04</c:v>
                </c:pt>
                <c:pt idx="112">
                  <c:v>22/04</c:v>
                </c:pt>
                <c:pt idx="113">
                  <c:v>23/04</c:v>
                </c:pt>
                <c:pt idx="114">
                  <c:v>24/04</c:v>
                </c:pt>
                <c:pt idx="115">
                  <c:v>25/04</c:v>
                </c:pt>
                <c:pt idx="116">
                  <c:v>26/04</c:v>
                </c:pt>
                <c:pt idx="117">
                  <c:v>27/04</c:v>
                </c:pt>
                <c:pt idx="118">
                  <c:v>28/04</c:v>
                </c:pt>
                <c:pt idx="119">
                  <c:v>29/04</c:v>
                </c:pt>
                <c:pt idx="120">
                  <c:v>30/04</c:v>
                </c:pt>
                <c:pt idx="121">
                  <c:v>01/05</c:v>
                </c:pt>
                <c:pt idx="122">
                  <c:v>02/05</c:v>
                </c:pt>
                <c:pt idx="123">
                  <c:v>03/05</c:v>
                </c:pt>
                <c:pt idx="124">
                  <c:v>04/05</c:v>
                </c:pt>
                <c:pt idx="125">
                  <c:v>05/05</c:v>
                </c:pt>
                <c:pt idx="126">
                  <c:v>06/05</c:v>
                </c:pt>
                <c:pt idx="127">
                  <c:v>07/05</c:v>
                </c:pt>
                <c:pt idx="128">
                  <c:v>08/05</c:v>
                </c:pt>
                <c:pt idx="129">
                  <c:v>09/05</c:v>
                </c:pt>
                <c:pt idx="130">
                  <c:v>10/05</c:v>
                </c:pt>
                <c:pt idx="131">
                  <c:v>11/05</c:v>
                </c:pt>
                <c:pt idx="132">
                  <c:v>12/05</c:v>
                </c:pt>
                <c:pt idx="133">
                  <c:v>13/05</c:v>
                </c:pt>
                <c:pt idx="134">
                  <c:v>14/05</c:v>
                </c:pt>
                <c:pt idx="135">
                  <c:v>15/05</c:v>
                </c:pt>
                <c:pt idx="136">
                  <c:v>16/05</c:v>
                </c:pt>
                <c:pt idx="137">
                  <c:v>17/05</c:v>
                </c:pt>
                <c:pt idx="138">
                  <c:v>18/05</c:v>
                </c:pt>
                <c:pt idx="139">
                  <c:v>19/05</c:v>
                </c:pt>
                <c:pt idx="140">
                  <c:v>20/05</c:v>
                </c:pt>
                <c:pt idx="141">
                  <c:v>21/05</c:v>
                </c:pt>
                <c:pt idx="142">
                  <c:v>22/05</c:v>
                </c:pt>
                <c:pt idx="143">
                  <c:v>23/05</c:v>
                </c:pt>
                <c:pt idx="144">
                  <c:v>24/05</c:v>
                </c:pt>
                <c:pt idx="145">
                  <c:v>25/05</c:v>
                </c:pt>
                <c:pt idx="146">
                  <c:v>26/05</c:v>
                </c:pt>
                <c:pt idx="147">
                  <c:v>27/05</c:v>
                </c:pt>
                <c:pt idx="148">
                  <c:v>28/05</c:v>
                </c:pt>
                <c:pt idx="149">
                  <c:v>29/05</c:v>
                </c:pt>
                <c:pt idx="150">
                  <c:v>30/05</c:v>
                </c:pt>
                <c:pt idx="151">
                  <c:v>31/05</c:v>
                </c:pt>
                <c:pt idx="152">
                  <c:v>01/06</c:v>
                </c:pt>
                <c:pt idx="153">
                  <c:v>02/06</c:v>
                </c:pt>
                <c:pt idx="154">
                  <c:v>03/06</c:v>
                </c:pt>
                <c:pt idx="155">
                  <c:v>04/06</c:v>
                </c:pt>
                <c:pt idx="156">
                  <c:v>05/06</c:v>
                </c:pt>
                <c:pt idx="157">
                  <c:v>06/06</c:v>
                </c:pt>
                <c:pt idx="158">
                  <c:v>07/06</c:v>
                </c:pt>
                <c:pt idx="159">
                  <c:v>08/06</c:v>
                </c:pt>
                <c:pt idx="160">
                  <c:v>09/06</c:v>
                </c:pt>
                <c:pt idx="161">
                  <c:v>10/06</c:v>
                </c:pt>
                <c:pt idx="162">
                  <c:v>11/06</c:v>
                </c:pt>
                <c:pt idx="163">
                  <c:v>12/06</c:v>
                </c:pt>
                <c:pt idx="164">
                  <c:v>13/06</c:v>
                </c:pt>
                <c:pt idx="165">
                  <c:v>14/06</c:v>
                </c:pt>
                <c:pt idx="166">
                  <c:v>15/06</c:v>
                </c:pt>
                <c:pt idx="167">
                  <c:v>16/06</c:v>
                </c:pt>
                <c:pt idx="168">
                  <c:v>17/06</c:v>
                </c:pt>
                <c:pt idx="169">
                  <c:v>18/06</c:v>
                </c:pt>
                <c:pt idx="170">
                  <c:v>19/06</c:v>
                </c:pt>
                <c:pt idx="171">
                  <c:v>20/06</c:v>
                </c:pt>
                <c:pt idx="172">
                  <c:v>21/06</c:v>
                </c:pt>
                <c:pt idx="173">
                  <c:v>22/06</c:v>
                </c:pt>
                <c:pt idx="174">
                  <c:v>23/06</c:v>
                </c:pt>
                <c:pt idx="175">
                  <c:v>24/06</c:v>
                </c:pt>
                <c:pt idx="176">
                  <c:v>25/06</c:v>
                </c:pt>
                <c:pt idx="177">
                  <c:v>26/06</c:v>
                </c:pt>
                <c:pt idx="178">
                  <c:v>27/06</c:v>
                </c:pt>
                <c:pt idx="179">
                  <c:v>28/06</c:v>
                </c:pt>
                <c:pt idx="180">
                  <c:v>29/06</c:v>
                </c:pt>
                <c:pt idx="181">
                  <c:v>30/06</c:v>
                </c:pt>
                <c:pt idx="182">
                  <c:v>01/07</c:v>
                </c:pt>
                <c:pt idx="183">
                  <c:v>02/07</c:v>
                </c:pt>
                <c:pt idx="184">
                  <c:v>03/07</c:v>
                </c:pt>
                <c:pt idx="185">
                  <c:v>04/07</c:v>
                </c:pt>
                <c:pt idx="186">
                  <c:v>05/07</c:v>
                </c:pt>
                <c:pt idx="187">
                  <c:v>06/07</c:v>
                </c:pt>
                <c:pt idx="188">
                  <c:v>07/07</c:v>
                </c:pt>
                <c:pt idx="189">
                  <c:v>08/07</c:v>
                </c:pt>
                <c:pt idx="190">
                  <c:v>09/07</c:v>
                </c:pt>
                <c:pt idx="191">
                  <c:v>10/07</c:v>
                </c:pt>
                <c:pt idx="192">
                  <c:v>11/07</c:v>
                </c:pt>
                <c:pt idx="193">
                  <c:v>12/07</c:v>
                </c:pt>
                <c:pt idx="194">
                  <c:v>13/07</c:v>
                </c:pt>
                <c:pt idx="195">
                  <c:v>14/07</c:v>
                </c:pt>
                <c:pt idx="196">
                  <c:v>15/07</c:v>
                </c:pt>
                <c:pt idx="197">
                  <c:v>16/07</c:v>
                </c:pt>
                <c:pt idx="198">
                  <c:v>17/07</c:v>
                </c:pt>
                <c:pt idx="199">
                  <c:v>18/07</c:v>
                </c:pt>
                <c:pt idx="200">
                  <c:v>19/07</c:v>
                </c:pt>
                <c:pt idx="201">
                  <c:v>20/07</c:v>
                </c:pt>
                <c:pt idx="202">
                  <c:v>21/07</c:v>
                </c:pt>
                <c:pt idx="203">
                  <c:v>22/07</c:v>
                </c:pt>
                <c:pt idx="204">
                  <c:v>23/07</c:v>
                </c:pt>
                <c:pt idx="205">
                  <c:v>24/07</c:v>
                </c:pt>
                <c:pt idx="206">
                  <c:v>25/07</c:v>
                </c:pt>
                <c:pt idx="207">
                  <c:v>26/07</c:v>
                </c:pt>
                <c:pt idx="208">
                  <c:v>27/07</c:v>
                </c:pt>
                <c:pt idx="209">
                  <c:v>28/07</c:v>
                </c:pt>
                <c:pt idx="210">
                  <c:v>29/07</c:v>
                </c:pt>
                <c:pt idx="211">
                  <c:v>30/07</c:v>
                </c:pt>
                <c:pt idx="212">
                  <c:v>31/07</c:v>
                </c:pt>
                <c:pt idx="213">
                  <c:v>01/08</c:v>
                </c:pt>
                <c:pt idx="214">
                  <c:v>02/08</c:v>
                </c:pt>
                <c:pt idx="215">
                  <c:v>03/08</c:v>
                </c:pt>
                <c:pt idx="216">
                  <c:v>04/08</c:v>
                </c:pt>
                <c:pt idx="217">
                  <c:v>05/08</c:v>
                </c:pt>
                <c:pt idx="218">
                  <c:v>06/08</c:v>
                </c:pt>
                <c:pt idx="219">
                  <c:v>07/08</c:v>
                </c:pt>
                <c:pt idx="220">
                  <c:v>08/08</c:v>
                </c:pt>
                <c:pt idx="221">
                  <c:v>09/08</c:v>
                </c:pt>
                <c:pt idx="222">
                  <c:v>10/08</c:v>
                </c:pt>
                <c:pt idx="223">
                  <c:v>11/08</c:v>
                </c:pt>
                <c:pt idx="224">
                  <c:v>12/08</c:v>
                </c:pt>
                <c:pt idx="225">
                  <c:v>13/08</c:v>
                </c:pt>
                <c:pt idx="226">
                  <c:v>14/08</c:v>
                </c:pt>
                <c:pt idx="227">
                  <c:v>15/08</c:v>
                </c:pt>
                <c:pt idx="228">
                  <c:v>16/08</c:v>
                </c:pt>
                <c:pt idx="229">
                  <c:v>17/08</c:v>
                </c:pt>
                <c:pt idx="230">
                  <c:v>18/08</c:v>
                </c:pt>
                <c:pt idx="231">
                  <c:v>19/08</c:v>
                </c:pt>
                <c:pt idx="232">
                  <c:v>20/08</c:v>
                </c:pt>
                <c:pt idx="233">
                  <c:v>21/08</c:v>
                </c:pt>
                <c:pt idx="234">
                  <c:v>22/08</c:v>
                </c:pt>
                <c:pt idx="235">
                  <c:v>23/08</c:v>
                </c:pt>
                <c:pt idx="236">
                  <c:v>24/08</c:v>
                </c:pt>
                <c:pt idx="237">
                  <c:v>25/08</c:v>
                </c:pt>
                <c:pt idx="238">
                  <c:v>26/08</c:v>
                </c:pt>
                <c:pt idx="239">
                  <c:v>27/08</c:v>
                </c:pt>
                <c:pt idx="240">
                  <c:v>28/08</c:v>
                </c:pt>
                <c:pt idx="241">
                  <c:v>29/08</c:v>
                </c:pt>
                <c:pt idx="242">
                  <c:v>30/08</c:v>
                </c:pt>
                <c:pt idx="243">
                  <c:v>31/08</c:v>
                </c:pt>
                <c:pt idx="244">
                  <c:v>01/09</c:v>
                </c:pt>
                <c:pt idx="245">
                  <c:v>02/09</c:v>
                </c:pt>
                <c:pt idx="246">
                  <c:v>03/09</c:v>
                </c:pt>
                <c:pt idx="247">
                  <c:v>04/09</c:v>
                </c:pt>
                <c:pt idx="248">
                  <c:v>05/09</c:v>
                </c:pt>
                <c:pt idx="249">
                  <c:v>06/09</c:v>
                </c:pt>
                <c:pt idx="250">
                  <c:v>07/09</c:v>
                </c:pt>
                <c:pt idx="251">
                  <c:v>08/09</c:v>
                </c:pt>
                <c:pt idx="252">
                  <c:v>09/09</c:v>
                </c:pt>
                <c:pt idx="253">
                  <c:v>10/09</c:v>
                </c:pt>
                <c:pt idx="254">
                  <c:v>11/09</c:v>
                </c:pt>
                <c:pt idx="255">
                  <c:v>12/09</c:v>
                </c:pt>
                <c:pt idx="256">
                  <c:v>13/09</c:v>
                </c:pt>
                <c:pt idx="257">
                  <c:v>14/09</c:v>
                </c:pt>
                <c:pt idx="258">
                  <c:v>15/09</c:v>
                </c:pt>
                <c:pt idx="259">
                  <c:v>16/09</c:v>
                </c:pt>
                <c:pt idx="260">
                  <c:v>17/09</c:v>
                </c:pt>
                <c:pt idx="261">
                  <c:v>18/09</c:v>
                </c:pt>
                <c:pt idx="262">
                  <c:v>19/09</c:v>
                </c:pt>
                <c:pt idx="263">
                  <c:v>20/09</c:v>
                </c:pt>
                <c:pt idx="264">
                  <c:v>21/09</c:v>
                </c:pt>
                <c:pt idx="265">
                  <c:v>22/09</c:v>
                </c:pt>
                <c:pt idx="266">
                  <c:v>23/09</c:v>
                </c:pt>
                <c:pt idx="267">
                  <c:v>24/09</c:v>
                </c:pt>
                <c:pt idx="268">
                  <c:v>25/09</c:v>
                </c:pt>
                <c:pt idx="269">
                  <c:v>26/09</c:v>
                </c:pt>
                <c:pt idx="270">
                  <c:v>27/09</c:v>
                </c:pt>
                <c:pt idx="271">
                  <c:v>28/09</c:v>
                </c:pt>
                <c:pt idx="272">
                  <c:v>29/09</c:v>
                </c:pt>
                <c:pt idx="273">
                  <c:v>30/09</c:v>
                </c:pt>
                <c:pt idx="274">
                  <c:v>01/10</c:v>
                </c:pt>
                <c:pt idx="275">
                  <c:v>02/10</c:v>
                </c:pt>
                <c:pt idx="276">
                  <c:v>03/10</c:v>
                </c:pt>
                <c:pt idx="277">
                  <c:v>04/10</c:v>
                </c:pt>
                <c:pt idx="278">
                  <c:v>05/10</c:v>
                </c:pt>
                <c:pt idx="279">
                  <c:v>06/10</c:v>
                </c:pt>
                <c:pt idx="280">
                  <c:v>07/10</c:v>
                </c:pt>
                <c:pt idx="281">
                  <c:v>08/10</c:v>
                </c:pt>
                <c:pt idx="282">
                  <c:v>09/10</c:v>
                </c:pt>
                <c:pt idx="283">
                  <c:v>10/10</c:v>
                </c:pt>
                <c:pt idx="284">
                  <c:v>11/10</c:v>
                </c:pt>
                <c:pt idx="285">
                  <c:v>12/10</c:v>
                </c:pt>
                <c:pt idx="286">
                  <c:v>13/10</c:v>
                </c:pt>
                <c:pt idx="287">
                  <c:v>14/10</c:v>
                </c:pt>
                <c:pt idx="288">
                  <c:v>15/10</c:v>
                </c:pt>
                <c:pt idx="289">
                  <c:v>16/10</c:v>
                </c:pt>
                <c:pt idx="290">
                  <c:v>17/10</c:v>
                </c:pt>
                <c:pt idx="291">
                  <c:v>18/10</c:v>
                </c:pt>
                <c:pt idx="292">
                  <c:v>19/10</c:v>
                </c:pt>
                <c:pt idx="293">
                  <c:v>20/10</c:v>
                </c:pt>
                <c:pt idx="294">
                  <c:v>21/10</c:v>
                </c:pt>
                <c:pt idx="295">
                  <c:v>22/10</c:v>
                </c:pt>
                <c:pt idx="296">
                  <c:v>23/10</c:v>
                </c:pt>
                <c:pt idx="297">
                  <c:v>24/10</c:v>
                </c:pt>
                <c:pt idx="298">
                  <c:v>25/10</c:v>
                </c:pt>
                <c:pt idx="299">
                  <c:v>26/10</c:v>
                </c:pt>
                <c:pt idx="300">
                  <c:v>27/10</c:v>
                </c:pt>
                <c:pt idx="301">
                  <c:v>28/10</c:v>
                </c:pt>
                <c:pt idx="302">
                  <c:v>29/10</c:v>
                </c:pt>
                <c:pt idx="303">
                  <c:v>30/10</c:v>
                </c:pt>
                <c:pt idx="304">
                  <c:v>31/10</c:v>
                </c:pt>
                <c:pt idx="305">
                  <c:v>01/11</c:v>
                </c:pt>
                <c:pt idx="306">
                  <c:v>02/11</c:v>
                </c:pt>
                <c:pt idx="307">
                  <c:v>03/11</c:v>
                </c:pt>
                <c:pt idx="308">
                  <c:v>04/11</c:v>
                </c:pt>
                <c:pt idx="309">
                  <c:v>05/11</c:v>
                </c:pt>
                <c:pt idx="310">
                  <c:v>06/11</c:v>
                </c:pt>
                <c:pt idx="311">
                  <c:v>07/11</c:v>
                </c:pt>
                <c:pt idx="312">
                  <c:v>08/11</c:v>
                </c:pt>
                <c:pt idx="313">
                  <c:v>09/11</c:v>
                </c:pt>
                <c:pt idx="314">
                  <c:v>10/11</c:v>
                </c:pt>
                <c:pt idx="315">
                  <c:v>11/11</c:v>
                </c:pt>
                <c:pt idx="316">
                  <c:v>12/11</c:v>
                </c:pt>
                <c:pt idx="317">
                  <c:v>13/11</c:v>
                </c:pt>
                <c:pt idx="318">
                  <c:v>14/11</c:v>
                </c:pt>
                <c:pt idx="319">
                  <c:v>15/11</c:v>
                </c:pt>
                <c:pt idx="320">
                  <c:v>16/11</c:v>
                </c:pt>
                <c:pt idx="321">
                  <c:v>17/11</c:v>
                </c:pt>
                <c:pt idx="322">
                  <c:v>18/11</c:v>
                </c:pt>
                <c:pt idx="323">
                  <c:v>19/11</c:v>
                </c:pt>
                <c:pt idx="324">
                  <c:v>20/11</c:v>
                </c:pt>
                <c:pt idx="325">
                  <c:v>21/11</c:v>
                </c:pt>
                <c:pt idx="326">
                  <c:v>22/11</c:v>
                </c:pt>
                <c:pt idx="327">
                  <c:v>23/11</c:v>
                </c:pt>
                <c:pt idx="328">
                  <c:v>24/11</c:v>
                </c:pt>
                <c:pt idx="329">
                  <c:v>25/11</c:v>
                </c:pt>
                <c:pt idx="330">
                  <c:v>26/11</c:v>
                </c:pt>
                <c:pt idx="331">
                  <c:v>27/11</c:v>
                </c:pt>
                <c:pt idx="332">
                  <c:v>28/11</c:v>
                </c:pt>
                <c:pt idx="333">
                  <c:v>29/11</c:v>
                </c:pt>
                <c:pt idx="334">
                  <c:v>30/11</c:v>
                </c:pt>
                <c:pt idx="335">
                  <c:v>01/12</c:v>
                </c:pt>
                <c:pt idx="336">
                  <c:v>02/12</c:v>
                </c:pt>
                <c:pt idx="337">
                  <c:v>03/12</c:v>
                </c:pt>
                <c:pt idx="338">
                  <c:v>04/12</c:v>
                </c:pt>
                <c:pt idx="339">
                  <c:v>05/12</c:v>
                </c:pt>
                <c:pt idx="340">
                  <c:v>06/12</c:v>
                </c:pt>
                <c:pt idx="341">
                  <c:v>07/12</c:v>
                </c:pt>
                <c:pt idx="342">
                  <c:v>08/12</c:v>
                </c:pt>
                <c:pt idx="343">
                  <c:v>09/12</c:v>
                </c:pt>
                <c:pt idx="344">
                  <c:v>10/12</c:v>
                </c:pt>
                <c:pt idx="345">
                  <c:v>11/12</c:v>
                </c:pt>
                <c:pt idx="346">
                  <c:v>12/12</c:v>
                </c:pt>
                <c:pt idx="347">
                  <c:v>13/12</c:v>
                </c:pt>
                <c:pt idx="348">
                  <c:v>14/12</c:v>
                </c:pt>
                <c:pt idx="349">
                  <c:v>15/12</c:v>
                </c:pt>
                <c:pt idx="350">
                  <c:v>16/12</c:v>
                </c:pt>
                <c:pt idx="351">
                  <c:v>17/12</c:v>
                </c:pt>
                <c:pt idx="352">
                  <c:v>18/12</c:v>
                </c:pt>
                <c:pt idx="353">
                  <c:v>19/12</c:v>
                </c:pt>
                <c:pt idx="354">
                  <c:v>20/12</c:v>
                </c:pt>
                <c:pt idx="355">
                  <c:v>21/12</c:v>
                </c:pt>
                <c:pt idx="356">
                  <c:v>22/12</c:v>
                </c:pt>
                <c:pt idx="357">
                  <c:v>23/12</c:v>
                </c:pt>
                <c:pt idx="358">
                  <c:v>24/12</c:v>
                </c:pt>
                <c:pt idx="359">
                  <c:v>25/12</c:v>
                </c:pt>
                <c:pt idx="360">
                  <c:v>26/12</c:v>
                </c:pt>
                <c:pt idx="361">
                  <c:v>27/12</c:v>
                </c:pt>
                <c:pt idx="362">
                  <c:v>28/12</c:v>
                </c:pt>
                <c:pt idx="363">
                  <c:v>29/12</c:v>
                </c:pt>
                <c:pt idx="364">
                  <c:v>30/12</c:v>
                </c:pt>
                <c:pt idx="365">
                  <c:v>31/12</c:v>
                </c:pt>
              </c:strCache>
            </c:strRef>
          </c:cat>
          <c:val>
            <c:numRef>
              <c:f>'L14 Defunciones RC Qui (2)'!$L$2:$L$367</c:f>
              <c:numCache>
                <c:formatCode>General</c:formatCode>
                <c:ptCount val="366"/>
                <c:pt idx="0">
                  <c:v>52</c:v>
                </c:pt>
                <c:pt idx="1">
                  <c:v>40</c:v>
                </c:pt>
                <c:pt idx="2">
                  <c:v>49</c:v>
                </c:pt>
                <c:pt idx="3">
                  <c:v>50</c:v>
                </c:pt>
                <c:pt idx="4">
                  <c:v>46</c:v>
                </c:pt>
                <c:pt idx="5">
                  <c:v>48</c:v>
                </c:pt>
                <c:pt idx="6">
                  <c:v>51</c:v>
                </c:pt>
                <c:pt idx="7">
                  <c:v>51</c:v>
                </c:pt>
                <c:pt idx="8">
                  <c:v>46</c:v>
                </c:pt>
                <c:pt idx="9">
                  <c:v>48</c:v>
                </c:pt>
                <c:pt idx="10">
                  <c:v>42</c:v>
                </c:pt>
                <c:pt idx="11">
                  <c:v>47</c:v>
                </c:pt>
                <c:pt idx="12">
                  <c:v>45</c:v>
                </c:pt>
                <c:pt idx="13">
                  <c:v>44</c:v>
                </c:pt>
                <c:pt idx="14">
                  <c:v>56</c:v>
                </c:pt>
                <c:pt idx="15">
                  <c:v>73</c:v>
                </c:pt>
                <c:pt idx="16">
                  <c:v>50</c:v>
                </c:pt>
                <c:pt idx="17">
                  <c:v>57</c:v>
                </c:pt>
                <c:pt idx="18">
                  <c:v>78</c:v>
                </c:pt>
                <c:pt idx="19">
                  <c:v>48</c:v>
                </c:pt>
                <c:pt idx="20">
                  <c:v>55</c:v>
                </c:pt>
                <c:pt idx="21">
                  <c:v>70</c:v>
                </c:pt>
                <c:pt idx="22">
                  <c:v>70</c:v>
                </c:pt>
                <c:pt idx="23">
                  <c:v>50</c:v>
                </c:pt>
                <c:pt idx="24">
                  <c:v>41</c:v>
                </c:pt>
                <c:pt idx="25">
                  <c:v>63</c:v>
                </c:pt>
                <c:pt idx="26">
                  <c:v>59</c:v>
                </c:pt>
                <c:pt idx="27">
                  <c:v>67</c:v>
                </c:pt>
                <c:pt idx="28">
                  <c:v>66</c:v>
                </c:pt>
                <c:pt idx="29">
                  <c:v>48</c:v>
                </c:pt>
                <c:pt idx="30">
                  <c:v>63</c:v>
                </c:pt>
                <c:pt idx="31">
                  <c:v>58</c:v>
                </c:pt>
                <c:pt idx="32">
                  <c:v>54</c:v>
                </c:pt>
                <c:pt idx="33">
                  <c:v>47</c:v>
                </c:pt>
                <c:pt idx="34">
                  <c:v>58</c:v>
                </c:pt>
                <c:pt idx="35">
                  <c:v>60</c:v>
                </c:pt>
                <c:pt idx="36">
                  <c:v>50</c:v>
                </c:pt>
                <c:pt idx="37">
                  <c:v>64</c:v>
                </c:pt>
                <c:pt idx="38">
                  <c:v>61</c:v>
                </c:pt>
                <c:pt idx="39">
                  <c:v>43</c:v>
                </c:pt>
                <c:pt idx="40">
                  <c:v>58</c:v>
                </c:pt>
                <c:pt idx="41">
                  <c:v>54</c:v>
                </c:pt>
                <c:pt idx="42">
                  <c:v>62</c:v>
                </c:pt>
                <c:pt idx="43">
                  <c:v>53</c:v>
                </c:pt>
                <c:pt idx="44">
                  <c:v>48</c:v>
                </c:pt>
                <c:pt idx="45">
                  <c:v>61</c:v>
                </c:pt>
                <c:pt idx="46">
                  <c:v>50</c:v>
                </c:pt>
                <c:pt idx="47">
                  <c:v>55</c:v>
                </c:pt>
                <c:pt idx="48">
                  <c:v>53</c:v>
                </c:pt>
                <c:pt idx="49">
                  <c:v>54</c:v>
                </c:pt>
                <c:pt idx="50">
                  <c:v>56</c:v>
                </c:pt>
                <c:pt idx="51">
                  <c:v>47</c:v>
                </c:pt>
                <c:pt idx="52">
                  <c:v>51</c:v>
                </c:pt>
                <c:pt idx="53">
                  <c:v>56</c:v>
                </c:pt>
                <c:pt idx="54">
                  <c:v>51</c:v>
                </c:pt>
                <c:pt idx="55">
                  <c:v>52</c:v>
                </c:pt>
                <c:pt idx="56">
                  <c:v>55</c:v>
                </c:pt>
                <c:pt idx="57">
                  <c:v>49</c:v>
                </c:pt>
                <c:pt idx="58">
                  <c:v>46</c:v>
                </c:pt>
                <c:pt idx="60">
                  <c:v>51</c:v>
                </c:pt>
                <c:pt idx="61">
                  <c:v>58</c:v>
                </c:pt>
                <c:pt idx="62">
                  <c:v>44</c:v>
                </c:pt>
                <c:pt idx="63">
                  <c:v>54</c:v>
                </c:pt>
                <c:pt idx="64">
                  <c:v>45</c:v>
                </c:pt>
                <c:pt idx="65">
                  <c:v>71</c:v>
                </c:pt>
                <c:pt idx="66">
                  <c:v>51</c:v>
                </c:pt>
                <c:pt idx="67">
                  <c:v>50</c:v>
                </c:pt>
                <c:pt idx="68">
                  <c:v>60</c:v>
                </c:pt>
                <c:pt idx="69">
                  <c:v>50</c:v>
                </c:pt>
                <c:pt idx="70">
                  <c:v>59</c:v>
                </c:pt>
                <c:pt idx="71">
                  <c:v>60</c:v>
                </c:pt>
                <c:pt idx="72">
                  <c:v>53</c:v>
                </c:pt>
                <c:pt idx="73">
                  <c:v>66</c:v>
                </c:pt>
                <c:pt idx="74">
                  <c:v>49</c:v>
                </c:pt>
                <c:pt idx="75">
                  <c:v>48</c:v>
                </c:pt>
                <c:pt idx="76">
                  <c:v>57</c:v>
                </c:pt>
                <c:pt idx="77">
                  <c:v>62</c:v>
                </c:pt>
                <c:pt idx="78">
                  <c:v>70</c:v>
                </c:pt>
                <c:pt idx="79">
                  <c:v>53</c:v>
                </c:pt>
                <c:pt idx="80">
                  <c:v>56</c:v>
                </c:pt>
                <c:pt idx="81">
                  <c:v>55</c:v>
                </c:pt>
                <c:pt idx="82">
                  <c:v>67</c:v>
                </c:pt>
                <c:pt idx="83">
                  <c:v>57</c:v>
                </c:pt>
                <c:pt idx="84">
                  <c:v>58</c:v>
                </c:pt>
                <c:pt idx="85">
                  <c:v>62</c:v>
                </c:pt>
                <c:pt idx="86">
                  <c:v>57</c:v>
                </c:pt>
                <c:pt idx="87">
                  <c:v>63</c:v>
                </c:pt>
                <c:pt idx="88">
                  <c:v>58</c:v>
                </c:pt>
                <c:pt idx="89">
                  <c:v>74</c:v>
                </c:pt>
                <c:pt idx="90">
                  <c:v>62</c:v>
                </c:pt>
                <c:pt idx="91">
                  <c:v>80</c:v>
                </c:pt>
                <c:pt idx="92">
                  <c:v>73</c:v>
                </c:pt>
                <c:pt idx="93">
                  <c:v>62</c:v>
                </c:pt>
                <c:pt idx="94">
                  <c:v>63</c:v>
                </c:pt>
                <c:pt idx="95">
                  <c:v>67</c:v>
                </c:pt>
                <c:pt idx="96">
                  <c:v>69</c:v>
                </c:pt>
                <c:pt idx="97">
                  <c:v>88</c:v>
                </c:pt>
                <c:pt idx="98">
                  <c:v>67</c:v>
                </c:pt>
                <c:pt idx="99">
                  <c:v>67</c:v>
                </c:pt>
                <c:pt idx="100">
                  <c:v>65</c:v>
                </c:pt>
                <c:pt idx="101">
                  <c:v>64</c:v>
                </c:pt>
                <c:pt idx="102">
                  <c:v>75</c:v>
                </c:pt>
                <c:pt idx="103">
                  <c:v>80</c:v>
                </c:pt>
                <c:pt idx="104">
                  <c:v>70</c:v>
                </c:pt>
                <c:pt idx="105">
                  <c:v>78</c:v>
                </c:pt>
                <c:pt idx="106">
                  <c:v>76</c:v>
                </c:pt>
                <c:pt idx="107">
                  <c:v>72</c:v>
                </c:pt>
                <c:pt idx="108">
                  <c:v>72</c:v>
                </c:pt>
                <c:pt idx="109">
                  <c:v>78</c:v>
                </c:pt>
                <c:pt idx="110">
                  <c:v>86</c:v>
                </c:pt>
                <c:pt idx="111">
                  <c:v>101</c:v>
                </c:pt>
                <c:pt idx="112">
                  <c:v>77</c:v>
                </c:pt>
                <c:pt idx="113">
                  <c:v>91</c:v>
                </c:pt>
                <c:pt idx="114">
                  <c:v>55</c:v>
                </c:pt>
                <c:pt idx="115">
                  <c:v>89</c:v>
                </c:pt>
                <c:pt idx="116">
                  <c:v>80</c:v>
                </c:pt>
                <c:pt idx="117">
                  <c:v>77</c:v>
                </c:pt>
                <c:pt idx="118">
                  <c:v>71</c:v>
                </c:pt>
                <c:pt idx="119">
                  <c:v>91</c:v>
                </c:pt>
                <c:pt idx="120">
                  <c:v>89</c:v>
                </c:pt>
                <c:pt idx="121">
                  <c:v>75</c:v>
                </c:pt>
                <c:pt idx="122">
                  <c:v>79</c:v>
                </c:pt>
                <c:pt idx="123">
                  <c:v>87</c:v>
                </c:pt>
                <c:pt idx="124">
                  <c:v>59</c:v>
                </c:pt>
                <c:pt idx="125">
                  <c:v>80</c:v>
                </c:pt>
                <c:pt idx="126">
                  <c:v>72</c:v>
                </c:pt>
                <c:pt idx="127">
                  <c:v>75</c:v>
                </c:pt>
                <c:pt idx="128">
                  <c:v>71</c:v>
                </c:pt>
                <c:pt idx="129">
                  <c:v>84</c:v>
                </c:pt>
                <c:pt idx="130">
                  <c:v>65</c:v>
                </c:pt>
                <c:pt idx="131">
                  <c:v>59</c:v>
                </c:pt>
                <c:pt idx="132">
                  <c:v>61</c:v>
                </c:pt>
                <c:pt idx="133">
                  <c:v>67</c:v>
                </c:pt>
                <c:pt idx="134">
                  <c:v>75</c:v>
                </c:pt>
                <c:pt idx="135">
                  <c:v>76</c:v>
                </c:pt>
                <c:pt idx="136">
                  <c:v>74</c:v>
                </c:pt>
                <c:pt idx="137">
                  <c:v>75</c:v>
                </c:pt>
                <c:pt idx="138">
                  <c:v>68</c:v>
                </c:pt>
                <c:pt idx="139">
                  <c:v>69</c:v>
                </c:pt>
                <c:pt idx="140">
                  <c:v>70</c:v>
                </c:pt>
                <c:pt idx="141">
                  <c:v>67</c:v>
                </c:pt>
                <c:pt idx="142">
                  <c:v>71</c:v>
                </c:pt>
                <c:pt idx="143">
                  <c:v>60</c:v>
                </c:pt>
                <c:pt idx="144">
                  <c:v>61</c:v>
                </c:pt>
                <c:pt idx="145">
                  <c:v>68</c:v>
                </c:pt>
                <c:pt idx="146">
                  <c:v>64</c:v>
                </c:pt>
                <c:pt idx="147">
                  <c:v>52</c:v>
                </c:pt>
                <c:pt idx="148">
                  <c:v>59</c:v>
                </c:pt>
                <c:pt idx="149">
                  <c:v>56</c:v>
                </c:pt>
                <c:pt idx="150">
                  <c:v>46</c:v>
                </c:pt>
                <c:pt idx="151">
                  <c:v>9</c:v>
                </c:pt>
                <c:pt idx="152">
                  <c:v>45</c:v>
                </c:pt>
                <c:pt idx="153">
                  <c:v>53</c:v>
                </c:pt>
                <c:pt idx="154">
                  <c:v>60</c:v>
                </c:pt>
                <c:pt idx="155">
                  <c:v>52</c:v>
                </c:pt>
                <c:pt idx="156">
                  <c:v>50</c:v>
                </c:pt>
                <c:pt idx="157">
                  <c:v>62</c:v>
                </c:pt>
                <c:pt idx="158">
                  <c:v>47</c:v>
                </c:pt>
                <c:pt idx="159">
                  <c:v>48</c:v>
                </c:pt>
                <c:pt idx="160">
                  <c:v>59</c:v>
                </c:pt>
                <c:pt idx="161">
                  <c:v>52</c:v>
                </c:pt>
                <c:pt idx="162">
                  <c:v>48</c:v>
                </c:pt>
                <c:pt idx="163">
                  <c:v>49</c:v>
                </c:pt>
                <c:pt idx="164">
                  <c:v>49</c:v>
                </c:pt>
                <c:pt idx="165">
                  <c:v>42</c:v>
                </c:pt>
                <c:pt idx="166">
                  <c:v>50</c:v>
                </c:pt>
                <c:pt idx="167">
                  <c:v>56</c:v>
                </c:pt>
                <c:pt idx="168">
                  <c:v>53</c:v>
                </c:pt>
                <c:pt idx="169">
                  <c:v>56</c:v>
                </c:pt>
                <c:pt idx="170">
                  <c:v>38</c:v>
                </c:pt>
                <c:pt idx="171">
                  <c:v>56</c:v>
                </c:pt>
                <c:pt idx="172">
                  <c:v>52</c:v>
                </c:pt>
                <c:pt idx="173">
                  <c:v>52</c:v>
                </c:pt>
                <c:pt idx="174">
                  <c:v>51</c:v>
                </c:pt>
                <c:pt idx="175">
                  <c:v>37</c:v>
                </c:pt>
                <c:pt idx="176">
                  <c:v>53</c:v>
                </c:pt>
                <c:pt idx="177">
                  <c:v>49</c:v>
                </c:pt>
                <c:pt idx="178">
                  <c:v>48</c:v>
                </c:pt>
                <c:pt idx="179">
                  <c:v>39</c:v>
                </c:pt>
                <c:pt idx="180">
                  <c:v>38</c:v>
                </c:pt>
                <c:pt idx="181">
                  <c:v>25</c:v>
                </c:pt>
                <c:pt idx="182">
                  <c:v>48</c:v>
                </c:pt>
                <c:pt idx="183">
                  <c:v>47</c:v>
                </c:pt>
                <c:pt idx="184">
                  <c:v>52</c:v>
                </c:pt>
                <c:pt idx="185">
                  <c:v>60</c:v>
                </c:pt>
                <c:pt idx="186">
                  <c:v>41</c:v>
                </c:pt>
                <c:pt idx="187">
                  <c:v>51</c:v>
                </c:pt>
                <c:pt idx="188">
                  <c:v>45</c:v>
                </c:pt>
                <c:pt idx="189">
                  <c:v>53</c:v>
                </c:pt>
                <c:pt idx="190">
                  <c:v>53</c:v>
                </c:pt>
                <c:pt idx="191">
                  <c:v>47</c:v>
                </c:pt>
                <c:pt idx="192">
                  <c:v>52</c:v>
                </c:pt>
                <c:pt idx="193">
                  <c:v>53</c:v>
                </c:pt>
                <c:pt idx="194">
                  <c:v>52</c:v>
                </c:pt>
                <c:pt idx="195">
                  <c:v>59</c:v>
                </c:pt>
                <c:pt idx="196">
                  <c:v>45</c:v>
                </c:pt>
                <c:pt idx="197">
                  <c:v>60</c:v>
                </c:pt>
                <c:pt idx="198">
                  <c:v>45</c:v>
                </c:pt>
                <c:pt idx="199">
                  <c:v>45</c:v>
                </c:pt>
                <c:pt idx="200">
                  <c:v>55</c:v>
                </c:pt>
                <c:pt idx="201">
                  <c:v>37</c:v>
                </c:pt>
                <c:pt idx="202">
                  <c:v>59</c:v>
                </c:pt>
                <c:pt idx="203">
                  <c:v>43</c:v>
                </c:pt>
                <c:pt idx="204">
                  <c:v>51</c:v>
                </c:pt>
                <c:pt idx="205">
                  <c:v>40</c:v>
                </c:pt>
                <c:pt idx="206">
                  <c:v>34</c:v>
                </c:pt>
                <c:pt idx="207">
                  <c:v>60</c:v>
                </c:pt>
                <c:pt idx="208">
                  <c:v>38</c:v>
                </c:pt>
                <c:pt idx="209">
                  <c:v>48</c:v>
                </c:pt>
                <c:pt idx="210">
                  <c:v>47</c:v>
                </c:pt>
                <c:pt idx="211">
                  <c:v>44</c:v>
                </c:pt>
                <c:pt idx="212">
                  <c:v>26</c:v>
                </c:pt>
                <c:pt idx="213">
                  <c:v>51</c:v>
                </c:pt>
                <c:pt idx="214">
                  <c:v>40</c:v>
                </c:pt>
                <c:pt idx="215">
                  <c:v>48</c:v>
                </c:pt>
                <c:pt idx="216">
                  <c:v>45</c:v>
                </c:pt>
                <c:pt idx="217">
                  <c:v>39</c:v>
                </c:pt>
                <c:pt idx="218">
                  <c:v>28</c:v>
                </c:pt>
                <c:pt idx="219">
                  <c:v>46</c:v>
                </c:pt>
                <c:pt idx="220">
                  <c:v>35</c:v>
                </c:pt>
                <c:pt idx="221">
                  <c:v>46</c:v>
                </c:pt>
                <c:pt idx="222">
                  <c:v>46</c:v>
                </c:pt>
                <c:pt idx="223">
                  <c:v>36</c:v>
                </c:pt>
                <c:pt idx="224">
                  <c:v>41</c:v>
                </c:pt>
                <c:pt idx="225">
                  <c:v>42</c:v>
                </c:pt>
                <c:pt idx="226">
                  <c:v>43</c:v>
                </c:pt>
                <c:pt idx="227">
                  <c:v>33</c:v>
                </c:pt>
                <c:pt idx="228">
                  <c:v>32</c:v>
                </c:pt>
                <c:pt idx="229">
                  <c:v>44</c:v>
                </c:pt>
                <c:pt idx="230">
                  <c:v>32</c:v>
                </c:pt>
                <c:pt idx="231">
                  <c:v>37</c:v>
                </c:pt>
                <c:pt idx="232">
                  <c:v>40</c:v>
                </c:pt>
                <c:pt idx="233">
                  <c:v>37</c:v>
                </c:pt>
                <c:pt idx="234">
                  <c:v>34</c:v>
                </c:pt>
                <c:pt idx="235">
                  <c:v>29</c:v>
                </c:pt>
                <c:pt idx="236">
                  <c:v>35</c:v>
                </c:pt>
                <c:pt idx="237">
                  <c:v>38</c:v>
                </c:pt>
                <c:pt idx="238">
                  <c:v>29</c:v>
                </c:pt>
                <c:pt idx="239">
                  <c:v>33</c:v>
                </c:pt>
                <c:pt idx="240">
                  <c:v>31</c:v>
                </c:pt>
                <c:pt idx="241">
                  <c:v>45</c:v>
                </c:pt>
                <c:pt idx="242">
                  <c:v>38</c:v>
                </c:pt>
                <c:pt idx="243">
                  <c:v>15</c:v>
                </c:pt>
                <c:pt idx="244">
                  <c:v>31</c:v>
                </c:pt>
                <c:pt idx="245">
                  <c:v>41</c:v>
                </c:pt>
                <c:pt idx="246">
                  <c:v>38</c:v>
                </c:pt>
                <c:pt idx="247">
                  <c:v>44</c:v>
                </c:pt>
                <c:pt idx="248">
                  <c:v>38</c:v>
                </c:pt>
                <c:pt idx="249">
                  <c:v>35</c:v>
                </c:pt>
                <c:pt idx="250">
                  <c:v>34</c:v>
                </c:pt>
                <c:pt idx="251">
                  <c:v>37</c:v>
                </c:pt>
                <c:pt idx="252">
                  <c:v>43</c:v>
                </c:pt>
                <c:pt idx="253">
                  <c:v>32</c:v>
                </c:pt>
                <c:pt idx="254">
                  <c:v>35</c:v>
                </c:pt>
                <c:pt idx="255">
                  <c:v>42</c:v>
                </c:pt>
                <c:pt idx="256">
                  <c:v>30</c:v>
                </c:pt>
                <c:pt idx="257">
                  <c:v>35</c:v>
                </c:pt>
                <c:pt idx="258">
                  <c:v>38</c:v>
                </c:pt>
                <c:pt idx="259">
                  <c:v>30</c:v>
                </c:pt>
                <c:pt idx="260">
                  <c:v>37</c:v>
                </c:pt>
                <c:pt idx="261">
                  <c:v>39</c:v>
                </c:pt>
                <c:pt idx="262">
                  <c:v>42</c:v>
                </c:pt>
                <c:pt idx="263">
                  <c:v>35</c:v>
                </c:pt>
                <c:pt idx="264">
                  <c:v>37</c:v>
                </c:pt>
                <c:pt idx="265">
                  <c:v>32</c:v>
                </c:pt>
                <c:pt idx="266">
                  <c:v>34</c:v>
                </c:pt>
                <c:pt idx="267">
                  <c:v>29</c:v>
                </c:pt>
                <c:pt idx="268">
                  <c:v>38</c:v>
                </c:pt>
                <c:pt idx="269">
                  <c:v>34</c:v>
                </c:pt>
                <c:pt idx="270">
                  <c:v>31</c:v>
                </c:pt>
                <c:pt idx="271">
                  <c:v>24</c:v>
                </c:pt>
                <c:pt idx="272">
                  <c:v>28</c:v>
                </c:pt>
                <c:pt idx="273">
                  <c:v>10</c:v>
                </c:pt>
                <c:pt idx="274">
                  <c:v>26</c:v>
                </c:pt>
                <c:pt idx="275">
                  <c:v>41</c:v>
                </c:pt>
                <c:pt idx="276">
                  <c:v>26</c:v>
                </c:pt>
                <c:pt idx="277">
                  <c:v>30</c:v>
                </c:pt>
                <c:pt idx="278">
                  <c:v>36</c:v>
                </c:pt>
                <c:pt idx="279">
                  <c:v>31</c:v>
                </c:pt>
                <c:pt idx="280">
                  <c:v>26</c:v>
                </c:pt>
                <c:pt idx="281">
                  <c:v>31</c:v>
                </c:pt>
                <c:pt idx="282">
                  <c:v>44</c:v>
                </c:pt>
                <c:pt idx="283">
                  <c:v>27</c:v>
                </c:pt>
                <c:pt idx="284">
                  <c:v>34</c:v>
                </c:pt>
                <c:pt idx="285">
                  <c:v>25</c:v>
                </c:pt>
                <c:pt idx="286">
                  <c:v>37</c:v>
                </c:pt>
                <c:pt idx="287">
                  <c:v>33</c:v>
                </c:pt>
                <c:pt idx="288">
                  <c:v>40</c:v>
                </c:pt>
                <c:pt idx="289">
                  <c:v>30</c:v>
                </c:pt>
                <c:pt idx="290">
                  <c:v>29</c:v>
                </c:pt>
                <c:pt idx="291">
                  <c:v>36</c:v>
                </c:pt>
                <c:pt idx="292">
                  <c:v>42</c:v>
                </c:pt>
                <c:pt idx="293">
                  <c:v>29</c:v>
                </c:pt>
                <c:pt idx="294">
                  <c:v>29</c:v>
                </c:pt>
                <c:pt idx="295">
                  <c:v>29</c:v>
                </c:pt>
                <c:pt idx="296">
                  <c:v>22</c:v>
                </c:pt>
                <c:pt idx="297">
                  <c:v>33</c:v>
                </c:pt>
                <c:pt idx="298">
                  <c:v>34</c:v>
                </c:pt>
                <c:pt idx="299">
                  <c:v>34</c:v>
                </c:pt>
                <c:pt idx="300">
                  <c:v>28</c:v>
                </c:pt>
                <c:pt idx="301">
                  <c:v>35</c:v>
                </c:pt>
                <c:pt idx="302">
                  <c:v>36</c:v>
                </c:pt>
                <c:pt idx="303">
                  <c:v>29</c:v>
                </c:pt>
                <c:pt idx="304">
                  <c:v>28</c:v>
                </c:pt>
                <c:pt idx="305">
                  <c:v>40</c:v>
                </c:pt>
                <c:pt idx="306">
                  <c:v>35</c:v>
                </c:pt>
                <c:pt idx="307">
                  <c:v>22</c:v>
                </c:pt>
                <c:pt idx="308">
                  <c:v>38</c:v>
                </c:pt>
                <c:pt idx="309">
                  <c:v>22</c:v>
                </c:pt>
                <c:pt idx="310">
                  <c:v>38</c:v>
                </c:pt>
                <c:pt idx="311">
                  <c:v>44</c:v>
                </c:pt>
                <c:pt idx="312">
                  <c:v>28</c:v>
                </c:pt>
                <c:pt idx="313">
                  <c:v>23</c:v>
                </c:pt>
                <c:pt idx="314">
                  <c:v>41</c:v>
                </c:pt>
                <c:pt idx="315">
                  <c:v>24</c:v>
                </c:pt>
                <c:pt idx="316">
                  <c:v>33</c:v>
                </c:pt>
                <c:pt idx="317">
                  <c:v>35</c:v>
                </c:pt>
                <c:pt idx="318">
                  <c:v>30</c:v>
                </c:pt>
                <c:pt idx="319">
                  <c:v>28</c:v>
                </c:pt>
                <c:pt idx="320">
                  <c:v>39</c:v>
                </c:pt>
                <c:pt idx="321">
                  <c:v>37</c:v>
                </c:pt>
                <c:pt idx="322">
                  <c:v>24</c:v>
                </c:pt>
                <c:pt idx="323">
                  <c:v>27</c:v>
                </c:pt>
                <c:pt idx="324">
                  <c:v>44</c:v>
                </c:pt>
                <c:pt idx="325">
                  <c:v>29</c:v>
                </c:pt>
                <c:pt idx="326">
                  <c:v>38</c:v>
                </c:pt>
                <c:pt idx="327">
                  <c:v>32</c:v>
                </c:pt>
                <c:pt idx="328">
                  <c:v>39</c:v>
                </c:pt>
                <c:pt idx="329">
                  <c:v>30</c:v>
                </c:pt>
                <c:pt idx="330">
                  <c:v>33</c:v>
                </c:pt>
                <c:pt idx="331">
                  <c:v>29</c:v>
                </c:pt>
                <c:pt idx="332">
                  <c:v>32</c:v>
                </c:pt>
                <c:pt idx="333">
                  <c:v>23</c:v>
                </c:pt>
                <c:pt idx="334">
                  <c:v>8</c:v>
                </c:pt>
                <c:pt idx="335">
                  <c:v>42</c:v>
                </c:pt>
                <c:pt idx="336">
                  <c:v>36</c:v>
                </c:pt>
                <c:pt idx="337">
                  <c:v>29</c:v>
                </c:pt>
                <c:pt idx="338">
                  <c:v>38</c:v>
                </c:pt>
                <c:pt idx="339">
                  <c:v>38</c:v>
                </c:pt>
                <c:pt idx="340">
                  <c:v>25</c:v>
                </c:pt>
                <c:pt idx="341">
                  <c:v>41</c:v>
                </c:pt>
                <c:pt idx="342">
                  <c:v>41</c:v>
                </c:pt>
                <c:pt idx="343">
                  <c:v>44</c:v>
                </c:pt>
                <c:pt idx="344">
                  <c:v>34</c:v>
                </c:pt>
                <c:pt idx="345">
                  <c:v>37</c:v>
                </c:pt>
                <c:pt idx="346">
                  <c:v>45</c:v>
                </c:pt>
                <c:pt idx="347">
                  <c:v>30</c:v>
                </c:pt>
                <c:pt idx="348">
                  <c:v>29</c:v>
                </c:pt>
                <c:pt idx="349">
                  <c:v>40</c:v>
                </c:pt>
                <c:pt idx="350">
                  <c:v>41</c:v>
                </c:pt>
                <c:pt idx="351">
                  <c:v>30</c:v>
                </c:pt>
                <c:pt idx="352">
                  <c:v>40</c:v>
                </c:pt>
                <c:pt idx="353">
                  <c:v>39</c:v>
                </c:pt>
                <c:pt idx="354">
                  <c:v>32</c:v>
                </c:pt>
                <c:pt idx="355">
                  <c:v>49</c:v>
                </c:pt>
                <c:pt idx="356">
                  <c:v>34</c:v>
                </c:pt>
                <c:pt idx="357">
                  <c:v>33</c:v>
                </c:pt>
                <c:pt idx="358">
                  <c:v>29</c:v>
                </c:pt>
                <c:pt idx="359">
                  <c:v>38</c:v>
                </c:pt>
                <c:pt idx="360">
                  <c:v>37</c:v>
                </c:pt>
                <c:pt idx="361">
                  <c:v>42</c:v>
                </c:pt>
                <c:pt idx="362">
                  <c:v>30</c:v>
                </c:pt>
                <c:pt idx="363">
                  <c:v>30</c:v>
                </c:pt>
                <c:pt idx="364">
                  <c:v>41</c:v>
                </c:pt>
                <c:pt idx="365">
                  <c:v>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0F7-44F1-BFDF-78F0BCBE0F2E}"/>
            </c:ext>
          </c:extLst>
        </c:ser>
        <c:ser>
          <c:idx val="3"/>
          <c:order val="3"/>
          <c:tx>
            <c:strRef>
              <c:f>'L14 Defunciones RC Qui (2)'!$M$1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'L14 Defunciones RC Qui (2)'!$D$2:$D$367</c:f>
              <c:strCache>
                <c:ptCount val="366"/>
                <c:pt idx="0">
                  <c:v>01/01</c:v>
                </c:pt>
                <c:pt idx="1">
                  <c:v>02/01</c:v>
                </c:pt>
                <c:pt idx="2">
                  <c:v>03/01</c:v>
                </c:pt>
                <c:pt idx="3">
                  <c:v>04/01</c:v>
                </c:pt>
                <c:pt idx="4">
                  <c:v>05/01</c:v>
                </c:pt>
                <c:pt idx="5">
                  <c:v>06/01</c:v>
                </c:pt>
                <c:pt idx="6">
                  <c:v>07/01</c:v>
                </c:pt>
                <c:pt idx="7">
                  <c:v>08/01</c:v>
                </c:pt>
                <c:pt idx="8">
                  <c:v>09/01</c:v>
                </c:pt>
                <c:pt idx="9">
                  <c:v>10/01</c:v>
                </c:pt>
                <c:pt idx="10">
                  <c:v>11/01</c:v>
                </c:pt>
                <c:pt idx="11">
                  <c:v>12/01</c:v>
                </c:pt>
                <c:pt idx="12">
                  <c:v>13/01</c:v>
                </c:pt>
                <c:pt idx="13">
                  <c:v>14/01</c:v>
                </c:pt>
                <c:pt idx="14">
                  <c:v>15/01</c:v>
                </c:pt>
                <c:pt idx="15">
                  <c:v>16/01</c:v>
                </c:pt>
                <c:pt idx="16">
                  <c:v>17/01</c:v>
                </c:pt>
                <c:pt idx="17">
                  <c:v>18/01</c:v>
                </c:pt>
                <c:pt idx="18">
                  <c:v>19/01</c:v>
                </c:pt>
                <c:pt idx="19">
                  <c:v>20/01</c:v>
                </c:pt>
                <c:pt idx="20">
                  <c:v>21/01</c:v>
                </c:pt>
                <c:pt idx="21">
                  <c:v>22/01</c:v>
                </c:pt>
                <c:pt idx="22">
                  <c:v>23/01</c:v>
                </c:pt>
                <c:pt idx="23">
                  <c:v>24/01</c:v>
                </c:pt>
                <c:pt idx="24">
                  <c:v>25/01</c:v>
                </c:pt>
                <c:pt idx="25">
                  <c:v>26/01</c:v>
                </c:pt>
                <c:pt idx="26">
                  <c:v>27/01</c:v>
                </c:pt>
                <c:pt idx="27">
                  <c:v>28/01</c:v>
                </c:pt>
                <c:pt idx="28">
                  <c:v>29/01</c:v>
                </c:pt>
                <c:pt idx="29">
                  <c:v>30/01</c:v>
                </c:pt>
                <c:pt idx="30">
                  <c:v>31/01</c:v>
                </c:pt>
                <c:pt idx="31">
                  <c:v>01/02</c:v>
                </c:pt>
                <c:pt idx="32">
                  <c:v>02/02</c:v>
                </c:pt>
                <c:pt idx="33">
                  <c:v>03/02</c:v>
                </c:pt>
                <c:pt idx="34">
                  <c:v>04/02</c:v>
                </c:pt>
                <c:pt idx="35">
                  <c:v>05/02</c:v>
                </c:pt>
                <c:pt idx="36">
                  <c:v>06/02</c:v>
                </c:pt>
                <c:pt idx="37">
                  <c:v>07/02</c:v>
                </c:pt>
                <c:pt idx="38">
                  <c:v>08/02</c:v>
                </c:pt>
                <c:pt idx="39">
                  <c:v>09/02</c:v>
                </c:pt>
                <c:pt idx="40">
                  <c:v>10/02</c:v>
                </c:pt>
                <c:pt idx="41">
                  <c:v>11/02</c:v>
                </c:pt>
                <c:pt idx="42">
                  <c:v>12/02</c:v>
                </c:pt>
                <c:pt idx="43">
                  <c:v>13/02</c:v>
                </c:pt>
                <c:pt idx="44">
                  <c:v>14/02</c:v>
                </c:pt>
                <c:pt idx="45">
                  <c:v>15/02</c:v>
                </c:pt>
                <c:pt idx="46">
                  <c:v>16/02</c:v>
                </c:pt>
                <c:pt idx="47">
                  <c:v>17/02</c:v>
                </c:pt>
                <c:pt idx="48">
                  <c:v>18/02</c:v>
                </c:pt>
                <c:pt idx="49">
                  <c:v>19/02</c:v>
                </c:pt>
                <c:pt idx="50">
                  <c:v>20/02</c:v>
                </c:pt>
                <c:pt idx="51">
                  <c:v>21/02</c:v>
                </c:pt>
                <c:pt idx="52">
                  <c:v>22/02</c:v>
                </c:pt>
                <c:pt idx="53">
                  <c:v>23/02</c:v>
                </c:pt>
                <c:pt idx="54">
                  <c:v>24/02</c:v>
                </c:pt>
                <c:pt idx="55">
                  <c:v>25/02</c:v>
                </c:pt>
                <c:pt idx="56">
                  <c:v>26/02</c:v>
                </c:pt>
                <c:pt idx="57">
                  <c:v>27/02</c:v>
                </c:pt>
                <c:pt idx="58">
                  <c:v>28/02</c:v>
                </c:pt>
                <c:pt idx="59">
                  <c:v>29/02</c:v>
                </c:pt>
                <c:pt idx="60">
                  <c:v>01/03</c:v>
                </c:pt>
                <c:pt idx="61">
                  <c:v>02/03</c:v>
                </c:pt>
                <c:pt idx="62">
                  <c:v>03/03</c:v>
                </c:pt>
                <c:pt idx="63">
                  <c:v>04/03</c:v>
                </c:pt>
                <c:pt idx="64">
                  <c:v>05/03</c:v>
                </c:pt>
                <c:pt idx="65">
                  <c:v>06/03</c:v>
                </c:pt>
                <c:pt idx="66">
                  <c:v>07/03</c:v>
                </c:pt>
                <c:pt idx="67">
                  <c:v>08/03</c:v>
                </c:pt>
                <c:pt idx="68">
                  <c:v>09/03</c:v>
                </c:pt>
                <c:pt idx="69">
                  <c:v>10/03</c:v>
                </c:pt>
                <c:pt idx="70">
                  <c:v>11/03</c:v>
                </c:pt>
                <c:pt idx="71">
                  <c:v>12/03</c:v>
                </c:pt>
                <c:pt idx="72">
                  <c:v>13/03</c:v>
                </c:pt>
                <c:pt idx="73">
                  <c:v>14/03</c:v>
                </c:pt>
                <c:pt idx="74">
                  <c:v>15/03</c:v>
                </c:pt>
                <c:pt idx="75">
                  <c:v>16/03</c:v>
                </c:pt>
                <c:pt idx="76">
                  <c:v>17/03</c:v>
                </c:pt>
                <c:pt idx="77">
                  <c:v>18/03</c:v>
                </c:pt>
                <c:pt idx="78">
                  <c:v>19/03</c:v>
                </c:pt>
                <c:pt idx="79">
                  <c:v>20/03</c:v>
                </c:pt>
                <c:pt idx="80">
                  <c:v>21/03</c:v>
                </c:pt>
                <c:pt idx="81">
                  <c:v>22/03</c:v>
                </c:pt>
                <c:pt idx="82">
                  <c:v>23/03</c:v>
                </c:pt>
                <c:pt idx="83">
                  <c:v>24/03</c:v>
                </c:pt>
                <c:pt idx="84">
                  <c:v>25/03</c:v>
                </c:pt>
                <c:pt idx="85">
                  <c:v>26/03</c:v>
                </c:pt>
                <c:pt idx="86">
                  <c:v>27/03</c:v>
                </c:pt>
                <c:pt idx="87">
                  <c:v>28/03</c:v>
                </c:pt>
                <c:pt idx="88">
                  <c:v>29/03</c:v>
                </c:pt>
                <c:pt idx="89">
                  <c:v>30/03</c:v>
                </c:pt>
                <c:pt idx="90">
                  <c:v>31/03</c:v>
                </c:pt>
                <c:pt idx="91">
                  <c:v>01/04</c:v>
                </c:pt>
                <c:pt idx="92">
                  <c:v>02/04</c:v>
                </c:pt>
                <c:pt idx="93">
                  <c:v>03/04</c:v>
                </c:pt>
                <c:pt idx="94">
                  <c:v>04/04</c:v>
                </c:pt>
                <c:pt idx="95">
                  <c:v>05/04</c:v>
                </c:pt>
                <c:pt idx="96">
                  <c:v>06/04</c:v>
                </c:pt>
                <c:pt idx="97">
                  <c:v>07/04</c:v>
                </c:pt>
                <c:pt idx="98">
                  <c:v>08/04</c:v>
                </c:pt>
                <c:pt idx="99">
                  <c:v>09/04</c:v>
                </c:pt>
                <c:pt idx="100">
                  <c:v>10/04</c:v>
                </c:pt>
                <c:pt idx="101">
                  <c:v>11/04</c:v>
                </c:pt>
                <c:pt idx="102">
                  <c:v>12/04</c:v>
                </c:pt>
                <c:pt idx="103">
                  <c:v>13/04</c:v>
                </c:pt>
                <c:pt idx="104">
                  <c:v>14/04</c:v>
                </c:pt>
                <c:pt idx="105">
                  <c:v>15/04</c:v>
                </c:pt>
                <c:pt idx="106">
                  <c:v>16/04</c:v>
                </c:pt>
                <c:pt idx="107">
                  <c:v>17/04</c:v>
                </c:pt>
                <c:pt idx="108">
                  <c:v>18/04</c:v>
                </c:pt>
                <c:pt idx="109">
                  <c:v>19/04</c:v>
                </c:pt>
                <c:pt idx="110">
                  <c:v>20/04</c:v>
                </c:pt>
                <c:pt idx="111">
                  <c:v>21/04</c:v>
                </c:pt>
                <c:pt idx="112">
                  <c:v>22/04</c:v>
                </c:pt>
                <c:pt idx="113">
                  <c:v>23/04</c:v>
                </c:pt>
                <c:pt idx="114">
                  <c:v>24/04</c:v>
                </c:pt>
                <c:pt idx="115">
                  <c:v>25/04</c:v>
                </c:pt>
                <c:pt idx="116">
                  <c:v>26/04</c:v>
                </c:pt>
                <c:pt idx="117">
                  <c:v>27/04</c:v>
                </c:pt>
                <c:pt idx="118">
                  <c:v>28/04</c:v>
                </c:pt>
                <c:pt idx="119">
                  <c:v>29/04</c:v>
                </c:pt>
                <c:pt idx="120">
                  <c:v>30/04</c:v>
                </c:pt>
                <c:pt idx="121">
                  <c:v>01/05</c:v>
                </c:pt>
                <c:pt idx="122">
                  <c:v>02/05</c:v>
                </c:pt>
                <c:pt idx="123">
                  <c:v>03/05</c:v>
                </c:pt>
                <c:pt idx="124">
                  <c:v>04/05</c:v>
                </c:pt>
                <c:pt idx="125">
                  <c:v>05/05</c:v>
                </c:pt>
                <c:pt idx="126">
                  <c:v>06/05</c:v>
                </c:pt>
                <c:pt idx="127">
                  <c:v>07/05</c:v>
                </c:pt>
                <c:pt idx="128">
                  <c:v>08/05</c:v>
                </c:pt>
                <c:pt idx="129">
                  <c:v>09/05</c:v>
                </c:pt>
                <c:pt idx="130">
                  <c:v>10/05</c:v>
                </c:pt>
                <c:pt idx="131">
                  <c:v>11/05</c:v>
                </c:pt>
                <c:pt idx="132">
                  <c:v>12/05</c:v>
                </c:pt>
                <c:pt idx="133">
                  <c:v>13/05</c:v>
                </c:pt>
                <c:pt idx="134">
                  <c:v>14/05</c:v>
                </c:pt>
                <c:pt idx="135">
                  <c:v>15/05</c:v>
                </c:pt>
                <c:pt idx="136">
                  <c:v>16/05</c:v>
                </c:pt>
                <c:pt idx="137">
                  <c:v>17/05</c:v>
                </c:pt>
                <c:pt idx="138">
                  <c:v>18/05</c:v>
                </c:pt>
                <c:pt idx="139">
                  <c:v>19/05</c:v>
                </c:pt>
                <c:pt idx="140">
                  <c:v>20/05</c:v>
                </c:pt>
                <c:pt idx="141">
                  <c:v>21/05</c:v>
                </c:pt>
                <c:pt idx="142">
                  <c:v>22/05</c:v>
                </c:pt>
                <c:pt idx="143">
                  <c:v>23/05</c:v>
                </c:pt>
                <c:pt idx="144">
                  <c:v>24/05</c:v>
                </c:pt>
                <c:pt idx="145">
                  <c:v>25/05</c:v>
                </c:pt>
                <c:pt idx="146">
                  <c:v>26/05</c:v>
                </c:pt>
                <c:pt idx="147">
                  <c:v>27/05</c:v>
                </c:pt>
                <c:pt idx="148">
                  <c:v>28/05</c:v>
                </c:pt>
                <c:pt idx="149">
                  <c:v>29/05</c:v>
                </c:pt>
                <c:pt idx="150">
                  <c:v>30/05</c:v>
                </c:pt>
                <c:pt idx="151">
                  <c:v>31/05</c:v>
                </c:pt>
                <c:pt idx="152">
                  <c:v>01/06</c:v>
                </c:pt>
                <c:pt idx="153">
                  <c:v>02/06</c:v>
                </c:pt>
                <c:pt idx="154">
                  <c:v>03/06</c:v>
                </c:pt>
                <c:pt idx="155">
                  <c:v>04/06</c:v>
                </c:pt>
                <c:pt idx="156">
                  <c:v>05/06</c:v>
                </c:pt>
                <c:pt idx="157">
                  <c:v>06/06</c:v>
                </c:pt>
                <c:pt idx="158">
                  <c:v>07/06</c:v>
                </c:pt>
                <c:pt idx="159">
                  <c:v>08/06</c:v>
                </c:pt>
                <c:pt idx="160">
                  <c:v>09/06</c:v>
                </c:pt>
                <c:pt idx="161">
                  <c:v>10/06</c:v>
                </c:pt>
                <c:pt idx="162">
                  <c:v>11/06</c:v>
                </c:pt>
                <c:pt idx="163">
                  <c:v>12/06</c:v>
                </c:pt>
                <c:pt idx="164">
                  <c:v>13/06</c:v>
                </c:pt>
                <c:pt idx="165">
                  <c:v>14/06</c:v>
                </c:pt>
                <c:pt idx="166">
                  <c:v>15/06</c:v>
                </c:pt>
                <c:pt idx="167">
                  <c:v>16/06</c:v>
                </c:pt>
                <c:pt idx="168">
                  <c:v>17/06</c:v>
                </c:pt>
                <c:pt idx="169">
                  <c:v>18/06</c:v>
                </c:pt>
                <c:pt idx="170">
                  <c:v>19/06</c:v>
                </c:pt>
                <c:pt idx="171">
                  <c:v>20/06</c:v>
                </c:pt>
                <c:pt idx="172">
                  <c:v>21/06</c:v>
                </c:pt>
                <c:pt idx="173">
                  <c:v>22/06</c:v>
                </c:pt>
                <c:pt idx="174">
                  <c:v>23/06</c:v>
                </c:pt>
                <c:pt idx="175">
                  <c:v>24/06</c:v>
                </c:pt>
                <c:pt idx="176">
                  <c:v>25/06</c:v>
                </c:pt>
                <c:pt idx="177">
                  <c:v>26/06</c:v>
                </c:pt>
                <c:pt idx="178">
                  <c:v>27/06</c:v>
                </c:pt>
                <c:pt idx="179">
                  <c:v>28/06</c:v>
                </c:pt>
                <c:pt idx="180">
                  <c:v>29/06</c:v>
                </c:pt>
                <c:pt idx="181">
                  <c:v>30/06</c:v>
                </c:pt>
                <c:pt idx="182">
                  <c:v>01/07</c:v>
                </c:pt>
                <c:pt idx="183">
                  <c:v>02/07</c:v>
                </c:pt>
                <c:pt idx="184">
                  <c:v>03/07</c:v>
                </c:pt>
                <c:pt idx="185">
                  <c:v>04/07</c:v>
                </c:pt>
                <c:pt idx="186">
                  <c:v>05/07</c:v>
                </c:pt>
                <c:pt idx="187">
                  <c:v>06/07</c:v>
                </c:pt>
                <c:pt idx="188">
                  <c:v>07/07</c:v>
                </c:pt>
                <c:pt idx="189">
                  <c:v>08/07</c:v>
                </c:pt>
                <c:pt idx="190">
                  <c:v>09/07</c:v>
                </c:pt>
                <c:pt idx="191">
                  <c:v>10/07</c:v>
                </c:pt>
                <c:pt idx="192">
                  <c:v>11/07</c:v>
                </c:pt>
                <c:pt idx="193">
                  <c:v>12/07</c:v>
                </c:pt>
                <c:pt idx="194">
                  <c:v>13/07</c:v>
                </c:pt>
                <c:pt idx="195">
                  <c:v>14/07</c:v>
                </c:pt>
                <c:pt idx="196">
                  <c:v>15/07</c:v>
                </c:pt>
                <c:pt idx="197">
                  <c:v>16/07</c:v>
                </c:pt>
                <c:pt idx="198">
                  <c:v>17/07</c:v>
                </c:pt>
                <c:pt idx="199">
                  <c:v>18/07</c:v>
                </c:pt>
                <c:pt idx="200">
                  <c:v>19/07</c:v>
                </c:pt>
                <c:pt idx="201">
                  <c:v>20/07</c:v>
                </c:pt>
                <c:pt idx="202">
                  <c:v>21/07</c:v>
                </c:pt>
                <c:pt idx="203">
                  <c:v>22/07</c:v>
                </c:pt>
                <c:pt idx="204">
                  <c:v>23/07</c:v>
                </c:pt>
                <c:pt idx="205">
                  <c:v>24/07</c:v>
                </c:pt>
                <c:pt idx="206">
                  <c:v>25/07</c:v>
                </c:pt>
                <c:pt idx="207">
                  <c:v>26/07</c:v>
                </c:pt>
                <c:pt idx="208">
                  <c:v>27/07</c:v>
                </c:pt>
                <c:pt idx="209">
                  <c:v>28/07</c:v>
                </c:pt>
                <c:pt idx="210">
                  <c:v>29/07</c:v>
                </c:pt>
                <c:pt idx="211">
                  <c:v>30/07</c:v>
                </c:pt>
                <c:pt idx="212">
                  <c:v>31/07</c:v>
                </c:pt>
                <c:pt idx="213">
                  <c:v>01/08</c:v>
                </c:pt>
                <c:pt idx="214">
                  <c:v>02/08</c:v>
                </c:pt>
                <c:pt idx="215">
                  <c:v>03/08</c:v>
                </c:pt>
                <c:pt idx="216">
                  <c:v>04/08</c:v>
                </c:pt>
                <c:pt idx="217">
                  <c:v>05/08</c:v>
                </c:pt>
                <c:pt idx="218">
                  <c:v>06/08</c:v>
                </c:pt>
                <c:pt idx="219">
                  <c:v>07/08</c:v>
                </c:pt>
                <c:pt idx="220">
                  <c:v>08/08</c:v>
                </c:pt>
                <c:pt idx="221">
                  <c:v>09/08</c:v>
                </c:pt>
                <c:pt idx="222">
                  <c:v>10/08</c:v>
                </c:pt>
                <c:pt idx="223">
                  <c:v>11/08</c:v>
                </c:pt>
                <c:pt idx="224">
                  <c:v>12/08</c:v>
                </c:pt>
                <c:pt idx="225">
                  <c:v>13/08</c:v>
                </c:pt>
                <c:pt idx="226">
                  <c:v>14/08</c:v>
                </c:pt>
                <c:pt idx="227">
                  <c:v>15/08</c:v>
                </c:pt>
                <c:pt idx="228">
                  <c:v>16/08</c:v>
                </c:pt>
                <c:pt idx="229">
                  <c:v>17/08</c:v>
                </c:pt>
                <c:pt idx="230">
                  <c:v>18/08</c:v>
                </c:pt>
                <c:pt idx="231">
                  <c:v>19/08</c:v>
                </c:pt>
                <c:pt idx="232">
                  <c:v>20/08</c:v>
                </c:pt>
                <c:pt idx="233">
                  <c:v>21/08</c:v>
                </c:pt>
                <c:pt idx="234">
                  <c:v>22/08</c:v>
                </c:pt>
                <c:pt idx="235">
                  <c:v>23/08</c:v>
                </c:pt>
                <c:pt idx="236">
                  <c:v>24/08</c:v>
                </c:pt>
                <c:pt idx="237">
                  <c:v>25/08</c:v>
                </c:pt>
                <c:pt idx="238">
                  <c:v>26/08</c:v>
                </c:pt>
                <c:pt idx="239">
                  <c:v>27/08</c:v>
                </c:pt>
                <c:pt idx="240">
                  <c:v>28/08</c:v>
                </c:pt>
                <c:pt idx="241">
                  <c:v>29/08</c:v>
                </c:pt>
                <c:pt idx="242">
                  <c:v>30/08</c:v>
                </c:pt>
                <c:pt idx="243">
                  <c:v>31/08</c:v>
                </c:pt>
                <c:pt idx="244">
                  <c:v>01/09</c:v>
                </c:pt>
                <c:pt idx="245">
                  <c:v>02/09</c:v>
                </c:pt>
                <c:pt idx="246">
                  <c:v>03/09</c:v>
                </c:pt>
                <c:pt idx="247">
                  <c:v>04/09</c:v>
                </c:pt>
                <c:pt idx="248">
                  <c:v>05/09</c:v>
                </c:pt>
                <c:pt idx="249">
                  <c:v>06/09</c:v>
                </c:pt>
                <c:pt idx="250">
                  <c:v>07/09</c:v>
                </c:pt>
                <c:pt idx="251">
                  <c:v>08/09</c:v>
                </c:pt>
                <c:pt idx="252">
                  <c:v>09/09</c:v>
                </c:pt>
                <c:pt idx="253">
                  <c:v>10/09</c:v>
                </c:pt>
                <c:pt idx="254">
                  <c:v>11/09</c:v>
                </c:pt>
                <c:pt idx="255">
                  <c:v>12/09</c:v>
                </c:pt>
                <c:pt idx="256">
                  <c:v>13/09</c:v>
                </c:pt>
                <c:pt idx="257">
                  <c:v>14/09</c:v>
                </c:pt>
                <c:pt idx="258">
                  <c:v>15/09</c:v>
                </c:pt>
                <c:pt idx="259">
                  <c:v>16/09</c:v>
                </c:pt>
                <c:pt idx="260">
                  <c:v>17/09</c:v>
                </c:pt>
                <c:pt idx="261">
                  <c:v>18/09</c:v>
                </c:pt>
                <c:pt idx="262">
                  <c:v>19/09</c:v>
                </c:pt>
                <c:pt idx="263">
                  <c:v>20/09</c:v>
                </c:pt>
                <c:pt idx="264">
                  <c:v>21/09</c:v>
                </c:pt>
                <c:pt idx="265">
                  <c:v>22/09</c:v>
                </c:pt>
                <c:pt idx="266">
                  <c:v>23/09</c:v>
                </c:pt>
                <c:pt idx="267">
                  <c:v>24/09</c:v>
                </c:pt>
                <c:pt idx="268">
                  <c:v>25/09</c:v>
                </c:pt>
                <c:pt idx="269">
                  <c:v>26/09</c:v>
                </c:pt>
                <c:pt idx="270">
                  <c:v>27/09</c:v>
                </c:pt>
                <c:pt idx="271">
                  <c:v>28/09</c:v>
                </c:pt>
                <c:pt idx="272">
                  <c:v>29/09</c:v>
                </c:pt>
                <c:pt idx="273">
                  <c:v>30/09</c:v>
                </c:pt>
                <c:pt idx="274">
                  <c:v>01/10</c:v>
                </c:pt>
                <c:pt idx="275">
                  <c:v>02/10</c:v>
                </c:pt>
                <c:pt idx="276">
                  <c:v>03/10</c:v>
                </c:pt>
                <c:pt idx="277">
                  <c:v>04/10</c:v>
                </c:pt>
                <c:pt idx="278">
                  <c:v>05/10</c:v>
                </c:pt>
                <c:pt idx="279">
                  <c:v>06/10</c:v>
                </c:pt>
                <c:pt idx="280">
                  <c:v>07/10</c:v>
                </c:pt>
                <c:pt idx="281">
                  <c:v>08/10</c:v>
                </c:pt>
                <c:pt idx="282">
                  <c:v>09/10</c:v>
                </c:pt>
                <c:pt idx="283">
                  <c:v>10/10</c:v>
                </c:pt>
                <c:pt idx="284">
                  <c:v>11/10</c:v>
                </c:pt>
                <c:pt idx="285">
                  <c:v>12/10</c:v>
                </c:pt>
                <c:pt idx="286">
                  <c:v>13/10</c:v>
                </c:pt>
                <c:pt idx="287">
                  <c:v>14/10</c:v>
                </c:pt>
                <c:pt idx="288">
                  <c:v>15/10</c:v>
                </c:pt>
                <c:pt idx="289">
                  <c:v>16/10</c:v>
                </c:pt>
                <c:pt idx="290">
                  <c:v>17/10</c:v>
                </c:pt>
                <c:pt idx="291">
                  <c:v>18/10</c:v>
                </c:pt>
                <c:pt idx="292">
                  <c:v>19/10</c:v>
                </c:pt>
                <c:pt idx="293">
                  <c:v>20/10</c:v>
                </c:pt>
                <c:pt idx="294">
                  <c:v>21/10</c:v>
                </c:pt>
                <c:pt idx="295">
                  <c:v>22/10</c:v>
                </c:pt>
                <c:pt idx="296">
                  <c:v>23/10</c:v>
                </c:pt>
                <c:pt idx="297">
                  <c:v>24/10</c:v>
                </c:pt>
                <c:pt idx="298">
                  <c:v>25/10</c:v>
                </c:pt>
                <c:pt idx="299">
                  <c:v>26/10</c:v>
                </c:pt>
                <c:pt idx="300">
                  <c:v>27/10</c:v>
                </c:pt>
                <c:pt idx="301">
                  <c:v>28/10</c:v>
                </c:pt>
                <c:pt idx="302">
                  <c:v>29/10</c:v>
                </c:pt>
                <c:pt idx="303">
                  <c:v>30/10</c:v>
                </c:pt>
                <c:pt idx="304">
                  <c:v>31/10</c:v>
                </c:pt>
                <c:pt idx="305">
                  <c:v>01/11</c:v>
                </c:pt>
                <c:pt idx="306">
                  <c:v>02/11</c:v>
                </c:pt>
                <c:pt idx="307">
                  <c:v>03/11</c:v>
                </c:pt>
                <c:pt idx="308">
                  <c:v>04/11</c:v>
                </c:pt>
                <c:pt idx="309">
                  <c:v>05/11</c:v>
                </c:pt>
                <c:pt idx="310">
                  <c:v>06/11</c:v>
                </c:pt>
                <c:pt idx="311">
                  <c:v>07/11</c:v>
                </c:pt>
                <c:pt idx="312">
                  <c:v>08/11</c:v>
                </c:pt>
                <c:pt idx="313">
                  <c:v>09/11</c:v>
                </c:pt>
                <c:pt idx="314">
                  <c:v>10/11</c:v>
                </c:pt>
                <c:pt idx="315">
                  <c:v>11/11</c:v>
                </c:pt>
                <c:pt idx="316">
                  <c:v>12/11</c:v>
                </c:pt>
                <c:pt idx="317">
                  <c:v>13/11</c:v>
                </c:pt>
                <c:pt idx="318">
                  <c:v>14/11</c:v>
                </c:pt>
                <c:pt idx="319">
                  <c:v>15/11</c:v>
                </c:pt>
                <c:pt idx="320">
                  <c:v>16/11</c:v>
                </c:pt>
                <c:pt idx="321">
                  <c:v>17/11</c:v>
                </c:pt>
                <c:pt idx="322">
                  <c:v>18/11</c:v>
                </c:pt>
                <c:pt idx="323">
                  <c:v>19/11</c:v>
                </c:pt>
                <c:pt idx="324">
                  <c:v>20/11</c:v>
                </c:pt>
                <c:pt idx="325">
                  <c:v>21/11</c:v>
                </c:pt>
                <c:pt idx="326">
                  <c:v>22/11</c:v>
                </c:pt>
                <c:pt idx="327">
                  <c:v>23/11</c:v>
                </c:pt>
                <c:pt idx="328">
                  <c:v>24/11</c:v>
                </c:pt>
                <c:pt idx="329">
                  <c:v>25/11</c:v>
                </c:pt>
                <c:pt idx="330">
                  <c:v>26/11</c:v>
                </c:pt>
                <c:pt idx="331">
                  <c:v>27/11</c:v>
                </c:pt>
                <c:pt idx="332">
                  <c:v>28/11</c:v>
                </c:pt>
                <c:pt idx="333">
                  <c:v>29/11</c:v>
                </c:pt>
                <c:pt idx="334">
                  <c:v>30/11</c:v>
                </c:pt>
                <c:pt idx="335">
                  <c:v>01/12</c:v>
                </c:pt>
                <c:pt idx="336">
                  <c:v>02/12</c:v>
                </c:pt>
                <c:pt idx="337">
                  <c:v>03/12</c:v>
                </c:pt>
                <c:pt idx="338">
                  <c:v>04/12</c:v>
                </c:pt>
                <c:pt idx="339">
                  <c:v>05/12</c:v>
                </c:pt>
                <c:pt idx="340">
                  <c:v>06/12</c:v>
                </c:pt>
                <c:pt idx="341">
                  <c:v>07/12</c:v>
                </c:pt>
                <c:pt idx="342">
                  <c:v>08/12</c:v>
                </c:pt>
                <c:pt idx="343">
                  <c:v>09/12</c:v>
                </c:pt>
                <c:pt idx="344">
                  <c:v>10/12</c:v>
                </c:pt>
                <c:pt idx="345">
                  <c:v>11/12</c:v>
                </c:pt>
                <c:pt idx="346">
                  <c:v>12/12</c:v>
                </c:pt>
                <c:pt idx="347">
                  <c:v>13/12</c:v>
                </c:pt>
                <c:pt idx="348">
                  <c:v>14/12</c:v>
                </c:pt>
                <c:pt idx="349">
                  <c:v>15/12</c:v>
                </c:pt>
                <c:pt idx="350">
                  <c:v>16/12</c:v>
                </c:pt>
                <c:pt idx="351">
                  <c:v>17/12</c:v>
                </c:pt>
                <c:pt idx="352">
                  <c:v>18/12</c:v>
                </c:pt>
                <c:pt idx="353">
                  <c:v>19/12</c:v>
                </c:pt>
                <c:pt idx="354">
                  <c:v>20/12</c:v>
                </c:pt>
                <c:pt idx="355">
                  <c:v>21/12</c:v>
                </c:pt>
                <c:pt idx="356">
                  <c:v>22/12</c:v>
                </c:pt>
                <c:pt idx="357">
                  <c:v>23/12</c:v>
                </c:pt>
                <c:pt idx="358">
                  <c:v>24/12</c:v>
                </c:pt>
                <c:pt idx="359">
                  <c:v>25/12</c:v>
                </c:pt>
                <c:pt idx="360">
                  <c:v>26/12</c:v>
                </c:pt>
                <c:pt idx="361">
                  <c:v>27/12</c:v>
                </c:pt>
                <c:pt idx="362">
                  <c:v>28/12</c:v>
                </c:pt>
                <c:pt idx="363">
                  <c:v>29/12</c:v>
                </c:pt>
                <c:pt idx="364">
                  <c:v>30/12</c:v>
                </c:pt>
                <c:pt idx="365">
                  <c:v>31/12</c:v>
                </c:pt>
              </c:strCache>
            </c:strRef>
          </c:cat>
          <c:val>
            <c:numRef>
              <c:f>'L14 Defunciones RC Qui (2)'!$M$2:$M$367</c:f>
              <c:numCache>
                <c:formatCode>General</c:formatCode>
                <c:ptCount val="366"/>
                <c:pt idx="0">
                  <c:v>42</c:v>
                </c:pt>
                <c:pt idx="1">
                  <c:v>38</c:v>
                </c:pt>
                <c:pt idx="2">
                  <c:v>32</c:v>
                </c:pt>
                <c:pt idx="3">
                  <c:v>40</c:v>
                </c:pt>
                <c:pt idx="4">
                  <c:v>36</c:v>
                </c:pt>
                <c:pt idx="5">
                  <c:v>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40F7-44F1-BFDF-78F0BCBE0F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972488464"/>
        <c:axId val="-972474320"/>
      </c:lineChart>
      <c:catAx>
        <c:axId val="-9724884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Día/Mes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dd/mm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74320"/>
        <c:crosses val="autoZero"/>
        <c:auto val="1"/>
        <c:lblAlgn val="ctr"/>
        <c:lblOffset val="100"/>
        <c:noMultiLvlLbl val="0"/>
      </c:catAx>
      <c:valAx>
        <c:axId val="-972474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8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862961999988949E-2"/>
          <c:y val="0.15884864391951006"/>
          <c:w val="0.93710636109421896"/>
          <c:h val="0.51117823908375093"/>
        </c:manualLayout>
      </c:layout>
      <c:lineChart>
        <c:grouping val="stacked"/>
        <c:varyColors val="0"/>
        <c:ser>
          <c:idx val="0"/>
          <c:order val="0"/>
          <c:tx>
            <c:strRef>
              <c:f>qto_cvd19_mortalidad_exceso!$H$1</c:f>
              <c:strCache>
                <c:ptCount val="1"/>
                <c:pt idx="0">
                  <c:v>Cambio proporcional 2020 </c:v>
                </c:pt>
              </c:strCache>
            </c:strRef>
          </c:tx>
          <c:spPr>
            <a:ln w="127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dLbls>
            <c:dLbl>
              <c:idx val="23"/>
              <c:numFmt formatCode="#,##0.0" sourceLinked="0"/>
              <c:spPr>
                <a:solidFill>
                  <a:srgbClr val="00206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qto_cvd19_mortalidad_exceso!$A$2:$A$25</c:f>
              <c:numCache>
                <c:formatCode>mmm\-yy</c:formatCode>
                <c:ptCount val="24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</c:numCache>
            </c:numRef>
          </c:cat>
          <c:val>
            <c:numRef>
              <c:f>qto_cvd19_mortalidad_exceso!$H$2:$H$25</c:f>
              <c:numCache>
                <c:formatCode>0.0</c:formatCode>
                <c:ptCount val="24"/>
                <c:pt idx="0">
                  <c:v>-9.9595141700404852</c:v>
                </c:pt>
                <c:pt idx="1">
                  <c:v>4.2532146389713157</c:v>
                </c:pt>
                <c:pt idx="2">
                  <c:v>-2.9822926374650511</c:v>
                </c:pt>
                <c:pt idx="3">
                  <c:v>18.040737148399614</c:v>
                </c:pt>
                <c:pt idx="4">
                  <c:v>36.397058823529413</c:v>
                </c:pt>
                <c:pt idx="5">
                  <c:v>60.799238820171261</c:v>
                </c:pt>
                <c:pt idx="6">
                  <c:v>162.2110552763819</c:v>
                </c:pt>
                <c:pt idx="7">
                  <c:v>127.21774193548387</c:v>
                </c:pt>
                <c:pt idx="8">
                  <c:v>70.724029380902408</c:v>
                </c:pt>
                <c:pt idx="9">
                  <c:v>31.224764468371475</c:v>
                </c:pt>
                <c:pt idx="10">
                  <c:v>27.188465499485066</c:v>
                </c:pt>
                <c:pt idx="11">
                  <c:v>26.208808130582085</c:v>
                </c:pt>
                <c:pt idx="12">
                  <c:v>27.240820734341241</c:v>
                </c:pt>
                <c:pt idx="13">
                  <c:v>40.257171117705241</c:v>
                </c:pt>
                <c:pt idx="14">
                  <c:v>59.782608695652186</c:v>
                </c:pt>
                <c:pt idx="15">
                  <c:v>107.98319327731095</c:v>
                </c:pt>
                <c:pt idx="16">
                  <c:v>88.786764705882348</c:v>
                </c:pt>
                <c:pt idx="17">
                  <c:v>39.815989847715727</c:v>
                </c:pt>
                <c:pt idx="18">
                  <c:v>49.748743718592962</c:v>
                </c:pt>
                <c:pt idx="19">
                  <c:v>17.781512605042021</c:v>
                </c:pt>
                <c:pt idx="20">
                  <c:v>8.3945435466946474</c:v>
                </c:pt>
                <c:pt idx="21">
                  <c:v>-6.7294751009417439E-2</c:v>
                </c:pt>
                <c:pt idx="22">
                  <c:v>-2.6776519052523171</c:v>
                </c:pt>
                <c:pt idx="23">
                  <c:v>3.387742531567608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F84C-4544-9F7E-63F1DBA08E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972479216"/>
        <c:axId val="-972486832"/>
      </c:lineChart>
      <c:catAx>
        <c:axId val="-97247921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972486832"/>
        <c:crosses val="autoZero"/>
        <c:auto val="0"/>
        <c:lblAlgn val="ctr"/>
        <c:lblOffset val="10"/>
        <c:noMultiLvlLbl val="0"/>
      </c:catAx>
      <c:valAx>
        <c:axId val="-97248683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-972479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07339FA4-26D7-4138-A4FB-94F93C8018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5CFA0ED8-41CD-4137-9951-58B05D38FE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C4D9682-0F4E-4E07-B548-161A658355EF}" type="datetimeFigureOut">
              <a:rPr lang="es-ES"/>
              <a:pPr>
                <a:defRPr/>
              </a:pPr>
              <a:t>11/01/2022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52BB2EB-C666-4DD1-92BF-651828961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ABBB672-9A43-427B-89CE-51675DAC3B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286FD61-9984-41E1-B4B1-D581FC68113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534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xmlns="" id="{646C31CC-78C7-474A-808E-6FD155A125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xmlns="" id="{F5A18C8B-F5C5-406A-BD72-B8E4CD07490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2EDFEF-89D5-4B3F-8319-3C36026A1F29}" type="datetimeFigureOut">
              <a:rPr lang="es-MX"/>
              <a:pPr>
                <a:defRPr/>
              </a:pPr>
              <a:t>11/01/2022</a:t>
            </a:fld>
            <a:endParaRPr lang="es-MX" dirty="0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xmlns="" id="{55DEC951-83A0-402A-8DF8-1BB3404127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57213" y="685800"/>
            <a:ext cx="57435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 dirty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xmlns="" id="{57653982-3D2A-417D-9E7F-CD85B541F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xmlns="" id="{85216A56-27B2-4F40-8076-1C907D5AA1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xmlns="" id="{062300BD-51A6-432F-BABE-E29D8F9A2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F45813-DA65-4B2F-A008-830A6A0279A6}" type="slidenum">
              <a:rPr lang="es-MX" altLang="es-EC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813324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1pPr>
    <a:lvl2pPr marL="1080501"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2pPr>
    <a:lvl3pPr marL="2161002"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3pPr>
    <a:lvl4pPr marL="3241502"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4pPr>
    <a:lvl5pPr marL="4322003"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5pPr>
    <a:lvl6pPr marL="5402504" algn="l" defTabSz="2161002" rtl="0" eaLnBrk="1" latinLnBrk="0" hangingPunct="1">
      <a:defRPr sz="2836" kern="1200">
        <a:solidFill>
          <a:schemeClr val="tx1"/>
        </a:solidFill>
        <a:latin typeface="+mn-lt"/>
        <a:ea typeface="+mn-ea"/>
        <a:cs typeface="+mn-cs"/>
      </a:defRPr>
    </a:lvl6pPr>
    <a:lvl7pPr marL="6483005" algn="l" defTabSz="2161002" rtl="0" eaLnBrk="1" latinLnBrk="0" hangingPunct="1">
      <a:defRPr sz="2836" kern="1200">
        <a:solidFill>
          <a:schemeClr val="tx1"/>
        </a:solidFill>
        <a:latin typeface="+mn-lt"/>
        <a:ea typeface="+mn-ea"/>
        <a:cs typeface="+mn-cs"/>
      </a:defRPr>
    </a:lvl7pPr>
    <a:lvl8pPr marL="7563505" algn="l" defTabSz="2161002" rtl="0" eaLnBrk="1" latinLnBrk="0" hangingPunct="1">
      <a:defRPr sz="2836" kern="1200">
        <a:solidFill>
          <a:schemeClr val="tx1"/>
        </a:solidFill>
        <a:latin typeface="+mn-lt"/>
        <a:ea typeface="+mn-ea"/>
        <a:cs typeface="+mn-cs"/>
      </a:defRPr>
    </a:lvl8pPr>
    <a:lvl9pPr marL="8644006" algn="l" defTabSz="2161002" rtl="0" eaLnBrk="1" latinLnBrk="0" hangingPunct="1">
      <a:defRPr sz="28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3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359178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93725" y="1241425"/>
            <a:ext cx="5610225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8BE70-1337-4CC2-9350-C261B762F412}" type="slidenum">
              <a:rPr lang="es-EC" smtClean="0"/>
              <a:t>13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23401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14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394404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Falta vacunas czs9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15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826312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Falta vacunas czs9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16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71723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ACTUALIZAR lo de la secretaría en vacunas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17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403808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ACTUALIZAR lo de la secretaría en vacunas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18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31887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ACTUALIZAR lo de la secretaría en vacunas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19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80951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ACTUALIZAR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4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537341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ACTUALIZAR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5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310231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ACTUALIZAR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6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092487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7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639980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8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508084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9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540750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ULTIMA PUBLICACIÓN</a:t>
            </a:r>
            <a:r>
              <a:rPr lang="es-ES" baseline="0" dirty="0" smtClean="0"/>
              <a:t> CON DATOS DIARIOS CORTE 12 DE DICIEMBRE, MENSUAL 21 DE DICIEMBRE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11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4169839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12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367596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5060" y="2356703"/>
            <a:ext cx="18090356" cy="5013407"/>
          </a:xfrm>
        </p:spPr>
        <p:txBody>
          <a:bodyPr anchor="b"/>
          <a:lstStyle>
            <a:lvl1pPr algn="ctr">
              <a:defRPr sz="1187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5060" y="7563446"/>
            <a:ext cx="18090356" cy="3476717"/>
          </a:xfrm>
        </p:spPr>
        <p:txBody>
          <a:bodyPr/>
          <a:lstStyle>
            <a:lvl1pPr marL="0" indent="0" algn="ctr">
              <a:buNone/>
              <a:defRPr sz="4748"/>
            </a:lvl1pPr>
            <a:lvl2pPr marL="904524" indent="0" algn="ctr">
              <a:buNone/>
              <a:defRPr sz="3957"/>
            </a:lvl2pPr>
            <a:lvl3pPr marL="1809049" indent="0" algn="ctr">
              <a:buNone/>
              <a:defRPr sz="3561"/>
            </a:lvl3pPr>
            <a:lvl4pPr marL="2713573" indent="0" algn="ctr">
              <a:buNone/>
              <a:defRPr sz="3165"/>
            </a:lvl4pPr>
            <a:lvl5pPr marL="3618098" indent="0" algn="ctr">
              <a:buNone/>
              <a:defRPr sz="3165"/>
            </a:lvl5pPr>
            <a:lvl6pPr marL="4522622" indent="0" algn="ctr">
              <a:buNone/>
              <a:defRPr sz="3165"/>
            </a:lvl6pPr>
            <a:lvl7pPr marL="5427147" indent="0" algn="ctr">
              <a:buNone/>
              <a:defRPr sz="3165"/>
            </a:lvl7pPr>
            <a:lvl8pPr marL="6331671" indent="0" algn="ctr">
              <a:buNone/>
              <a:defRPr sz="3165"/>
            </a:lvl8pPr>
            <a:lvl9pPr marL="7236196" indent="0" algn="ctr">
              <a:buNone/>
              <a:defRPr sz="3165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B03CF-7A5C-4695-B21D-793F6C683612}" type="datetime1">
              <a:rPr lang="es-MX" smtClean="0"/>
              <a:pPr>
                <a:defRPr/>
              </a:pPr>
              <a:t>11/01/2022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F3D25E-C60C-442F-B493-F8524FC0AAC8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15832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351A30-5E45-45A7-816F-C8B4FEAD4752}" type="datetime1">
              <a:rPr lang="es-MX" smtClean="0"/>
              <a:pPr>
                <a:defRPr/>
              </a:pPr>
              <a:t>11/01/2022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93D72-C691-4DEA-84DE-4F02C469A2AD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17980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261215" y="766678"/>
            <a:ext cx="5200977" cy="1220351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8283" y="766678"/>
            <a:ext cx="15301426" cy="1220351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B340FD-C0D4-4BEE-A726-A03FE1E8A2AC}" type="datetime1">
              <a:rPr lang="es-MX" smtClean="0"/>
              <a:pPr>
                <a:defRPr/>
              </a:pPr>
              <a:t>11/01/2022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564C80-11AF-470F-B996-9ACC131DD2F8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545592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S GENER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6364" y="1173351"/>
            <a:ext cx="4456281" cy="1173351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3119408" y="5388980"/>
            <a:ext cx="17705099" cy="2783376"/>
          </a:xfrm>
        </p:spPr>
        <p:txBody>
          <a:bodyPr>
            <a:noAutofit/>
          </a:bodyPr>
          <a:lstStyle>
            <a:lvl1pPr algn="ctr">
              <a:defRPr sz="7559">
                <a:solidFill>
                  <a:srgbClr val="095DA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r>
              <a:rPr lang="es-ES_tradnl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24635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F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n 6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267" y="5989459"/>
            <a:ext cx="2512051" cy="28291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96363" y="1173351"/>
            <a:ext cx="4456281" cy="1173351"/>
          </a:xfrm>
          <a:prstGeom prst="rect">
            <a:avLst/>
          </a:prstGeom>
        </p:spPr>
      </p:pic>
      <p:sp>
        <p:nvSpPr>
          <p:cNvPr id="12" name="Marcador de tex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665571" y="1151196"/>
            <a:ext cx="17711936" cy="1101341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97" baseline="0">
                <a:solidFill>
                  <a:srgbClr val="095DA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" sz="4410" dirty="0">
                <a:solidFill>
                  <a:schemeClr val="bg1">
                    <a:lumMod val="50000"/>
                  </a:schemeClr>
                </a:solidFill>
                <a:latin typeface="Bambino-Regular" panose="00000500000000000000" pitchFamily="2" charset="0"/>
              </a:rPr>
              <a:t>Información de casos corresponde a pruebas PCR</a:t>
            </a:r>
            <a:endParaRPr lang="es-EC" sz="4410" dirty="0">
              <a:solidFill>
                <a:schemeClr val="bg1">
                  <a:lumMod val="50000"/>
                </a:schemeClr>
              </a:solidFill>
              <a:latin typeface="Bambino-Regular" panose="00000500000000000000" pitchFamily="2" charset="0"/>
            </a:endParaRPr>
          </a:p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242" y="3073037"/>
            <a:ext cx="4550790" cy="7504178"/>
          </a:xfrm>
          <a:prstGeom prst="rect">
            <a:avLst/>
          </a:prstGeom>
        </p:spPr>
      </p:pic>
      <p:sp>
        <p:nvSpPr>
          <p:cNvPr id="14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2741243" y="3579109"/>
            <a:ext cx="2570487" cy="770302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18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2762675" y="5398527"/>
            <a:ext cx="2549052" cy="770302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19" name="Marcador de texto 11"/>
          <p:cNvSpPr>
            <a:spLocks noGrp="1"/>
          </p:cNvSpPr>
          <p:nvPr>
            <p:ph type="body" sz="quarter" idx="15"/>
          </p:nvPr>
        </p:nvSpPr>
        <p:spPr>
          <a:xfrm>
            <a:off x="2762675" y="7318545"/>
            <a:ext cx="2549052" cy="770302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EF5B3F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20" name="Marcador de texto 11"/>
          <p:cNvSpPr>
            <a:spLocks noGrp="1"/>
          </p:cNvSpPr>
          <p:nvPr>
            <p:ph type="body" sz="quarter" idx="16"/>
          </p:nvPr>
        </p:nvSpPr>
        <p:spPr>
          <a:xfrm>
            <a:off x="2762675" y="9345252"/>
            <a:ext cx="2549052" cy="770302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095DA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22" name="Rectángulo 21"/>
          <p:cNvSpPr/>
          <p:nvPr userDrawn="1"/>
        </p:nvSpPr>
        <p:spPr>
          <a:xfrm>
            <a:off x="2384358" y="2736346"/>
            <a:ext cx="3309670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77" dirty="0">
                <a:solidFill>
                  <a:srgbClr val="E73122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CASOS CONFIRMADOS</a:t>
            </a:r>
          </a:p>
        </p:txBody>
      </p:sp>
      <p:sp>
        <p:nvSpPr>
          <p:cNvPr id="26" name="Rectángulo 25"/>
          <p:cNvSpPr/>
          <p:nvPr userDrawn="1"/>
        </p:nvSpPr>
        <p:spPr>
          <a:xfrm>
            <a:off x="2380578" y="4618033"/>
            <a:ext cx="3313453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77" dirty="0">
                <a:solidFill>
                  <a:srgbClr val="1599D6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CASOS DESCARTADOS</a:t>
            </a:r>
          </a:p>
        </p:txBody>
      </p:sp>
      <p:sp>
        <p:nvSpPr>
          <p:cNvPr id="27" name="Rectángulo 26"/>
          <p:cNvSpPr/>
          <p:nvPr userDrawn="1"/>
        </p:nvSpPr>
        <p:spPr>
          <a:xfrm>
            <a:off x="2384360" y="6667098"/>
            <a:ext cx="3433746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77" dirty="0">
                <a:solidFill>
                  <a:srgbClr val="EF5B3F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CASOS CON SOSPECHA</a:t>
            </a:r>
          </a:p>
        </p:txBody>
      </p:sp>
      <p:sp>
        <p:nvSpPr>
          <p:cNvPr id="28" name="Rectángulo 27"/>
          <p:cNvSpPr/>
          <p:nvPr userDrawn="1"/>
        </p:nvSpPr>
        <p:spPr>
          <a:xfrm>
            <a:off x="2377179" y="8626083"/>
            <a:ext cx="3316848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77" dirty="0">
                <a:solidFill>
                  <a:srgbClr val="095DA6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MUESTRAS TOMADAS</a:t>
            </a:r>
          </a:p>
        </p:txBody>
      </p:sp>
      <p:sp>
        <p:nvSpPr>
          <p:cNvPr id="32" name="Rectángulo 31"/>
          <p:cNvSpPr/>
          <p:nvPr userDrawn="1"/>
        </p:nvSpPr>
        <p:spPr>
          <a:xfrm>
            <a:off x="0" y="13333531"/>
            <a:ext cx="24120475" cy="1066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55" dirty="0">
              <a:solidFill>
                <a:srgbClr val="095DA6"/>
              </a:solidFill>
            </a:endParaRPr>
          </a:p>
        </p:txBody>
      </p:sp>
      <p:sp>
        <p:nvSpPr>
          <p:cNvPr id="30" name="Marcador de tex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248070" y="13445583"/>
            <a:ext cx="7814029" cy="777158"/>
          </a:xfrm>
        </p:spPr>
        <p:txBody>
          <a:bodyPr anchor="ctr"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77" baseline="0">
                <a:solidFill>
                  <a:schemeClr val="accent4">
                    <a:lumMod val="60000"/>
                    <a:lumOff val="40000"/>
                  </a:schemeClr>
                </a:solidFill>
                <a:latin typeface="Bambino-Light" panose="00000400000000000000" pitchFamily="2" charset="0"/>
                <a:ea typeface="Bambino-Light" panose="00000400000000000000" pitchFamily="2" charset="0"/>
                <a:cs typeface="Bambino-Light" panose="00000400000000000000" pitchFamily="2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Fuente:</a:t>
            </a:r>
          </a:p>
        </p:txBody>
      </p:sp>
      <p:sp>
        <p:nvSpPr>
          <p:cNvPr id="31" name="Marcador de texto 11"/>
          <p:cNvSpPr>
            <a:spLocks noGrp="1"/>
          </p:cNvSpPr>
          <p:nvPr>
            <p:ph type="body" sz="quarter" idx="19" hasCustomPrompt="1"/>
          </p:nvPr>
        </p:nvSpPr>
        <p:spPr>
          <a:xfrm>
            <a:off x="16798993" y="13445594"/>
            <a:ext cx="7038378" cy="763982"/>
          </a:xfrm>
        </p:spPr>
        <p:txBody>
          <a:bodyPr anchor="ctr"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77" baseline="0">
                <a:solidFill>
                  <a:schemeClr val="accent4">
                    <a:lumMod val="60000"/>
                    <a:lumOff val="40000"/>
                  </a:schemeClr>
                </a:solidFill>
                <a:latin typeface="Bambino-Light" panose="00000400000000000000" pitchFamily="2" charset="0"/>
                <a:ea typeface="Bambino-Light" panose="00000400000000000000" pitchFamily="2" charset="0"/>
                <a:cs typeface="Bambino-Light" panose="00000400000000000000" pitchFamily="2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Fecha de última actualización:</a:t>
            </a:r>
          </a:p>
        </p:txBody>
      </p:sp>
      <p:sp>
        <p:nvSpPr>
          <p:cNvPr id="38" name="Rectángulo 37"/>
          <p:cNvSpPr/>
          <p:nvPr userDrawn="1"/>
        </p:nvSpPr>
        <p:spPr>
          <a:xfrm>
            <a:off x="14442485" y="3471827"/>
            <a:ext cx="3573414" cy="335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577" dirty="0">
                <a:solidFill>
                  <a:srgbClr val="E73122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CASOS CONFIRMADOS POR</a:t>
            </a:r>
            <a:r>
              <a:rPr lang="es-ES_tradnl" sz="1577" baseline="0" dirty="0">
                <a:solidFill>
                  <a:srgbClr val="E73122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 SEXO</a:t>
            </a:r>
            <a:endParaRPr lang="es-ES_tradnl" sz="1577" dirty="0">
              <a:solidFill>
                <a:srgbClr val="E73122"/>
              </a:solidFill>
              <a:latin typeface="Bambino-Regular ☞" charset="0"/>
              <a:ea typeface="Bambino-Regular ☞" charset="0"/>
              <a:cs typeface="Bambino-Regular ☞" charset="0"/>
            </a:endParaRPr>
          </a:p>
        </p:txBody>
      </p:sp>
      <p:pic>
        <p:nvPicPr>
          <p:cNvPr id="39" name="Imagen 3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579761" y="4157253"/>
            <a:ext cx="7300596" cy="2565117"/>
          </a:xfrm>
          <a:prstGeom prst="rect">
            <a:avLst/>
          </a:prstGeom>
        </p:spPr>
      </p:pic>
      <p:sp>
        <p:nvSpPr>
          <p:cNvPr id="40" name="Marcador de texto 11"/>
          <p:cNvSpPr>
            <a:spLocks noGrp="1"/>
          </p:cNvSpPr>
          <p:nvPr>
            <p:ph type="body" sz="quarter" idx="22"/>
          </p:nvPr>
        </p:nvSpPr>
        <p:spPr>
          <a:xfrm>
            <a:off x="15646529" y="4490606"/>
            <a:ext cx="2400396" cy="803344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41" name="Marcador de texto 11"/>
          <p:cNvSpPr>
            <a:spLocks noGrp="1"/>
          </p:cNvSpPr>
          <p:nvPr>
            <p:ph type="body" sz="quarter" idx="23"/>
          </p:nvPr>
        </p:nvSpPr>
        <p:spPr>
          <a:xfrm>
            <a:off x="20018365" y="4494923"/>
            <a:ext cx="2500898" cy="803344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42" name="Marcador de texto 11"/>
          <p:cNvSpPr>
            <a:spLocks noGrp="1"/>
          </p:cNvSpPr>
          <p:nvPr>
            <p:ph type="body" sz="quarter" idx="24"/>
          </p:nvPr>
        </p:nvSpPr>
        <p:spPr>
          <a:xfrm>
            <a:off x="14840055" y="5774890"/>
            <a:ext cx="2427977" cy="803344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150" baseline="0">
                <a:solidFill>
                  <a:schemeClr val="bg1">
                    <a:lumMod val="50000"/>
                  </a:schemeClr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43" name="Marcador de texto 11"/>
          <p:cNvSpPr>
            <a:spLocks noGrp="1"/>
          </p:cNvSpPr>
          <p:nvPr>
            <p:ph type="body" sz="quarter" idx="25"/>
          </p:nvPr>
        </p:nvSpPr>
        <p:spPr>
          <a:xfrm>
            <a:off x="19000784" y="5739427"/>
            <a:ext cx="2639084" cy="803344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150" baseline="0">
                <a:solidFill>
                  <a:schemeClr val="bg1">
                    <a:lumMod val="50000"/>
                  </a:schemeClr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52" name="Rectángulo 37"/>
          <p:cNvSpPr/>
          <p:nvPr userDrawn="1"/>
        </p:nvSpPr>
        <p:spPr>
          <a:xfrm>
            <a:off x="14442487" y="7224276"/>
            <a:ext cx="8076774" cy="57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1577" dirty="0">
                <a:solidFill>
                  <a:srgbClr val="FF0000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PORCENTAJE</a:t>
            </a:r>
            <a:r>
              <a:rPr lang="es-ES_tradnl" sz="1577" baseline="0" dirty="0">
                <a:solidFill>
                  <a:srgbClr val="FF0000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 DE CASOS CONFIRMADOS POR GRUPO ETARIO CON RESPECTO AL TOTAL DE CASOS CONFIRMADOS</a:t>
            </a:r>
            <a:endParaRPr lang="es-ES_tradnl" sz="1577" dirty="0">
              <a:solidFill>
                <a:srgbClr val="FF0000"/>
              </a:solidFill>
              <a:latin typeface="Bambino-Regular ☞" charset="0"/>
              <a:ea typeface="Bambino-Regular ☞" charset="0"/>
              <a:cs typeface="Bambino-Regular ☞" charset="0"/>
            </a:endParaRPr>
          </a:p>
        </p:txBody>
      </p:sp>
      <p:pic>
        <p:nvPicPr>
          <p:cNvPr id="53" name="Imagen 5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68226" y="9066431"/>
            <a:ext cx="2812990" cy="3168118"/>
          </a:xfrm>
          <a:prstGeom prst="rect">
            <a:avLst/>
          </a:prstGeom>
        </p:spPr>
      </p:pic>
      <p:sp>
        <p:nvSpPr>
          <p:cNvPr id="34" name="Rectángulo 33"/>
          <p:cNvSpPr/>
          <p:nvPr userDrawn="1"/>
        </p:nvSpPr>
        <p:spPr>
          <a:xfrm>
            <a:off x="9274444" y="6724674"/>
            <a:ext cx="2487865" cy="57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577" dirty="0">
                <a:solidFill>
                  <a:schemeClr val="bg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TASA DE</a:t>
            </a:r>
          </a:p>
          <a:p>
            <a:pPr algn="ctr"/>
            <a:r>
              <a:rPr lang="es-ES_tradnl" sz="1577" dirty="0">
                <a:solidFill>
                  <a:schemeClr val="bg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 POSITIVIDAD</a:t>
            </a:r>
          </a:p>
        </p:txBody>
      </p:sp>
      <p:sp>
        <p:nvSpPr>
          <p:cNvPr id="54" name="Rectángulo 53"/>
          <p:cNvSpPr/>
          <p:nvPr userDrawn="1"/>
        </p:nvSpPr>
        <p:spPr>
          <a:xfrm>
            <a:off x="8970866" y="9631651"/>
            <a:ext cx="3207709" cy="928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400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655" dirty="0">
                <a:solidFill>
                  <a:schemeClr val="bg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Velocidad de contagio</a:t>
            </a:r>
            <a:endParaRPr lang="es-ES_tradnl" sz="1260" dirty="0">
              <a:solidFill>
                <a:schemeClr val="bg1"/>
              </a:solidFill>
              <a:latin typeface="Bambino-Regular ☞" charset="0"/>
              <a:ea typeface="Bambino-Regular ☞" charset="0"/>
              <a:cs typeface="Bambino-Regular ☞" charset="0"/>
            </a:endParaRPr>
          </a:p>
          <a:p>
            <a:pPr algn="ctr"/>
            <a:r>
              <a:rPr lang="es-ES_tradnl" sz="1260" dirty="0">
                <a:solidFill>
                  <a:schemeClr val="bg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NÚMERO</a:t>
            </a:r>
          </a:p>
          <a:p>
            <a:pPr algn="ctr"/>
            <a:r>
              <a:rPr lang="es-ES_tradnl" sz="1260" dirty="0">
                <a:solidFill>
                  <a:schemeClr val="bg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 REPRODUCTIVO</a:t>
            </a:r>
          </a:p>
          <a:p>
            <a:pPr algn="ctr"/>
            <a:r>
              <a:rPr lang="es-ES_tradnl" sz="1260" dirty="0">
                <a:solidFill>
                  <a:schemeClr val="bg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EFECTIVO (Rt)</a:t>
            </a:r>
          </a:p>
        </p:txBody>
      </p:sp>
      <p:sp>
        <p:nvSpPr>
          <p:cNvPr id="56" name="Marcador de texto 11"/>
          <p:cNvSpPr>
            <a:spLocks noGrp="1"/>
          </p:cNvSpPr>
          <p:nvPr>
            <p:ph type="body" sz="quarter" idx="27"/>
          </p:nvPr>
        </p:nvSpPr>
        <p:spPr>
          <a:xfrm>
            <a:off x="9606711" y="11207318"/>
            <a:ext cx="2027252" cy="756038"/>
          </a:xfrm>
        </p:spPr>
        <p:txBody>
          <a:bodyPr>
            <a:noAutofit/>
          </a:bodyPr>
          <a:lstStyle>
            <a:lvl1pPr marL="360013" marR="0" indent="-360013" algn="ctr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44" name="Marcador de texto 11"/>
          <p:cNvSpPr>
            <a:spLocks noGrp="1"/>
          </p:cNvSpPr>
          <p:nvPr>
            <p:ph type="body" sz="quarter" idx="28" hasCustomPrompt="1"/>
          </p:nvPr>
        </p:nvSpPr>
        <p:spPr>
          <a:xfrm>
            <a:off x="8665087" y="13445585"/>
            <a:ext cx="7814029" cy="763984"/>
          </a:xfrm>
        </p:spPr>
        <p:txBody>
          <a:bodyPr anchor="ctr"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77" baseline="0">
                <a:solidFill>
                  <a:schemeClr val="accent4">
                    <a:lumMod val="60000"/>
                    <a:lumOff val="40000"/>
                  </a:schemeClr>
                </a:solidFill>
                <a:latin typeface="Bambino-Light" panose="00000400000000000000" pitchFamily="2" charset="0"/>
                <a:ea typeface="Bambino-Light" panose="00000400000000000000" pitchFamily="2" charset="0"/>
                <a:cs typeface="Bambino-Light" panose="00000400000000000000" pitchFamily="2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Elaborado por:</a:t>
            </a:r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8044500" y="3291949"/>
            <a:ext cx="4850154" cy="2563916"/>
            <a:chOff x="446616" y="201572"/>
            <a:chExt cx="2402930" cy="1196820"/>
          </a:xfrm>
        </p:grpSpPr>
        <p:pic>
          <p:nvPicPr>
            <p:cNvPr id="49" name="Imagen 14"/>
            <p:cNvPicPr>
              <a:picLocks noChangeAspect="1"/>
            </p:cNvPicPr>
            <p:nvPr userDrawn="1"/>
          </p:nvPicPr>
          <p:blipFill rotWithShape="1">
            <a:blip r:embed="rId6"/>
            <a:srcRect b="386"/>
            <a:stretch/>
          </p:blipFill>
          <p:spPr>
            <a:xfrm>
              <a:off x="446616" y="201572"/>
              <a:ext cx="2402930" cy="1196820"/>
            </a:xfrm>
            <a:prstGeom prst="rect">
              <a:avLst/>
            </a:prstGeom>
          </p:spPr>
        </p:pic>
        <p:sp>
          <p:nvSpPr>
            <p:cNvPr id="50" name="Rectángulo 15"/>
            <p:cNvSpPr/>
            <p:nvPr userDrawn="1"/>
          </p:nvSpPr>
          <p:spPr>
            <a:xfrm>
              <a:off x="1151465" y="329163"/>
              <a:ext cx="1321042" cy="2919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1732" dirty="0">
                  <a:solidFill>
                    <a:srgbClr val="E73122"/>
                  </a:solidFill>
                  <a:latin typeface="Bambino-Regular ☞" charset="0"/>
                  <a:ea typeface="Bambino-Regular ☞" charset="0"/>
                  <a:cs typeface="Bambino-Regular ☞" charset="0"/>
                </a:rPr>
                <a:t>TASA DE LETALIDAD / </a:t>
              </a:r>
            </a:p>
            <a:p>
              <a:r>
                <a:rPr lang="es-ES_tradnl" sz="1732" dirty="0">
                  <a:solidFill>
                    <a:srgbClr val="E73122"/>
                  </a:solidFill>
                  <a:latin typeface="Bambino-Regular ☞" charset="0"/>
                  <a:ea typeface="Bambino-Regular ☞" charset="0"/>
                  <a:cs typeface="Bambino-Regular ☞" charset="0"/>
                </a:rPr>
                <a:t>LETALIDAD CONTEXTO</a:t>
              </a:r>
            </a:p>
          </p:txBody>
        </p:sp>
      </p:grpSp>
      <p:sp>
        <p:nvSpPr>
          <p:cNvPr id="51" name="Marcador de texto 11"/>
          <p:cNvSpPr>
            <a:spLocks noGrp="1"/>
          </p:cNvSpPr>
          <p:nvPr>
            <p:ph type="body" sz="quarter" idx="29"/>
          </p:nvPr>
        </p:nvSpPr>
        <p:spPr>
          <a:xfrm>
            <a:off x="8319283" y="5018729"/>
            <a:ext cx="1954215" cy="700117"/>
          </a:xfrm>
        </p:spPr>
        <p:txBody>
          <a:bodyPr>
            <a:noAutofit/>
          </a:bodyPr>
          <a:lstStyle>
            <a:lvl1pPr marL="360013" marR="0" indent="-360013" algn="ctr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chemeClr val="bg1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57" name="Marcador de texto 11"/>
          <p:cNvSpPr>
            <a:spLocks noGrp="1"/>
          </p:cNvSpPr>
          <p:nvPr>
            <p:ph type="body" sz="quarter" idx="30"/>
          </p:nvPr>
        </p:nvSpPr>
        <p:spPr>
          <a:xfrm>
            <a:off x="10644434" y="5074395"/>
            <a:ext cx="2123182" cy="700117"/>
          </a:xfrm>
        </p:spPr>
        <p:txBody>
          <a:bodyPr>
            <a:noAutofit/>
          </a:bodyPr>
          <a:lstStyle>
            <a:lvl1pPr marL="360013" marR="0" indent="-360013" algn="ctr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chemeClr val="bg1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36" name="Marcador de texto 11"/>
          <p:cNvSpPr>
            <a:spLocks noGrp="1"/>
          </p:cNvSpPr>
          <p:nvPr>
            <p:ph type="body" sz="quarter" idx="20"/>
          </p:nvPr>
        </p:nvSpPr>
        <p:spPr>
          <a:xfrm>
            <a:off x="9467416" y="7848954"/>
            <a:ext cx="2100433" cy="756038"/>
          </a:xfrm>
        </p:spPr>
        <p:txBody>
          <a:bodyPr>
            <a:noAutofit/>
          </a:bodyPr>
          <a:lstStyle>
            <a:lvl1pPr marL="360013" marR="0" indent="-360013" algn="ctr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45" name="Rectángulo 27"/>
          <p:cNvSpPr/>
          <p:nvPr userDrawn="1"/>
        </p:nvSpPr>
        <p:spPr>
          <a:xfrm>
            <a:off x="1251355" y="10762408"/>
            <a:ext cx="3556166" cy="431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207" dirty="0">
                <a:solidFill>
                  <a:schemeClr val="tx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PERSONAS</a:t>
            </a:r>
            <a:r>
              <a:rPr lang="es-ES_tradnl" sz="2207" baseline="0" dirty="0">
                <a:solidFill>
                  <a:schemeClr val="tx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 FALLECIDAS</a:t>
            </a:r>
            <a:endParaRPr lang="es-ES_tradnl" sz="2207" dirty="0">
              <a:solidFill>
                <a:schemeClr val="tx1"/>
              </a:solidFill>
              <a:latin typeface="Bambino-Regular ☞" charset="0"/>
              <a:ea typeface="Bambino-Regular ☞" charset="0"/>
              <a:cs typeface="Bambino-Regular ☞" charset="0"/>
            </a:endParaRPr>
          </a:p>
        </p:txBody>
      </p:sp>
      <p:sp>
        <p:nvSpPr>
          <p:cNvPr id="63" name="Marcador de texto 11"/>
          <p:cNvSpPr>
            <a:spLocks noGrp="1"/>
          </p:cNvSpPr>
          <p:nvPr>
            <p:ph type="body" sz="quarter" idx="31"/>
          </p:nvPr>
        </p:nvSpPr>
        <p:spPr>
          <a:xfrm>
            <a:off x="5727760" y="11394448"/>
            <a:ext cx="2806239" cy="770302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095DA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64" name="Marcador de texto 11"/>
          <p:cNvSpPr>
            <a:spLocks noGrp="1"/>
          </p:cNvSpPr>
          <p:nvPr>
            <p:ph type="body" sz="quarter" idx="32"/>
          </p:nvPr>
        </p:nvSpPr>
        <p:spPr>
          <a:xfrm>
            <a:off x="5721751" y="12370952"/>
            <a:ext cx="2812243" cy="770302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095DA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65" name="Rectángulo 64"/>
          <p:cNvSpPr/>
          <p:nvPr userDrawn="1"/>
        </p:nvSpPr>
        <p:spPr>
          <a:xfrm>
            <a:off x="3764883" y="11466352"/>
            <a:ext cx="1956871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77" dirty="0">
                <a:solidFill>
                  <a:srgbClr val="E73122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PROBABLES</a:t>
            </a:r>
          </a:p>
        </p:txBody>
      </p:sp>
      <p:sp>
        <p:nvSpPr>
          <p:cNvPr id="66" name="Rectángulo 65"/>
          <p:cNvSpPr/>
          <p:nvPr userDrawn="1"/>
        </p:nvSpPr>
        <p:spPr>
          <a:xfrm>
            <a:off x="3305010" y="12191012"/>
            <a:ext cx="2416746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77" dirty="0">
                <a:solidFill>
                  <a:srgbClr val="E73122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CON</a:t>
            </a:r>
            <a:r>
              <a:rPr lang="es-ES_tradnl" sz="1577" baseline="0" dirty="0">
                <a:solidFill>
                  <a:srgbClr val="E73122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 SOSPECHA</a:t>
            </a:r>
            <a:endParaRPr lang="es-ES_tradnl" sz="1577" dirty="0">
              <a:solidFill>
                <a:srgbClr val="E73122"/>
              </a:solidFill>
              <a:latin typeface="Bambino-Regular ☞" charset="0"/>
              <a:ea typeface="Bambino-Regular ☞" charset="0"/>
              <a:cs typeface="Bambino-Regular ☞" charset="0"/>
            </a:endParaRPr>
          </a:p>
        </p:txBody>
      </p:sp>
      <p:sp>
        <p:nvSpPr>
          <p:cNvPr id="5" name="Rectángulo redondeado 4"/>
          <p:cNvSpPr/>
          <p:nvPr userDrawn="1"/>
        </p:nvSpPr>
        <p:spPr>
          <a:xfrm>
            <a:off x="1291762" y="10720261"/>
            <a:ext cx="4429990" cy="599238"/>
          </a:xfrm>
          <a:prstGeom prst="roundRect">
            <a:avLst/>
          </a:prstGeom>
          <a:noFill/>
          <a:ln>
            <a:solidFill>
              <a:srgbClr val="E73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837" dirty="0"/>
          </a:p>
        </p:txBody>
      </p:sp>
      <p:sp>
        <p:nvSpPr>
          <p:cNvPr id="7" name="Rectángulo redondeado 6"/>
          <p:cNvSpPr/>
          <p:nvPr userDrawn="1"/>
        </p:nvSpPr>
        <p:spPr>
          <a:xfrm>
            <a:off x="7370387" y="2824127"/>
            <a:ext cx="6433200" cy="9671738"/>
          </a:xfrm>
          <a:prstGeom prst="roundRect">
            <a:avLst/>
          </a:prstGeom>
          <a:noFill/>
          <a:ln>
            <a:solidFill>
              <a:srgbClr val="E73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837" dirty="0"/>
          </a:p>
        </p:txBody>
      </p:sp>
    </p:spTree>
    <p:extLst>
      <p:ext uri="{BB962C8B-B14F-4D97-AF65-F5344CB8AC3E}">
        <p14:creationId xmlns:p14="http://schemas.microsoft.com/office/powerpoint/2010/main" val="253815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AEA59-78C5-4AB7-8376-D6B8C0316123}" type="datetime1">
              <a:rPr lang="es-MX" smtClean="0"/>
              <a:pPr>
                <a:defRPr/>
              </a:pPr>
              <a:t>11/01/2022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4FE5C-08EA-4C34-93A3-66D66E418E47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89550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20" y="3590055"/>
            <a:ext cx="20803910" cy="5990088"/>
          </a:xfrm>
        </p:spPr>
        <p:txBody>
          <a:bodyPr anchor="b"/>
          <a:lstStyle>
            <a:lvl1pPr>
              <a:defRPr sz="1187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720" y="9636811"/>
            <a:ext cx="20803910" cy="3150046"/>
          </a:xfrm>
        </p:spPr>
        <p:txBody>
          <a:bodyPr/>
          <a:lstStyle>
            <a:lvl1pPr marL="0" indent="0">
              <a:buNone/>
              <a:defRPr sz="4748">
                <a:solidFill>
                  <a:schemeClr val="tx1">
                    <a:tint val="75000"/>
                  </a:schemeClr>
                </a:solidFill>
              </a:defRPr>
            </a:lvl1pPr>
            <a:lvl2pPr marL="904524" indent="0">
              <a:buNone/>
              <a:defRPr sz="3957">
                <a:solidFill>
                  <a:schemeClr val="tx1">
                    <a:tint val="75000"/>
                  </a:schemeClr>
                </a:solidFill>
              </a:defRPr>
            </a:lvl2pPr>
            <a:lvl3pPr marL="1809049" indent="0">
              <a:buNone/>
              <a:defRPr sz="3561">
                <a:solidFill>
                  <a:schemeClr val="tx1">
                    <a:tint val="75000"/>
                  </a:schemeClr>
                </a:solidFill>
              </a:defRPr>
            </a:lvl3pPr>
            <a:lvl4pPr marL="2713573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4pPr>
            <a:lvl5pPr marL="3618098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5pPr>
            <a:lvl6pPr marL="4522622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6pPr>
            <a:lvl7pPr marL="5427147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7pPr>
            <a:lvl8pPr marL="6331671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8pPr>
            <a:lvl9pPr marL="7236196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DA86CF-EC43-4669-B52D-DD50816BE96A}" type="datetime1">
              <a:rPr lang="es-MX" smtClean="0"/>
              <a:pPr>
                <a:defRPr/>
              </a:pPr>
              <a:t>11/01/2022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DE67B5-1B48-464F-92C0-A96C0EE4B945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73196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8283" y="3833390"/>
            <a:ext cx="10251202" cy="913680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10990" y="3833390"/>
            <a:ext cx="10251202" cy="913680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708F48-959D-494F-80DC-1C7B34B2F9DE}" type="datetime1">
              <a:rPr lang="es-MX" smtClean="0"/>
              <a:pPr>
                <a:defRPr/>
              </a:pPr>
              <a:t>11/01/2022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AF86A-CC57-4572-888D-AD9F4C7D3F22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70236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424" y="766679"/>
            <a:ext cx="20803910" cy="278337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1425" y="3530053"/>
            <a:ext cx="10204091" cy="1730025"/>
          </a:xfrm>
        </p:spPr>
        <p:txBody>
          <a:bodyPr anchor="b"/>
          <a:lstStyle>
            <a:lvl1pPr marL="0" indent="0">
              <a:buNone/>
              <a:defRPr sz="4748" b="1"/>
            </a:lvl1pPr>
            <a:lvl2pPr marL="904524" indent="0">
              <a:buNone/>
              <a:defRPr sz="3957" b="1"/>
            </a:lvl2pPr>
            <a:lvl3pPr marL="1809049" indent="0">
              <a:buNone/>
              <a:defRPr sz="3561" b="1"/>
            </a:lvl3pPr>
            <a:lvl4pPr marL="2713573" indent="0">
              <a:buNone/>
              <a:defRPr sz="3165" b="1"/>
            </a:lvl4pPr>
            <a:lvl5pPr marL="3618098" indent="0">
              <a:buNone/>
              <a:defRPr sz="3165" b="1"/>
            </a:lvl5pPr>
            <a:lvl6pPr marL="4522622" indent="0">
              <a:buNone/>
              <a:defRPr sz="3165" b="1"/>
            </a:lvl6pPr>
            <a:lvl7pPr marL="5427147" indent="0">
              <a:buNone/>
              <a:defRPr sz="3165" b="1"/>
            </a:lvl7pPr>
            <a:lvl8pPr marL="6331671" indent="0">
              <a:buNone/>
              <a:defRPr sz="3165" b="1"/>
            </a:lvl8pPr>
            <a:lvl9pPr marL="7236196" indent="0">
              <a:buNone/>
              <a:defRPr sz="316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1425" y="5260078"/>
            <a:ext cx="10204091" cy="773678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210990" y="3530053"/>
            <a:ext cx="10254344" cy="1730025"/>
          </a:xfrm>
        </p:spPr>
        <p:txBody>
          <a:bodyPr anchor="b"/>
          <a:lstStyle>
            <a:lvl1pPr marL="0" indent="0">
              <a:buNone/>
              <a:defRPr sz="4748" b="1"/>
            </a:lvl1pPr>
            <a:lvl2pPr marL="904524" indent="0">
              <a:buNone/>
              <a:defRPr sz="3957" b="1"/>
            </a:lvl2pPr>
            <a:lvl3pPr marL="1809049" indent="0">
              <a:buNone/>
              <a:defRPr sz="3561" b="1"/>
            </a:lvl3pPr>
            <a:lvl4pPr marL="2713573" indent="0">
              <a:buNone/>
              <a:defRPr sz="3165" b="1"/>
            </a:lvl4pPr>
            <a:lvl5pPr marL="3618098" indent="0">
              <a:buNone/>
              <a:defRPr sz="3165" b="1"/>
            </a:lvl5pPr>
            <a:lvl6pPr marL="4522622" indent="0">
              <a:buNone/>
              <a:defRPr sz="3165" b="1"/>
            </a:lvl6pPr>
            <a:lvl7pPr marL="5427147" indent="0">
              <a:buNone/>
              <a:defRPr sz="3165" b="1"/>
            </a:lvl7pPr>
            <a:lvl8pPr marL="6331671" indent="0">
              <a:buNone/>
              <a:defRPr sz="3165" b="1"/>
            </a:lvl8pPr>
            <a:lvl9pPr marL="7236196" indent="0">
              <a:buNone/>
              <a:defRPr sz="316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210990" y="5260078"/>
            <a:ext cx="10254344" cy="773678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C62234-1AC0-48E8-9406-C42CE8AF9469}" type="datetime1">
              <a:rPr lang="es-MX" smtClean="0"/>
              <a:pPr>
                <a:defRPr/>
              </a:pPr>
              <a:t>11/01/2022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2F5F3-E386-40BF-B5A3-4020914D2A85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71713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9F555D-CEDF-4F79-BD4C-E7154AD46237}" type="datetime1">
              <a:rPr lang="es-MX" smtClean="0"/>
              <a:pPr>
                <a:defRPr/>
              </a:pPr>
              <a:t>11/01/2022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52DC5-CC40-473A-A245-051658082FD6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46523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87DCB-20E4-43A1-8F65-FAE5BD9E63C8}" type="datetime1">
              <a:rPr lang="es-MX" smtClean="0"/>
              <a:pPr>
                <a:defRPr/>
              </a:pPr>
              <a:t>11/01/2022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10BF8-9AB7-4F1D-883E-6C92F08E097F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14567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425" y="960014"/>
            <a:ext cx="7779480" cy="3360050"/>
          </a:xfrm>
        </p:spPr>
        <p:txBody>
          <a:bodyPr anchor="b"/>
          <a:lstStyle>
            <a:lvl1pPr>
              <a:defRPr sz="633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4344" y="2073365"/>
            <a:ext cx="12210990" cy="10233485"/>
          </a:xfrm>
        </p:spPr>
        <p:txBody>
          <a:bodyPr/>
          <a:lstStyle>
            <a:lvl1pPr>
              <a:defRPr sz="6331"/>
            </a:lvl1pPr>
            <a:lvl2pPr>
              <a:defRPr sz="5540"/>
            </a:lvl2pPr>
            <a:lvl3pPr>
              <a:defRPr sz="4748"/>
            </a:lvl3pPr>
            <a:lvl4pPr>
              <a:defRPr sz="3957"/>
            </a:lvl4pPr>
            <a:lvl5pPr>
              <a:defRPr sz="3957"/>
            </a:lvl5pPr>
            <a:lvl6pPr>
              <a:defRPr sz="3957"/>
            </a:lvl6pPr>
            <a:lvl7pPr>
              <a:defRPr sz="3957"/>
            </a:lvl7pPr>
            <a:lvl8pPr>
              <a:defRPr sz="3957"/>
            </a:lvl8pPr>
            <a:lvl9pPr>
              <a:defRPr sz="3957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1425" y="4320064"/>
            <a:ext cx="7779480" cy="8003453"/>
          </a:xfrm>
        </p:spPr>
        <p:txBody>
          <a:bodyPr/>
          <a:lstStyle>
            <a:lvl1pPr marL="0" indent="0">
              <a:buNone/>
              <a:defRPr sz="3165"/>
            </a:lvl1pPr>
            <a:lvl2pPr marL="904524" indent="0">
              <a:buNone/>
              <a:defRPr sz="2770"/>
            </a:lvl2pPr>
            <a:lvl3pPr marL="1809049" indent="0">
              <a:buNone/>
              <a:defRPr sz="2374"/>
            </a:lvl3pPr>
            <a:lvl4pPr marL="2713573" indent="0">
              <a:buNone/>
              <a:defRPr sz="1978"/>
            </a:lvl4pPr>
            <a:lvl5pPr marL="3618098" indent="0">
              <a:buNone/>
              <a:defRPr sz="1978"/>
            </a:lvl5pPr>
            <a:lvl6pPr marL="4522622" indent="0">
              <a:buNone/>
              <a:defRPr sz="1978"/>
            </a:lvl6pPr>
            <a:lvl7pPr marL="5427147" indent="0">
              <a:buNone/>
              <a:defRPr sz="1978"/>
            </a:lvl7pPr>
            <a:lvl8pPr marL="6331671" indent="0">
              <a:buNone/>
              <a:defRPr sz="1978"/>
            </a:lvl8pPr>
            <a:lvl9pPr marL="7236196" indent="0">
              <a:buNone/>
              <a:defRPr sz="197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C596C5-7FC8-4FF6-817E-00A94C882579}" type="datetime1">
              <a:rPr lang="es-MX" smtClean="0"/>
              <a:pPr>
                <a:defRPr/>
              </a:pPr>
              <a:t>11/01/2022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646747-7BCD-4B69-B26E-0D3810EB4DFD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31475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425" y="960014"/>
            <a:ext cx="7779480" cy="3360050"/>
          </a:xfrm>
        </p:spPr>
        <p:txBody>
          <a:bodyPr anchor="b"/>
          <a:lstStyle>
            <a:lvl1pPr>
              <a:defRPr sz="633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54344" y="2073365"/>
            <a:ext cx="12210990" cy="10233485"/>
          </a:xfrm>
        </p:spPr>
        <p:txBody>
          <a:bodyPr anchor="t"/>
          <a:lstStyle>
            <a:lvl1pPr marL="0" indent="0">
              <a:buNone/>
              <a:defRPr sz="6331"/>
            </a:lvl1pPr>
            <a:lvl2pPr marL="904524" indent="0">
              <a:buNone/>
              <a:defRPr sz="5540"/>
            </a:lvl2pPr>
            <a:lvl3pPr marL="1809049" indent="0">
              <a:buNone/>
              <a:defRPr sz="4748"/>
            </a:lvl3pPr>
            <a:lvl4pPr marL="2713573" indent="0">
              <a:buNone/>
              <a:defRPr sz="3957"/>
            </a:lvl4pPr>
            <a:lvl5pPr marL="3618098" indent="0">
              <a:buNone/>
              <a:defRPr sz="3957"/>
            </a:lvl5pPr>
            <a:lvl6pPr marL="4522622" indent="0">
              <a:buNone/>
              <a:defRPr sz="3957"/>
            </a:lvl6pPr>
            <a:lvl7pPr marL="5427147" indent="0">
              <a:buNone/>
              <a:defRPr sz="3957"/>
            </a:lvl7pPr>
            <a:lvl8pPr marL="6331671" indent="0">
              <a:buNone/>
              <a:defRPr sz="3957"/>
            </a:lvl8pPr>
            <a:lvl9pPr marL="7236196" indent="0">
              <a:buNone/>
              <a:defRPr sz="3957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1425" y="4320064"/>
            <a:ext cx="7779480" cy="8003453"/>
          </a:xfrm>
        </p:spPr>
        <p:txBody>
          <a:bodyPr/>
          <a:lstStyle>
            <a:lvl1pPr marL="0" indent="0">
              <a:buNone/>
              <a:defRPr sz="3165"/>
            </a:lvl1pPr>
            <a:lvl2pPr marL="904524" indent="0">
              <a:buNone/>
              <a:defRPr sz="2770"/>
            </a:lvl2pPr>
            <a:lvl3pPr marL="1809049" indent="0">
              <a:buNone/>
              <a:defRPr sz="2374"/>
            </a:lvl3pPr>
            <a:lvl4pPr marL="2713573" indent="0">
              <a:buNone/>
              <a:defRPr sz="1978"/>
            </a:lvl4pPr>
            <a:lvl5pPr marL="3618098" indent="0">
              <a:buNone/>
              <a:defRPr sz="1978"/>
            </a:lvl5pPr>
            <a:lvl6pPr marL="4522622" indent="0">
              <a:buNone/>
              <a:defRPr sz="1978"/>
            </a:lvl6pPr>
            <a:lvl7pPr marL="5427147" indent="0">
              <a:buNone/>
              <a:defRPr sz="1978"/>
            </a:lvl7pPr>
            <a:lvl8pPr marL="6331671" indent="0">
              <a:buNone/>
              <a:defRPr sz="1978"/>
            </a:lvl8pPr>
            <a:lvl9pPr marL="7236196" indent="0">
              <a:buNone/>
              <a:defRPr sz="197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2CEEE2-36F6-41E9-A0C8-CFAAEB53B3D4}" type="datetime1">
              <a:rPr lang="es-MX" smtClean="0"/>
              <a:pPr>
                <a:defRPr/>
              </a:pPr>
              <a:t>11/01/2022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4F85A-5FAA-4210-ACBE-02521CB98D81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42997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8283" y="766679"/>
            <a:ext cx="20803910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8283" y="3833390"/>
            <a:ext cx="20803910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58283" y="13346865"/>
            <a:ext cx="5427107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346F93-1B4E-41DF-B5F1-817227E28FAA}" type="datetime1">
              <a:rPr lang="es-MX" smtClean="0"/>
              <a:pPr>
                <a:defRPr/>
              </a:pPr>
              <a:t>11/01/2022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89908" y="13346865"/>
            <a:ext cx="8140660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035085" y="13346865"/>
            <a:ext cx="5427107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727D08-AC9D-4ADD-AAF1-94106EC7AB94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43866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6" r:id="rId12"/>
    <p:sldLayoutId id="2147484017" r:id="rId13"/>
  </p:sldLayoutIdLst>
  <p:hf sldNum="0" hdr="0" ftr="0" dt="0"/>
  <p:txStyles>
    <p:titleStyle>
      <a:lvl1pPr algn="l" defTabSz="1809049" rtl="0" eaLnBrk="1" latinLnBrk="0" hangingPunct="1">
        <a:lnSpc>
          <a:spcPct val="90000"/>
        </a:lnSpc>
        <a:spcBef>
          <a:spcPct val="0"/>
        </a:spcBef>
        <a:buNone/>
        <a:defRPr sz="87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262" indent="-452262" algn="l" defTabSz="1809049" rtl="0" eaLnBrk="1" latinLnBrk="0" hangingPunct="1">
        <a:lnSpc>
          <a:spcPct val="90000"/>
        </a:lnSpc>
        <a:spcBef>
          <a:spcPts val="1978"/>
        </a:spcBef>
        <a:buFont typeface="Arial" panose="020B0604020202020204" pitchFamily="34" charset="0"/>
        <a:buChar char="•"/>
        <a:defRPr sz="5540" kern="1200">
          <a:solidFill>
            <a:schemeClr val="tx1"/>
          </a:solidFill>
          <a:latin typeface="+mn-lt"/>
          <a:ea typeface="+mn-ea"/>
          <a:cs typeface="+mn-cs"/>
        </a:defRPr>
      </a:lvl1pPr>
      <a:lvl2pPr marL="1356787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4748" kern="1200">
          <a:solidFill>
            <a:schemeClr val="tx1"/>
          </a:solidFill>
          <a:latin typeface="+mn-lt"/>
          <a:ea typeface="+mn-ea"/>
          <a:cs typeface="+mn-cs"/>
        </a:defRPr>
      </a:lvl2pPr>
      <a:lvl3pPr marL="2261311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957" kern="1200">
          <a:solidFill>
            <a:schemeClr val="tx1"/>
          </a:solidFill>
          <a:latin typeface="+mn-lt"/>
          <a:ea typeface="+mn-ea"/>
          <a:cs typeface="+mn-cs"/>
        </a:defRPr>
      </a:lvl3pPr>
      <a:lvl4pPr marL="3165836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4pPr>
      <a:lvl5pPr marL="4070360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5pPr>
      <a:lvl6pPr marL="4974885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6pPr>
      <a:lvl7pPr marL="5879409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7pPr>
      <a:lvl8pPr marL="6783934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8pPr>
      <a:lvl9pPr marL="7688458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1pPr>
      <a:lvl2pPr marL="904524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2pPr>
      <a:lvl3pPr marL="1809049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3pPr>
      <a:lvl4pPr marL="2713573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4pPr>
      <a:lvl5pPr marL="3618098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5pPr>
      <a:lvl6pPr marL="4522622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6pPr>
      <a:lvl7pPr marL="5427147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7pPr>
      <a:lvl8pPr marL="6331671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8pPr>
      <a:lvl9pPr marL="7236196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8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0" Type="http://schemas.openxmlformats.org/officeDocument/2006/relationships/image" Target="../media/image9.sv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NULL"/><Relationship Id="rId10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9.sv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21.svg"/><Relationship Id="rId15" Type="http://schemas.openxmlformats.org/officeDocument/2006/relationships/chart" Target="../charts/chart10.xml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91.sv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0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10" Type="http://schemas.openxmlformats.org/officeDocument/2006/relationships/chart" Target="../charts/chart13.xml"/><Relationship Id="rId4" Type="http://schemas.openxmlformats.org/officeDocument/2006/relationships/image" Target="../media/image8.png"/><Relationship Id="rId9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10" Type="http://schemas.openxmlformats.org/officeDocument/2006/relationships/image" Target="../media/image32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hyperlink" Target="https://public.tableau.com/app/profile/secretar.a.metropolitana.de.salud/viz/VisorsalasituacionalDMQ_16249873843630/MENU" TargetMode="External"/><Relationship Id="rId2" Type="http://schemas.openxmlformats.org/officeDocument/2006/relationships/hyperlink" Target="https://www.quitosaludable.gob.ec/infomes-epidemiologicos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9.svg"/><Relationship Id="rId5" Type="http://schemas.openxmlformats.org/officeDocument/2006/relationships/image" Target="../media/image38.png"/><Relationship Id="rId10" Type="http://schemas.openxmlformats.org/officeDocument/2006/relationships/image" Target="../media/image7.png"/><Relationship Id="rId4" Type="http://schemas.openxmlformats.org/officeDocument/2006/relationships/image" Target="../media/image37.png"/><Relationship Id="rId9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2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chart" Target="../charts/chart1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2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90.svg"/><Relationship Id="rId5" Type="http://schemas.openxmlformats.org/officeDocument/2006/relationships/image" Target="../media/image10.png"/><Relationship Id="rId4" Type="http://schemas.openxmlformats.org/officeDocument/2006/relationships/image" Target="../media/image120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hart" Target="../charts/chart4.xml"/><Relationship Id="rId3" Type="http://schemas.openxmlformats.org/officeDocument/2006/relationships/image" Target="../media/image8.png"/><Relationship Id="rId12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6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9.svg"/><Relationship Id="rId5" Type="http://schemas.openxmlformats.org/officeDocument/2006/relationships/image" Target="../media/image10.png"/><Relationship Id="rId15" Type="http://schemas.openxmlformats.org/officeDocument/2006/relationships/chart" Target="../charts/chart6.xml"/><Relationship Id="rId4" Type="http://schemas.openxmlformats.org/officeDocument/2006/relationships/image" Target="../media/image12.svg"/><Relationship Id="rId1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image" Target="../media/image1200.svg"/><Relationship Id="rId9" Type="http://schemas.openxmlformats.org/officeDocument/2006/relationships/image" Target="../media/image900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1200.svg"/><Relationship Id="rId9" Type="http://schemas.openxmlformats.org/officeDocument/2006/relationships/image" Target="../media/image900.sv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21.emf"/><Relationship Id="rId10" Type="http://schemas.openxmlformats.org/officeDocument/2006/relationships/image" Target="../media/image20.emf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0B3444B8-8E30-461C-81D9-73DE44AF3F12}"/>
              </a:ext>
            </a:extLst>
          </p:cNvPr>
          <p:cNvGrpSpPr/>
          <p:nvPr/>
        </p:nvGrpSpPr>
        <p:grpSpPr>
          <a:xfrm>
            <a:off x="4224886" y="4093258"/>
            <a:ext cx="15670705" cy="6213698"/>
            <a:chOff x="736404" y="1897104"/>
            <a:chExt cx="7463063" cy="2959230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xmlns="" id="{AAFB6530-2234-47E0-8138-A4BA4D9BA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36404" y="1897104"/>
              <a:ext cx="2289375" cy="2959230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xmlns="" id="{BC161E4D-AB08-43C1-9286-7815443B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060305" y="1897104"/>
              <a:ext cx="5139162" cy="2929711"/>
            </a:xfrm>
            <a:prstGeom prst="rect">
              <a:avLst/>
            </a:prstGeom>
          </p:spPr>
        </p:pic>
      </p:grpSp>
      <p:pic>
        <p:nvPicPr>
          <p:cNvPr id="5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31300" y="14073310"/>
            <a:ext cx="8390538" cy="32690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46" y="1847354"/>
            <a:ext cx="21746416" cy="11312297"/>
          </a:xfrm>
          <a:prstGeom prst="rect">
            <a:avLst/>
          </a:prstGeom>
        </p:spPr>
      </p:pic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663" y="244900"/>
            <a:ext cx="18400582" cy="1268978"/>
          </a:xfrm>
        </p:spPr>
        <p:txBody>
          <a:bodyPr/>
          <a:lstStyle/>
          <a:p>
            <a:pPr algn="ctr" eaLnBrk="1" hangingPunct="1"/>
            <a: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Defunciones confirmadas y probables COVID-19, según semana de </a:t>
            </a:r>
            <a:b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fallecimiento. DMQ </a:t>
            </a:r>
            <a:r>
              <a:rPr lang="es-E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2020-2022</a:t>
            </a:r>
            <a:endParaRPr lang="es-EC" altLang="en-US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7107" y="14073309"/>
            <a:ext cx="8390538" cy="32690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089224" y="3454137"/>
            <a:ext cx="2570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</a:rPr>
              <a:t>2020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8682404" y="3454137"/>
            <a:ext cx="2570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FF0000"/>
                </a:solidFill>
              </a:rPr>
              <a:t>2021</a:t>
            </a:r>
            <a:endParaRPr lang="es-EC" sz="2800" dirty="0">
              <a:solidFill>
                <a:srgbClr val="FF0000"/>
              </a:solidFill>
            </a:endParaRPr>
          </a:p>
        </p:txBody>
      </p:sp>
      <p:sp>
        <p:nvSpPr>
          <p:cNvPr id="16" name="Marcador de texto 7"/>
          <p:cNvSpPr txBox="1">
            <a:spLocks/>
          </p:cNvSpPr>
          <p:nvPr/>
        </p:nvSpPr>
        <p:spPr>
          <a:xfrm>
            <a:off x="5934229" y="13159651"/>
            <a:ext cx="9450795" cy="7934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</a:t>
            </a:r>
            <a:r>
              <a:rPr lang="es-ES_tradnl" sz="1680" dirty="0" smtClean="0">
                <a:latin typeface="Arial" panose="020B0604020202020204" pitchFamily="34" charset="0"/>
                <a:cs typeface="Arial" panose="020B0604020202020204" pitchFamily="34" charset="0"/>
              </a:rPr>
              <a:t>sujetos a variación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02 de enero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" y="13039576"/>
            <a:ext cx="5776018" cy="913502"/>
          </a:xfrm>
          <a:prstGeom prst="rect">
            <a:avLst/>
          </a:prstGeom>
        </p:spPr>
      </p:pic>
      <p:pic>
        <p:nvPicPr>
          <p:cNvPr id="19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33609" y="13099536"/>
            <a:ext cx="2193620" cy="1240558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9360283" y="10388718"/>
            <a:ext cx="59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3" name="CuadroTexto 22"/>
          <p:cNvSpPr txBox="1"/>
          <p:nvPr/>
        </p:nvSpPr>
        <p:spPr>
          <a:xfrm>
            <a:off x="14724533" y="2735610"/>
            <a:ext cx="90720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80" dirty="0"/>
              <a:t>99</a:t>
            </a:r>
            <a:endParaRPr lang="es-EC" sz="168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5799882" y="1847354"/>
            <a:ext cx="90720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80" dirty="0"/>
              <a:t>110</a:t>
            </a:r>
            <a:endParaRPr lang="es-EC" sz="168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22178805" y="11483324"/>
            <a:ext cx="41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1</a:t>
            </a:r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2458010" y="11479184"/>
            <a:ext cx="417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1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194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9557" y="523882"/>
            <a:ext cx="12169352" cy="1268978"/>
          </a:xfrm>
        </p:spPr>
        <p:txBody>
          <a:bodyPr>
            <a:normAutofit/>
          </a:bodyPr>
          <a:lstStyle/>
          <a:p>
            <a:pPr algn="ctr"/>
            <a:r>
              <a:rPr lang="es-ES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Mortalidad Generales</a:t>
            </a:r>
            <a:endParaRPr lang="es-EC" altLang="en-US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91" y="14073309"/>
            <a:ext cx="8390538" cy="326903"/>
          </a:xfrm>
          <a:prstGeom prst="rect">
            <a:avLst/>
          </a:prstGeom>
        </p:spPr>
      </p:pic>
      <p:sp>
        <p:nvSpPr>
          <p:cNvPr id="18" name="Marcador de texto 7"/>
          <p:cNvSpPr txBox="1">
            <a:spLocks/>
          </p:cNvSpPr>
          <p:nvPr/>
        </p:nvSpPr>
        <p:spPr>
          <a:xfrm>
            <a:off x="178917" y="13320786"/>
            <a:ext cx="9450795" cy="72599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INEC 2015-2019. Registro Civil 2020-2021.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06 de enero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_tradnl" sz="1680" dirty="0" smtClean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xmlns="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1269809"/>
              </p:ext>
            </p:extLst>
          </p:nvPr>
        </p:nvGraphicFramePr>
        <p:xfrm>
          <a:off x="1259037" y="2595299"/>
          <a:ext cx="21530392" cy="1058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xmlns="" id="{193BE67D-AEBD-40CC-9665-A412FB6609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6061760"/>
              </p:ext>
            </p:extLst>
          </p:nvPr>
        </p:nvGraphicFramePr>
        <p:xfrm>
          <a:off x="15007437" y="1915354"/>
          <a:ext cx="8848791" cy="2883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17676861" y="152679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2060"/>
                </a:solidFill>
              </a:rPr>
              <a:t>Exceso de mortalidad mensual</a:t>
            </a:r>
            <a:endParaRPr lang="es-EC" dirty="0">
              <a:solidFill>
                <a:srgbClr val="002060"/>
              </a:solidFill>
            </a:endParaRPr>
          </a:p>
        </p:txBody>
      </p:sp>
      <p:pic>
        <p:nvPicPr>
          <p:cNvPr id="22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662608" y="12999128"/>
            <a:ext cx="2193620" cy="12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928" y="646966"/>
            <a:ext cx="17336884" cy="119562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C" sz="395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Ocupación hospitalizaría y UCI/UCIN (adultos y pediátricas) destinadas para COVID-19, por establecimiento de salud que reporta*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62215" y="13675986"/>
            <a:ext cx="7905500" cy="308005"/>
          </a:xfrm>
          <a:prstGeom prst="rect">
            <a:avLst/>
          </a:prstGeom>
        </p:spPr>
      </p:pic>
      <p:sp>
        <p:nvSpPr>
          <p:cNvPr id="16" name="Marcador de texto 7"/>
          <p:cNvSpPr txBox="1">
            <a:spLocks/>
          </p:cNvSpPr>
          <p:nvPr/>
        </p:nvSpPr>
        <p:spPr>
          <a:xfrm>
            <a:off x="6402553" y="12880391"/>
            <a:ext cx="13186259" cy="7828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583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Elaborado </a:t>
            </a: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por: </a:t>
            </a:r>
            <a:r>
              <a:rPr lang="es-ES_tradnl" sz="1583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583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Fecha de corte</a:t>
            </a:r>
            <a:r>
              <a:rPr lang="es-ES_tradnl" sz="1583" b="1" dirty="0" smtClean="0">
                <a:latin typeface="Arial" panose="020B0604020202020204" pitchFamily="34" charset="0"/>
                <a:cs typeface="Arial" panose="020B0604020202020204" pitchFamily="34" charset="0"/>
              </a:rPr>
              <a:t>: MSP 10 de enero, resto de la información al 07 </a:t>
            </a: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de enero de 2022</a:t>
            </a:r>
            <a:endParaRPr lang="es-ES_tradnl" sz="158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1" y="12702010"/>
            <a:ext cx="5442119" cy="860695"/>
          </a:xfrm>
          <a:prstGeom prst="rect">
            <a:avLst/>
          </a:prstGeom>
        </p:spPr>
      </p:pic>
      <p:pic>
        <p:nvPicPr>
          <p:cNvPr id="19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151518" y="12712664"/>
            <a:ext cx="2066811" cy="116884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D40F71E-9772-4634-B651-D6C242DBE000}"/>
              </a:ext>
            </a:extLst>
          </p:cNvPr>
          <p:cNvSpPr txBox="1"/>
          <p:nvPr/>
        </p:nvSpPr>
        <p:spPr>
          <a:xfrm>
            <a:off x="906198" y="6165318"/>
            <a:ext cx="2214773" cy="6718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883" b="1" dirty="0">
                <a:solidFill>
                  <a:srgbClr val="002060"/>
                </a:solidFill>
              </a:rPr>
              <a:t>% DE OCUPACIÓN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9331A689-6805-498E-800E-35986980A06E}"/>
              </a:ext>
            </a:extLst>
          </p:cNvPr>
          <p:cNvSpPr txBox="1"/>
          <p:nvPr/>
        </p:nvSpPr>
        <p:spPr>
          <a:xfrm>
            <a:off x="1034679" y="7406303"/>
            <a:ext cx="2336449" cy="6718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883" b="1" dirty="0">
                <a:solidFill>
                  <a:srgbClr val="002060"/>
                </a:solidFill>
              </a:rPr>
              <a:t>PACIENTES EN ESPERA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FD40F71E-9772-4634-B651-D6C242DBE000}"/>
              </a:ext>
            </a:extLst>
          </p:cNvPr>
          <p:cNvSpPr txBox="1"/>
          <p:nvPr/>
        </p:nvSpPr>
        <p:spPr>
          <a:xfrm>
            <a:off x="906198" y="5029054"/>
            <a:ext cx="2214773" cy="6718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883" b="1" dirty="0">
                <a:solidFill>
                  <a:srgbClr val="002060"/>
                </a:solidFill>
              </a:rPr>
              <a:t> CAMAS ASIGNADAS</a:t>
            </a:r>
            <a:endParaRPr lang="es-EC" sz="1883" b="1" dirty="0">
              <a:solidFill>
                <a:srgbClr val="002060"/>
              </a:solidFill>
            </a:endParaRPr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3291655" y="5096519"/>
            <a:ext cx="1860296" cy="900215"/>
          </a:xfrm>
          <a:prstGeom prst="rect">
            <a:avLst/>
          </a:prstGeom>
        </p:spPr>
        <p:txBody>
          <a:bodyPr vert="horz" lIns="135678" tIns="67839" rIns="135678" bIns="67839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561" dirty="0">
                <a:solidFill>
                  <a:srgbClr val="002060"/>
                </a:solidFill>
              </a:rPr>
              <a:t>62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2988443" y="6453228"/>
            <a:ext cx="2501251" cy="874620"/>
          </a:xfrm>
          <a:prstGeom prst="rect">
            <a:avLst/>
          </a:prstGeom>
        </p:spPr>
        <p:txBody>
          <a:bodyPr vert="horz" lIns="180904" tIns="90452" rIns="180904" bIns="9045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3561" dirty="0" smtClean="0"/>
              <a:t>85,4%</a:t>
            </a:r>
            <a:endParaRPr lang="es-ES_tradnl" sz="3561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9257F2FC-33D6-4C48-9651-6C65C9577B2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32687" y="8580358"/>
            <a:ext cx="1835319" cy="1496455"/>
          </a:xfrm>
          <a:prstGeom prst="rect">
            <a:avLst/>
          </a:prstGeom>
        </p:spPr>
      </p:pic>
      <p:sp>
        <p:nvSpPr>
          <p:cNvPr id="23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2963158" y="7560262"/>
            <a:ext cx="2182579" cy="1200288"/>
          </a:xfrm>
          <a:prstGeom prst="rect">
            <a:avLst/>
          </a:prstGeom>
        </p:spPr>
        <p:txBody>
          <a:bodyPr vert="horz" lIns="180904" tIns="90452" rIns="180904" bIns="9045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561" dirty="0" smtClean="0">
                <a:solidFill>
                  <a:schemeClr val="tx2"/>
                </a:solidFill>
              </a:rPr>
              <a:t>N/D</a:t>
            </a:r>
            <a:endParaRPr lang="es-ES_tradnl" sz="3561" dirty="0">
              <a:solidFill>
                <a:schemeClr val="tx2"/>
              </a:solidFill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FD40F71E-9772-4634-B651-D6C242DBE000}"/>
              </a:ext>
            </a:extLst>
          </p:cNvPr>
          <p:cNvSpPr txBox="1"/>
          <p:nvPr/>
        </p:nvSpPr>
        <p:spPr>
          <a:xfrm>
            <a:off x="14244360" y="2489949"/>
            <a:ext cx="6513155" cy="5563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3015" b="1" dirty="0">
                <a:solidFill>
                  <a:srgbClr val="FF0000"/>
                </a:solidFill>
              </a:rPr>
              <a:t>UCI/UCIN– COVID-19</a:t>
            </a:r>
          </a:p>
        </p:txBody>
      </p:sp>
      <p:sp>
        <p:nvSpPr>
          <p:cNvPr id="25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6780860" y="5155372"/>
            <a:ext cx="1860296" cy="900215"/>
          </a:xfrm>
          <a:prstGeom prst="rect">
            <a:avLst/>
          </a:prstGeom>
        </p:spPr>
        <p:txBody>
          <a:bodyPr vert="horz" lIns="135678" tIns="67839" rIns="135678" bIns="67839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sz="3561" dirty="0">
              <a:solidFill>
                <a:srgbClr val="002060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07CFBB27-95EE-45C1-B32E-B270EB7BB0D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054601" y="8605746"/>
            <a:ext cx="2196486" cy="1562661"/>
          </a:xfrm>
          <a:prstGeom prst="rect">
            <a:avLst/>
          </a:prstGeom>
        </p:spPr>
      </p:pic>
      <p:sp>
        <p:nvSpPr>
          <p:cNvPr id="28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12683916" y="6477376"/>
            <a:ext cx="2501251" cy="976488"/>
          </a:xfrm>
          <a:prstGeom prst="rect">
            <a:avLst/>
          </a:prstGeom>
        </p:spPr>
        <p:txBody>
          <a:bodyPr vert="horz" lIns="180904" tIns="90452" rIns="180904" bIns="9045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3561" dirty="0" smtClean="0"/>
              <a:t>74,3%</a:t>
            </a:r>
            <a:endParaRPr lang="es-ES_tradnl" sz="3561" dirty="0"/>
          </a:p>
        </p:txBody>
      </p:sp>
      <p:sp>
        <p:nvSpPr>
          <p:cNvPr id="30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12864116" y="7628109"/>
            <a:ext cx="2182579" cy="1200288"/>
          </a:xfrm>
          <a:prstGeom prst="rect">
            <a:avLst/>
          </a:prstGeom>
        </p:spPr>
        <p:txBody>
          <a:bodyPr vert="horz" lIns="180904" tIns="90452" rIns="180904" bIns="9045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561" dirty="0" smtClean="0">
                <a:solidFill>
                  <a:schemeClr val="tx2"/>
                </a:solidFill>
              </a:rPr>
              <a:t>N/D</a:t>
            </a:r>
            <a:endParaRPr lang="es-ES_tradnl" sz="3561" dirty="0">
              <a:solidFill>
                <a:schemeClr val="tx2"/>
              </a:solidFill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FD40F71E-9772-4634-B651-D6C242DBE000}"/>
              </a:ext>
            </a:extLst>
          </p:cNvPr>
          <p:cNvSpPr txBox="1"/>
          <p:nvPr/>
        </p:nvSpPr>
        <p:spPr>
          <a:xfrm>
            <a:off x="3291656" y="2409176"/>
            <a:ext cx="7486960" cy="10202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3015" b="1" dirty="0">
                <a:solidFill>
                  <a:srgbClr val="FF0000"/>
                </a:solidFill>
              </a:rPr>
              <a:t>HOSPITALIZACIÓN</a:t>
            </a:r>
          </a:p>
          <a:p>
            <a:pPr algn="ctr"/>
            <a:r>
              <a:rPr lang="es-ES" sz="3015" b="1" dirty="0">
                <a:solidFill>
                  <a:srgbClr val="FF0000"/>
                </a:solidFill>
              </a:rPr>
              <a:t>COVID-19</a:t>
            </a:r>
            <a:endParaRPr lang="es-EC" sz="3015" b="1" dirty="0">
              <a:solidFill>
                <a:srgbClr val="FF0000"/>
              </a:solidFill>
            </a:endParaRPr>
          </a:p>
        </p:txBody>
      </p:sp>
      <p:sp>
        <p:nvSpPr>
          <p:cNvPr id="27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12952305" y="5186219"/>
            <a:ext cx="1860296" cy="900215"/>
          </a:xfrm>
          <a:prstGeom prst="rect">
            <a:avLst/>
          </a:prstGeom>
        </p:spPr>
        <p:txBody>
          <a:bodyPr vert="horz" lIns="135678" tIns="67839" rIns="135678" bIns="67839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561" dirty="0" smtClean="0">
                <a:solidFill>
                  <a:srgbClr val="002060"/>
                </a:solidFill>
              </a:rPr>
              <a:t>39</a:t>
            </a:r>
            <a:endParaRPr lang="es-ES_tradnl" sz="3561" dirty="0">
              <a:solidFill>
                <a:srgbClr val="00206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102913" y="10304467"/>
            <a:ext cx="98279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95" dirty="0" smtClean="0"/>
              <a:t>*</a:t>
            </a:r>
            <a:r>
              <a:rPr lang="es-ES" sz="1695" dirty="0"/>
              <a:t>Resto de Red Pública se refiere a ISSFA, Policía Nacional, </a:t>
            </a:r>
            <a:r>
              <a:rPr lang="es-ES" sz="1695" dirty="0" smtClean="0"/>
              <a:t>IESS</a:t>
            </a:r>
          </a:p>
          <a:p>
            <a:r>
              <a:rPr lang="es-ES" sz="1695" dirty="0" smtClean="0"/>
              <a:t>N/D No disponible</a:t>
            </a:r>
            <a:endParaRPr lang="es-EC" sz="1695" dirty="0"/>
          </a:p>
        </p:txBody>
      </p:sp>
      <p:sp>
        <p:nvSpPr>
          <p:cNvPr id="29" name="CuadroTexto 28"/>
          <p:cNvSpPr txBox="1"/>
          <p:nvPr/>
        </p:nvSpPr>
        <p:spPr>
          <a:xfrm>
            <a:off x="5799294" y="3774595"/>
            <a:ext cx="3231661" cy="102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15" dirty="0">
                <a:solidFill>
                  <a:srgbClr val="002060"/>
                </a:solidFill>
              </a:rPr>
              <a:t>Resto de Red </a:t>
            </a:r>
          </a:p>
          <a:p>
            <a:pPr algn="ctr"/>
            <a:r>
              <a:rPr lang="es-ES" sz="3015" dirty="0">
                <a:solidFill>
                  <a:srgbClr val="002060"/>
                </a:solidFill>
              </a:rPr>
              <a:t>Pública*</a:t>
            </a:r>
            <a:endParaRPr lang="es-EC" sz="3015" dirty="0">
              <a:solidFill>
                <a:srgbClr val="002060"/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8853988" y="3774595"/>
            <a:ext cx="3231661" cy="102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15" dirty="0">
                <a:solidFill>
                  <a:srgbClr val="002060"/>
                </a:solidFill>
              </a:rPr>
              <a:t>Red Complementaria</a:t>
            </a:r>
            <a:endParaRPr lang="es-EC" sz="3015" dirty="0">
              <a:solidFill>
                <a:srgbClr val="002060"/>
              </a:solidFill>
            </a:endParaRPr>
          </a:p>
        </p:txBody>
      </p:sp>
      <p:sp>
        <p:nvSpPr>
          <p:cNvPr id="34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6449106" y="5082449"/>
            <a:ext cx="1860296" cy="900215"/>
          </a:xfrm>
          <a:prstGeom prst="rect">
            <a:avLst/>
          </a:prstGeom>
        </p:spPr>
        <p:txBody>
          <a:bodyPr vert="horz" lIns="135678" tIns="67839" rIns="135678" bIns="67839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561" dirty="0">
                <a:solidFill>
                  <a:srgbClr val="002060"/>
                </a:solidFill>
              </a:rPr>
              <a:t>162</a:t>
            </a:r>
          </a:p>
        </p:txBody>
      </p:sp>
      <p:sp>
        <p:nvSpPr>
          <p:cNvPr id="36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9533516" y="5082449"/>
            <a:ext cx="1860296" cy="900215"/>
          </a:xfrm>
          <a:prstGeom prst="rect">
            <a:avLst/>
          </a:prstGeom>
        </p:spPr>
        <p:txBody>
          <a:bodyPr vert="horz" lIns="135678" tIns="67839" rIns="135678" bIns="67839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56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6260166" y="6421414"/>
            <a:ext cx="2501251" cy="874620"/>
          </a:xfrm>
          <a:prstGeom prst="rect">
            <a:avLst/>
          </a:prstGeom>
        </p:spPr>
        <p:txBody>
          <a:bodyPr vert="horz" lIns="180904" tIns="90452" rIns="180904" bIns="9045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3561" dirty="0"/>
              <a:t>94,4%</a:t>
            </a:r>
            <a:endParaRPr lang="es-ES_tradnl" sz="3561" dirty="0"/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9246602" y="6421416"/>
            <a:ext cx="2501251" cy="874620"/>
          </a:xfrm>
          <a:prstGeom prst="rect">
            <a:avLst/>
          </a:prstGeom>
        </p:spPr>
        <p:txBody>
          <a:bodyPr vert="horz" lIns="180904" tIns="90452" rIns="180904" bIns="9045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3561" dirty="0"/>
              <a:t>80%</a:t>
            </a:r>
            <a:endParaRPr lang="es-ES_tradnl" sz="3561" dirty="0"/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6261284" y="7614537"/>
            <a:ext cx="2182579" cy="1200288"/>
          </a:xfrm>
          <a:prstGeom prst="rect">
            <a:avLst/>
          </a:prstGeom>
        </p:spPr>
        <p:txBody>
          <a:bodyPr vert="horz" lIns="180904" tIns="90452" rIns="180904" bIns="9045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561" dirty="0" smtClean="0">
                <a:solidFill>
                  <a:schemeClr val="tx2"/>
                </a:solidFill>
              </a:rPr>
              <a:t>N/D</a:t>
            </a:r>
            <a:endParaRPr lang="es-ES_tradnl" sz="3561" dirty="0">
              <a:solidFill>
                <a:schemeClr val="tx2"/>
              </a:solidFill>
            </a:endParaRP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9348559" y="7614537"/>
            <a:ext cx="2182579" cy="1200288"/>
          </a:xfrm>
          <a:prstGeom prst="rect">
            <a:avLst/>
          </a:prstGeom>
        </p:spPr>
        <p:txBody>
          <a:bodyPr vert="horz" lIns="180904" tIns="90452" rIns="180904" bIns="9045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561" dirty="0" smtClean="0">
                <a:solidFill>
                  <a:schemeClr val="tx2"/>
                </a:solidFill>
              </a:rPr>
              <a:t>N/D</a:t>
            </a:r>
            <a:endParaRPr lang="es-ES_tradnl" sz="3561" dirty="0">
              <a:solidFill>
                <a:schemeClr val="tx2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150202" y="2179548"/>
            <a:ext cx="10935448" cy="88877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95"/>
          </a:p>
        </p:txBody>
      </p:sp>
      <p:sp>
        <p:nvSpPr>
          <p:cNvPr id="41" name="CuadroTexto 40"/>
          <p:cNvSpPr txBox="1"/>
          <p:nvPr/>
        </p:nvSpPr>
        <p:spPr>
          <a:xfrm>
            <a:off x="12280557" y="3807582"/>
            <a:ext cx="3687479" cy="61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391" dirty="0">
                <a:solidFill>
                  <a:srgbClr val="002060"/>
                </a:solidFill>
              </a:rPr>
              <a:t>MSP</a:t>
            </a:r>
            <a:endParaRPr lang="es-EC" sz="3391" dirty="0">
              <a:solidFill>
                <a:srgbClr val="002060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15671469" y="3759430"/>
            <a:ext cx="3231661" cy="102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15" dirty="0">
                <a:solidFill>
                  <a:srgbClr val="002060"/>
                </a:solidFill>
              </a:rPr>
              <a:t>Resto de Red </a:t>
            </a:r>
          </a:p>
          <a:p>
            <a:pPr algn="ctr"/>
            <a:r>
              <a:rPr lang="es-ES" sz="3015" dirty="0">
                <a:solidFill>
                  <a:srgbClr val="002060"/>
                </a:solidFill>
              </a:rPr>
              <a:t>Pública*</a:t>
            </a:r>
            <a:endParaRPr lang="es-EC" sz="3015" dirty="0">
              <a:solidFill>
                <a:srgbClr val="002060"/>
              </a:solidFill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18903130" y="3819603"/>
            <a:ext cx="3231661" cy="102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15" dirty="0">
                <a:solidFill>
                  <a:srgbClr val="002060"/>
                </a:solidFill>
              </a:rPr>
              <a:t>Red Complementaria</a:t>
            </a:r>
            <a:endParaRPr lang="es-EC" sz="3015" dirty="0">
              <a:solidFill>
                <a:srgbClr val="002060"/>
              </a:solidFill>
            </a:endParaRPr>
          </a:p>
        </p:txBody>
      </p:sp>
      <p:sp>
        <p:nvSpPr>
          <p:cNvPr id="44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19588812" y="5210114"/>
            <a:ext cx="1860296" cy="900215"/>
          </a:xfrm>
          <a:prstGeom prst="rect">
            <a:avLst/>
          </a:prstGeom>
        </p:spPr>
        <p:txBody>
          <a:bodyPr vert="horz" lIns="135678" tIns="67839" rIns="135678" bIns="67839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56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45" name="Marcador de texto 3">
            <a:extLst>
              <a:ext uri="{FF2B5EF4-FFF2-40B4-BE49-F238E27FC236}">
                <a16:creationId xmlns:a16="http://schemas.microsoft.com/office/drawing/2014/main" xmlns="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16171078" y="5186219"/>
            <a:ext cx="1860296" cy="900215"/>
          </a:xfrm>
          <a:prstGeom prst="rect">
            <a:avLst/>
          </a:prstGeom>
        </p:spPr>
        <p:txBody>
          <a:bodyPr vert="horz" lIns="135678" tIns="67839" rIns="135678" bIns="67839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561" dirty="0">
                <a:solidFill>
                  <a:srgbClr val="002060"/>
                </a:solidFill>
              </a:rPr>
              <a:t>26</a:t>
            </a:r>
          </a:p>
        </p:txBody>
      </p:sp>
      <p:sp>
        <p:nvSpPr>
          <p:cNvPr id="46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16036676" y="6430640"/>
            <a:ext cx="2501251" cy="976488"/>
          </a:xfrm>
          <a:prstGeom prst="rect">
            <a:avLst/>
          </a:prstGeom>
        </p:spPr>
        <p:txBody>
          <a:bodyPr vert="horz" lIns="180904" tIns="90452" rIns="180904" bIns="9045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3561" dirty="0"/>
              <a:t>80,7%</a:t>
            </a:r>
            <a:endParaRPr lang="es-ES_tradnl" sz="3561" dirty="0"/>
          </a:p>
        </p:txBody>
      </p:sp>
      <p:sp>
        <p:nvSpPr>
          <p:cNvPr id="47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19313727" y="6370480"/>
            <a:ext cx="2501251" cy="976488"/>
          </a:xfrm>
          <a:prstGeom prst="rect">
            <a:avLst/>
          </a:prstGeom>
        </p:spPr>
        <p:txBody>
          <a:bodyPr vert="horz" lIns="180904" tIns="90452" rIns="180904" bIns="9045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3561" dirty="0"/>
              <a:t>100%</a:t>
            </a:r>
            <a:endParaRPr lang="es-ES_tradnl" sz="3561" dirty="0"/>
          </a:p>
        </p:txBody>
      </p:sp>
      <p:sp>
        <p:nvSpPr>
          <p:cNvPr id="48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16105443" y="7637700"/>
            <a:ext cx="2182579" cy="1200288"/>
          </a:xfrm>
          <a:prstGeom prst="rect">
            <a:avLst/>
          </a:prstGeom>
        </p:spPr>
        <p:txBody>
          <a:bodyPr vert="horz" lIns="180904" tIns="90452" rIns="180904" bIns="9045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561" dirty="0" smtClean="0">
                <a:solidFill>
                  <a:schemeClr val="tx2"/>
                </a:solidFill>
              </a:rPr>
              <a:t>N/D</a:t>
            </a:r>
            <a:endParaRPr lang="es-ES_tradnl" sz="3561" dirty="0">
              <a:solidFill>
                <a:schemeClr val="tx2"/>
              </a:solidFill>
            </a:endParaRPr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xmlns="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19313726" y="7703966"/>
            <a:ext cx="2182579" cy="1200288"/>
          </a:xfrm>
          <a:prstGeom prst="rect">
            <a:avLst/>
          </a:prstGeom>
        </p:spPr>
        <p:txBody>
          <a:bodyPr vert="horz" lIns="180904" tIns="90452" rIns="180904" bIns="90452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561" dirty="0" smtClean="0">
                <a:solidFill>
                  <a:schemeClr val="tx2"/>
                </a:solidFill>
              </a:rPr>
              <a:t>N/D</a:t>
            </a:r>
            <a:endParaRPr lang="es-ES_tradnl" sz="3561" dirty="0">
              <a:solidFill>
                <a:schemeClr val="tx2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12399466" y="2111703"/>
            <a:ext cx="10257721" cy="895558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95"/>
          </a:p>
        </p:txBody>
      </p:sp>
      <p:sp>
        <p:nvSpPr>
          <p:cNvPr id="50" name="CuadroTexto 49"/>
          <p:cNvSpPr txBox="1"/>
          <p:nvPr/>
        </p:nvSpPr>
        <p:spPr>
          <a:xfrm>
            <a:off x="2439989" y="3969454"/>
            <a:ext cx="3687479" cy="61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391" dirty="0">
                <a:solidFill>
                  <a:srgbClr val="002060"/>
                </a:solidFill>
              </a:rPr>
              <a:t>MSP</a:t>
            </a:r>
            <a:endParaRPr lang="es-EC" sz="3391" dirty="0">
              <a:solidFill>
                <a:srgbClr val="002060"/>
              </a:solidFill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xmlns="" id="{FD40F71E-9772-4634-B651-D6C242DBE000}"/>
              </a:ext>
            </a:extLst>
          </p:cNvPr>
          <p:cNvSpPr txBox="1"/>
          <p:nvPr/>
        </p:nvSpPr>
        <p:spPr>
          <a:xfrm>
            <a:off x="4248812" y="11719811"/>
            <a:ext cx="2214773" cy="6718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883" b="1" dirty="0">
                <a:solidFill>
                  <a:srgbClr val="002060"/>
                </a:solidFill>
              </a:rPr>
              <a:t>% GENERAL DE OCUPACIÓN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xmlns="" id="{FD40F71E-9772-4634-B651-D6C242DBE000}"/>
              </a:ext>
            </a:extLst>
          </p:cNvPr>
          <p:cNvSpPr txBox="1"/>
          <p:nvPr/>
        </p:nvSpPr>
        <p:spPr>
          <a:xfrm>
            <a:off x="13506738" y="11579886"/>
            <a:ext cx="2214773" cy="6718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883" b="1" dirty="0">
                <a:solidFill>
                  <a:srgbClr val="002060"/>
                </a:solidFill>
              </a:rPr>
              <a:t>% GENERAL DE OCUPACIÓN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352573" y="11644326"/>
            <a:ext cx="2442434" cy="78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23" b="1" dirty="0">
                <a:solidFill>
                  <a:srgbClr val="FF0000"/>
                </a:solidFill>
              </a:rPr>
              <a:t>86,75%</a:t>
            </a:r>
            <a:endParaRPr lang="es-EC" sz="4523" b="1" dirty="0">
              <a:solidFill>
                <a:srgbClr val="FF0000"/>
              </a:solidFill>
            </a:endParaRPr>
          </a:p>
        </p:txBody>
      </p:sp>
      <p:sp>
        <p:nvSpPr>
          <p:cNvPr id="53" name="CuadroTexto 52"/>
          <p:cNvSpPr txBox="1"/>
          <p:nvPr/>
        </p:nvSpPr>
        <p:spPr>
          <a:xfrm>
            <a:off x="16316926" y="11579886"/>
            <a:ext cx="2609344" cy="78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523" b="1" dirty="0">
                <a:solidFill>
                  <a:srgbClr val="FF0000"/>
                </a:solidFill>
              </a:rPr>
              <a:t>74,67%</a:t>
            </a:r>
            <a:endParaRPr lang="es-EC" sz="4523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adroTexto 50"/>
          <p:cNvSpPr txBox="1"/>
          <p:nvPr/>
        </p:nvSpPr>
        <p:spPr>
          <a:xfrm>
            <a:off x="19893" y="13316632"/>
            <a:ext cx="192002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BD751966-059C-41B0-9D07-2B5EAF2919AE}"/>
              </a:ext>
            </a:extLst>
          </p:cNvPr>
          <p:cNvSpPr txBox="1"/>
          <p:nvPr/>
        </p:nvSpPr>
        <p:spPr>
          <a:xfrm>
            <a:off x="2264204" y="1976002"/>
            <a:ext cx="4014358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100" b="1" dirty="0">
                <a:solidFill>
                  <a:srgbClr val="002060"/>
                </a:solidFill>
                <a:latin typeface="+mn-lt"/>
              </a:rPr>
              <a:t>NÚMERO DE MUESTRAS TOMADAS POR LA SS PARA DETECCIÓN DE SARS-COV-2 </a:t>
            </a:r>
            <a:r>
              <a:rPr lang="es-EC" sz="2100" b="1" dirty="0">
                <a:solidFill>
                  <a:srgbClr val="002060"/>
                </a:solidFill>
                <a:latin typeface="+mn-lt"/>
              </a:rPr>
              <a:t>QUITO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63A26C0B-C79E-4044-8282-54C86D328403}"/>
              </a:ext>
            </a:extLst>
          </p:cNvPr>
          <p:cNvSpPr txBox="1"/>
          <p:nvPr/>
        </p:nvSpPr>
        <p:spPr>
          <a:xfrm>
            <a:off x="2407386" y="4627925"/>
            <a:ext cx="327586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2100" dirty="0">
                <a:solidFill>
                  <a:schemeClr val="accent5"/>
                </a:solidFill>
                <a:latin typeface="+mn-lt"/>
              </a:rPr>
              <a:t>PRUEBAS DIAGNÓSTICAS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B2DD32E8-237A-4CBC-BECC-4112915A2787}"/>
              </a:ext>
            </a:extLst>
          </p:cNvPr>
          <p:cNvSpPr txBox="1"/>
          <p:nvPr/>
        </p:nvSpPr>
        <p:spPr>
          <a:xfrm>
            <a:off x="2422950" y="6583333"/>
            <a:ext cx="327586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C" sz="2100" dirty="0" smtClean="0">
                <a:solidFill>
                  <a:srgbClr val="EF5B3F"/>
                </a:solidFill>
                <a:latin typeface="Bambino-Bold ☞"/>
              </a:rPr>
              <a:t>ANTIGENOS*</a:t>
            </a:r>
            <a:endParaRPr lang="es-EC" sz="2100" dirty="0">
              <a:solidFill>
                <a:srgbClr val="EF5B3F"/>
              </a:solidFill>
              <a:latin typeface="Bambino-Bold ☞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5A7AF5EB-DEA3-40BF-84A1-6E3B75BD39A5}"/>
              </a:ext>
            </a:extLst>
          </p:cNvPr>
          <p:cNvSpPr txBox="1"/>
          <p:nvPr/>
        </p:nvSpPr>
        <p:spPr>
          <a:xfrm>
            <a:off x="1614049" y="7423799"/>
            <a:ext cx="793337" cy="6660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6F61916E-215D-486A-AA94-5585B977EC72}"/>
              </a:ext>
            </a:extLst>
          </p:cNvPr>
          <p:cNvSpPr txBox="1"/>
          <p:nvPr/>
        </p:nvSpPr>
        <p:spPr>
          <a:xfrm>
            <a:off x="2452659" y="8483716"/>
            <a:ext cx="4061704" cy="674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just">
              <a:defRPr sz="1010" b="1">
                <a:solidFill>
                  <a:srgbClr val="002060"/>
                </a:solidFill>
                <a:latin typeface="Bambino-Bold ☞"/>
              </a:defRPr>
            </a:lvl1pPr>
          </a:lstStyle>
          <a:p>
            <a:pPr algn="l"/>
            <a:r>
              <a:rPr lang="es-EC" sz="1890" dirty="0">
                <a:latin typeface="+mn-lt"/>
              </a:rPr>
              <a:t>No ATENCIONES REALIZADAS SS DESDE JULIO 2020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75A43316-ABEF-4009-BD0B-8004A26E3E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20034" y="8483716"/>
            <a:ext cx="875503" cy="875503"/>
          </a:xfrm>
          <a:prstGeom prst="rect">
            <a:avLst/>
          </a:prstGeom>
        </p:spPr>
      </p:pic>
      <p:sp>
        <p:nvSpPr>
          <p:cNvPr id="49" name="CuadroTexto 1">
            <a:extLst>
              <a:ext uri="{FF2B5EF4-FFF2-40B4-BE49-F238E27FC236}">
                <a16:creationId xmlns:a16="http://schemas.microsoft.com/office/drawing/2014/main" xmlns="" id="{419BCD51-18C1-415A-987A-F58B1EE61514}"/>
              </a:ext>
            </a:extLst>
          </p:cNvPr>
          <p:cNvSpPr txBox="1"/>
          <p:nvPr/>
        </p:nvSpPr>
        <p:spPr>
          <a:xfrm>
            <a:off x="14961105" y="4550993"/>
            <a:ext cx="394480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90" dirty="0"/>
              <a:t>En la SE 20 se tuvo un receso, y se </a:t>
            </a:r>
            <a:r>
              <a:rPr lang="en-US" sz="1890" dirty="0" err="1"/>
              <a:t>inicia</a:t>
            </a:r>
            <a:r>
              <a:rPr lang="en-US" sz="1890" dirty="0"/>
              <a:t> con la priorización de la vacunación y toma de pruebas antígeno</a:t>
            </a: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xmlns="" id="{9696241F-4773-4C55-B04E-0CF4BE05E06F}"/>
              </a:ext>
            </a:extLst>
          </p:cNvPr>
          <p:cNvCxnSpPr/>
          <p:nvPr/>
        </p:nvCxnSpPr>
        <p:spPr>
          <a:xfrm>
            <a:off x="15307011" y="6271647"/>
            <a:ext cx="38449" cy="30307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xmlns="" id="{FCF7B747-2448-445B-AE47-C4E0794E30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14126" y="3619863"/>
            <a:ext cx="2046149" cy="577726"/>
          </a:xfrm>
        </p:spPr>
        <p:txBody>
          <a:bodyPr/>
          <a:lstStyle/>
          <a:p>
            <a:pPr algn="ctr"/>
            <a:r>
              <a:rPr lang="es-ES" sz="3600" dirty="0" smtClean="0">
                <a:solidFill>
                  <a:schemeClr val="accent6">
                    <a:lumMod val="75000"/>
                  </a:schemeClr>
                </a:solidFill>
              </a:rPr>
              <a:t>111 323</a:t>
            </a:r>
            <a:endParaRPr lang="es-EC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xmlns="" id="{35529B15-A7A7-47F8-BAC6-1454777E27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36827" y="5462775"/>
            <a:ext cx="2029086" cy="770302"/>
          </a:xfrm>
        </p:spPr>
        <p:txBody>
          <a:bodyPr/>
          <a:lstStyle/>
          <a:p>
            <a:pPr algn="ctr"/>
            <a:r>
              <a:rPr lang="es-ES" sz="3600" dirty="0">
                <a:solidFill>
                  <a:srgbClr val="095DA6"/>
                </a:solidFill>
              </a:rPr>
              <a:t>104 740</a:t>
            </a:r>
            <a:endParaRPr lang="es-EC" sz="3600" dirty="0">
              <a:solidFill>
                <a:srgbClr val="095DA6"/>
              </a:solidFill>
            </a:endParaRPr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xmlns="" id="{CB1B8B22-B13B-4486-8967-8D5558E88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1696" y="7437540"/>
            <a:ext cx="2029086" cy="770302"/>
          </a:xfrm>
        </p:spPr>
        <p:txBody>
          <a:bodyPr/>
          <a:lstStyle/>
          <a:p>
            <a:pPr algn="ctr"/>
            <a:r>
              <a:rPr lang="es-ES" sz="3600" dirty="0" smtClean="0">
                <a:solidFill>
                  <a:srgbClr val="095DA6"/>
                </a:solidFill>
              </a:rPr>
              <a:t>6 583</a:t>
            </a:r>
            <a:endParaRPr lang="es-EC" dirty="0">
              <a:solidFill>
                <a:srgbClr val="095DA6"/>
              </a:solidFill>
            </a:endParaRP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xmlns="" id="{822E53C3-4724-4E1E-888A-BEB7A09008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44848" y="9336255"/>
            <a:ext cx="2549052" cy="770302"/>
          </a:xfrm>
        </p:spPr>
        <p:txBody>
          <a:bodyPr/>
          <a:lstStyle/>
          <a:p>
            <a:pPr algn="ctr"/>
            <a:r>
              <a:rPr lang="es-ES" sz="3600" dirty="0" smtClean="0"/>
              <a:t>187 321</a:t>
            </a:r>
            <a:endParaRPr lang="es-EC" sz="3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7100312" y="2486556"/>
            <a:ext cx="39600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16747441" y="906867"/>
            <a:ext cx="43129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8063440" y="2675142"/>
            <a:ext cx="122593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8" name="Título 9">
            <a:extLst>
              <a:ext uri="{FF2B5EF4-FFF2-40B4-BE49-F238E27FC236}">
                <a16:creationId xmlns:a16="http://schemas.microsoft.com/office/drawing/2014/main" xmlns="" id="{37CB141C-5804-49C8-A251-4D2374A04865}"/>
              </a:ext>
            </a:extLst>
          </p:cNvPr>
          <p:cNvSpPr txBox="1">
            <a:spLocks/>
          </p:cNvSpPr>
          <p:nvPr/>
        </p:nvSpPr>
        <p:spPr>
          <a:xfrm>
            <a:off x="2484448" y="93700"/>
            <a:ext cx="18950197" cy="12557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C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intervención COVID-19 por el Municipio del </a:t>
            </a:r>
            <a: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DMQ </a:t>
            </a:r>
          </a:p>
          <a:p>
            <a:pPr algn="ctr"/>
            <a:r>
              <a:rPr lang="es-E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01</a:t>
            </a:r>
            <a:endParaRPr lang="es-EC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Marcador de texto 7"/>
          <p:cNvSpPr txBox="1">
            <a:spLocks/>
          </p:cNvSpPr>
          <p:nvPr/>
        </p:nvSpPr>
        <p:spPr>
          <a:xfrm>
            <a:off x="2003312" y="13571653"/>
            <a:ext cx="9450796" cy="77488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Subsistemas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Subsistemas.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20 de noviembre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de 2021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845213" y="10696905"/>
            <a:ext cx="2193620" cy="1240558"/>
          </a:xfrm>
          <a:prstGeom prst="rect">
            <a:avLst/>
          </a:prstGeom>
        </p:spPr>
      </p:pic>
      <p:sp>
        <p:nvSpPr>
          <p:cNvPr id="50" name="CuadroTexto 1"/>
          <p:cNvSpPr txBox="1"/>
          <p:nvPr/>
        </p:nvSpPr>
        <p:spPr>
          <a:xfrm>
            <a:off x="9422134" y="12785853"/>
            <a:ext cx="11194425" cy="3506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890" dirty="0"/>
              <a:t>En la SE 20 se tuvo un receso y se inicia  con la priorización de la vacunación y toma de muestras de antígeno.</a:t>
            </a:r>
            <a:endParaRPr lang="es-EC" sz="1890" dirty="0"/>
          </a:p>
        </p:txBody>
      </p:sp>
      <p:sp>
        <p:nvSpPr>
          <p:cNvPr id="8" name="CuadroTexto 7"/>
          <p:cNvSpPr txBox="1"/>
          <p:nvPr/>
        </p:nvSpPr>
        <p:spPr>
          <a:xfrm>
            <a:off x="17604853" y="906867"/>
            <a:ext cx="6023412" cy="17643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7739757" y="1388141"/>
            <a:ext cx="1209323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20" b="1" dirty="0">
                <a:solidFill>
                  <a:srgbClr val="002060"/>
                </a:solidFill>
              </a:rPr>
              <a:t>Atenciones en puntos fijos y brigadas móviles, enero a </a:t>
            </a:r>
            <a:r>
              <a:rPr lang="es-ES" sz="2520" b="1" dirty="0" smtClean="0">
                <a:solidFill>
                  <a:srgbClr val="002060"/>
                </a:solidFill>
              </a:rPr>
              <a:t>diciembre </a:t>
            </a:r>
            <a:r>
              <a:rPr lang="es-ES" sz="2520" b="1" dirty="0">
                <a:solidFill>
                  <a:srgbClr val="002060"/>
                </a:solidFill>
              </a:rPr>
              <a:t>2021. DMQ </a:t>
            </a:r>
            <a:endParaRPr lang="es-EC" sz="2520" b="1" dirty="0">
              <a:solidFill>
                <a:srgbClr val="00206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019677" y="2486556"/>
            <a:ext cx="16129792" cy="101333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9893" y="13316632"/>
            <a:ext cx="24100582" cy="1083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53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13868380"/>
            <a:ext cx="14220477" cy="520862"/>
          </a:xfrm>
          <a:prstGeom prst="rect">
            <a:avLst/>
          </a:prstGeom>
        </p:spPr>
      </p:pic>
      <p:pic>
        <p:nvPicPr>
          <p:cNvPr id="39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434645" y="13030042"/>
            <a:ext cx="2193620" cy="1240558"/>
          </a:xfrm>
          <a:prstGeom prst="rect">
            <a:avLst/>
          </a:prstGeom>
        </p:spPr>
      </p:pic>
      <p:sp>
        <p:nvSpPr>
          <p:cNvPr id="41" name="Marcador de texto 7"/>
          <p:cNvSpPr txBox="1">
            <a:spLocks/>
          </p:cNvSpPr>
          <p:nvPr/>
        </p:nvSpPr>
        <p:spPr>
          <a:xfrm>
            <a:off x="169177" y="12891746"/>
            <a:ext cx="8760747" cy="49431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Pruebas de antígeno incluye las realizadas por el MSP en coordinación con la SMS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_trad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Fuente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: :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Subsistemas.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Fecha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de corte: </a:t>
            </a:r>
            <a:r>
              <a:rPr lang="es-ES_trad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08 de enero </a:t>
            </a:r>
            <a:r>
              <a:rPr lang="es-ES_tradn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2022</a:t>
            </a: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547070" y="3488379"/>
            <a:ext cx="799580" cy="9034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9B3EDBF-B393-4FFF-893D-8BD00D157F12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1880" y="3589164"/>
            <a:ext cx="777143" cy="77714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561452" y="5464048"/>
            <a:ext cx="845934" cy="9338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97152687-14A5-42C7-9DD9-6B988936CC9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4799" y="5476449"/>
            <a:ext cx="686673" cy="776789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75A43316-ABEF-4009-BD0B-8004A26E3E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4799" y="7308241"/>
            <a:ext cx="849649" cy="849649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634799" y="9340163"/>
            <a:ext cx="979093" cy="840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5AC99CF6-24F6-401B-A99F-03112CC2B5B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01795" y="9269613"/>
            <a:ext cx="782653" cy="92078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15021" y="10696905"/>
            <a:ext cx="5040560" cy="19229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xmlns="" id="{5883EC6E-D582-42FB-90A1-82C0FF136CCB}"/>
              </a:ext>
            </a:extLst>
          </p:cNvPr>
          <p:cNvSpPr txBox="1"/>
          <p:nvPr/>
        </p:nvSpPr>
        <p:spPr>
          <a:xfrm>
            <a:off x="1344476" y="10696905"/>
            <a:ext cx="468051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C" sz="2000" b="1" dirty="0">
                <a:solidFill>
                  <a:srgbClr val="FF0000"/>
                </a:solidFill>
                <a:latin typeface="+mn-lt"/>
              </a:rPr>
              <a:t>% DE POSITIVIDAD EN </a:t>
            </a:r>
            <a:r>
              <a:rPr lang="es-EC" sz="2000" b="1" dirty="0" smtClean="0">
                <a:solidFill>
                  <a:srgbClr val="FF0000"/>
                </a:solidFill>
                <a:latin typeface="+mn-lt"/>
              </a:rPr>
              <a:t>PRUEBAS </a:t>
            </a:r>
            <a:r>
              <a:rPr lang="es-EC" sz="2000" b="1" dirty="0">
                <a:solidFill>
                  <a:srgbClr val="FF0000"/>
                </a:solidFill>
                <a:latin typeface="+mn-lt"/>
              </a:rPr>
              <a:t>REALIZADAS POR LA </a:t>
            </a:r>
            <a:r>
              <a:rPr lang="es-EC" sz="2000" b="1" dirty="0" smtClean="0">
                <a:solidFill>
                  <a:srgbClr val="FF0000"/>
                </a:solidFill>
                <a:latin typeface="+mn-lt"/>
              </a:rPr>
              <a:t>SS Y MSP SE 01</a:t>
            </a:r>
            <a:endParaRPr lang="es-EC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7" name="Rectángulo: esquinas redondeadas 11">
            <a:extLst>
              <a:ext uri="{FF2B5EF4-FFF2-40B4-BE49-F238E27FC236}">
                <a16:creationId xmlns:a16="http://schemas.microsoft.com/office/drawing/2014/main" xmlns="" id="{B4F92A5F-9C7A-4C31-84F1-D888021BDA71}"/>
              </a:ext>
            </a:extLst>
          </p:cNvPr>
          <p:cNvSpPr/>
          <p:nvPr/>
        </p:nvSpPr>
        <p:spPr>
          <a:xfrm>
            <a:off x="2124345" y="11453628"/>
            <a:ext cx="3023198" cy="1156996"/>
          </a:xfrm>
          <a:prstGeom prst="roundRect">
            <a:avLst/>
          </a:prstGeom>
          <a:solidFill>
            <a:srgbClr val="E73122"/>
          </a:solidFill>
          <a:ln>
            <a:solidFill>
              <a:srgbClr val="E73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44,4%</a:t>
            </a:r>
            <a:endParaRPr lang="es-EC" sz="3600" dirty="0">
              <a:solidFill>
                <a:schemeClr val="bg1"/>
              </a:solidFill>
            </a:endParaRPr>
          </a:p>
        </p:txBody>
      </p:sp>
      <p:graphicFrame>
        <p:nvGraphicFramePr>
          <p:cNvPr id="45" name="Chart 3">
            <a:extLst>
              <a:ext uri="{FF2B5EF4-FFF2-40B4-BE49-F238E27FC236}">
                <a16:creationId xmlns:a16="http://schemas.microsoft.com/office/drawing/2014/main" xmlns="" id="{159143F4-2AE2-7E41-BAF8-BDAD9A4212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031841"/>
              </p:ext>
            </p:extLst>
          </p:nvPr>
        </p:nvGraphicFramePr>
        <p:xfrm>
          <a:off x="7883773" y="2278414"/>
          <a:ext cx="14414968" cy="10341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  <p:extLst>
      <p:ext uri="{BB962C8B-B14F-4D97-AF65-F5344CB8AC3E}">
        <p14:creationId xmlns:p14="http://schemas.microsoft.com/office/powerpoint/2010/main" val="373746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901" y="14073309"/>
            <a:ext cx="8390538" cy="32690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714398" y="13209697"/>
            <a:ext cx="2207262" cy="117282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8A22324B-E9E2-486B-B9DB-5BF7B7E63C97}"/>
              </a:ext>
            </a:extLst>
          </p:cNvPr>
          <p:cNvSpPr txBox="1"/>
          <p:nvPr/>
        </p:nvSpPr>
        <p:spPr>
          <a:xfrm>
            <a:off x="1551796" y="11699154"/>
            <a:ext cx="8143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dirty="0">
                <a:latin typeface="+mj-lt"/>
              </a:rPr>
              <a:t>Total de atenciones SE </a:t>
            </a:r>
            <a:r>
              <a:rPr lang="es-EC" sz="3200" dirty="0" smtClean="0">
                <a:latin typeface="+mj-lt"/>
              </a:rPr>
              <a:t>01</a:t>
            </a:r>
            <a:endParaRPr lang="es-EC" sz="3200" dirty="0">
              <a:latin typeface="+mj-lt"/>
            </a:endParaRPr>
          </a:p>
          <a:p>
            <a:r>
              <a:rPr lang="es-EC" sz="3200" dirty="0" smtClean="0">
                <a:solidFill>
                  <a:schemeClr val="accent5"/>
                </a:solidFill>
                <a:latin typeface="+mj-lt"/>
              </a:rPr>
              <a:t>1.657 </a:t>
            </a:r>
            <a:r>
              <a:rPr lang="es-EC" sz="3200" dirty="0">
                <a:solidFill>
                  <a:schemeClr val="accent5"/>
                </a:solidFill>
                <a:latin typeface="+mj-lt"/>
              </a:rPr>
              <a:t>(brigadas) + </a:t>
            </a:r>
            <a:r>
              <a:rPr lang="es-EC" sz="3200" dirty="0" smtClean="0">
                <a:solidFill>
                  <a:schemeClr val="accent5"/>
                </a:solidFill>
                <a:latin typeface="+mj-lt"/>
              </a:rPr>
              <a:t>1.019 (puntos </a:t>
            </a:r>
            <a:r>
              <a:rPr lang="es-EC" sz="3200" dirty="0">
                <a:solidFill>
                  <a:schemeClr val="accent5"/>
                </a:solidFill>
                <a:latin typeface="+mj-lt"/>
              </a:rPr>
              <a:t>fijos) = </a:t>
            </a:r>
            <a:r>
              <a:rPr lang="es-EC" sz="3200" dirty="0" smtClean="0">
                <a:solidFill>
                  <a:schemeClr val="accent5"/>
                </a:solidFill>
                <a:latin typeface="+mj-lt"/>
              </a:rPr>
              <a:t>2.676</a:t>
            </a:r>
            <a:endParaRPr lang="es-EC" sz="32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3788429" y="2032918"/>
            <a:ext cx="677945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20" b="1" dirty="0">
                <a:solidFill>
                  <a:srgbClr val="FF0000"/>
                </a:solidFill>
              </a:rPr>
              <a:t>Distribución de atenciones por sexo</a:t>
            </a:r>
            <a:endParaRPr lang="es-EC" sz="2520" b="1" dirty="0">
              <a:solidFill>
                <a:srgbClr val="FF0000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1861143" y="6951274"/>
            <a:ext cx="1026961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20" b="1" dirty="0">
                <a:solidFill>
                  <a:srgbClr val="FF0000"/>
                </a:solidFill>
              </a:rPr>
              <a:t>Distribución de atenciones por grupos de edad</a:t>
            </a:r>
            <a:endParaRPr lang="es-EC" sz="2520" b="1" dirty="0">
              <a:solidFill>
                <a:srgbClr val="FF0000"/>
              </a:solidFill>
            </a:endParaRPr>
          </a:p>
        </p:txBody>
      </p:sp>
      <p:sp>
        <p:nvSpPr>
          <p:cNvPr id="18" name="Título 9">
            <a:extLst>
              <a:ext uri="{FF2B5EF4-FFF2-40B4-BE49-F238E27FC236}">
                <a16:creationId xmlns:a16="http://schemas.microsoft.com/office/drawing/2014/main" xmlns="" id="{8F6A1AA6-A997-486B-9FBA-19AAABE31F6D}"/>
              </a:ext>
            </a:extLst>
          </p:cNvPr>
          <p:cNvSpPr txBox="1">
            <a:spLocks/>
          </p:cNvSpPr>
          <p:nvPr/>
        </p:nvSpPr>
        <p:spPr>
          <a:xfrm>
            <a:off x="2484449" y="244901"/>
            <a:ext cx="19200284" cy="12557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C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atenciones realizadas por la secretaría de salud. </a:t>
            </a:r>
          </a:p>
          <a:p>
            <a:pPr algn="ctr"/>
            <a:r>
              <a:rPr lang="es-EC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DMQ SE43</a:t>
            </a:r>
          </a:p>
        </p:txBody>
      </p:sp>
      <p:sp>
        <p:nvSpPr>
          <p:cNvPr id="21" name="Título 9">
            <a:extLst>
              <a:ext uri="{FF2B5EF4-FFF2-40B4-BE49-F238E27FC236}">
                <a16:creationId xmlns:a16="http://schemas.microsoft.com/office/drawing/2014/main" xmlns="" id="{546FA2E0-D3E6-4609-A2ED-4B96B4C6D7F2}"/>
              </a:ext>
            </a:extLst>
          </p:cNvPr>
          <p:cNvSpPr txBox="1">
            <a:spLocks/>
          </p:cNvSpPr>
          <p:nvPr/>
        </p:nvSpPr>
        <p:spPr>
          <a:xfrm>
            <a:off x="2484449" y="93701"/>
            <a:ext cx="19200284" cy="12557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C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atenciones realizadas por la secretaría de salud. </a:t>
            </a:r>
          </a:p>
          <a:p>
            <a:pPr algn="ctr"/>
            <a:r>
              <a:rPr lang="es-EC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01</a:t>
            </a:r>
            <a:endParaRPr lang="es-EC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arcador de texto 7"/>
          <p:cNvSpPr txBox="1">
            <a:spLocks/>
          </p:cNvSpPr>
          <p:nvPr/>
        </p:nvSpPr>
        <p:spPr>
          <a:xfrm>
            <a:off x="59249" y="13210963"/>
            <a:ext cx="9902542" cy="69325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Subsistemas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Subsistemas.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08 de enero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80517" y="2735909"/>
            <a:ext cx="5715719" cy="3782212"/>
          </a:xfrm>
          <a:prstGeom prst="rect">
            <a:avLst/>
          </a:prstGeom>
        </p:spPr>
      </p:pic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161120"/>
              </p:ext>
            </p:extLst>
          </p:nvPr>
        </p:nvGraphicFramePr>
        <p:xfrm>
          <a:off x="2484449" y="1364355"/>
          <a:ext cx="6839484" cy="6792752"/>
        </p:xfrm>
        <a:graphic>
          <a:graphicData uri="http://schemas.openxmlformats.org/drawingml/2006/table">
            <a:tbl>
              <a:tblPr/>
              <a:tblGrid>
                <a:gridCol w="4511150">
                  <a:extLst>
                    <a:ext uri="{9D8B030D-6E8A-4147-A177-3AD203B41FA5}">
                      <a16:colId xmlns:a16="http://schemas.microsoft.com/office/drawing/2014/main" xmlns="" val="3023283839"/>
                    </a:ext>
                  </a:extLst>
                </a:gridCol>
                <a:gridCol w="2328334">
                  <a:extLst>
                    <a:ext uri="{9D8B030D-6E8A-4147-A177-3AD203B41FA5}">
                      <a16:colId xmlns:a16="http://schemas.microsoft.com/office/drawing/2014/main" xmlns="" val="3360033817"/>
                    </a:ext>
                  </a:extLst>
                </a:gridCol>
              </a:tblGrid>
              <a:tr h="200844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4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BRIGADAS MÓVILES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5369384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CALDERÓN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29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3459588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HISTÓRICO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433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0221951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CHILLOGALLO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28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08860090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CONOCOTO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1741047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COTOCOLLAO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35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6288221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ITCHIMBÍA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89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7540633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JIPIJAPA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122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97479413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FERROVIARIA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472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44886825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MARISCAL SUCRE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24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54518562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PUENGASÍ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93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2327327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QUINCHE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15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91691710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ISIDRO DEL INCA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169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8436636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SOLANDA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40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2271958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TUMBACO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8116442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YARUQUI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36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54243"/>
                  </a:ext>
                </a:extLst>
              </a:tr>
              <a:tr h="401687"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857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1.657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11646538"/>
                  </a:ext>
                </a:extLst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573512"/>
              </p:ext>
            </p:extLst>
          </p:nvPr>
        </p:nvGraphicFramePr>
        <p:xfrm>
          <a:off x="2455254" y="9196610"/>
          <a:ext cx="6831964" cy="1463040"/>
        </p:xfrm>
        <a:graphic>
          <a:graphicData uri="http://schemas.openxmlformats.org/drawingml/2006/table">
            <a:tbl>
              <a:tblPr/>
              <a:tblGrid>
                <a:gridCol w="4506189">
                  <a:extLst>
                    <a:ext uri="{9D8B030D-6E8A-4147-A177-3AD203B41FA5}">
                      <a16:colId xmlns:a16="http://schemas.microsoft.com/office/drawing/2014/main" xmlns="" val="701421868"/>
                    </a:ext>
                  </a:extLst>
                </a:gridCol>
                <a:gridCol w="2325775">
                  <a:extLst>
                    <a:ext uri="{9D8B030D-6E8A-4147-A177-3AD203B41FA5}">
                      <a16:colId xmlns:a16="http://schemas.microsoft.com/office/drawing/2014/main" xmlns="" val="2945701906"/>
                    </a:ext>
                  </a:extLst>
                </a:gridCol>
              </a:tblGrid>
              <a:tr h="200025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4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PUNTOS FIJOS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328646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CALDERÓN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615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4564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FERROVIARIA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404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402167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b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85725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1.019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14378510"/>
                  </a:ext>
                </a:extLst>
              </a:tr>
            </a:tbl>
          </a:graphicData>
        </a:graphic>
      </p:graphicFrame>
      <p:graphicFrame>
        <p:nvGraphicFramePr>
          <p:cNvPr id="26" name="Gráfico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130593"/>
              </p:ext>
            </p:extLst>
          </p:nvPr>
        </p:nvGraphicFramePr>
        <p:xfrm>
          <a:off x="12924333" y="7864558"/>
          <a:ext cx="10297144" cy="473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1663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5376" y="2270606"/>
            <a:ext cx="4083173" cy="2102078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0971" y="14016539"/>
            <a:ext cx="8390538" cy="32690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8F971B57-3278-461B-8C42-59523481DDE2}"/>
              </a:ext>
            </a:extLst>
          </p:cNvPr>
          <p:cNvSpPr txBox="1"/>
          <p:nvPr/>
        </p:nvSpPr>
        <p:spPr>
          <a:xfrm>
            <a:off x="13212365" y="1512041"/>
            <a:ext cx="732693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FF0000"/>
                </a:solidFill>
                <a:latin typeface="+mj-lt"/>
              </a:rPr>
              <a:t>Cobertura de vacunación*. DMQ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1265827" y="12095617"/>
            <a:ext cx="1175783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80" b="1" dirty="0" smtClean="0"/>
              <a:t>Nota</a:t>
            </a:r>
            <a:r>
              <a:rPr lang="es-EC" sz="1680" b="1" dirty="0"/>
              <a:t>: </a:t>
            </a:r>
            <a:r>
              <a:rPr lang="es-EC" sz="1680" b="1" dirty="0" smtClean="0"/>
              <a:t>*</a:t>
            </a:r>
            <a:r>
              <a:rPr lang="es-EC" sz="1680" dirty="0" smtClean="0"/>
              <a:t>Cobertura </a:t>
            </a:r>
            <a:r>
              <a:rPr lang="es-EC" sz="1680" dirty="0"/>
              <a:t>se obtiene de las segundas dosis de Pfizer, </a:t>
            </a:r>
            <a:r>
              <a:rPr lang="es-EC" sz="1680" dirty="0" err="1"/>
              <a:t>Sinovac</a:t>
            </a:r>
            <a:r>
              <a:rPr lang="es-EC" sz="1680" dirty="0"/>
              <a:t> y </a:t>
            </a:r>
            <a:r>
              <a:rPr lang="es-EC" sz="1680" dirty="0" err="1"/>
              <a:t>Aztrazeneca</a:t>
            </a:r>
            <a:r>
              <a:rPr lang="es-EC" sz="1680" dirty="0"/>
              <a:t> junto con la </a:t>
            </a:r>
            <a:r>
              <a:rPr lang="es-EC" sz="1680" dirty="0" err="1"/>
              <a:t>monodosis</a:t>
            </a:r>
            <a:r>
              <a:rPr lang="es-EC" sz="1680" dirty="0"/>
              <a:t> de Cansino</a:t>
            </a:r>
            <a:r>
              <a:rPr lang="es-EC" sz="1680" dirty="0" smtClean="0"/>
              <a:t>. Numerador y Denominador CZS9</a:t>
            </a:r>
            <a:r>
              <a:rPr lang="es-EC" sz="1680" dirty="0">
                <a:solidFill>
                  <a:srgbClr val="FF0000"/>
                </a:solidFill>
              </a:rPr>
              <a:t>.</a:t>
            </a:r>
            <a:endParaRPr lang="es-EC" sz="1680" dirty="0" smtClean="0">
              <a:solidFill>
                <a:srgbClr val="FF0000"/>
              </a:solidFill>
            </a:endParaRPr>
          </a:p>
          <a:p>
            <a:r>
              <a:rPr lang="es-ES" sz="1680" dirty="0" smtClean="0"/>
              <a:t>** Menores de 18 años presentan coberturas inferiores al 1%</a:t>
            </a:r>
            <a:endParaRPr lang="es-EC" sz="168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E59009EF-0FBD-4F30-953C-2AD31F4B908C}"/>
              </a:ext>
            </a:extLst>
          </p:cNvPr>
          <p:cNvSpPr txBox="1"/>
          <p:nvPr/>
        </p:nvSpPr>
        <p:spPr>
          <a:xfrm>
            <a:off x="11809119" y="5242553"/>
            <a:ext cx="507212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FF0000"/>
                </a:solidFill>
                <a:latin typeface="+mj-lt"/>
              </a:rPr>
              <a:t>Cobertura de </a:t>
            </a:r>
            <a:r>
              <a:rPr lang="es-MX" sz="2800" b="1" dirty="0" smtClean="0">
                <a:solidFill>
                  <a:srgbClr val="FF0000"/>
                </a:solidFill>
                <a:latin typeface="+mj-lt"/>
              </a:rPr>
              <a:t>vacunación* segundas dosis,  por grupos </a:t>
            </a:r>
            <a:r>
              <a:rPr lang="es-MX" sz="2800" b="1" dirty="0">
                <a:solidFill>
                  <a:srgbClr val="FF0000"/>
                </a:solidFill>
                <a:latin typeface="+mj-lt"/>
              </a:rPr>
              <a:t>de edad. DMQ</a:t>
            </a:r>
          </a:p>
        </p:txBody>
      </p:sp>
      <p:sp>
        <p:nvSpPr>
          <p:cNvPr id="22" name="Título 9">
            <a:extLst>
              <a:ext uri="{FF2B5EF4-FFF2-40B4-BE49-F238E27FC236}">
                <a16:creationId xmlns:a16="http://schemas.microsoft.com/office/drawing/2014/main" xmlns="" id="{540CFB6C-2AE9-4DF3-8884-EF2993D3055E}"/>
              </a:ext>
            </a:extLst>
          </p:cNvPr>
          <p:cNvSpPr txBox="1">
            <a:spLocks/>
          </p:cNvSpPr>
          <p:nvPr/>
        </p:nvSpPr>
        <p:spPr>
          <a:xfrm>
            <a:off x="2411165" y="287338"/>
            <a:ext cx="19200284" cy="67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C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Inmunizaciones COVID-19 en el DMQ </a:t>
            </a:r>
          </a:p>
        </p:txBody>
      </p:sp>
      <p:sp>
        <p:nvSpPr>
          <p:cNvPr id="21" name="Marcador de texto 7"/>
          <p:cNvSpPr txBox="1">
            <a:spLocks/>
          </p:cNvSpPr>
          <p:nvPr/>
        </p:nvSpPr>
        <p:spPr>
          <a:xfrm>
            <a:off x="8422255" y="13348244"/>
            <a:ext cx="10084002" cy="94983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: Ministerio de Salud Pública (MSP) –CZS9.  SMS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SS </a:t>
            </a:r>
            <a:r>
              <a:rPr lang="es-ES_tradnl" sz="1680" dirty="0" smtClean="0">
                <a:latin typeface="Arial" panose="020B0604020202020204" pitchFamily="34" charset="0"/>
                <a:cs typeface="Arial" panose="020B0604020202020204" pitchFamily="34" charset="0"/>
              </a:rPr>
              <a:t>08 de enero del 2022.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CZS9 </a:t>
            </a:r>
            <a:r>
              <a:rPr lang="es-ES_tradnl" sz="1680" dirty="0" smtClean="0">
                <a:latin typeface="Arial" panose="020B0604020202020204" pitchFamily="34" charset="0"/>
                <a:cs typeface="Arial" panose="020B0604020202020204" pitchFamily="34" charset="0"/>
              </a:rPr>
              <a:t>09 de enero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926855" y="13123472"/>
            <a:ext cx="2193620" cy="124055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2806"/>
            <a:ext cx="5776018" cy="91350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654587" y="12095355"/>
            <a:ext cx="5896805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70" dirty="0"/>
              <a:t>* </a:t>
            </a:r>
            <a:r>
              <a:rPr lang="es-ES" sz="1470" dirty="0" smtClean="0"/>
              <a:t>Hasta el 08 de enero de 2022</a:t>
            </a:r>
            <a:endParaRPr lang="es-EC" sz="147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8F971B57-3278-461B-8C42-59523481DDE2}"/>
              </a:ext>
            </a:extLst>
          </p:cNvPr>
          <p:cNvSpPr txBox="1"/>
          <p:nvPr/>
        </p:nvSpPr>
        <p:spPr>
          <a:xfrm>
            <a:off x="1984722" y="6627548"/>
            <a:ext cx="7326939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600" b="1" dirty="0">
                <a:solidFill>
                  <a:srgbClr val="FF0000"/>
                </a:solidFill>
                <a:latin typeface="+mj-lt"/>
              </a:rPr>
              <a:t>Dosis aplicadas según centro de vacunación. Secretaria Metropolitana de </a:t>
            </a:r>
            <a:r>
              <a:rPr lang="es-MX" sz="2600" b="1" dirty="0" smtClean="0">
                <a:solidFill>
                  <a:srgbClr val="FF0000"/>
                </a:solidFill>
                <a:latin typeface="+mj-lt"/>
              </a:rPr>
              <a:t>Salud*</a:t>
            </a:r>
            <a:endParaRPr lang="es-MX" sz="26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556505"/>
              </p:ext>
            </p:extLst>
          </p:nvPr>
        </p:nvGraphicFramePr>
        <p:xfrm>
          <a:off x="1763093" y="3284819"/>
          <a:ext cx="7992888" cy="2960458"/>
        </p:xfrm>
        <a:graphic>
          <a:graphicData uri="http://schemas.openxmlformats.org/drawingml/2006/table">
            <a:tbl>
              <a:tblPr/>
              <a:tblGrid>
                <a:gridCol w="5965194">
                  <a:extLst>
                    <a:ext uri="{9D8B030D-6E8A-4147-A177-3AD203B41FA5}">
                      <a16:colId xmlns:a16="http://schemas.microsoft.com/office/drawing/2014/main" xmlns="" val="214217007"/>
                    </a:ext>
                  </a:extLst>
                </a:gridCol>
                <a:gridCol w="2027694">
                  <a:extLst>
                    <a:ext uri="{9D8B030D-6E8A-4147-A177-3AD203B41FA5}">
                      <a16:colId xmlns:a16="http://schemas.microsoft.com/office/drawing/2014/main" xmlns="" val="2275706886"/>
                    </a:ext>
                  </a:extLst>
                </a:gridCol>
              </a:tblGrid>
              <a:tr h="3907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PRIMERA DOSIS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665.017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7033617"/>
                  </a:ext>
                </a:extLst>
              </a:tr>
              <a:tr h="3907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SEGUNDA DOSIS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744.120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4317791"/>
                  </a:ext>
                </a:extLst>
              </a:tr>
              <a:tr h="3907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TERCERA DOSIS*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126.396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5990294"/>
                  </a:ext>
                </a:extLst>
              </a:tr>
              <a:tr h="76589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PRIMERA + SEGUNDA+TECERA DOSIS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1.535.533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9063707"/>
                  </a:ext>
                </a:extLst>
              </a:tr>
            </a:tbl>
          </a:graphicData>
        </a:graphic>
      </p:graphicFrame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8F971B57-3278-461B-8C42-59523481DDE2}"/>
              </a:ext>
            </a:extLst>
          </p:cNvPr>
          <p:cNvSpPr txBox="1"/>
          <p:nvPr/>
        </p:nvSpPr>
        <p:spPr>
          <a:xfrm>
            <a:off x="1499563" y="1903263"/>
            <a:ext cx="8030496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00" b="1" dirty="0">
                <a:solidFill>
                  <a:srgbClr val="FF0000"/>
                </a:solidFill>
                <a:latin typeface="+mj-lt"/>
              </a:rPr>
              <a:t>Personas inmunizadas contra COVID-19 por la </a:t>
            </a:r>
            <a:r>
              <a:rPr lang="es-ES" sz="2600" b="1" dirty="0" smtClean="0">
                <a:solidFill>
                  <a:srgbClr val="FF0000"/>
                </a:solidFill>
                <a:latin typeface="+mj-lt"/>
              </a:rPr>
              <a:t>Secretaría de </a:t>
            </a:r>
            <a:r>
              <a:rPr lang="es-ES" sz="2600" b="1" dirty="0">
                <a:solidFill>
                  <a:srgbClr val="FF0000"/>
                </a:solidFill>
                <a:latin typeface="+mj-lt"/>
              </a:rPr>
              <a:t>Salud de Quito, 13 de marzo </a:t>
            </a:r>
            <a:r>
              <a:rPr lang="es-ES" sz="2600" b="1" dirty="0" smtClean="0">
                <a:solidFill>
                  <a:srgbClr val="FF0000"/>
                </a:solidFill>
                <a:latin typeface="+mj-lt"/>
              </a:rPr>
              <a:t>al 01 de enero de 2022</a:t>
            </a:r>
            <a:endParaRPr lang="es-MX" sz="26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474815"/>
              </p:ext>
            </p:extLst>
          </p:nvPr>
        </p:nvGraphicFramePr>
        <p:xfrm>
          <a:off x="12376918" y="2213845"/>
          <a:ext cx="5602255" cy="1979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5758">
                  <a:extLst>
                    <a:ext uri="{9D8B030D-6E8A-4147-A177-3AD203B41FA5}">
                      <a16:colId xmlns:a16="http://schemas.microsoft.com/office/drawing/2014/main" xmlns="" val="2117717753"/>
                    </a:ext>
                  </a:extLst>
                </a:gridCol>
                <a:gridCol w="2376497">
                  <a:extLst>
                    <a:ext uri="{9D8B030D-6E8A-4147-A177-3AD203B41FA5}">
                      <a16:colId xmlns:a16="http://schemas.microsoft.com/office/drawing/2014/main" xmlns="" val="158342086"/>
                    </a:ext>
                  </a:extLst>
                </a:gridCol>
              </a:tblGrid>
              <a:tr h="12855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500" u="none" strike="noStrike" dirty="0" err="1">
                          <a:effectLst/>
                        </a:rPr>
                        <a:t>Monodosis</a:t>
                      </a:r>
                      <a:r>
                        <a:rPr lang="es-EC" sz="2500" u="none" strike="noStrike" dirty="0">
                          <a:effectLst/>
                        </a:rPr>
                        <a:t> más segunda dosis</a:t>
                      </a:r>
                      <a:endParaRPr lang="es-EC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500" u="none" strike="noStrike" dirty="0" smtClean="0">
                          <a:effectLst/>
                        </a:rPr>
                        <a:t>Población &gt;= 5 años  </a:t>
                      </a:r>
                      <a:endParaRPr lang="es-EC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210622180"/>
                  </a:ext>
                </a:extLst>
              </a:tr>
              <a:tr h="694410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2.364.360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2.584.622</a:t>
                      </a:r>
                      <a:endParaRPr lang="es-EC" sz="2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989978423"/>
                  </a:ext>
                </a:extLst>
              </a:tr>
            </a:tbl>
          </a:graphicData>
        </a:graphic>
      </p:graphicFrame>
      <p:cxnSp>
        <p:nvCxnSpPr>
          <p:cNvPr id="9" name="Conector recto de flecha 8"/>
          <p:cNvCxnSpPr/>
          <p:nvPr/>
        </p:nvCxnSpPr>
        <p:spPr>
          <a:xfrm flipV="1">
            <a:off x="21165107" y="3671714"/>
            <a:ext cx="761748" cy="434590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19520131" y="4386155"/>
            <a:ext cx="2866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Cobertura de vacunación</a:t>
            </a:r>
            <a:endParaRPr lang="es-EC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326563"/>
              </p:ext>
            </p:extLst>
          </p:nvPr>
        </p:nvGraphicFramePr>
        <p:xfrm>
          <a:off x="1603205" y="7902144"/>
          <a:ext cx="8345626" cy="3999854"/>
        </p:xfrm>
        <a:graphic>
          <a:graphicData uri="http://schemas.openxmlformats.org/drawingml/2006/table">
            <a:tbl>
              <a:tblPr/>
              <a:tblGrid>
                <a:gridCol w="3761117">
                  <a:extLst>
                    <a:ext uri="{9D8B030D-6E8A-4147-A177-3AD203B41FA5}">
                      <a16:colId xmlns:a16="http://schemas.microsoft.com/office/drawing/2014/main" xmlns="" val="2191780822"/>
                    </a:ext>
                  </a:extLst>
                </a:gridCol>
                <a:gridCol w="2280253">
                  <a:extLst>
                    <a:ext uri="{9D8B030D-6E8A-4147-A177-3AD203B41FA5}">
                      <a16:colId xmlns:a16="http://schemas.microsoft.com/office/drawing/2014/main" xmlns="" val="165793114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6394858"/>
                    </a:ext>
                  </a:extLst>
                </a:gridCol>
              </a:tblGrid>
              <a:tr h="35792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CDMI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S" sz="2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CALDERÓN (desde el 18-11 2021)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8100476"/>
                  </a:ext>
                </a:extLst>
              </a:tr>
              <a:tr h="71584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0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(desde el 29-10-2021)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6280055"/>
                  </a:ext>
                </a:extLst>
              </a:tr>
              <a:tr h="357925">
                <a:tc>
                  <a:txBody>
                    <a:bodyPr/>
                    <a:lstStyle/>
                    <a:p>
                      <a:pPr marL="0" algn="ctr" defTabSz="1809049" rtl="0" eaLnBrk="1" fontAlgn="ctr" latinLnBrk="0" hangingPunct="1"/>
                      <a:r>
                        <a:rPr lang="es-EC" sz="2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PRIMERA </a:t>
                      </a:r>
                      <a:r>
                        <a:rPr lang="es-EC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DOSIS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37.231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19.224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7754736"/>
                  </a:ext>
                </a:extLst>
              </a:tr>
              <a:tr h="489651">
                <a:tc>
                  <a:txBody>
                    <a:bodyPr/>
                    <a:lstStyle/>
                    <a:p>
                      <a:pPr marL="0" algn="ctr" defTabSz="1809049" rtl="0" eaLnBrk="1" fontAlgn="ctr" latinLnBrk="0" hangingPunct="1"/>
                      <a:r>
                        <a:rPr lang="es-EC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SEGUNDA DOSIS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9.896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19.133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41760241"/>
                  </a:ext>
                </a:extLst>
              </a:tr>
              <a:tr h="357925">
                <a:tc>
                  <a:txBody>
                    <a:bodyPr/>
                    <a:lstStyle/>
                    <a:p>
                      <a:pPr marL="0" algn="ctr" defTabSz="1809049" rtl="0" eaLnBrk="1" fontAlgn="ctr" latinLnBrk="0" hangingPunct="1"/>
                      <a:r>
                        <a:rPr lang="es-EC" sz="2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TERCERA DOSIS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38.459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7.034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742569"/>
                  </a:ext>
                </a:extLst>
              </a:tr>
              <a:tr h="35792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C" sz="2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2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85.586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45.391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12576153"/>
                  </a:ext>
                </a:extLst>
              </a:tr>
            </a:tbl>
          </a:graphicData>
        </a:graphic>
      </p:graphicFrame>
      <p:sp>
        <p:nvSpPr>
          <p:cNvPr id="25" name="CuadroTexto 24"/>
          <p:cNvSpPr txBox="1"/>
          <p:nvPr/>
        </p:nvSpPr>
        <p:spPr>
          <a:xfrm>
            <a:off x="1785824" y="6315208"/>
            <a:ext cx="5896805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70" dirty="0"/>
              <a:t>* Desde </a:t>
            </a:r>
            <a:r>
              <a:rPr lang="es-ES" sz="1470" dirty="0" smtClean="0"/>
              <a:t>el  30 de noviembre al 08 de enero </a:t>
            </a:r>
            <a:r>
              <a:rPr lang="es-ES" sz="1470" dirty="0"/>
              <a:t>de </a:t>
            </a:r>
            <a:r>
              <a:rPr lang="es-ES" sz="1470" dirty="0" smtClean="0"/>
              <a:t>2022</a:t>
            </a:r>
            <a:endParaRPr lang="es-EC" sz="147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E59009EF-0FBD-4F30-953C-2AD31F4B908C}"/>
              </a:ext>
            </a:extLst>
          </p:cNvPr>
          <p:cNvSpPr txBox="1"/>
          <p:nvPr/>
        </p:nvSpPr>
        <p:spPr>
          <a:xfrm>
            <a:off x="18409611" y="5315190"/>
            <a:ext cx="5072122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FF0000"/>
                </a:solidFill>
                <a:latin typeface="+mj-lt"/>
              </a:rPr>
              <a:t>Cobertura de </a:t>
            </a:r>
            <a:r>
              <a:rPr lang="es-MX" sz="2800" b="1" dirty="0" smtClean="0">
                <a:solidFill>
                  <a:srgbClr val="FF0000"/>
                </a:solidFill>
                <a:latin typeface="+mj-lt"/>
              </a:rPr>
              <a:t>vacunación dosis de refuerzo, por grupos </a:t>
            </a:r>
            <a:r>
              <a:rPr lang="es-MX" sz="2800" b="1" dirty="0">
                <a:solidFill>
                  <a:srgbClr val="FF0000"/>
                </a:solidFill>
                <a:latin typeface="+mj-lt"/>
              </a:rPr>
              <a:t>de </a:t>
            </a:r>
            <a:r>
              <a:rPr lang="es-MX" sz="2800" b="1" dirty="0" smtClean="0">
                <a:solidFill>
                  <a:srgbClr val="FF0000"/>
                </a:solidFill>
                <a:latin typeface="+mj-lt"/>
              </a:rPr>
              <a:t>edad**. </a:t>
            </a:r>
            <a:r>
              <a:rPr lang="es-MX" sz="2800" b="1" dirty="0">
                <a:solidFill>
                  <a:srgbClr val="FF0000"/>
                </a:solidFill>
                <a:latin typeface="+mj-lt"/>
              </a:rPr>
              <a:t>DMQ</a:t>
            </a:r>
          </a:p>
        </p:txBody>
      </p:sp>
      <p:graphicFrame>
        <p:nvGraphicFramePr>
          <p:cNvPr id="28" name="Gráfico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3610227"/>
              </p:ext>
            </p:extLst>
          </p:nvPr>
        </p:nvGraphicFramePr>
        <p:xfrm>
          <a:off x="11378681" y="7313450"/>
          <a:ext cx="6600492" cy="4096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1" name="Gráfico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254068"/>
              </p:ext>
            </p:extLst>
          </p:nvPr>
        </p:nvGraphicFramePr>
        <p:xfrm>
          <a:off x="18393406" y="7259888"/>
          <a:ext cx="5404135" cy="4149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42149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0971" y="14016539"/>
            <a:ext cx="8390538" cy="326903"/>
          </a:xfrm>
          <a:prstGeom prst="rect">
            <a:avLst/>
          </a:prstGeom>
        </p:spPr>
      </p:pic>
      <p:sp>
        <p:nvSpPr>
          <p:cNvPr id="22" name="Título 9">
            <a:extLst>
              <a:ext uri="{FF2B5EF4-FFF2-40B4-BE49-F238E27FC236}">
                <a16:creationId xmlns:a16="http://schemas.microsoft.com/office/drawing/2014/main" xmlns="" id="{540CFB6C-2AE9-4DF3-8884-EF2993D3055E}"/>
              </a:ext>
            </a:extLst>
          </p:cNvPr>
          <p:cNvSpPr txBox="1">
            <a:spLocks/>
          </p:cNvSpPr>
          <p:nvPr/>
        </p:nvSpPr>
        <p:spPr>
          <a:xfrm>
            <a:off x="2411165" y="287338"/>
            <a:ext cx="19200284" cy="67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C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Inmunizaciones </a:t>
            </a:r>
            <a:r>
              <a:rPr lang="es-EC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C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Triaje</a:t>
            </a:r>
            <a:r>
              <a:rPr lang="es-EC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s-EC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DMQ </a:t>
            </a:r>
          </a:p>
        </p:txBody>
      </p:sp>
      <p:pic>
        <p:nvPicPr>
          <p:cNvPr id="23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926855" y="13123472"/>
            <a:ext cx="2193620" cy="124055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2806"/>
            <a:ext cx="5776018" cy="913502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8F971B57-3278-461B-8C42-59523481DDE2}"/>
              </a:ext>
            </a:extLst>
          </p:cNvPr>
          <p:cNvSpPr txBox="1"/>
          <p:nvPr/>
        </p:nvSpPr>
        <p:spPr>
          <a:xfrm>
            <a:off x="898996" y="2453700"/>
            <a:ext cx="8030496" cy="60939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solidFill>
                  <a:srgbClr val="FF0000"/>
                </a:solidFill>
                <a:latin typeface="+mj-lt"/>
              </a:rPr>
              <a:t>PUNTOS DE VACUNACIÓN:</a:t>
            </a:r>
          </a:p>
          <a:p>
            <a:pPr algn="ctr"/>
            <a:endParaRPr lang="es-ES" sz="2600" b="1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es-ES" sz="26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COLISEO DE CALDERÓN</a:t>
            </a:r>
          </a:p>
          <a:p>
            <a:pPr algn="ct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CDMI</a:t>
            </a:r>
          </a:p>
          <a:p>
            <a:pPr algn="ct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COLISEO UNIVERSIDAD CENTRAL</a:t>
            </a:r>
          </a:p>
          <a:p>
            <a:pPr algn="ctr"/>
            <a:endParaRPr lang="es-ES" sz="2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TERMINAL TERRESTRE CARCELEN</a:t>
            </a:r>
          </a:p>
          <a:p>
            <a:pPr algn="ct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TERMINAL TERRESTRE QUITUMBE</a:t>
            </a:r>
          </a:p>
          <a:p>
            <a:pPr algn="ctr"/>
            <a:endParaRPr lang="es-ES" sz="2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CENTRO COMERCIAL CONDADO</a:t>
            </a:r>
          </a:p>
          <a:p>
            <a:pPr algn="ct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CENTRO COMERCIAL QUICENTRO NORTE</a:t>
            </a:r>
          </a:p>
          <a:p>
            <a:pPr algn="ct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CENTRO COMERCIAL EL RECREO</a:t>
            </a:r>
          </a:p>
          <a:p>
            <a:pPr algn="ct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CENTRO COMERCIAL QUICENETRO SUR</a:t>
            </a:r>
          </a:p>
          <a:p>
            <a:pPr algn="ctr"/>
            <a:endParaRPr lang="es-MX" sz="2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8F971B57-3278-461B-8C42-59523481DDE2}"/>
              </a:ext>
            </a:extLst>
          </p:cNvPr>
          <p:cNvSpPr txBox="1"/>
          <p:nvPr/>
        </p:nvSpPr>
        <p:spPr>
          <a:xfrm>
            <a:off x="9428259" y="2447578"/>
            <a:ext cx="8030496" cy="88024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s-ES" sz="2600" b="1" dirty="0" smtClean="0">
                <a:solidFill>
                  <a:srgbClr val="FF0000"/>
                </a:solidFill>
                <a:latin typeface="+mj-lt"/>
              </a:rPr>
              <a:t>PUNTOS DE TRIAJE:</a:t>
            </a:r>
          </a:p>
          <a:p>
            <a:pPr algn="r"/>
            <a:endParaRPr lang="es-ES" sz="2600" b="1" dirty="0">
              <a:solidFill>
                <a:srgbClr val="FF0000"/>
              </a:solidFill>
              <a:latin typeface="+mj-lt"/>
            </a:endParaRPr>
          </a:p>
          <a:p>
            <a:pPr algn="r"/>
            <a:endParaRPr lang="es-ES" sz="2600" b="1" dirty="0" smtClean="0">
              <a:solidFill>
                <a:srgbClr val="FF0000"/>
              </a:solidFill>
              <a:latin typeface="+mj-lt"/>
            </a:endParaRPr>
          </a:p>
          <a:p>
            <a:pPr algn="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NORTE</a:t>
            </a:r>
          </a:p>
          <a:p>
            <a:pPr algn="r"/>
            <a:endParaRPr lang="es-ES" sz="2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ECOVIA RIO COCA</a:t>
            </a:r>
          </a:p>
          <a:p>
            <a:pPr algn="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COLISEO DE CALDERON</a:t>
            </a:r>
          </a:p>
          <a:p>
            <a:pPr algn="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GAD PARROQUIAL LLANO CHICO</a:t>
            </a:r>
          </a:p>
          <a:p>
            <a:pPr algn="r"/>
            <a:endParaRPr lang="es-ES" sz="2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CENTRO</a:t>
            </a:r>
          </a:p>
          <a:p>
            <a:pPr algn="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RECOLETA MMDD</a:t>
            </a:r>
          </a:p>
          <a:p>
            <a:pPr algn="r"/>
            <a:endParaRPr lang="es-ES" sz="2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SUR</a:t>
            </a:r>
          </a:p>
          <a:p>
            <a:pPr algn="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PARQUE DE LAS DIVERSIDADES</a:t>
            </a:r>
          </a:p>
          <a:p>
            <a:pPr algn="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ESTACION TROLE EL RECREO</a:t>
            </a:r>
          </a:p>
          <a:p>
            <a:pPr algn="r"/>
            <a:endParaRPr lang="es-ES" sz="2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r"/>
            <a:r>
              <a:rPr lang="es-ES" sz="2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VALLES</a:t>
            </a:r>
          </a:p>
          <a:p>
            <a:pPr algn="r"/>
            <a:r>
              <a:rPr lang="es-ES" sz="2000" dirty="0">
                <a:ln w="0"/>
              </a:rPr>
              <a:t>PARQUE DE ALANGASI</a:t>
            </a:r>
          </a:p>
          <a:p>
            <a:pPr algn="r"/>
            <a:r>
              <a:rPr lang="es-ES" sz="2000" dirty="0">
                <a:ln w="0"/>
              </a:rPr>
              <a:t>PARQUE DE AMAGUAÑA</a:t>
            </a:r>
          </a:p>
          <a:p>
            <a:pPr algn="r"/>
            <a:r>
              <a:rPr lang="es-ES" sz="2000" dirty="0">
                <a:ln w="0"/>
              </a:rPr>
              <a:t>PARQUE DE TUMBACO</a:t>
            </a:r>
          </a:p>
          <a:p>
            <a:pPr algn="r"/>
            <a:endParaRPr lang="es-ES" sz="2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algn="r"/>
            <a:endParaRPr lang="es-MX" sz="2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843" y="8352234"/>
            <a:ext cx="6080801" cy="4061516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5397" y="2737102"/>
            <a:ext cx="6159544" cy="41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4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0971" y="14016539"/>
            <a:ext cx="8390538" cy="326903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926855" y="13123472"/>
            <a:ext cx="2193620" cy="124055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058" y="1570372"/>
            <a:ext cx="22332279" cy="11089232"/>
          </a:xfrm>
          <a:prstGeom prst="rect">
            <a:avLst/>
          </a:prstGeom>
        </p:spPr>
      </p:pic>
      <p:sp>
        <p:nvSpPr>
          <p:cNvPr id="8" name="Marcador de texto 7"/>
          <p:cNvSpPr txBox="1">
            <a:spLocks/>
          </p:cNvSpPr>
          <p:nvPr/>
        </p:nvSpPr>
        <p:spPr>
          <a:xfrm>
            <a:off x="274398" y="13203591"/>
            <a:ext cx="9902542" cy="69325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Fuente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: 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Subsistemas.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09 de enero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9">
            <a:extLst>
              <a:ext uri="{FF2B5EF4-FFF2-40B4-BE49-F238E27FC236}">
                <a16:creationId xmlns:a16="http://schemas.microsoft.com/office/drawing/2014/main" xmlns="" id="{540CFB6C-2AE9-4DF3-8884-EF2993D3055E}"/>
              </a:ext>
            </a:extLst>
          </p:cNvPr>
          <p:cNvSpPr txBox="1">
            <a:spLocks/>
          </p:cNvSpPr>
          <p:nvPr/>
        </p:nvSpPr>
        <p:spPr>
          <a:xfrm>
            <a:off x="2703056" y="512591"/>
            <a:ext cx="19200284" cy="67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C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Rastreo de Contactos </a:t>
            </a:r>
            <a:r>
              <a:rPr lang="es-EC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(caso índice)</a:t>
            </a:r>
            <a:endParaRPr lang="es-EC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14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0971" y="14016539"/>
            <a:ext cx="8390538" cy="326903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926855" y="13123472"/>
            <a:ext cx="2193620" cy="1240558"/>
          </a:xfrm>
          <a:prstGeom prst="rect">
            <a:avLst/>
          </a:prstGeom>
        </p:spPr>
      </p:pic>
      <p:sp>
        <p:nvSpPr>
          <p:cNvPr id="8" name="Marcador de texto 7"/>
          <p:cNvSpPr txBox="1">
            <a:spLocks/>
          </p:cNvSpPr>
          <p:nvPr/>
        </p:nvSpPr>
        <p:spPr>
          <a:xfrm>
            <a:off x="274398" y="13203591"/>
            <a:ext cx="9902542" cy="69325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Fuente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: 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Subsistemas.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09 de enero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9">
            <a:extLst>
              <a:ext uri="{FF2B5EF4-FFF2-40B4-BE49-F238E27FC236}">
                <a16:creationId xmlns:a16="http://schemas.microsoft.com/office/drawing/2014/main" xmlns="" id="{540CFB6C-2AE9-4DF3-8884-EF2993D3055E}"/>
              </a:ext>
            </a:extLst>
          </p:cNvPr>
          <p:cNvSpPr txBox="1">
            <a:spLocks/>
          </p:cNvSpPr>
          <p:nvPr/>
        </p:nvSpPr>
        <p:spPr>
          <a:xfrm>
            <a:off x="2703056" y="512591"/>
            <a:ext cx="19200284" cy="67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C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Rastreo de Contactos </a:t>
            </a:r>
            <a:r>
              <a:rPr lang="es-EC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(contactos)</a:t>
            </a:r>
            <a:endParaRPr lang="es-EC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101" y="1306311"/>
            <a:ext cx="20666295" cy="1169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60971" y="14016539"/>
            <a:ext cx="8390538" cy="326903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926855" y="13123472"/>
            <a:ext cx="2193620" cy="1240558"/>
          </a:xfrm>
          <a:prstGeom prst="rect">
            <a:avLst/>
          </a:prstGeom>
        </p:spPr>
      </p:pic>
      <p:sp>
        <p:nvSpPr>
          <p:cNvPr id="26" name="Marcador de texto 24"/>
          <p:cNvSpPr txBox="1">
            <a:spLocks/>
          </p:cNvSpPr>
          <p:nvPr/>
        </p:nvSpPr>
        <p:spPr>
          <a:xfrm>
            <a:off x="395535" y="384799"/>
            <a:ext cx="15625141" cy="5245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MX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28601" indent="-228601" algn="l" eaLnBrk="1" fontAlgn="auto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</a:pPr>
            <a:r>
              <a:rPr lang="en-US" sz="4200" b="1" dirty="0" err="1">
                <a:solidFill>
                  <a:srgbClr val="095DA6"/>
                </a:solidFill>
                <a:ea typeface="Bambino-Bold ☞" charset="0"/>
              </a:rPr>
              <a:t>Reporte</a:t>
            </a:r>
            <a:r>
              <a:rPr lang="en-US" sz="4200" b="1" dirty="0">
                <a:solidFill>
                  <a:srgbClr val="095DA6"/>
                </a:solidFill>
                <a:ea typeface="Bambino-Bold ☞" charset="0"/>
              </a:rPr>
              <a:t> de </a:t>
            </a:r>
            <a:r>
              <a:rPr lang="en-US" sz="4200" b="1" dirty="0" err="1">
                <a:solidFill>
                  <a:srgbClr val="095DA6"/>
                </a:solidFill>
                <a:ea typeface="Bambino-Bold ☞" charset="0"/>
              </a:rPr>
              <a:t>movilidad</a:t>
            </a:r>
            <a:r>
              <a:rPr lang="en-US" sz="4200" b="1" dirty="0">
                <a:solidFill>
                  <a:srgbClr val="095DA6"/>
                </a:solidFill>
                <a:ea typeface="Bambino-Bold ☞" charset="0"/>
              </a:rPr>
              <a:t> de Google </a:t>
            </a:r>
            <a:r>
              <a:rPr lang="en-US" sz="4200" b="1" dirty="0" err="1">
                <a:solidFill>
                  <a:srgbClr val="095DA6"/>
                </a:solidFill>
                <a:ea typeface="Bambino-Bold ☞" charset="0"/>
              </a:rPr>
              <a:t>en</a:t>
            </a:r>
            <a:r>
              <a:rPr lang="en-US" sz="4200" b="1" dirty="0">
                <a:solidFill>
                  <a:srgbClr val="095DA6"/>
                </a:solidFill>
                <a:ea typeface="Bambino-Bold ☞" charset="0"/>
              </a:rPr>
              <a:t> el DMQ </a:t>
            </a:r>
            <a:r>
              <a:rPr lang="en-US" sz="4200" b="1" dirty="0" smtClean="0">
                <a:solidFill>
                  <a:srgbClr val="095DA6"/>
                </a:solidFill>
                <a:ea typeface="Bambino-Bold ☞" charset="0"/>
              </a:rPr>
              <a:t>2021-2022</a:t>
            </a:r>
            <a:endParaRPr lang="es-EC" sz="4200" b="1" dirty="0">
              <a:solidFill>
                <a:srgbClr val="095DA6"/>
              </a:solidFill>
              <a:ea typeface="Bambino-Bold ☞" charset="0"/>
            </a:endParaRPr>
          </a:p>
        </p:txBody>
      </p:sp>
      <p:sp>
        <p:nvSpPr>
          <p:cNvPr id="30" name="Marcador de texto 7"/>
          <p:cNvSpPr txBox="1">
            <a:spLocks/>
          </p:cNvSpPr>
          <p:nvPr/>
        </p:nvSpPr>
        <p:spPr>
          <a:xfrm>
            <a:off x="25464" y="13194332"/>
            <a:ext cx="8747869" cy="130538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_trad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Fecha </a:t>
            </a: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de corte: </a:t>
            </a:r>
            <a:r>
              <a:rPr lang="es-ES_trad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09 de enero de 2022</a:t>
            </a:r>
            <a:endParaRPr lang="es-ES_tradn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277" y="1727498"/>
            <a:ext cx="17956470" cy="1065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1917F06-12C1-4636-864A-F9E92E62F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05" y="2496817"/>
            <a:ext cx="15137598" cy="6202289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xmlns="" id="{86A8965B-A2BE-40EE-A340-292D99EBB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4198424"/>
            <a:ext cx="6292903" cy="24517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291485" y="9504362"/>
            <a:ext cx="14090950" cy="2680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364" b="1" dirty="0"/>
              <a:t>Informe epidemiológico </a:t>
            </a:r>
            <a:r>
              <a:rPr lang="es-ES" sz="3364" b="1" dirty="0"/>
              <a:t>de COVID-19 del </a:t>
            </a:r>
            <a:r>
              <a:rPr lang="es-ES" sz="3364" b="1" dirty="0">
                <a:solidFill>
                  <a:srgbClr val="00B0F0"/>
                </a:solidFill>
              </a:rPr>
              <a:t>Distrito Metropolitano de Quito</a:t>
            </a:r>
            <a:r>
              <a:rPr lang="es-ES" sz="3364" b="1" dirty="0"/>
              <a:t/>
            </a:r>
            <a:br>
              <a:rPr lang="es-ES" sz="3364" b="1" dirty="0"/>
            </a:br>
            <a:r>
              <a:rPr lang="es-ES" sz="3364" b="1" dirty="0"/>
              <a:t/>
            </a:r>
            <a:br>
              <a:rPr lang="es-ES" sz="3364" b="1" dirty="0"/>
            </a:br>
            <a:r>
              <a:rPr lang="es-ES" sz="3364" b="1" dirty="0" smtClean="0">
                <a:solidFill>
                  <a:srgbClr val="FF0000"/>
                </a:solidFill>
              </a:rPr>
              <a:t>Semana </a:t>
            </a:r>
            <a:r>
              <a:rPr lang="es-ES" sz="3364" b="1" dirty="0">
                <a:solidFill>
                  <a:srgbClr val="FF0000"/>
                </a:solidFill>
              </a:rPr>
              <a:t>Epidemiológica </a:t>
            </a:r>
            <a:r>
              <a:rPr lang="es-ES" sz="3364" b="1" dirty="0" smtClean="0">
                <a:solidFill>
                  <a:srgbClr val="FF0000"/>
                </a:solidFill>
              </a:rPr>
              <a:t>01 -2022</a:t>
            </a:r>
            <a:r>
              <a:rPr lang="es-ES" sz="3364" b="1" dirty="0"/>
              <a:t/>
            </a:r>
            <a:br>
              <a:rPr lang="es-ES" sz="3364" b="1" dirty="0"/>
            </a:br>
            <a:endParaRPr lang="es-EC" sz="3364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1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8180917" y="849701"/>
            <a:ext cx="4968552" cy="17418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6" name="Rectangle 5"/>
          <p:cNvSpPr/>
          <p:nvPr/>
        </p:nvSpPr>
        <p:spPr>
          <a:xfrm>
            <a:off x="2685016" y="5601395"/>
            <a:ext cx="9306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chemeClr val="accent2">
                    <a:lumMod val="50000"/>
                  </a:schemeClr>
                </a:solidFill>
              </a:rPr>
              <a:t>Informe epidemiológico 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de COVID-19 del Distrito Metropolitano de Quito, Ecuador 2021</a:t>
            </a:r>
            <a:endParaRPr lang="es-EC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6873" y="4072975"/>
            <a:ext cx="8655145" cy="43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6" dirty="0">
                <a:hlinkClick r:id="rId2"/>
              </a:rPr>
              <a:t>https://www.quitosaludable.gob.ec/infomes-epidemiologicos/</a:t>
            </a:r>
            <a:r>
              <a:rPr lang="es-EC" sz="2206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102" y="7671574"/>
            <a:ext cx="9306566" cy="444382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5608132" y="8176341"/>
            <a:ext cx="3460509" cy="2953190"/>
            <a:chOff x="1162756" y="587022"/>
            <a:chExt cx="2197391" cy="18752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5360" t="19654" r="51655" b="60514"/>
            <a:stretch/>
          </p:blipFill>
          <p:spPr>
            <a:xfrm>
              <a:off x="1162756" y="587022"/>
              <a:ext cx="1241777" cy="118533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48795" t="35853" r="40953" b="48849"/>
            <a:stretch/>
          </p:blipFill>
          <p:spPr>
            <a:xfrm>
              <a:off x="2379646" y="1547870"/>
              <a:ext cx="980501" cy="914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68937" y="1547870"/>
              <a:ext cx="526561" cy="545008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5895331" y="7889757"/>
            <a:ext cx="1301224" cy="28658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2837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1937" y="7925083"/>
            <a:ext cx="829242" cy="858293"/>
          </a:xfrm>
          <a:prstGeom prst="rect">
            <a:avLst/>
          </a:prstGeom>
        </p:spPr>
      </p:pic>
      <p:pic>
        <p:nvPicPr>
          <p:cNvPr id="16" name="Imagen 15" descr="Una captura de pantalla de un celular con texto e imagen&#10;&#10;Descripción generada automáticamente con confianza media">
            <a:extLst>
              <a:ext uri="{FF2B5EF4-FFF2-40B4-BE49-F238E27FC236}">
                <a16:creationId xmlns:a16="http://schemas.microsoft.com/office/drawing/2014/main" xmlns="" id="{494E18AB-A6A7-DA45-87CF-1A1732A93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5068" y="7591607"/>
            <a:ext cx="8247973" cy="47680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12533" y="10465841"/>
            <a:ext cx="829242" cy="85829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743887" y="3911776"/>
            <a:ext cx="8669220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6" dirty="0">
                <a:hlinkClick r:id="rId7"/>
              </a:rPr>
              <a:t>https://public.tableau.com/app/profile/secretar.a.metropolitana.de.salud/viz/VisorsalasituacionalDMQ_16249873843630/MENU</a:t>
            </a:r>
            <a:r>
              <a:rPr lang="es-EC" sz="2206" dirty="0"/>
              <a:t> </a:t>
            </a:r>
          </a:p>
        </p:txBody>
      </p:sp>
      <p:sp>
        <p:nvSpPr>
          <p:cNvPr id="17" name="Rectangle 5"/>
          <p:cNvSpPr/>
          <p:nvPr/>
        </p:nvSpPr>
        <p:spPr>
          <a:xfrm>
            <a:off x="12192018" y="5551608"/>
            <a:ext cx="9306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Sala Situacional del Distrito Metropolitano de Quito, Ecuador 2021</a:t>
            </a:r>
            <a:endParaRPr lang="es-EC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7078495" y="849701"/>
            <a:ext cx="40537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4" name="Marcador de texto 1"/>
          <p:cNvSpPr txBox="1">
            <a:spLocks/>
          </p:cNvSpPr>
          <p:nvPr/>
        </p:nvSpPr>
        <p:spPr>
          <a:xfrm>
            <a:off x="2844059" y="2019948"/>
            <a:ext cx="18295216" cy="1748536"/>
          </a:xfrm>
          <a:prstGeom prst="rect">
            <a:avLst/>
          </a:prstGeom>
        </p:spPr>
        <p:txBody>
          <a:bodyPr vert="horz" lIns="144002" tIns="72003" rIns="144002" bIns="72003" rtlCol="0">
            <a:noAutofit/>
          </a:bodyPr>
          <a:lstStyle>
            <a:lvl1pPr marL="228600" marR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00" b="1" baseline="0">
                <a:solidFill>
                  <a:srgbClr val="095DA6"/>
                </a:solidFill>
                <a:latin typeface="Bambino-Bold ☞"/>
                <a:ea typeface="Bambino-Bold ☞" charset="0"/>
                <a:cs typeface="Bambino-Bold ☞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algn="ctr"/>
            <a:r>
              <a:rPr lang="es-ES" sz="5039" dirty="0"/>
              <a:t>Información disponible en la página web de la Secretaría de Salud</a:t>
            </a:r>
            <a:endParaRPr lang="es-EC" sz="5039" dirty="0"/>
          </a:p>
        </p:txBody>
      </p:sp>
      <p:pic>
        <p:nvPicPr>
          <p:cNvPr id="18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0" y="14073310"/>
            <a:ext cx="8390538" cy="326903"/>
          </a:xfrm>
          <a:prstGeom prst="rect">
            <a:avLst/>
          </a:prstGeom>
        </p:spPr>
      </p:pic>
      <p:pic>
        <p:nvPicPr>
          <p:cNvPr id="19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1628653" y="13076194"/>
            <a:ext cx="2491822" cy="132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4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4E1AE1D7-058F-488E-AFFB-E6E9EBACA981}"/>
              </a:ext>
            </a:extLst>
          </p:cNvPr>
          <p:cNvSpPr/>
          <p:nvPr/>
        </p:nvSpPr>
        <p:spPr>
          <a:xfrm>
            <a:off x="1" y="-1"/>
            <a:ext cx="24120474" cy="14400213"/>
          </a:xfrm>
          <a:prstGeom prst="rect">
            <a:avLst/>
          </a:prstGeom>
          <a:solidFill>
            <a:srgbClr val="3127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3D7C259A-B434-4F48-A349-F478FE470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80149" y="3790056"/>
            <a:ext cx="11960176" cy="682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3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433" y="-163345"/>
            <a:ext cx="18974549" cy="1245129"/>
          </a:xfrm>
        </p:spPr>
        <p:txBody>
          <a:bodyPr/>
          <a:lstStyle/>
          <a:p>
            <a:pPr algn="ctr" eaLnBrk="1" hangingPunct="1"/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 epidemiológico - Semana Epidemiológica </a:t>
            </a:r>
            <a:r>
              <a:rPr lang="es-ES" alt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01</a:t>
            </a:r>
            <a:endParaRPr lang="es-EC" alt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66172" y="14099023"/>
            <a:ext cx="8390538" cy="32690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601560" y="13122023"/>
            <a:ext cx="2193620" cy="1240558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1403835" y="977268"/>
            <a:ext cx="11160458" cy="208824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4392944" y="1632326"/>
            <a:ext cx="1612509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>
                <a:solidFill>
                  <a:srgbClr val="002060"/>
                </a:solidFill>
              </a:rPr>
              <a:t>SE </a:t>
            </a:r>
            <a:r>
              <a:rPr lang="es-ES" sz="2940" b="1" dirty="0" smtClean="0">
                <a:solidFill>
                  <a:srgbClr val="002060"/>
                </a:solidFill>
              </a:rPr>
              <a:t>52</a:t>
            </a:r>
            <a:endParaRPr lang="es-EC" sz="2940" b="1" dirty="0">
              <a:solidFill>
                <a:srgbClr val="00206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521770" y="2118837"/>
            <a:ext cx="1251753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dirty="0" smtClean="0"/>
              <a:t>1865</a:t>
            </a:r>
            <a:endParaRPr lang="es-EC" sz="294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5955231" y="3931811"/>
            <a:ext cx="1560758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>
                <a:solidFill>
                  <a:srgbClr val="002060"/>
                </a:solidFill>
              </a:rPr>
              <a:t>SE </a:t>
            </a:r>
            <a:r>
              <a:rPr lang="es-ES" sz="2940" b="1" dirty="0" smtClean="0">
                <a:solidFill>
                  <a:srgbClr val="002060"/>
                </a:solidFill>
              </a:rPr>
              <a:t>01</a:t>
            </a:r>
            <a:endParaRPr lang="es-EC" sz="2940" b="1" dirty="0">
              <a:solidFill>
                <a:srgbClr val="00206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261799" y="2106969"/>
            <a:ext cx="1239916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940" dirty="0" smtClean="0"/>
              <a:t>913</a:t>
            </a:r>
            <a:endParaRPr lang="es-EC" sz="294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7606261" y="1248138"/>
            <a:ext cx="2849354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>
                <a:solidFill>
                  <a:srgbClr val="002060"/>
                </a:solidFill>
              </a:rPr>
              <a:t>Total casos</a:t>
            </a:r>
          </a:p>
          <a:p>
            <a:pPr algn="ctr"/>
            <a:r>
              <a:rPr lang="es-ES" sz="2940" b="1" dirty="0">
                <a:solidFill>
                  <a:srgbClr val="002060"/>
                </a:solidFill>
              </a:rPr>
              <a:t>acumulados</a:t>
            </a:r>
          </a:p>
          <a:p>
            <a:pPr algn="ctr"/>
            <a:r>
              <a:rPr lang="es-ES" sz="2100" b="1" dirty="0" smtClean="0">
                <a:solidFill>
                  <a:srgbClr val="002060"/>
                </a:solidFill>
              </a:rPr>
              <a:t>2020-2022</a:t>
            </a:r>
            <a:endParaRPr lang="es-EC" sz="2100" b="1" dirty="0">
              <a:solidFill>
                <a:srgbClr val="00206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0561641" y="1650229"/>
            <a:ext cx="178693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 smtClean="0"/>
              <a:t>191 306</a:t>
            </a:r>
            <a:endParaRPr lang="es-EC" sz="294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4151769" y="1000900"/>
            <a:ext cx="2567938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>
                <a:solidFill>
                  <a:srgbClr val="002060"/>
                </a:solidFill>
              </a:rPr>
              <a:t>Casos</a:t>
            </a:r>
            <a:endParaRPr lang="es-EC" sz="2940" b="1" dirty="0">
              <a:solidFill>
                <a:srgbClr val="002060"/>
              </a:solidFill>
            </a:endParaRPr>
          </a:p>
        </p:txBody>
      </p:sp>
      <p:sp>
        <p:nvSpPr>
          <p:cNvPr id="47" name="Rectángulo redondeado 46"/>
          <p:cNvSpPr/>
          <p:nvPr/>
        </p:nvSpPr>
        <p:spPr>
          <a:xfrm>
            <a:off x="1403835" y="3237444"/>
            <a:ext cx="21173988" cy="131414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2734690" y="3251816"/>
            <a:ext cx="298565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20" b="1" dirty="0">
                <a:solidFill>
                  <a:srgbClr val="002060"/>
                </a:solidFill>
              </a:rPr>
              <a:t>Total pruebas tomadas</a:t>
            </a:r>
          </a:p>
          <a:p>
            <a:pPr algn="ctr"/>
            <a:r>
              <a:rPr lang="es-ES" sz="2520" b="1" dirty="0">
                <a:solidFill>
                  <a:srgbClr val="002060"/>
                </a:solidFill>
              </a:rPr>
              <a:t> 2020-2021</a:t>
            </a:r>
            <a:endParaRPr lang="es-EC" sz="2520" b="1" dirty="0">
              <a:solidFill>
                <a:srgbClr val="00206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185753" y="3607255"/>
            <a:ext cx="2697183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dirty="0" smtClean="0"/>
              <a:t>718.682</a:t>
            </a:r>
            <a:endParaRPr lang="es-EC" sz="2940" dirty="0"/>
          </a:p>
        </p:txBody>
      </p:sp>
      <p:sp>
        <p:nvSpPr>
          <p:cNvPr id="53" name="CuadroTexto 52"/>
          <p:cNvSpPr txBox="1"/>
          <p:nvPr/>
        </p:nvSpPr>
        <p:spPr>
          <a:xfrm>
            <a:off x="7763387" y="3381511"/>
            <a:ext cx="276335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20" b="1" dirty="0">
                <a:solidFill>
                  <a:srgbClr val="002060"/>
                </a:solidFill>
              </a:rPr>
              <a:t>% Positividad (14 días)</a:t>
            </a:r>
            <a:endParaRPr lang="es-EC" sz="2520" b="1" dirty="0">
              <a:solidFill>
                <a:srgbClr val="002060"/>
              </a:solidFill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12432324" y="3413253"/>
            <a:ext cx="3487486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20" b="1" dirty="0">
                <a:solidFill>
                  <a:srgbClr val="002060"/>
                </a:solidFill>
              </a:rPr>
              <a:t>Muestras por 10.000 habitantes (7 días</a:t>
            </a:r>
            <a:r>
              <a:rPr lang="es-ES" sz="2940" dirty="0">
                <a:solidFill>
                  <a:srgbClr val="002060"/>
                </a:solidFill>
              </a:rPr>
              <a:t>)</a:t>
            </a:r>
            <a:endParaRPr lang="es-EC" sz="2940" dirty="0">
              <a:solidFill>
                <a:srgbClr val="002060"/>
              </a:solidFill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10284378" y="3579945"/>
            <a:ext cx="1503638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dirty="0" smtClean="0"/>
              <a:t>23,3%</a:t>
            </a:r>
            <a:endParaRPr lang="es-EC" sz="2940" dirty="0"/>
          </a:p>
        </p:txBody>
      </p:sp>
      <p:sp>
        <p:nvSpPr>
          <p:cNvPr id="58" name="Rectángulo redondeado 57"/>
          <p:cNvSpPr/>
          <p:nvPr/>
        </p:nvSpPr>
        <p:spPr>
          <a:xfrm>
            <a:off x="13292928" y="958142"/>
            <a:ext cx="9208469" cy="208824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9" name="CuadroTexto 58"/>
          <p:cNvSpPr txBox="1"/>
          <p:nvPr/>
        </p:nvSpPr>
        <p:spPr>
          <a:xfrm>
            <a:off x="13601053" y="1413143"/>
            <a:ext cx="1612509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>
                <a:solidFill>
                  <a:srgbClr val="002060"/>
                </a:solidFill>
              </a:rPr>
              <a:t>SF </a:t>
            </a:r>
            <a:r>
              <a:rPr lang="es-ES" sz="2940" b="1" dirty="0" smtClean="0">
                <a:solidFill>
                  <a:srgbClr val="002060"/>
                </a:solidFill>
              </a:rPr>
              <a:t>52</a:t>
            </a:r>
            <a:endParaRPr lang="es-EC" sz="2940" b="1" dirty="0">
              <a:solidFill>
                <a:srgbClr val="002060"/>
              </a:solidFill>
            </a:endParaRPr>
          </a:p>
        </p:txBody>
      </p:sp>
      <p:sp>
        <p:nvSpPr>
          <p:cNvPr id="60" name="CuadroTexto 59"/>
          <p:cNvSpPr txBox="1"/>
          <p:nvPr/>
        </p:nvSpPr>
        <p:spPr>
          <a:xfrm>
            <a:off x="13733668" y="1866376"/>
            <a:ext cx="1251753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dirty="0"/>
              <a:t>1</a:t>
            </a:r>
            <a:r>
              <a:rPr lang="es-ES" sz="2940" dirty="0" smtClean="0"/>
              <a:t> </a:t>
            </a:r>
            <a:endParaRPr lang="es-EC" sz="2940" dirty="0"/>
          </a:p>
        </p:txBody>
      </p:sp>
      <p:sp>
        <p:nvSpPr>
          <p:cNvPr id="61" name="CuadroTexto 60"/>
          <p:cNvSpPr txBox="1"/>
          <p:nvPr/>
        </p:nvSpPr>
        <p:spPr>
          <a:xfrm>
            <a:off x="15159160" y="1430961"/>
            <a:ext cx="1560758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>
                <a:solidFill>
                  <a:srgbClr val="002060"/>
                </a:solidFill>
              </a:rPr>
              <a:t>SF </a:t>
            </a:r>
            <a:r>
              <a:rPr lang="es-ES" sz="2940" b="1" dirty="0" smtClean="0">
                <a:solidFill>
                  <a:srgbClr val="002060"/>
                </a:solidFill>
              </a:rPr>
              <a:t>01</a:t>
            </a:r>
            <a:endParaRPr lang="es-EC" sz="2940" b="1" dirty="0">
              <a:solidFill>
                <a:srgbClr val="002060"/>
              </a:solidFill>
            </a:endParaRPr>
          </a:p>
        </p:txBody>
      </p:sp>
      <p:sp>
        <p:nvSpPr>
          <p:cNvPr id="63" name="CuadroTexto 62"/>
          <p:cNvSpPr txBox="1"/>
          <p:nvPr/>
        </p:nvSpPr>
        <p:spPr>
          <a:xfrm>
            <a:off x="16639331" y="1327603"/>
            <a:ext cx="284935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>
                <a:solidFill>
                  <a:srgbClr val="002060"/>
                </a:solidFill>
              </a:rPr>
              <a:t>Total muertes</a:t>
            </a:r>
          </a:p>
          <a:p>
            <a:pPr algn="ctr"/>
            <a:r>
              <a:rPr lang="es-ES" sz="2100" b="1" dirty="0" smtClean="0">
                <a:solidFill>
                  <a:srgbClr val="002060"/>
                </a:solidFill>
              </a:rPr>
              <a:t>2020-2022</a:t>
            </a:r>
            <a:endParaRPr lang="es-EC" sz="2100" b="1" dirty="0">
              <a:solidFill>
                <a:srgbClr val="002060"/>
              </a:solidFill>
            </a:endParaRPr>
          </a:p>
        </p:txBody>
      </p:sp>
      <p:sp>
        <p:nvSpPr>
          <p:cNvPr id="65" name="CuadroTexto 64"/>
          <p:cNvSpPr txBox="1"/>
          <p:nvPr/>
        </p:nvSpPr>
        <p:spPr>
          <a:xfrm>
            <a:off x="13831095" y="919938"/>
            <a:ext cx="2567938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>
                <a:solidFill>
                  <a:srgbClr val="002060"/>
                </a:solidFill>
              </a:rPr>
              <a:t>Muertes</a:t>
            </a:r>
            <a:endParaRPr lang="es-EC" sz="2940" b="1" dirty="0">
              <a:solidFill>
                <a:srgbClr val="002060"/>
              </a:solidFill>
            </a:endParaRPr>
          </a:p>
        </p:txBody>
      </p:sp>
      <p:sp>
        <p:nvSpPr>
          <p:cNvPr id="66" name="CuadroTexto 65"/>
          <p:cNvSpPr txBox="1"/>
          <p:nvPr/>
        </p:nvSpPr>
        <p:spPr>
          <a:xfrm>
            <a:off x="19051922" y="1706986"/>
            <a:ext cx="187448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 smtClean="0"/>
              <a:t>3.533</a:t>
            </a:r>
            <a:endParaRPr lang="es-EC" sz="2940" b="1" dirty="0"/>
          </a:p>
        </p:txBody>
      </p:sp>
      <p:sp>
        <p:nvSpPr>
          <p:cNvPr id="67" name="CuadroTexto 66"/>
          <p:cNvSpPr txBox="1"/>
          <p:nvPr/>
        </p:nvSpPr>
        <p:spPr>
          <a:xfrm>
            <a:off x="20680838" y="1332611"/>
            <a:ext cx="156075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70" b="1" dirty="0">
                <a:solidFill>
                  <a:srgbClr val="002060"/>
                </a:solidFill>
              </a:rPr>
              <a:t>Probables</a:t>
            </a:r>
            <a:endParaRPr lang="es-EC" sz="1470" b="1" dirty="0">
              <a:solidFill>
                <a:srgbClr val="002060"/>
              </a:solidFill>
            </a:endParaRPr>
          </a:p>
        </p:txBody>
      </p:sp>
      <p:sp>
        <p:nvSpPr>
          <p:cNvPr id="68" name="CuadroTexto 67"/>
          <p:cNvSpPr txBox="1"/>
          <p:nvPr/>
        </p:nvSpPr>
        <p:spPr>
          <a:xfrm>
            <a:off x="19047944" y="1332611"/>
            <a:ext cx="1924449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70" b="1" dirty="0">
                <a:solidFill>
                  <a:srgbClr val="002060"/>
                </a:solidFill>
              </a:rPr>
              <a:t>Confirmadas</a:t>
            </a:r>
            <a:endParaRPr lang="es-EC" sz="1470" b="1" dirty="0">
              <a:solidFill>
                <a:srgbClr val="002060"/>
              </a:solidFill>
            </a:endParaRPr>
          </a:p>
        </p:txBody>
      </p:sp>
      <p:sp>
        <p:nvSpPr>
          <p:cNvPr id="69" name="CuadroTexto 68"/>
          <p:cNvSpPr txBox="1"/>
          <p:nvPr/>
        </p:nvSpPr>
        <p:spPr>
          <a:xfrm>
            <a:off x="20501589" y="1684534"/>
            <a:ext cx="1874482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/>
              <a:t>373</a:t>
            </a:r>
            <a:endParaRPr lang="es-EC" sz="2940" b="1" dirty="0"/>
          </a:p>
        </p:txBody>
      </p:sp>
      <p:sp>
        <p:nvSpPr>
          <p:cNvPr id="38" name="CuadroTexto 37"/>
          <p:cNvSpPr txBox="1"/>
          <p:nvPr/>
        </p:nvSpPr>
        <p:spPr>
          <a:xfrm>
            <a:off x="4409417" y="4786647"/>
            <a:ext cx="1569974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20" b="1" dirty="0"/>
              <a:t>Número de casos </a:t>
            </a:r>
            <a:r>
              <a:rPr lang="es-ES" sz="2520" b="1" dirty="0" smtClean="0"/>
              <a:t>confirmados. </a:t>
            </a:r>
            <a:r>
              <a:rPr lang="es-ES" sz="2520" b="1" dirty="0"/>
              <a:t>DMQ 2020-2021</a:t>
            </a:r>
            <a:endParaRPr lang="es-EC" sz="2520" b="1" dirty="0"/>
          </a:p>
        </p:txBody>
      </p:sp>
      <p:sp>
        <p:nvSpPr>
          <p:cNvPr id="40" name="CuadroTexto 39"/>
          <p:cNvSpPr txBox="1"/>
          <p:nvPr/>
        </p:nvSpPr>
        <p:spPr>
          <a:xfrm>
            <a:off x="15929357" y="3203742"/>
            <a:ext cx="1612509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>
                <a:solidFill>
                  <a:srgbClr val="002060"/>
                </a:solidFill>
              </a:rPr>
              <a:t>SE </a:t>
            </a:r>
            <a:r>
              <a:rPr lang="es-ES" sz="2940" b="1" dirty="0" smtClean="0">
                <a:solidFill>
                  <a:srgbClr val="002060"/>
                </a:solidFill>
              </a:rPr>
              <a:t>52</a:t>
            </a:r>
            <a:endParaRPr lang="es-EC" sz="2940" b="1" dirty="0">
              <a:solidFill>
                <a:srgbClr val="002060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5922147" y="1656307"/>
            <a:ext cx="1612509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>
                <a:solidFill>
                  <a:srgbClr val="002060"/>
                </a:solidFill>
              </a:rPr>
              <a:t>SE </a:t>
            </a:r>
            <a:r>
              <a:rPr lang="es-ES" sz="2940" b="1" dirty="0" smtClean="0">
                <a:solidFill>
                  <a:srgbClr val="002060"/>
                </a:solidFill>
              </a:rPr>
              <a:t>01</a:t>
            </a:r>
            <a:endParaRPr lang="es-EC" sz="2940" b="1" dirty="0">
              <a:solidFill>
                <a:srgbClr val="002060"/>
              </a:solidFill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15373288" y="1915712"/>
            <a:ext cx="1251753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dirty="0" smtClean="0"/>
              <a:t>0</a:t>
            </a:r>
            <a:endParaRPr lang="es-EC" sz="1470" dirty="0"/>
          </a:p>
        </p:txBody>
      </p:sp>
      <p:sp>
        <p:nvSpPr>
          <p:cNvPr id="45" name="Marcador de texto 7"/>
          <p:cNvSpPr txBox="1">
            <a:spLocks/>
          </p:cNvSpPr>
          <p:nvPr/>
        </p:nvSpPr>
        <p:spPr>
          <a:xfrm>
            <a:off x="8324366" y="13328849"/>
            <a:ext cx="9450795" cy="10337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</a:t>
            </a:r>
            <a:r>
              <a:rPr lang="es-ES_tradnl" sz="1680" dirty="0" smtClean="0">
                <a:latin typeface="Arial" panose="020B0604020202020204" pitchFamily="34" charset="0"/>
                <a:cs typeface="Arial" panose="020B0604020202020204" pitchFamily="34" charset="0"/>
              </a:rPr>
              <a:t>sujetos a variación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09 de enero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*SF = Semana de fallecimiento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2" y="13185521"/>
            <a:ext cx="5776018" cy="91350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039701" y="2447366"/>
            <a:ext cx="386038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60" dirty="0"/>
              <a:t>Semana de Fallecimiento</a:t>
            </a:r>
            <a:endParaRPr lang="es-EC" sz="1260" dirty="0"/>
          </a:p>
        </p:txBody>
      </p:sp>
      <p:sp>
        <p:nvSpPr>
          <p:cNvPr id="48" name="CuadroTexto 55"/>
          <p:cNvSpPr txBox="1"/>
          <p:nvPr/>
        </p:nvSpPr>
        <p:spPr>
          <a:xfrm>
            <a:off x="17296157" y="3895491"/>
            <a:ext cx="2483097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8050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16100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4150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32200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02504" algn="l" defTabSz="2161002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6483005" algn="l" defTabSz="2161002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563505" algn="l" defTabSz="2161002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44006" algn="l" defTabSz="2161002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940" dirty="0" smtClean="0"/>
              <a:t>7,8</a:t>
            </a:r>
          </a:p>
          <a:p>
            <a:pPr algn="ctr"/>
            <a:endParaRPr lang="es-EC" sz="2940" dirty="0"/>
          </a:p>
        </p:txBody>
      </p:sp>
      <p:sp>
        <p:nvSpPr>
          <p:cNvPr id="49" name="CuadroTexto 40"/>
          <p:cNvSpPr txBox="1"/>
          <p:nvPr/>
        </p:nvSpPr>
        <p:spPr>
          <a:xfrm>
            <a:off x="17235843" y="3270965"/>
            <a:ext cx="2483097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8050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16100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41502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32200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5402504" algn="l" defTabSz="2161002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6483005" algn="l" defTabSz="2161002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7563505" algn="l" defTabSz="2161002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8644006" algn="l" defTabSz="2161002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s-ES" sz="2940" dirty="0" smtClean="0"/>
              <a:t>22,7</a:t>
            </a:r>
            <a:endParaRPr lang="es-EC" sz="294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1515093" y="1634429"/>
            <a:ext cx="1612509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>
                <a:solidFill>
                  <a:srgbClr val="002060"/>
                </a:solidFill>
              </a:rPr>
              <a:t>SE </a:t>
            </a:r>
            <a:r>
              <a:rPr lang="es-ES" sz="2940" b="1" dirty="0" smtClean="0">
                <a:solidFill>
                  <a:srgbClr val="002060"/>
                </a:solidFill>
              </a:rPr>
              <a:t>50</a:t>
            </a:r>
            <a:endParaRPr lang="es-EC" sz="2940" b="1" dirty="0">
              <a:solidFill>
                <a:srgbClr val="002060"/>
              </a:solidFill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1613144" y="2104344"/>
            <a:ext cx="1251753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dirty="0" smtClean="0"/>
              <a:t>934</a:t>
            </a:r>
            <a:endParaRPr lang="es-EC" sz="2940" dirty="0"/>
          </a:p>
        </p:txBody>
      </p:sp>
      <p:sp>
        <p:nvSpPr>
          <p:cNvPr id="44" name="CuadroTexto 43"/>
          <p:cNvSpPr txBox="1"/>
          <p:nvPr/>
        </p:nvSpPr>
        <p:spPr>
          <a:xfrm>
            <a:off x="2981347" y="1632326"/>
            <a:ext cx="1612509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b="1" dirty="0">
                <a:solidFill>
                  <a:srgbClr val="002060"/>
                </a:solidFill>
              </a:rPr>
              <a:t>SE </a:t>
            </a:r>
            <a:r>
              <a:rPr lang="es-ES" sz="2940" b="1" dirty="0" smtClean="0">
                <a:solidFill>
                  <a:srgbClr val="002060"/>
                </a:solidFill>
              </a:rPr>
              <a:t>51</a:t>
            </a:r>
            <a:endParaRPr lang="es-EC" sz="2940" b="1" dirty="0">
              <a:solidFill>
                <a:srgbClr val="002060"/>
              </a:solidFill>
            </a:endParaRPr>
          </a:p>
        </p:txBody>
      </p:sp>
      <p:sp>
        <p:nvSpPr>
          <p:cNvPr id="50" name="CuadroTexto 49"/>
          <p:cNvSpPr txBox="1"/>
          <p:nvPr/>
        </p:nvSpPr>
        <p:spPr>
          <a:xfrm>
            <a:off x="3157664" y="2104343"/>
            <a:ext cx="1251753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940" dirty="0" smtClean="0"/>
              <a:t>1622</a:t>
            </a:r>
            <a:endParaRPr lang="es-EC" sz="294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267149" y="5687938"/>
            <a:ext cx="3412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403835" y="5687938"/>
            <a:ext cx="575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006689" y="5540098"/>
            <a:ext cx="6293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835" y="5327898"/>
            <a:ext cx="21673626" cy="794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0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880103"/>
              </p:ext>
            </p:extLst>
          </p:nvPr>
        </p:nvGraphicFramePr>
        <p:xfrm>
          <a:off x="826989" y="2460906"/>
          <a:ext cx="22250472" cy="10150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095" y="14073306"/>
            <a:ext cx="8390538" cy="326903"/>
          </a:xfrm>
          <a:prstGeom prst="rect">
            <a:avLst/>
          </a:prstGeom>
        </p:spPr>
      </p:pic>
      <p:sp>
        <p:nvSpPr>
          <p:cNvPr id="14" name="Marcador de texto 7"/>
          <p:cNvSpPr txBox="1">
            <a:spLocks/>
          </p:cNvSpPr>
          <p:nvPr/>
        </p:nvSpPr>
        <p:spPr>
          <a:xfrm>
            <a:off x="6155581" y="12731911"/>
            <a:ext cx="12307659" cy="69325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*Denominador corresponde a la población del DMQ estimada por el MSP proporcionado por la CZS9.</a:t>
            </a:r>
          </a:p>
          <a:p>
            <a:pPr marL="0" indent="0">
              <a:buNone/>
            </a:pP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Elaborado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09 de enero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9" y="13039576"/>
            <a:ext cx="5776018" cy="913502"/>
          </a:xfrm>
          <a:prstGeom prst="rect">
            <a:avLst/>
          </a:prstGeom>
        </p:spPr>
      </p:pic>
      <p:pic>
        <p:nvPicPr>
          <p:cNvPr id="11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20898" y="13159651"/>
            <a:ext cx="2193620" cy="1240558"/>
          </a:xfrm>
          <a:prstGeom prst="rect">
            <a:avLst/>
          </a:prstGeom>
        </p:spPr>
      </p:pic>
      <p:sp>
        <p:nvSpPr>
          <p:cNvPr id="15" name="Flecha abajo 14"/>
          <p:cNvSpPr/>
          <p:nvPr/>
        </p:nvSpPr>
        <p:spPr>
          <a:xfrm>
            <a:off x="20108897" y="4815640"/>
            <a:ext cx="1512001" cy="111253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80" dirty="0"/>
              <a:t>SE</a:t>
            </a:r>
          </a:p>
          <a:p>
            <a:pPr algn="ctr"/>
            <a:r>
              <a:rPr lang="es-ES_tradnl" sz="1680" dirty="0" smtClean="0"/>
              <a:t>52</a:t>
            </a:r>
            <a:endParaRPr lang="es-EC" sz="1680" dirty="0"/>
          </a:p>
        </p:txBody>
      </p:sp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349" y="-36046"/>
            <a:ext cx="18974549" cy="1595024"/>
          </a:xfrm>
        </p:spPr>
        <p:txBody>
          <a:bodyPr/>
          <a:lstStyle/>
          <a:p>
            <a:pPr algn="ctr" eaLnBrk="1" hangingPunct="1"/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Incidencia </a:t>
            </a:r>
            <a:r>
              <a:rPr lang="es-ES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acumulada* </a:t>
            </a:r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(por cada 100.000 habitantes) de casos por semana epidemiológica. DMQ </a:t>
            </a:r>
            <a:r>
              <a:rPr lang="es-ES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2021 - 2022</a:t>
            </a:r>
            <a:endParaRPr lang="es-EC" altLang="en-US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28989" y="6187870"/>
            <a:ext cx="3559165" cy="209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195" y="244900"/>
            <a:ext cx="18974549" cy="1268978"/>
          </a:xfrm>
        </p:spPr>
        <p:txBody>
          <a:bodyPr/>
          <a:lstStyle/>
          <a:p>
            <a:pPr algn="ctr"/>
            <a:r>
              <a:rPr lang="es-ES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Incidencia por cada 100.000 habitantes. SE01-2021 </a:t>
            </a:r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SE01-2022</a:t>
            </a:r>
            <a:endParaRPr lang="es-EC" alt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01" y="14073309"/>
            <a:ext cx="8390538" cy="326903"/>
          </a:xfrm>
          <a:prstGeom prst="rect">
            <a:avLst/>
          </a:prstGeom>
        </p:spPr>
      </p:pic>
      <p:sp>
        <p:nvSpPr>
          <p:cNvPr id="16" name="Marcador de texto 7"/>
          <p:cNvSpPr txBox="1">
            <a:spLocks/>
          </p:cNvSpPr>
          <p:nvPr/>
        </p:nvSpPr>
        <p:spPr>
          <a:xfrm>
            <a:off x="6006237" y="13159651"/>
            <a:ext cx="9450795" cy="7934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</a:t>
            </a:r>
            <a:r>
              <a:rPr lang="es-ES_tradnl" sz="1680" dirty="0" smtClean="0">
                <a:latin typeface="Arial" panose="020B0604020202020204" pitchFamily="34" charset="0"/>
                <a:cs typeface="Arial" panose="020B0604020202020204" pitchFamily="34" charset="0"/>
              </a:rPr>
              <a:t>sujetos a variación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09 de enero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" y="13039576"/>
            <a:ext cx="5776018" cy="913502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914600" y="13158385"/>
            <a:ext cx="2193620" cy="124055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0731634" y="12096650"/>
            <a:ext cx="3381054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9" dirty="0"/>
              <a:t>Semana Epidemiológica</a:t>
            </a:r>
            <a:endParaRPr lang="es-EC" sz="2309" dirty="0"/>
          </a:p>
        </p:txBody>
      </p:sp>
      <p:sp>
        <p:nvSpPr>
          <p:cNvPr id="3" name="CuadroTexto 2"/>
          <p:cNvSpPr txBox="1"/>
          <p:nvPr/>
        </p:nvSpPr>
        <p:spPr>
          <a:xfrm>
            <a:off x="20269149" y="11398056"/>
            <a:ext cx="7200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01</a:t>
            </a:r>
            <a:endParaRPr lang="es-EC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/>
          </p:nvPr>
        </p:nvGraphicFramePr>
        <p:xfrm>
          <a:off x="1043013" y="1799506"/>
          <a:ext cx="21890432" cy="10297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20269149" y="11736610"/>
            <a:ext cx="50405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7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01</a:t>
            </a:r>
            <a:endParaRPr lang="es-EC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8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195" y="244900"/>
            <a:ext cx="18974549" cy="1268978"/>
          </a:xfrm>
        </p:spPr>
        <p:txBody>
          <a:bodyPr/>
          <a:lstStyle/>
          <a:p>
            <a:pPr algn="ctr" eaLnBrk="1" hangingPunct="1"/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 de incidencia acumulada (por 10.000 habitantes) </a:t>
            </a:r>
            <a:r>
              <a:rPr lang="es-ES" alt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S" alt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46 - SE01</a:t>
            </a:r>
            <a:r>
              <a:rPr lang="es-ES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según grupos </a:t>
            </a:r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edad. DMQ 2021</a:t>
            </a:r>
            <a:endParaRPr lang="es-EC" alt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901" y="14073309"/>
            <a:ext cx="8390538" cy="326903"/>
          </a:xfrm>
          <a:prstGeom prst="rect">
            <a:avLst/>
          </a:prstGeom>
        </p:spPr>
      </p:pic>
      <p:sp>
        <p:nvSpPr>
          <p:cNvPr id="16" name="Marcador de texto 7"/>
          <p:cNvSpPr txBox="1">
            <a:spLocks/>
          </p:cNvSpPr>
          <p:nvPr/>
        </p:nvSpPr>
        <p:spPr>
          <a:xfrm>
            <a:off x="6006237" y="13159651"/>
            <a:ext cx="9450795" cy="7934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</a:t>
            </a:r>
            <a:r>
              <a:rPr lang="es-ES_tradnl" sz="1680" dirty="0" smtClean="0">
                <a:latin typeface="Arial" panose="020B0604020202020204" pitchFamily="34" charset="0"/>
                <a:cs typeface="Arial" panose="020B0604020202020204" pitchFamily="34" charset="0"/>
              </a:rPr>
              <a:t>sujetos a variación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09 de enero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" y="13039576"/>
            <a:ext cx="5776018" cy="913502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1914600" y="13158385"/>
            <a:ext cx="2193620" cy="124055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0388515" y="12591731"/>
            <a:ext cx="3381054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9" dirty="0"/>
              <a:t>Semana Epidemiológica</a:t>
            </a:r>
            <a:endParaRPr lang="es-EC" sz="2309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0044013" y="6829039"/>
            <a:ext cx="3381054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9" dirty="0"/>
              <a:t>Semana Epidemiológica</a:t>
            </a:r>
            <a:endParaRPr lang="es-EC" sz="2309" dirty="0"/>
          </a:p>
        </p:txBody>
      </p:sp>
      <p:graphicFrame>
        <p:nvGraphicFramePr>
          <p:cNvPr id="28" name="Gráfico 27">
            <a:extLst>
              <a:ext uri="{FF2B5EF4-FFF2-40B4-BE49-F238E27FC236}">
                <a16:creationId xmlns:a16="http://schemas.microsoft.com/office/drawing/2014/main" xmlns="" id="{00000000-0008-0000-2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321656"/>
              </p:ext>
            </p:extLst>
          </p:nvPr>
        </p:nvGraphicFramePr>
        <p:xfrm>
          <a:off x="898997" y="2083226"/>
          <a:ext cx="734481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9" name="Gráfico 28">
            <a:extLst>
              <a:ext uri="{FF2B5EF4-FFF2-40B4-BE49-F238E27FC236}">
                <a16:creationId xmlns:a16="http://schemas.microsoft.com/office/drawing/2014/main" xmlns="" id="{00000000-0008-0000-25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150162"/>
              </p:ext>
            </p:extLst>
          </p:nvPr>
        </p:nvGraphicFramePr>
        <p:xfrm>
          <a:off x="8675861" y="2238594"/>
          <a:ext cx="7315093" cy="4021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0" name="Gráfico 29">
            <a:extLst>
              <a:ext uri="{FF2B5EF4-FFF2-40B4-BE49-F238E27FC236}">
                <a16:creationId xmlns:a16="http://schemas.microsoft.com/office/drawing/2014/main" xmlns="" id="{00000000-0008-0000-2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2305568"/>
              </p:ext>
            </p:extLst>
          </p:nvPr>
        </p:nvGraphicFramePr>
        <p:xfrm>
          <a:off x="16452725" y="2238595"/>
          <a:ext cx="6912768" cy="4021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xmlns="" id="{00000000-0008-0000-2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767885"/>
              </p:ext>
            </p:extLst>
          </p:nvPr>
        </p:nvGraphicFramePr>
        <p:xfrm>
          <a:off x="1907109" y="7991723"/>
          <a:ext cx="9289032" cy="4357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xmlns="" id="{00000000-0008-0000-25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981274"/>
              </p:ext>
            </p:extLst>
          </p:nvPr>
        </p:nvGraphicFramePr>
        <p:xfrm>
          <a:off x="12996341" y="8343921"/>
          <a:ext cx="9865096" cy="3752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167662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829" y="336724"/>
            <a:ext cx="18974549" cy="126897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 de incidencia acumulada </a:t>
            </a:r>
            <a:r>
              <a:rPr lang="es-E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SE50 -</a:t>
            </a:r>
            <a:r>
              <a:rPr lang="es-E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SE52</a:t>
            </a:r>
            <a:r>
              <a:rPr lang="es-E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parroquia de domicilio. DMQ 2021</a:t>
            </a:r>
            <a:r>
              <a:rPr lang="es-EC" sz="4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4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7107" y="14073309"/>
            <a:ext cx="8390538" cy="326903"/>
          </a:xfrm>
          <a:prstGeom prst="rect">
            <a:avLst/>
          </a:prstGeom>
        </p:spPr>
      </p:pic>
      <p:sp>
        <p:nvSpPr>
          <p:cNvPr id="18" name="Marcador de texto 7"/>
          <p:cNvSpPr txBox="1">
            <a:spLocks/>
          </p:cNvSpPr>
          <p:nvPr/>
        </p:nvSpPr>
        <p:spPr>
          <a:xfrm>
            <a:off x="5934229" y="13159653"/>
            <a:ext cx="9450795" cy="69325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</a:t>
            </a:r>
            <a:r>
              <a:rPr lang="es-ES_tradnl" sz="1680" dirty="0" smtClean="0">
                <a:latin typeface="Arial" panose="020B0604020202020204" pitchFamily="34" charset="0"/>
                <a:cs typeface="Arial" panose="020B0604020202020204" pitchFamily="34" charset="0"/>
              </a:rPr>
              <a:t>sujetos a variación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corte: 09 de enero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" y="13039576"/>
            <a:ext cx="5776018" cy="9135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77" y="998404"/>
            <a:ext cx="9073008" cy="122212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4372" y="956265"/>
            <a:ext cx="8928993" cy="12256997"/>
          </a:xfrm>
          <a:prstGeom prst="rect">
            <a:avLst/>
          </a:prstGeom>
        </p:spPr>
      </p:pic>
      <p:pic>
        <p:nvPicPr>
          <p:cNvPr id="17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660378" y="13053168"/>
            <a:ext cx="2193620" cy="12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5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829" y="358682"/>
            <a:ext cx="18974549" cy="126897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 de incidencia acumulada y porcentaje de </a:t>
            </a:r>
            <a:r>
              <a:rPr lang="es-E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positividad </a:t>
            </a:r>
            <a: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parroquia de domicilio. DMQ 2021 </a:t>
            </a:r>
            <a:r>
              <a:rPr lang="es-E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SE50-</a:t>
            </a:r>
            <a:r>
              <a:rPr lang="es-E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SE52</a:t>
            </a:r>
            <a:r>
              <a:rPr lang="es-EC" sz="4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4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7107" y="14073309"/>
            <a:ext cx="8390538" cy="32690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2419142" y="11417134"/>
            <a:ext cx="3326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7966282" y="9170417"/>
            <a:ext cx="3776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21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660378" y="13139339"/>
            <a:ext cx="2193620" cy="1240558"/>
          </a:xfrm>
          <a:prstGeom prst="rect">
            <a:avLst/>
          </a:prstGeom>
        </p:spPr>
      </p:pic>
      <p:sp>
        <p:nvSpPr>
          <p:cNvPr id="22" name="Marcador de texto 7"/>
          <p:cNvSpPr txBox="1">
            <a:spLocks/>
          </p:cNvSpPr>
          <p:nvPr/>
        </p:nvSpPr>
        <p:spPr>
          <a:xfrm>
            <a:off x="5983353" y="12807875"/>
            <a:ext cx="15057164" cy="8035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*La tasa de testeo usada como referencia (&lt;250) toma en consideración el total de muestras realizadas durante los últimos 28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días (4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semanas)</a:t>
            </a:r>
          </a:p>
          <a:p>
            <a:pPr marL="0" indent="0">
              <a:buNone/>
            </a:pP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Elaborado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por: 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</a:t>
            </a:r>
            <a:r>
              <a:rPr lang="es-ES_tradnl" sz="1680" dirty="0" smtClean="0">
                <a:latin typeface="Arial" panose="020B0604020202020204" pitchFamily="34" charset="0"/>
                <a:cs typeface="Arial" panose="020B0604020202020204" pitchFamily="34" charset="0"/>
              </a:rPr>
              <a:t>sujetos a variación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02 de enero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7" y="13039576"/>
            <a:ext cx="5400600" cy="913502"/>
          </a:xfrm>
          <a:prstGeom prst="rect">
            <a:avLst/>
          </a:prstGeom>
        </p:spPr>
      </p:pic>
      <p:sp>
        <p:nvSpPr>
          <p:cNvPr id="2" name="AutoShape 2" descr="blob:https://web.whatsapp.com/e0f59512-d010-4ad3-bbb1-17458e5a53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3133" y="1360529"/>
            <a:ext cx="9353476" cy="114473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40356" y="1326172"/>
            <a:ext cx="9312109" cy="1139026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85562" y="9519055"/>
            <a:ext cx="2821680" cy="145005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5221" y="10152435"/>
            <a:ext cx="2444636" cy="1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>
            <a:extLst>
              <a:ext uri="{FF2B5EF4-FFF2-40B4-BE49-F238E27FC236}">
                <a16:creationId xmlns:a16="http://schemas.microsoft.com/office/drawing/2014/main" xmlns="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727" y="999360"/>
            <a:ext cx="17877672" cy="114965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95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</a:t>
            </a:r>
            <a:r>
              <a:rPr lang="en-US" sz="395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5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hospitalizados</a:t>
            </a:r>
            <a:r>
              <a:rPr lang="en-US" sz="395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en UCI por COVID-19. </a:t>
            </a:r>
            <a:br>
              <a:rPr lang="en-US" sz="395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95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DMQ 2021 </a:t>
            </a:r>
            <a:r>
              <a:rPr lang="en-US" sz="3957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SE50-2021 </a:t>
            </a:r>
            <a:r>
              <a:rPr lang="en-US" sz="3957" b="1" dirty="0"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95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SE1-2022 </a:t>
            </a:r>
            <a:r>
              <a:rPr lang="es-EC" sz="395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395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n-US" sz="395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arcador de texto 7"/>
          <p:cNvSpPr txBox="1">
            <a:spLocks/>
          </p:cNvSpPr>
          <p:nvPr/>
        </p:nvSpPr>
        <p:spPr>
          <a:xfrm>
            <a:off x="6356207" y="12758504"/>
            <a:ext cx="8904465" cy="86083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583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Elaboración: </a:t>
            </a:r>
            <a:r>
              <a:rPr lang="es-ES_tradnl" sz="1583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07 de enero de 2022</a:t>
            </a:r>
            <a:endParaRPr lang="es-ES_tradnl" sz="158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58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06" y="12702010"/>
            <a:ext cx="5442119" cy="860695"/>
          </a:xfrm>
          <a:prstGeom prst="rect">
            <a:avLst/>
          </a:prstGeom>
        </p:spPr>
      </p:pic>
      <p:pic>
        <p:nvPicPr>
          <p:cNvPr id="24" name="Gráfico 6">
            <a:extLst>
              <a:ext uri="{FF2B5EF4-FFF2-40B4-BE49-F238E27FC236}">
                <a16:creationId xmlns:a16="http://schemas.microsoft.com/office/drawing/2014/main" xmlns="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105415" y="12758505"/>
            <a:ext cx="2066811" cy="1168844"/>
          </a:xfrm>
          <a:prstGeom prst="rect">
            <a:avLst/>
          </a:prstGeom>
        </p:spPr>
      </p:pic>
      <p:pic>
        <p:nvPicPr>
          <p:cNvPr id="25" name="Gráfico 11">
            <a:extLst>
              <a:ext uri="{FF2B5EF4-FFF2-40B4-BE49-F238E27FC236}">
                <a16:creationId xmlns:a16="http://schemas.microsoft.com/office/drawing/2014/main" xmlns="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0060" y="13675986"/>
            <a:ext cx="7905500" cy="308005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1819527" y="3618769"/>
            <a:ext cx="7867342" cy="19675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95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882737" y="4235531"/>
            <a:ext cx="1519293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SE 51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508565" y="3637058"/>
            <a:ext cx="4450944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Casos por SE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843200" y="4252049"/>
            <a:ext cx="1519293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SE 52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321320" y="4831680"/>
            <a:ext cx="1168239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70" dirty="0"/>
              <a:t>54</a:t>
            </a:r>
            <a:endParaRPr lang="es-EC" sz="1978" dirty="0">
              <a:solidFill>
                <a:srgbClr val="FF0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230294" y="4798522"/>
            <a:ext cx="1168239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70" dirty="0"/>
              <a:t>73</a:t>
            </a:r>
            <a:endParaRPr lang="es-EC" sz="1978" dirty="0">
              <a:solidFill>
                <a:srgbClr val="FF0000"/>
              </a:solidFill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1088607" y="6250271"/>
            <a:ext cx="11348951" cy="29031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95" dirty="0"/>
          </a:p>
        </p:txBody>
      </p:sp>
      <p:sp>
        <p:nvSpPr>
          <p:cNvPr id="26" name="CuadroTexto 25"/>
          <p:cNvSpPr txBox="1"/>
          <p:nvPr/>
        </p:nvSpPr>
        <p:spPr>
          <a:xfrm>
            <a:off x="2064133" y="6633209"/>
            <a:ext cx="3091257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Edad 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3652043" y="7361083"/>
            <a:ext cx="3091257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60,4 ± 17,5**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7831711" y="6405530"/>
            <a:ext cx="4193311" cy="498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37" b="1" dirty="0" err="1">
                <a:solidFill>
                  <a:srgbClr val="002060"/>
                </a:solidFill>
              </a:rPr>
              <a:t>Antecendente</a:t>
            </a:r>
            <a:r>
              <a:rPr lang="es-ES" sz="2637" b="1" dirty="0">
                <a:solidFill>
                  <a:srgbClr val="002060"/>
                </a:solidFill>
              </a:rPr>
              <a:t> </a:t>
            </a:r>
            <a:r>
              <a:rPr lang="es-ES" sz="2637" b="1" dirty="0" err="1">
                <a:solidFill>
                  <a:srgbClr val="002060"/>
                </a:solidFill>
              </a:rPr>
              <a:t>Vacunal</a:t>
            </a:r>
            <a:r>
              <a:rPr lang="es-ES" sz="2637" b="1" dirty="0">
                <a:solidFill>
                  <a:srgbClr val="002060"/>
                </a:solidFill>
              </a:rPr>
              <a:t>**</a:t>
            </a:r>
            <a:endParaRPr lang="es-EC" sz="2637" b="1" dirty="0">
              <a:solidFill>
                <a:srgbClr val="002060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6686629" y="7086198"/>
            <a:ext cx="3091257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No vacunado</a:t>
            </a:r>
            <a:endParaRPr lang="es-EC" sz="2770" b="1" dirty="0">
              <a:solidFill>
                <a:srgbClr val="002060"/>
              </a:solidFill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xmlns="" id="{07CFBB27-95EE-45C1-B32E-B270EB7BB0D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77497" y="3695566"/>
            <a:ext cx="1807312" cy="1588054"/>
          </a:xfrm>
          <a:prstGeom prst="rect">
            <a:avLst/>
          </a:prstGeom>
        </p:spPr>
      </p:pic>
      <p:sp>
        <p:nvSpPr>
          <p:cNvPr id="37" name="Marcador de texto 7"/>
          <p:cNvSpPr txBox="1">
            <a:spLocks/>
          </p:cNvSpPr>
          <p:nvPr/>
        </p:nvSpPr>
        <p:spPr>
          <a:xfrm>
            <a:off x="1088607" y="11913789"/>
            <a:ext cx="10571865" cy="74324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*Información Incompleta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** Información de pacientes desde la SE 51 2021 a SE1 2022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2019122" y="4232957"/>
            <a:ext cx="1519293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SE 50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2500159" y="4855007"/>
            <a:ext cx="1168239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70" dirty="0"/>
              <a:t>58</a:t>
            </a:r>
            <a:endParaRPr lang="es-EC" sz="1978" dirty="0">
              <a:solidFill>
                <a:srgbClr val="FF0000"/>
              </a:solidFill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13715817" y="7483571"/>
            <a:ext cx="9456409" cy="44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61" b="1" dirty="0">
                <a:solidFill>
                  <a:srgbClr val="002060"/>
                </a:solidFill>
              </a:rPr>
              <a:t>Casos según Edad y Estado de Vacunación</a:t>
            </a:r>
            <a:endParaRPr lang="es-EC" sz="2261" b="1" dirty="0">
              <a:solidFill>
                <a:srgbClr val="002060"/>
              </a:solidFill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6733241" y="7759583"/>
            <a:ext cx="2746444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1ra. dosis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6807997" y="8432970"/>
            <a:ext cx="2746444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2da. dosis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1017812" y="7343814"/>
            <a:ext cx="3091257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Vacunados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1017812" y="8132033"/>
            <a:ext cx="3091257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No Vacunados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3671824" y="8107281"/>
            <a:ext cx="3091257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34,3 ± 33**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9278579" y="8471260"/>
            <a:ext cx="2746444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160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58" name="CuadroTexto 57"/>
          <p:cNvSpPr txBox="1"/>
          <p:nvPr/>
        </p:nvSpPr>
        <p:spPr>
          <a:xfrm>
            <a:off x="9278579" y="7104445"/>
            <a:ext cx="2746444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29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60" name="CuadroTexto 59"/>
          <p:cNvSpPr txBox="1"/>
          <p:nvPr/>
        </p:nvSpPr>
        <p:spPr>
          <a:xfrm>
            <a:off x="9281633" y="7836501"/>
            <a:ext cx="2746444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6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7851978" y="4286420"/>
            <a:ext cx="1519293" cy="94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SE 1* </a:t>
            </a:r>
          </a:p>
          <a:p>
            <a:pPr algn="ctr"/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8239069" y="4832892"/>
            <a:ext cx="1168239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770" dirty="0">
                <a:solidFill>
                  <a:srgbClr val="FF0000"/>
                </a:solidFill>
              </a:rPr>
              <a:t>68</a:t>
            </a:r>
            <a:endParaRPr lang="es-EC" sz="2770" dirty="0">
              <a:solidFill>
                <a:srgbClr val="FF0000"/>
              </a:solidFill>
            </a:endParaRPr>
          </a:p>
        </p:txBody>
      </p:sp>
      <p:pic>
        <p:nvPicPr>
          <p:cNvPr id="53" name="Imagen 52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4"/>
          <a:stretch/>
        </p:blipFill>
        <p:spPr bwMode="auto">
          <a:xfrm>
            <a:off x="14990073" y="3265074"/>
            <a:ext cx="7485241" cy="421849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CuadroTexto 53"/>
          <p:cNvSpPr txBox="1"/>
          <p:nvPr/>
        </p:nvSpPr>
        <p:spPr>
          <a:xfrm>
            <a:off x="20269149" y="6923107"/>
            <a:ext cx="40833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200" dirty="0"/>
              <a:t>1</a:t>
            </a:r>
            <a:endParaRPr lang="es-EC" sz="1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34250" y="8240648"/>
            <a:ext cx="6213028" cy="4142498"/>
          </a:xfrm>
          <a:prstGeom prst="rect">
            <a:avLst/>
          </a:prstGeom>
        </p:spPr>
      </p:pic>
      <p:sp>
        <p:nvSpPr>
          <p:cNvPr id="55" name="CuadroTexto 54"/>
          <p:cNvSpPr txBox="1"/>
          <p:nvPr/>
        </p:nvSpPr>
        <p:spPr>
          <a:xfrm>
            <a:off x="19693085" y="11872683"/>
            <a:ext cx="2880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400" dirty="0"/>
              <a:t>1</a:t>
            </a:r>
            <a:endParaRPr lang="es-EC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2"/>
          <a:srcRect t="24759"/>
          <a:stretch/>
        </p:blipFill>
        <p:spPr>
          <a:xfrm>
            <a:off x="7709831" y="9785668"/>
            <a:ext cx="6534524" cy="18634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7" name="CuadroTexto 56"/>
          <p:cNvSpPr txBox="1"/>
          <p:nvPr/>
        </p:nvSpPr>
        <p:spPr>
          <a:xfrm>
            <a:off x="12231820" y="9990546"/>
            <a:ext cx="452395" cy="3531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95" dirty="0"/>
              <a:t>1</a:t>
            </a:r>
            <a:endParaRPr lang="es-EC" sz="1695" dirty="0"/>
          </a:p>
        </p:txBody>
      </p:sp>
      <p:sp>
        <p:nvSpPr>
          <p:cNvPr id="59" name="CuadroTexto 58"/>
          <p:cNvSpPr txBox="1"/>
          <p:nvPr/>
        </p:nvSpPr>
        <p:spPr>
          <a:xfrm>
            <a:off x="2704185" y="10154329"/>
            <a:ext cx="4193311" cy="1309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37" b="1" dirty="0">
                <a:solidFill>
                  <a:srgbClr val="002060"/>
                </a:solidFill>
              </a:rPr>
              <a:t>Pacientes pediátricos menores a 5 años por servicio</a:t>
            </a:r>
            <a:endParaRPr lang="es-EC" sz="2637" b="1" dirty="0">
              <a:solidFill>
                <a:srgbClr val="002060"/>
              </a:solidFill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13612559" y="2627861"/>
            <a:ext cx="9456409" cy="440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61" b="1" dirty="0">
                <a:solidFill>
                  <a:srgbClr val="002060"/>
                </a:solidFill>
              </a:rPr>
              <a:t>Casos por severidad</a:t>
            </a:r>
            <a:endParaRPr lang="es-EC" sz="2261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7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10953</TotalTime>
  <Words>1799</Words>
  <Application>Microsoft Office PowerPoint</Application>
  <PresentationFormat>Personalizado</PresentationFormat>
  <Paragraphs>371</Paragraphs>
  <Slides>21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Arial</vt:lpstr>
      <vt:lpstr>Bambino-Bold ☞</vt:lpstr>
      <vt:lpstr>Bambino-Light</vt:lpstr>
      <vt:lpstr>Bambino-Regular</vt:lpstr>
      <vt:lpstr>Bambino-Regular ☞</vt:lpstr>
      <vt:lpstr>Calibri</vt:lpstr>
      <vt:lpstr>Calibri Light</vt:lpstr>
      <vt:lpstr>Tema de Office</vt:lpstr>
      <vt:lpstr>Presentación de PowerPoint</vt:lpstr>
      <vt:lpstr>Presentación de PowerPoint</vt:lpstr>
      <vt:lpstr>Resumen epidemiológico - Semana Epidemiológica SE 01</vt:lpstr>
      <vt:lpstr>Incidencia acumulada* (por cada 100.000 habitantes) de casos por semana epidemiológica. DMQ 2021 - 2022</vt:lpstr>
      <vt:lpstr>Incidencia por cada 100.000 habitantes. SE01-2021 a SE01-2022</vt:lpstr>
      <vt:lpstr>Tasa de incidencia acumulada (por 10.000 habitantes) SE 46 - SE01, según grupos de edad. DMQ 2021</vt:lpstr>
      <vt:lpstr>Tasa de incidencia acumulada SE50 - SE52 por parroquia de domicilio. DMQ 2021 </vt:lpstr>
      <vt:lpstr>Tasa de incidencia acumulada y porcentaje de positividad por parroquia de domicilio. DMQ 2021 SE50- SE52 </vt:lpstr>
      <vt:lpstr>Casos hospitalizados y en UCI por COVID-19.  DMQ 2021 SE50-2021 a SE1-2022  </vt:lpstr>
      <vt:lpstr>Defunciones confirmadas y probables COVID-19, según semana de  fallecimiento. DMQ 2020-2022</vt:lpstr>
      <vt:lpstr>Mortalidad Generales</vt:lpstr>
      <vt:lpstr>Ocupación hospitalizaría y UCI/UCIN (adultos y pediátricas) destinadas para COVID-19, por establecimiento de salud que reporta*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 Figueroa Parra</dc:creator>
  <cp:lastModifiedBy>Hernan Francisco Viteri Torres</cp:lastModifiedBy>
  <cp:revision>918</cp:revision>
  <dcterms:created xsi:type="dcterms:W3CDTF">2009-03-22T18:53:33Z</dcterms:created>
  <dcterms:modified xsi:type="dcterms:W3CDTF">2022-01-11T14:49:20Z</dcterms:modified>
</cp:coreProperties>
</file>