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50" r:id="rId2"/>
    <p:sldId id="427" r:id="rId3"/>
    <p:sldId id="445" r:id="rId4"/>
    <p:sldId id="428" r:id="rId5"/>
    <p:sldId id="429" r:id="rId6"/>
    <p:sldId id="426" r:id="rId7"/>
    <p:sldId id="447" r:id="rId8"/>
    <p:sldId id="446" r:id="rId9"/>
    <p:sldId id="430" r:id="rId10"/>
    <p:sldId id="431" r:id="rId11"/>
    <p:sldId id="432" r:id="rId12"/>
    <p:sldId id="434" r:id="rId13"/>
    <p:sldId id="433" r:id="rId14"/>
    <p:sldId id="435" r:id="rId15"/>
    <p:sldId id="436" r:id="rId16"/>
    <p:sldId id="437" r:id="rId17"/>
    <p:sldId id="438" r:id="rId18"/>
    <p:sldId id="439" r:id="rId19"/>
    <p:sldId id="440" r:id="rId20"/>
    <p:sldId id="441" r:id="rId21"/>
    <p:sldId id="442" r:id="rId22"/>
    <p:sldId id="443" r:id="rId23"/>
    <p:sldId id="444" r:id="rId2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DC4C13E-380A-4E91-9F6A-03B1EF1E671B}">
          <p14:sldIdLst>
            <p14:sldId id="350"/>
            <p14:sldId id="427"/>
            <p14:sldId id="445"/>
            <p14:sldId id="428"/>
            <p14:sldId id="429"/>
            <p14:sldId id="426"/>
            <p14:sldId id="447"/>
            <p14:sldId id="446"/>
            <p14:sldId id="430"/>
            <p14:sldId id="431"/>
            <p14:sldId id="432"/>
            <p14:sldId id="434"/>
            <p14:sldId id="433"/>
            <p14:sldId id="435"/>
            <p14:sldId id="436"/>
            <p14:sldId id="437"/>
            <p14:sldId id="438"/>
            <p14:sldId id="439"/>
            <p14:sldId id="440"/>
            <p14:sldId id="441"/>
            <p14:sldId id="442"/>
            <p14:sldId id="443"/>
            <p14:sldId id="44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D2A"/>
    <a:srgbClr val="2059B2"/>
    <a:srgbClr val="1E49A1"/>
    <a:srgbClr val="335EA2"/>
    <a:srgbClr val="174392"/>
    <a:srgbClr val="1A4798"/>
    <a:srgbClr val="2D468D"/>
    <a:srgbClr val="45547A"/>
    <a:srgbClr val="C2241D"/>
    <a:srgbClr val="ED93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58" autoAdjust="0"/>
    <p:restoredTop sz="94702" autoAdjust="0"/>
  </p:normalViewPr>
  <p:slideViewPr>
    <p:cSldViewPr snapToGrid="0" snapToObjects="1">
      <p:cViewPr varScale="1">
        <p:scale>
          <a:sx n="82" d="100"/>
          <a:sy n="82" d="100"/>
        </p:scale>
        <p:origin x="950" y="58"/>
      </p:cViewPr>
      <p:guideLst>
        <p:guide orient="horz" pos="2160"/>
        <p:guide pos="3840"/>
      </p:guideLst>
    </p:cSldViewPr>
  </p:slideViewPr>
  <p:notesTextViewPr>
    <p:cViewPr>
      <p:scale>
        <a:sx n="3" d="2"/>
        <a:sy n="3" d="2"/>
      </p:scale>
      <p:origin x="0" y="0"/>
    </p:cViewPr>
  </p:notesTextViewPr>
  <p:sorterViewPr>
    <p:cViewPr>
      <p:scale>
        <a:sx n="90" d="100"/>
        <a:sy n="90" d="100"/>
      </p:scale>
      <p:origin x="0" y="-414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fif"/><Relationship Id="rId1" Type="http://schemas.openxmlformats.org/officeDocument/2006/relationships/image" Target="../media/image4.jpg"/><Relationship Id="rId4" Type="http://schemas.openxmlformats.org/officeDocument/2006/relationships/image" Target="../media/image7.jfif"/></Relationships>
</file>

<file path=ppt/diagrams/_rels/data6.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jfif"/><Relationship Id="rId1" Type="http://schemas.openxmlformats.org/officeDocument/2006/relationships/image" Target="../media/image8.jfif"/><Relationship Id="rId4" Type="http://schemas.openxmlformats.org/officeDocument/2006/relationships/image" Target="../media/image11.jfif"/></Relationships>
</file>

<file path=ppt/diagrams/_rels/drawing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fif"/><Relationship Id="rId1" Type="http://schemas.openxmlformats.org/officeDocument/2006/relationships/image" Target="../media/image4.jpg"/><Relationship Id="rId4" Type="http://schemas.openxmlformats.org/officeDocument/2006/relationships/image" Target="../media/image7.jfif"/></Relationships>
</file>

<file path=ppt/diagrams/_rels/drawing6.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jfif"/><Relationship Id="rId1" Type="http://schemas.openxmlformats.org/officeDocument/2006/relationships/image" Target="../media/image8.jfif"/><Relationship Id="rId4" Type="http://schemas.openxmlformats.org/officeDocument/2006/relationships/image" Target="../media/image11.jf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27C99-9EE2-1F49-B831-A4751B29E9EE}"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s-ES"/>
        </a:p>
      </dgm:t>
    </dgm:pt>
    <dgm:pt modelId="{5AAA93C6-5D06-D444-93A6-D7041D88F927}">
      <dgm:prSet phldrT="[Texto]" custT="1"/>
      <dgm:spPr>
        <a:solidFill>
          <a:srgbClr val="2D76C5"/>
        </a:solidFill>
      </dgm:spPr>
      <dgm:t>
        <a:bodyPr/>
        <a:lstStyle/>
        <a:p>
          <a:r>
            <a:rPr lang="es-ES" sz="1800" dirty="0">
              <a:latin typeface="Roboto Regular"/>
              <a:cs typeface="Roboto Regular"/>
            </a:rPr>
            <a:t>Descargas informales al cauce</a:t>
          </a:r>
        </a:p>
      </dgm:t>
    </dgm:pt>
    <dgm:pt modelId="{6B167D3D-2D75-1941-A9B4-9D14DEA43219}" type="parTrans" cxnId="{586730C6-58B0-3E41-A84D-96AC633C7031}">
      <dgm:prSet/>
      <dgm:spPr/>
      <dgm:t>
        <a:bodyPr/>
        <a:lstStyle/>
        <a:p>
          <a:endParaRPr lang="es-ES" sz="2000">
            <a:latin typeface="Roboto Regular"/>
            <a:cs typeface="Roboto Regular"/>
          </a:endParaRPr>
        </a:p>
      </dgm:t>
    </dgm:pt>
    <dgm:pt modelId="{E9AF3B60-7A90-9549-AFD1-486956B198BA}" type="sibTrans" cxnId="{586730C6-58B0-3E41-A84D-96AC633C7031}">
      <dgm:prSet/>
      <dgm:spPr/>
      <dgm:t>
        <a:bodyPr/>
        <a:lstStyle/>
        <a:p>
          <a:endParaRPr lang="es-ES" sz="2000">
            <a:latin typeface="Roboto Regular"/>
            <a:cs typeface="Roboto Regular"/>
          </a:endParaRPr>
        </a:p>
      </dgm:t>
    </dgm:pt>
    <dgm:pt modelId="{11C4FF6D-DA02-7F40-B6D5-0C381226FAB3}">
      <dgm:prSet phldrT="[Texto]" custT="1"/>
      <dgm:spPr>
        <a:solidFill>
          <a:srgbClr val="164196"/>
        </a:solidFill>
        <a:ln>
          <a:noFill/>
        </a:ln>
      </dgm:spPr>
      <dgm:t>
        <a:bodyPr/>
        <a:lstStyle/>
        <a:p>
          <a:r>
            <a:rPr lang="es-ES" sz="1800" dirty="0">
              <a:latin typeface="Roboto Regular"/>
              <a:cs typeface="Roboto Regular"/>
            </a:rPr>
            <a:t>Presencia de desechos sólidos en taludes y cauce</a:t>
          </a:r>
        </a:p>
      </dgm:t>
    </dgm:pt>
    <dgm:pt modelId="{10D99F8C-ED76-1C4B-B541-BB9F733FF7C0}" type="parTrans" cxnId="{CD8F6B3D-1DBB-3043-BCF5-E85CE10244C4}">
      <dgm:prSet/>
      <dgm:spPr/>
      <dgm:t>
        <a:bodyPr/>
        <a:lstStyle/>
        <a:p>
          <a:endParaRPr lang="es-ES" sz="2000">
            <a:latin typeface="Roboto Regular"/>
            <a:cs typeface="Roboto Regular"/>
          </a:endParaRPr>
        </a:p>
      </dgm:t>
    </dgm:pt>
    <dgm:pt modelId="{85F6D789-E585-7843-BBB1-A6463F82C744}" type="sibTrans" cxnId="{CD8F6B3D-1DBB-3043-BCF5-E85CE10244C4}">
      <dgm:prSet/>
      <dgm:spPr>
        <a:ln>
          <a:noFill/>
        </a:ln>
      </dgm:spPr>
      <dgm:t>
        <a:bodyPr/>
        <a:lstStyle/>
        <a:p>
          <a:endParaRPr lang="es-ES" sz="2000">
            <a:latin typeface="Roboto Regular"/>
            <a:cs typeface="Roboto Regular"/>
          </a:endParaRPr>
        </a:p>
      </dgm:t>
    </dgm:pt>
    <dgm:pt modelId="{97C5800C-1F64-C547-B2E7-9656D63FEEB2}">
      <dgm:prSet phldrT="[Texto]" custT="1"/>
      <dgm:spPr>
        <a:solidFill>
          <a:srgbClr val="ED938C"/>
        </a:solidFill>
        <a:ln>
          <a:noFill/>
        </a:ln>
      </dgm:spPr>
      <dgm:t>
        <a:bodyPr/>
        <a:lstStyle/>
        <a:p>
          <a:r>
            <a:rPr lang="es-ES" sz="1800" dirty="0">
              <a:latin typeface="Roboto Regular"/>
              <a:cs typeface="Roboto Regular"/>
            </a:rPr>
            <a:t>Inestabilidad de laderas</a:t>
          </a:r>
        </a:p>
      </dgm:t>
    </dgm:pt>
    <dgm:pt modelId="{98A43FE2-F686-164C-A417-72C10E6A843F}" type="parTrans" cxnId="{F6784D3D-7A55-754A-AB7F-C71206C6B07C}">
      <dgm:prSet/>
      <dgm:spPr/>
      <dgm:t>
        <a:bodyPr/>
        <a:lstStyle/>
        <a:p>
          <a:endParaRPr lang="es-ES" sz="2000">
            <a:latin typeface="Roboto Regular"/>
            <a:cs typeface="Roboto Regular"/>
          </a:endParaRPr>
        </a:p>
      </dgm:t>
    </dgm:pt>
    <dgm:pt modelId="{D21B5A42-1AA5-A144-8081-CF4D0D4D8F48}" type="sibTrans" cxnId="{F6784D3D-7A55-754A-AB7F-C71206C6B07C}">
      <dgm:prSet/>
      <dgm:spPr/>
      <dgm:t>
        <a:bodyPr/>
        <a:lstStyle/>
        <a:p>
          <a:endParaRPr lang="es-ES" sz="2000">
            <a:latin typeface="Roboto Regular"/>
            <a:cs typeface="Roboto Regular"/>
          </a:endParaRPr>
        </a:p>
      </dgm:t>
    </dgm:pt>
    <dgm:pt modelId="{D3C0C70F-B5BF-6042-92BB-7B80BD3EC4F0}">
      <dgm:prSet phldrT="[Texto]" custT="1"/>
      <dgm:spPr>
        <a:solidFill>
          <a:srgbClr val="C2241D"/>
        </a:solidFill>
      </dgm:spPr>
      <dgm:t>
        <a:bodyPr/>
        <a:lstStyle/>
        <a:p>
          <a:r>
            <a:rPr lang="es-ES" sz="1800" dirty="0">
              <a:latin typeface="Roboto Regular"/>
              <a:cs typeface="Roboto Regular"/>
            </a:rPr>
            <a:t>Mantenimiento de infraestructuras</a:t>
          </a:r>
        </a:p>
      </dgm:t>
    </dgm:pt>
    <dgm:pt modelId="{A19F17D9-09F5-0043-8E37-8C3485FD6C14}" type="sibTrans" cxnId="{68764680-B239-9542-84A0-25D06F799B23}">
      <dgm:prSet/>
      <dgm:spPr/>
      <dgm:t>
        <a:bodyPr/>
        <a:lstStyle/>
        <a:p>
          <a:endParaRPr lang="es-ES" sz="2000">
            <a:latin typeface="Roboto Regular"/>
            <a:cs typeface="Roboto Regular"/>
          </a:endParaRPr>
        </a:p>
      </dgm:t>
    </dgm:pt>
    <dgm:pt modelId="{293519E0-0C62-484B-924E-0AE8D3098D03}" type="parTrans" cxnId="{68764680-B239-9542-84A0-25D06F799B23}">
      <dgm:prSet/>
      <dgm:spPr/>
      <dgm:t>
        <a:bodyPr/>
        <a:lstStyle/>
        <a:p>
          <a:endParaRPr lang="es-ES" sz="2000">
            <a:latin typeface="Roboto Regular"/>
            <a:cs typeface="Roboto Regular"/>
          </a:endParaRPr>
        </a:p>
      </dgm:t>
    </dgm:pt>
    <dgm:pt modelId="{6863F9F6-9DD7-FC49-8A78-6E4975D73C06}">
      <dgm:prSet phldrT="[Texto]" custT="1"/>
      <dgm:spPr>
        <a:solidFill>
          <a:srgbClr val="335EA2"/>
        </a:solidFill>
      </dgm:spPr>
      <dgm:t>
        <a:bodyPr/>
        <a:lstStyle/>
        <a:p>
          <a:r>
            <a:rPr lang="es-ES" sz="1800" dirty="0">
              <a:latin typeface="Roboto Regular"/>
              <a:cs typeface="Roboto Regular"/>
            </a:rPr>
            <a:t>Presencia de arbolado en riesgo de colapsar</a:t>
          </a:r>
        </a:p>
      </dgm:t>
    </dgm:pt>
    <dgm:pt modelId="{A43DFCC3-2108-9A4C-80F6-277E3BD52584}" type="parTrans" cxnId="{FC8C0508-9DD3-EC4B-BEC5-3FAA767EF0CE}">
      <dgm:prSet/>
      <dgm:spPr/>
      <dgm:t>
        <a:bodyPr/>
        <a:lstStyle/>
        <a:p>
          <a:endParaRPr lang="es-ES" sz="2000"/>
        </a:p>
      </dgm:t>
    </dgm:pt>
    <dgm:pt modelId="{0F6784B1-C172-894B-975A-97D829CFE8E2}" type="sibTrans" cxnId="{FC8C0508-9DD3-EC4B-BEC5-3FAA767EF0CE}">
      <dgm:prSet/>
      <dgm:spPr/>
      <dgm:t>
        <a:bodyPr/>
        <a:lstStyle/>
        <a:p>
          <a:endParaRPr lang="es-ES" sz="2000"/>
        </a:p>
      </dgm:t>
    </dgm:pt>
    <dgm:pt modelId="{20899241-30A3-8146-B622-514B3199D915}">
      <dgm:prSet phldrT="[Texto]" custT="1"/>
      <dgm:spPr>
        <a:solidFill>
          <a:srgbClr val="45547A"/>
        </a:solidFill>
      </dgm:spPr>
      <dgm:t>
        <a:bodyPr/>
        <a:lstStyle/>
        <a:p>
          <a:r>
            <a:rPr lang="es-ES" sz="1800" dirty="0">
              <a:latin typeface="Roboto Regular"/>
              <a:cs typeface="Roboto Regular"/>
            </a:rPr>
            <a:t>Asentamientos en las franjas de protección.</a:t>
          </a:r>
        </a:p>
      </dgm:t>
    </dgm:pt>
    <dgm:pt modelId="{49F6C681-3385-C246-B55E-5F7F7E5FB1C5}" type="parTrans" cxnId="{33911E5A-BF6A-FD45-8ECC-61F019ABF138}">
      <dgm:prSet/>
      <dgm:spPr/>
      <dgm:t>
        <a:bodyPr/>
        <a:lstStyle/>
        <a:p>
          <a:endParaRPr lang="es-ES" sz="2000"/>
        </a:p>
      </dgm:t>
    </dgm:pt>
    <dgm:pt modelId="{906EB77A-A5AF-2641-9AFF-9C178DE8B8AA}" type="sibTrans" cxnId="{33911E5A-BF6A-FD45-8ECC-61F019ABF138}">
      <dgm:prSet/>
      <dgm:spPr/>
      <dgm:t>
        <a:bodyPr/>
        <a:lstStyle/>
        <a:p>
          <a:endParaRPr lang="es-ES" sz="2000"/>
        </a:p>
      </dgm:t>
    </dgm:pt>
    <dgm:pt modelId="{2F55EF01-4848-4986-9CE9-C70D17803A6D}">
      <dgm:prSet phldrT="[Texto]" custT="1"/>
      <dgm:spPr>
        <a:solidFill>
          <a:srgbClr val="45547A"/>
        </a:solidFill>
      </dgm:spPr>
      <dgm:t>
        <a:bodyPr/>
        <a:lstStyle/>
        <a:p>
          <a:r>
            <a:rPr lang="es-419" sz="1800" dirty="0">
              <a:latin typeface="Roboto Regular"/>
              <a:cs typeface="Roboto Regular"/>
            </a:rPr>
            <a:t>Definición de retiros del cauce/talud</a:t>
          </a:r>
          <a:endParaRPr lang="es-ES" sz="1800" dirty="0">
            <a:latin typeface="Roboto Regular"/>
            <a:cs typeface="Roboto Regular"/>
          </a:endParaRPr>
        </a:p>
      </dgm:t>
    </dgm:pt>
    <dgm:pt modelId="{C048FB92-E2DB-485F-ADC9-0AFF2A7E1CF8}" type="parTrans" cxnId="{70ED1DBB-A465-499F-AF48-834B20F26033}">
      <dgm:prSet/>
      <dgm:spPr/>
      <dgm:t>
        <a:bodyPr/>
        <a:lstStyle/>
        <a:p>
          <a:endParaRPr lang="es-ES"/>
        </a:p>
      </dgm:t>
    </dgm:pt>
    <dgm:pt modelId="{C56AAD57-A12B-492D-BCA0-43D72CEC72B4}" type="sibTrans" cxnId="{70ED1DBB-A465-499F-AF48-834B20F26033}">
      <dgm:prSet/>
      <dgm:spPr/>
      <dgm:t>
        <a:bodyPr/>
        <a:lstStyle/>
        <a:p>
          <a:endParaRPr lang="es-ES"/>
        </a:p>
      </dgm:t>
    </dgm:pt>
    <dgm:pt modelId="{50DA9AA3-12CF-7C4A-9401-53D24D807F0A}" type="pres">
      <dgm:prSet presAssocID="{6E727C99-9EE2-1F49-B831-A4751B29E9EE}" presName="Name0" presStyleCnt="0">
        <dgm:presLayoutVars>
          <dgm:chMax val="7"/>
          <dgm:chPref val="7"/>
          <dgm:dir/>
        </dgm:presLayoutVars>
      </dgm:prSet>
      <dgm:spPr/>
    </dgm:pt>
    <dgm:pt modelId="{1AE05DE8-5BDE-2A45-A977-74F5E270BA67}" type="pres">
      <dgm:prSet presAssocID="{6E727C99-9EE2-1F49-B831-A4751B29E9EE}" presName="Name1" presStyleCnt="0"/>
      <dgm:spPr/>
    </dgm:pt>
    <dgm:pt modelId="{959B0F6E-4FF1-6F47-BCC8-1B3A124CECC2}" type="pres">
      <dgm:prSet presAssocID="{6E727C99-9EE2-1F49-B831-A4751B29E9EE}" presName="cycle" presStyleCnt="0"/>
      <dgm:spPr/>
    </dgm:pt>
    <dgm:pt modelId="{16494A70-E628-6441-BF1B-2FA0EEE25F0A}" type="pres">
      <dgm:prSet presAssocID="{6E727C99-9EE2-1F49-B831-A4751B29E9EE}" presName="srcNode" presStyleLbl="node1" presStyleIdx="0" presStyleCnt="7"/>
      <dgm:spPr/>
    </dgm:pt>
    <dgm:pt modelId="{308A5ED9-F7F2-5E4C-8E6E-418771A35E41}" type="pres">
      <dgm:prSet presAssocID="{6E727C99-9EE2-1F49-B831-A4751B29E9EE}" presName="conn" presStyleLbl="parChTrans1D2" presStyleIdx="0" presStyleCnt="1"/>
      <dgm:spPr/>
    </dgm:pt>
    <dgm:pt modelId="{95229864-981E-A547-A485-EA61EDF0BD8A}" type="pres">
      <dgm:prSet presAssocID="{6E727C99-9EE2-1F49-B831-A4751B29E9EE}" presName="extraNode" presStyleLbl="node1" presStyleIdx="0" presStyleCnt="7"/>
      <dgm:spPr/>
    </dgm:pt>
    <dgm:pt modelId="{B95A252C-D53D-A948-9C6B-1BDF3F8F5707}" type="pres">
      <dgm:prSet presAssocID="{6E727C99-9EE2-1F49-B831-A4751B29E9EE}" presName="dstNode" presStyleLbl="node1" presStyleIdx="0" presStyleCnt="7"/>
      <dgm:spPr/>
    </dgm:pt>
    <dgm:pt modelId="{3187666F-CEC9-9747-B2E2-0D379E22BEBE}" type="pres">
      <dgm:prSet presAssocID="{11C4FF6D-DA02-7F40-B6D5-0C381226FAB3}" presName="text_1" presStyleLbl="node1" presStyleIdx="0" presStyleCnt="7">
        <dgm:presLayoutVars>
          <dgm:bulletEnabled val="1"/>
        </dgm:presLayoutVars>
      </dgm:prSet>
      <dgm:spPr/>
    </dgm:pt>
    <dgm:pt modelId="{09162F67-406B-E24B-8128-75EC38C93396}" type="pres">
      <dgm:prSet presAssocID="{11C4FF6D-DA02-7F40-B6D5-0C381226FAB3}" presName="accent_1" presStyleCnt="0"/>
      <dgm:spPr/>
    </dgm:pt>
    <dgm:pt modelId="{F297CC07-5EA7-A644-89B2-D831ABD32ED7}" type="pres">
      <dgm:prSet presAssocID="{11C4FF6D-DA02-7F40-B6D5-0C381226FAB3}" presName="accentRepeatNode" presStyleLbl="solidFgAcc1" presStyleIdx="0" presStyleCnt="7">
        <dgm:style>
          <a:lnRef idx="2">
            <a:schemeClr val="accent4"/>
          </a:lnRef>
          <a:fillRef idx="1">
            <a:schemeClr val="lt1"/>
          </a:fillRef>
          <a:effectRef idx="0">
            <a:schemeClr val="accent4"/>
          </a:effectRef>
          <a:fontRef idx="minor">
            <a:schemeClr val="dk1"/>
          </a:fontRef>
        </dgm:style>
      </dgm:prSet>
      <dgm:spPr>
        <a:solidFill>
          <a:schemeClr val="bg2">
            <a:lumMod val="90000"/>
          </a:schemeClr>
        </a:solidFill>
        <a:ln>
          <a:noFill/>
        </a:ln>
      </dgm:spPr>
    </dgm:pt>
    <dgm:pt modelId="{85893CF8-76F1-AE49-82BB-BF281AC78659}" type="pres">
      <dgm:prSet presAssocID="{97C5800C-1F64-C547-B2E7-9656D63FEEB2}" presName="text_2" presStyleLbl="node1" presStyleIdx="1" presStyleCnt="7">
        <dgm:presLayoutVars>
          <dgm:bulletEnabled val="1"/>
        </dgm:presLayoutVars>
      </dgm:prSet>
      <dgm:spPr/>
    </dgm:pt>
    <dgm:pt modelId="{8E0E3A41-CFD4-CC4D-A129-F053A12F205B}" type="pres">
      <dgm:prSet presAssocID="{97C5800C-1F64-C547-B2E7-9656D63FEEB2}" presName="accent_2" presStyleCnt="0"/>
      <dgm:spPr/>
    </dgm:pt>
    <dgm:pt modelId="{4D21B35E-33D0-AB48-9785-F250FDD28F1D}" type="pres">
      <dgm:prSet presAssocID="{97C5800C-1F64-C547-B2E7-9656D63FEEB2}" presName="accentRepeatNode" presStyleLbl="solidFgAcc1" presStyleIdx="1" presStyleCnt="7"/>
      <dgm:spPr>
        <a:solidFill>
          <a:schemeClr val="bg2">
            <a:lumMod val="75000"/>
          </a:schemeClr>
        </a:solidFill>
        <a:ln>
          <a:noFill/>
        </a:ln>
      </dgm:spPr>
    </dgm:pt>
    <dgm:pt modelId="{8A8869ED-3F2D-8147-A057-121961B9C154}" type="pres">
      <dgm:prSet presAssocID="{5AAA93C6-5D06-D444-93A6-D7041D88F927}" presName="text_3" presStyleLbl="node1" presStyleIdx="2" presStyleCnt="7">
        <dgm:presLayoutVars>
          <dgm:bulletEnabled val="1"/>
        </dgm:presLayoutVars>
      </dgm:prSet>
      <dgm:spPr/>
    </dgm:pt>
    <dgm:pt modelId="{DE0B6F3E-2458-2B44-AF37-DFAA1A6AC0BE}" type="pres">
      <dgm:prSet presAssocID="{5AAA93C6-5D06-D444-93A6-D7041D88F927}" presName="accent_3" presStyleCnt="0"/>
      <dgm:spPr/>
    </dgm:pt>
    <dgm:pt modelId="{37430FA3-508B-024A-B445-49C1E34DBD76}" type="pres">
      <dgm:prSet presAssocID="{5AAA93C6-5D06-D444-93A6-D7041D88F927}" presName="accentRepeatNode" presStyleLbl="solidFgAcc1" presStyleIdx="2" presStyleCnt="7"/>
      <dgm:spPr>
        <a:solidFill>
          <a:schemeClr val="bg2">
            <a:lumMod val="75000"/>
          </a:schemeClr>
        </a:solidFill>
        <a:ln>
          <a:noFill/>
        </a:ln>
      </dgm:spPr>
    </dgm:pt>
    <dgm:pt modelId="{7FE0B595-7E9A-DE40-960D-D756015CDCEC}" type="pres">
      <dgm:prSet presAssocID="{D3C0C70F-B5BF-6042-92BB-7B80BD3EC4F0}" presName="text_4" presStyleLbl="node1" presStyleIdx="3" presStyleCnt="7">
        <dgm:presLayoutVars>
          <dgm:bulletEnabled val="1"/>
        </dgm:presLayoutVars>
      </dgm:prSet>
      <dgm:spPr/>
    </dgm:pt>
    <dgm:pt modelId="{16775287-A6E1-A448-8AD9-6D20ECC7C19C}" type="pres">
      <dgm:prSet presAssocID="{D3C0C70F-B5BF-6042-92BB-7B80BD3EC4F0}" presName="accent_4" presStyleCnt="0"/>
      <dgm:spPr/>
    </dgm:pt>
    <dgm:pt modelId="{3C3AF490-98C5-A04C-866C-2E8A6E34EE78}" type="pres">
      <dgm:prSet presAssocID="{D3C0C70F-B5BF-6042-92BB-7B80BD3EC4F0}" presName="accentRepeatNode" presStyleLbl="solidFgAcc1" presStyleIdx="3" presStyleCnt="7"/>
      <dgm:spPr>
        <a:solidFill>
          <a:schemeClr val="bg2">
            <a:lumMod val="50000"/>
          </a:schemeClr>
        </a:solidFill>
        <a:ln>
          <a:noFill/>
        </a:ln>
      </dgm:spPr>
    </dgm:pt>
    <dgm:pt modelId="{D141280C-211B-3D4D-BA4A-1196868E5F6C}" type="pres">
      <dgm:prSet presAssocID="{6863F9F6-9DD7-FC49-8A78-6E4975D73C06}" presName="text_5" presStyleLbl="node1" presStyleIdx="4" presStyleCnt="7">
        <dgm:presLayoutVars>
          <dgm:bulletEnabled val="1"/>
        </dgm:presLayoutVars>
      </dgm:prSet>
      <dgm:spPr/>
    </dgm:pt>
    <dgm:pt modelId="{C6A06BFB-7B8C-0A43-95E9-8CD320BEC7D6}" type="pres">
      <dgm:prSet presAssocID="{6863F9F6-9DD7-FC49-8A78-6E4975D73C06}" presName="accent_5" presStyleCnt="0"/>
      <dgm:spPr/>
    </dgm:pt>
    <dgm:pt modelId="{1AC0A321-6A9A-2042-B1A0-465EB601CAB8}" type="pres">
      <dgm:prSet presAssocID="{6863F9F6-9DD7-FC49-8A78-6E4975D73C06}" presName="accentRepeatNode" presStyleLbl="solidFgAcc1" presStyleIdx="4" presStyleCnt="7"/>
      <dgm:spPr/>
    </dgm:pt>
    <dgm:pt modelId="{AC363EDF-363F-6C43-82D0-2A5A6BEC6F2A}" type="pres">
      <dgm:prSet presAssocID="{20899241-30A3-8146-B622-514B3199D915}" presName="text_6" presStyleLbl="node1" presStyleIdx="5" presStyleCnt="7">
        <dgm:presLayoutVars>
          <dgm:bulletEnabled val="1"/>
        </dgm:presLayoutVars>
      </dgm:prSet>
      <dgm:spPr/>
    </dgm:pt>
    <dgm:pt modelId="{73C8B19E-0DD0-924D-A280-E2DBC86F50A0}" type="pres">
      <dgm:prSet presAssocID="{20899241-30A3-8146-B622-514B3199D915}" presName="accent_6" presStyleCnt="0"/>
      <dgm:spPr/>
    </dgm:pt>
    <dgm:pt modelId="{ECD3D1D2-0A9A-6F4B-B480-8D6D0832D293}" type="pres">
      <dgm:prSet presAssocID="{20899241-30A3-8146-B622-514B3199D915}" presName="accentRepeatNode" presStyleLbl="solidFgAcc1" presStyleIdx="5" presStyleCnt="7"/>
      <dgm:spPr/>
    </dgm:pt>
    <dgm:pt modelId="{F35DAB95-ED16-4778-B54E-2DA6B749C154}" type="pres">
      <dgm:prSet presAssocID="{2F55EF01-4848-4986-9CE9-C70D17803A6D}" presName="text_7" presStyleLbl="node1" presStyleIdx="6" presStyleCnt="7">
        <dgm:presLayoutVars>
          <dgm:bulletEnabled val="1"/>
        </dgm:presLayoutVars>
      </dgm:prSet>
      <dgm:spPr/>
    </dgm:pt>
    <dgm:pt modelId="{B38FBE85-89A6-4892-A7C5-4A1E267A9E94}" type="pres">
      <dgm:prSet presAssocID="{2F55EF01-4848-4986-9CE9-C70D17803A6D}" presName="accent_7" presStyleCnt="0"/>
      <dgm:spPr/>
    </dgm:pt>
    <dgm:pt modelId="{AABBF1A8-69C7-42CB-8BFD-5F9BB5293F81}" type="pres">
      <dgm:prSet presAssocID="{2F55EF01-4848-4986-9CE9-C70D17803A6D}" presName="accentRepeatNode" presStyleLbl="solidFgAcc1" presStyleIdx="6" presStyleCnt="7"/>
      <dgm:spPr/>
    </dgm:pt>
  </dgm:ptLst>
  <dgm:cxnLst>
    <dgm:cxn modelId="{FC8C0508-9DD3-EC4B-BEC5-3FAA767EF0CE}" srcId="{6E727C99-9EE2-1F49-B831-A4751B29E9EE}" destId="{6863F9F6-9DD7-FC49-8A78-6E4975D73C06}" srcOrd="4" destOrd="0" parTransId="{A43DFCC3-2108-9A4C-80F6-277E3BD52584}" sibTransId="{0F6784B1-C172-894B-975A-97D829CFE8E2}"/>
    <dgm:cxn modelId="{C65B8D09-A507-A54F-91F0-73ECF661B3BD}" type="presOf" srcId="{5AAA93C6-5D06-D444-93A6-D7041D88F927}" destId="{8A8869ED-3F2D-8147-A057-121961B9C154}" srcOrd="0" destOrd="0" presId="urn:microsoft.com/office/officeart/2008/layout/VerticalCurvedList"/>
    <dgm:cxn modelId="{C58D061E-6827-3A43-B327-95C0C77EE395}" type="presOf" srcId="{6863F9F6-9DD7-FC49-8A78-6E4975D73C06}" destId="{D141280C-211B-3D4D-BA4A-1196868E5F6C}" srcOrd="0" destOrd="0" presId="urn:microsoft.com/office/officeart/2008/layout/VerticalCurvedList"/>
    <dgm:cxn modelId="{3B2EC334-F15D-4B59-86E4-323B0773CE35}" type="presOf" srcId="{2F55EF01-4848-4986-9CE9-C70D17803A6D}" destId="{F35DAB95-ED16-4778-B54E-2DA6B749C154}" srcOrd="0" destOrd="0" presId="urn:microsoft.com/office/officeart/2008/layout/VerticalCurvedList"/>
    <dgm:cxn modelId="{29587B3C-DC7A-B947-9078-A7FA5EB3648D}" type="presOf" srcId="{D3C0C70F-B5BF-6042-92BB-7B80BD3EC4F0}" destId="{7FE0B595-7E9A-DE40-960D-D756015CDCEC}" srcOrd="0" destOrd="0" presId="urn:microsoft.com/office/officeart/2008/layout/VerticalCurvedList"/>
    <dgm:cxn modelId="{CD8F6B3D-1DBB-3043-BCF5-E85CE10244C4}" srcId="{6E727C99-9EE2-1F49-B831-A4751B29E9EE}" destId="{11C4FF6D-DA02-7F40-B6D5-0C381226FAB3}" srcOrd="0" destOrd="0" parTransId="{10D99F8C-ED76-1C4B-B541-BB9F733FF7C0}" sibTransId="{85F6D789-E585-7843-BBB1-A6463F82C744}"/>
    <dgm:cxn modelId="{F6784D3D-7A55-754A-AB7F-C71206C6B07C}" srcId="{6E727C99-9EE2-1F49-B831-A4751B29E9EE}" destId="{97C5800C-1F64-C547-B2E7-9656D63FEEB2}" srcOrd="1" destOrd="0" parTransId="{98A43FE2-F686-164C-A417-72C10E6A843F}" sibTransId="{D21B5A42-1AA5-A144-8081-CF4D0D4D8F48}"/>
    <dgm:cxn modelId="{B9BBBB48-E3D5-9F43-A6CF-294E1D28A4EE}" type="presOf" srcId="{20899241-30A3-8146-B622-514B3199D915}" destId="{AC363EDF-363F-6C43-82D0-2A5A6BEC6F2A}" srcOrd="0" destOrd="0" presId="urn:microsoft.com/office/officeart/2008/layout/VerticalCurvedList"/>
    <dgm:cxn modelId="{F5B8AB49-396E-5F46-AB91-21C91B277872}" type="presOf" srcId="{97C5800C-1F64-C547-B2E7-9656D63FEEB2}" destId="{85893CF8-76F1-AE49-82BB-BF281AC78659}" srcOrd="0" destOrd="0" presId="urn:microsoft.com/office/officeart/2008/layout/VerticalCurvedList"/>
    <dgm:cxn modelId="{33911E5A-BF6A-FD45-8ECC-61F019ABF138}" srcId="{6E727C99-9EE2-1F49-B831-A4751B29E9EE}" destId="{20899241-30A3-8146-B622-514B3199D915}" srcOrd="5" destOrd="0" parTransId="{49F6C681-3385-C246-B55E-5F7F7E5FB1C5}" sibTransId="{906EB77A-A5AF-2641-9AFF-9C178DE8B8AA}"/>
    <dgm:cxn modelId="{68764680-B239-9542-84A0-25D06F799B23}" srcId="{6E727C99-9EE2-1F49-B831-A4751B29E9EE}" destId="{D3C0C70F-B5BF-6042-92BB-7B80BD3EC4F0}" srcOrd="3" destOrd="0" parTransId="{293519E0-0C62-484B-924E-0AE8D3098D03}" sibTransId="{A19F17D9-09F5-0043-8E37-8C3485FD6C14}"/>
    <dgm:cxn modelId="{0E85228A-46BF-4C40-925A-B5968928B72F}" type="presOf" srcId="{6E727C99-9EE2-1F49-B831-A4751B29E9EE}" destId="{50DA9AA3-12CF-7C4A-9401-53D24D807F0A}" srcOrd="0" destOrd="0" presId="urn:microsoft.com/office/officeart/2008/layout/VerticalCurvedList"/>
    <dgm:cxn modelId="{99DDDE8C-FD18-2848-965B-DA7976970F7E}" type="presOf" srcId="{11C4FF6D-DA02-7F40-B6D5-0C381226FAB3}" destId="{3187666F-CEC9-9747-B2E2-0D379E22BEBE}" srcOrd="0" destOrd="0" presId="urn:microsoft.com/office/officeart/2008/layout/VerticalCurvedList"/>
    <dgm:cxn modelId="{C6C547A9-62F5-404B-ADA4-0908AC8D1F1E}" type="presOf" srcId="{85F6D789-E585-7843-BBB1-A6463F82C744}" destId="{308A5ED9-F7F2-5E4C-8E6E-418771A35E41}" srcOrd="0" destOrd="0" presId="urn:microsoft.com/office/officeart/2008/layout/VerticalCurvedList"/>
    <dgm:cxn modelId="{70ED1DBB-A465-499F-AF48-834B20F26033}" srcId="{6E727C99-9EE2-1F49-B831-A4751B29E9EE}" destId="{2F55EF01-4848-4986-9CE9-C70D17803A6D}" srcOrd="6" destOrd="0" parTransId="{C048FB92-E2DB-485F-ADC9-0AFF2A7E1CF8}" sibTransId="{C56AAD57-A12B-492D-BCA0-43D72CEC72B4}"/>
    <dgm:cxn modelId="{586730C6-58B0-3E41-A84D-96AC633C7031}" srcId="{6E727C99-9EE2-1F49-B831-A4751B29E9EE}" destId="{5AAA93C6-5D06-D444-93A6-D7041D88F927}" srcOrd="2" destOrd="0" parTransId="{6B167D3D-2D75-1941-A9B4-9D14DEA43219}" sibTransId="{E9AF3B60-7A90-9549-AFD1-486956B198BA}"/>
    <dgm:cxn modelId="{D534DA37-7C37-3843-936B-613E487D0555}" type="presParOf" srcId="{50DA9AA3-12CF-7C4A-9401-53D24D807F0A}" destId="{1AE05DE8-5BDE-2A45-A977-74F5E270BA67}" srcOrd="0" destOrd="0" presId="urn:microsoft.com/office/officeart/2008/layout/VerticalCurvedList"/>
    <dgm:cxn modelId="{CC092092-1A08-8240-A1EF-76D92CA628BE}" type="presParOf" srcId="{1AE05DE8-5BDE-2A45-A977-74F5E270BA67}" destId="{959B0F6E-4FF1-6F47-BCC8-1B3A124CECC2}" srcOrd="0" destOrd="0" presId="urn:microsoft.com/office/officeart/2008/layout/VerticalCurvedList"/>
    <dgm:cxn modelId="{43CBFA77-94ED-AA43-989C-158642D42BAA}" type="presParOf" srcId="{959B0F6E-4FF1-6F47-BCC8-1B3A124CECC2}" destId="{16494A70-E628-6441-BF1B-2FA0EEE25F0A}" srcOrd="0" destOrd="0" presId="urn:microsoft.com/office/officeart/2008/layout/VerticalCurvedList"/>
    <dgm:cxn modelId="{EBCD153A-99E0-C84B-BC70-D6FC5C85A842}" type="presParOf" srcId="{959B0F6E-4FF1-6F47-BCC8-1B3A124CECC2}" destId="{308A5ED9-F7F2-5E4C-8E6E-418771A35E41}" srcOrd="1" destOrd="0" presId="urn:microsoft.com/office/officeart/2008/layout/VerticalCurvedList"/>
    <dgm:cxn modelId="{03A582F2-BC93-3145-8DB4-EDC33ADD33AE}" type="presParOf" srcId="{959B0F6E-4FF1-6F47-BCC8-1B3A124CECC2}" destId="{95229864-981E-A547-A485-EA61EDF0BD8A}" srcOrd="2" destOrd="0" presId="urn:microsoft.com/office/officeart/2008/layout/VerticalCurvedList"/>
    <dgm:cxn modelId="{66AE27C8-23B6-0C48-A517-7F58D0685C7B}" type="presParOf" srcId="{959B0F6E-4FF1-6F47-BCC8-1B3A124CECC2}" destId="{B95A252C-D53D-A948-9C6B-1BDF3F8F5707}" srcOrd="3" destOrd="0" presId="urn:microsoft.com/office/officeart/2008/layout/VerticalCurvedList"/>
    <dgm:cxn modelId="{11D0BA44-8A42-7A41-94A1-6D4FD006C7C3}" type="presParOf" srcId="{1AE05DE8-5BDE-2A45-A977-74F5E270BA67}" destId="{3187666F-CEC9-9747-B2E2-0D379E22BEBE}" srcOrd="1" destOrd="0" presId="urn:microsoft.com/office/officeart/2008/layout/VerticalCurvedList"/>
    <dgm:cxn modelId="{572BD953-79A4-BB47-9E29-F1B7F9E893A3}" type="presParOf" srcId="{1AE05DE8-5BDE-2A45-A977-74F5E270BA67}" destId="{09162F67-406B-E24B-8128-75EC38C93396}" srcOrd="2" destOrd="0" presId="urn:microsoft.com/office/officeart/2008/layout/VerticalCurvedList"/>
    <dgm:cxn modelId="{14536470-7D3B-DB49-86A4-09D55EB775F3}" type="presParOf" srcId="{09162F67-406B-E24B-8128-75EC38C93396}" destId="{F297CC07-5EA7-A644-89B2-D831ABD32ED7}" srcOrd="0" destOrd="0" presId="urn:microsoft.com/office/officeart/2008/layout/VerticalCurvedList"/>
    <dgm:cxn modelId="{EACAD90E-BBD5-ED41-BD95-E3747AB7142D}" type="presParOf" srcId="{1AE05DE8-5BDE-2A45-A977-74F5E270BA67}" destId="{85893CF8-76F1-AE49-82BB-BF281AC78659}" srcOrd="3" destOrd="0" presId="urn:microsoft.com/office/officeart/2008/layout/VerticalCurvedList"/>
    <dgm:cxn modelId="{6FBB8703-A3DA-D84B-AB2D-C1BDD46D53C7}" type="presParOf" srcId="{1AE05DE8-5BDE-2A45-A977-74F5E270BA67}" destId="{8E0E3A41-CFD4-CC4D-A129-F053A12F205B}" srcOrd="4" destOrd="0" presId="urn:microsoft.com/office/officeart/2008/layout/VerticalCurvedList"/>
    <dgm:cxn modelId="{C3D4C9BC-1B74-384B-BD27-C56B8073E533}" type="presParOf" srcId="{8E0E3A41-CFD4-CC4D-A129-F053A12F205B}" destId="{4D21B35E-33D0-AB48-9785-F250FDD28F1D}" srcOrd="0" destOrd="0" presId="urn:microsoft.com/office/officeart/2008/layout/VerticalCurvedList"/>
    <dgm:cxn modelId="{7126E946-E4B6-FE4F-BB17-2DAEA6F1C45B}" type="presParOf" srcId="{1AE05DE8-5BDE-2A45-A977-74F5E270BA67}" destId="{8A8869ED-3F2D-8147-A057-121961B9C154}" srcOrd="5" destOrd="0" presId="urn:microsoft.com/office/officeart/2008/layout/VerticalCurvedList"/>
    <dgm:cxn modelId="{3E1DC730-6458-E845-90FF-CEC0FEDF696F}" type="presParOf" srcId="{1AE05DE8-5BDE-2A45-A977-74F5E270BA67}" destId="{DE0B6F3E-2458-2B44-AF37-DFAA1A6AC0BE}" srcOrd="6" destOrd="0" presId="urn:microsoft.com/office/officeart/2008/layout/VerticalCurvedList"/>
    <dgm:cxn modelId="{63C5CCD4-09BB-6345-861C-8517B349993F}" type="presParOf" srcId="{DE0B6F3E-2458-2B44-AF37-DFAA1A6AC0BE}" destId="{37430FA3-508B-024A-B445-49C1E34DBD76}" srcOrd="0" destOrd="0" presId="urn:microsoft.com/office/officeart/2008/layout/VerticalCurvedList"/>
    <dgm:cxn modelId="{FEDC309C-FE45-EE44-9C1E-9644F83FB894}" type="presParOf" srcId="{1AE05DE8-5BDE-2A45-A977-74F5E270BA67}" destId="{7FE0B595-7E9A-DE40-960D-D756015CDCEC}" srcOrd="7" destOrd="0" presId="urn:microsoft.com/office/officeart/2008/layout/VerticalCurvedList"/>
    <dgm:cxn modelId="{E966DC94-F342-144F-B298-4BD72CFB8002}" type="presParOf" srcId="{1AE05DE8-5BDE-2A45-A977-74F5E270BA67}" destId="{16775287-A6E1-A448-8AD9-6D20ECC7C19C}" srcOrd="8" destOrd="0" presId="urn:microsoft.com/office/officeart/2008/layout/VerticalCurvedList"/>
    <dgm:cxn modelId="{6F0BCDA7-3FB5-2A44-A12A-073A965DDB51}" type="presParOf" srcId="{16775287-A6E1-A448-8AD9-6D20ECC7C19C}" destId="{3C3AF490-98C5-A04C-866C-2E8A6E34EE78}" srcOrd="0" destOrd="0" presId="urn:microsoft.com/office/officeart/2008/layout/VerticalCurvedList"/>
    <dgm:cxn modelId="{3309A38B-9353-0849-B3DF-6C72188A3F04}" type="presParOf" srcId="{1AE05DE8-5BDE-2A45-A977-74F5E270BA67}" destId="{D141280C-211B-3D4D-BA4A-1196868E5F6C}" srcOrd="9" destOrd="0" presId="urn:microsoft.com/office/officeart/2008/layout/VerticalCurvedList"/>
    <dgm:cxn modelId="{8D75D492-BB1C-864F-AF4C-E952BCC0F263}" type="presParOf" srcId="{1AE05DE8-5BDE-2A45-A977-74F5E270BA67}" destId="{C6A06BFB-7B8C-0A43-95E9-8CD320BEC7D6}" srcOrd="10" destOrd="0" presId="urn:microsoft.com/office/officeart/2008/layout/VerticalCurvedList"/>
    <dgm:cxn modelId="{430BC6A1-C7EF-A244-BCDB-E549C2CEB501}" type="presParOf" srcId="{C6A06BFB-7B8C-0A43-95E9-8CD320BEC7D6}" destId="{1AC0A321-6A9A-2042-B1A0-465EB601CAB8}" srcOrd="0" destOrd="0" presId="urn:microsoft.com/office/officeart/2008/layout/VerticalCurvedList"/>
    <dgm:cxn modelId="{BDEE564D-D238-7F47-BCFF-C9F9D1FBA12E}" type="presParOf" srcId="{1AE05DE8-5BDE-2A45-A977-74F5E270BA67}" destId="{AC363EDF-363F-6C43-82D0-2A5A6BEC6F2A}" srcOrd="11" destOrd="0" presId="urn:microsoft.com/office/officeart/2008/layout/VerticalCurvedList"/>
    <dgm:cxn modelId="{2425E395-6C72-884A-99C9-8A129E5641EF}" type="presParOf" srcId="{1AE05DE8-5BDE-2A45-A977-74F5E270BA67}" destId="{73C8B19E-0DD0-924D-A280-E2DBC86F50A0}" srcOrd="12" destOrd="0" presId="urn:microsoft.com/office/officeart/2008/layout/VerticalCurvedList"/>
    <dgm:cxn modelId="{F92AD0CE-E5E9-9F40-8F4E-52558F4B7B61}" type="presParOf" srcId="{73C8B19E-0DD0-924D-A280-E2DBC86F50A0}" destId="{ECD3D1D2-0A9A-6F4B-B480-8D6D0832D293}" srcOrd="0" destOrd="0" presId="urn:microsoft.com/office/officeart/2008/layout/VerticalCurvedList"/>
    <dgm:cxn modelId="{AE48D704-4038-44BE-B9CF-3A355AC6A93F}" type="presParOf" srcId="{1AE05DE8-5BDE-2A45-A977-74F5E270BA67}" destId="{F35DAB95-ED16-4778-B54E-2DA6B749C154}" srcOrd="13" destOrd="0" presId="urn:microsoft.com/office/officeart/2008/layout/VerticalCurvedList"/>
    <dgm:cxn modelId="{45F9E2FA-C267-45A5-8753-2E880D3644DE}" type="presParOf" srcId="{1AE05DE8-5BDE-2A45-A977-74F5E270BA67}" destId="{B38FBE85-89A6-4892-A7C5-4A1E267A9E94}" srcOrd="14" destOrd="0" presId="urn:microsoft.com/office/officeart/2008/layout/VerticalCurvedList"/>
    <dgm:cxn modelId="{4A19E272-AF65-4B84-9B6C-C2F031F23F25}" type="presParOf" srcId="{B38FBE85-89A6-4892-A7C5-4A1E267A9E94}" destId="{AABBF1A8-69C7-42CB-8BFD-5F9BB5293F81}"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B4EC87-544C-4608-9E8C-DC963FBFD9A4}" type="doc">
      <dgm:prSet loTypeId="urn:microsoft.com/office/officeart/2005/8/layout/hProcess11" loCatId="process" qsTypeId="urn:microsoft.com/office/officeart/2005/8/quickstyle/simple1" qsCatId="simple" csTypeId="urn:microsoft.com/office/officeart/2005/8/colors/accent1_2" csCatId="accent1" phldr="1"/>
      <dgm:spPr/>
    </dgm:pt>
    <dgm:pt modelId="{ED7642BA-771C-4F48-ACE2-20F359A505DB}">
      <dgm:prSet phldrT="[Texto]"/>
      <dgm:spPr/>
      <dgm:t>
        <a:bodyPr/>
        <a:lstStyle/>
        <a:p>
          <a:r>
            <a:rPr lang="es-419" dirty="0"/>
            <a:t>Ene-2020</a:t>
          </a:r>
          <a:endParaRPr lang="es-ES" dirty="0"/>
        </a:p>
      </dgm:t>
    </dgm:pt>
    <dgm:pt modelId="{92105AFF-434B-4BAF-948C-822434D6B7C3}" type="parTrans" cxnId="{81424262-3C04-4B6F-9327-4946DE14DFC0}">
      <dgm:prSet/>
      <dgm:spPr/>
      <dgm:t>
        <a:bodyPr/>
        <a:lstStyle/>
        <a:p>
          <a:endParaRPr lang="es-ES"/>
        </a:p>
      </dgm:t>
    </dgm:pt>
    <dgm:pt modelId="{1CDA1DEA-02C6-4E74-B2BC-ACD2D7C6AB02}" type="sibTrans" cxnId="{81424262-3C04-4B6F-9327-4946DE14DFC0}">
      <dgm:prSet/>
      <dgm:spPr/>
      <dgm:t>
        <a:bodyPr/>
        <a:lstStyle/>
        <a:p>
          <a:endParaRPr lang="es-ES"/>
        </a:p>
      </dgm:t>
    </dgm:pt>
    <dgm:pt modelId="{109FF01E-D31F-417F-828A-285920731925}">
      <dgm:prSet phldrT="[Texto]"/>
      <dgm:spPr/>
      <dgm:t>
        <a:bodyPr/>
        <a:lstStyle/>
        <a:p>
          <a:r>
            <a:rPr lang="es-419" dirty="0"/>
            <a:t>Oct-2020</a:t>
          </a:r>
          <a:endParaRPr lang="es-ES" dirty="0"/>
        </a:p>
      </dgm:t>
    </dgm:pt>
    <dgm:pt modelId="{53211C9D-0D45-4E98-BDA7-223046A20853}" type="parTrans" cxnId="{FCB2B2E3-0C5C-439F-8D73-873BAD3F2AD3}">
      <dgm:prSet/>
      <dgm:spPr/>
      <dgm:t>
        <a:bodyPr/>
        <a:lstStyle/>
        <a:p>
          <a:endParaRPr lang="es-ES"/>
        </a:p>
      </dgm:t>
    </dgm:pt>
    <dgm:pt modelId="{CF8396E2-C11E-4F9A-AFA7-EDF57C94B5F8}" type="sibTrans" cxnId="{FCB2B2E3-0C5C-439F-8D73-873BAD3F2AD3}">
      <dgm:prSet/>
      <dgm:spPr/>
      <dgm:t>
        <a:bodyPr/>
        <a:lstStyle/>
        <a:p>
          <a:endParaRPr lang="es-ES"/>
        </a:p>
      </dgm:t>
    </dgm:pt>
    <dgm:pt modelId="{CBEE09CC-4B4D-4B42-84EE-3D0A00D8A110}">
      <dgm:prSet phldrT="[Texto]"/>
      <dgm:spPr/>
      <dgm:t>
        <a:bodyPr/>
        <a:lstStyle/>
        <a:p>
          <a:r>
            <a:rPr lang="es-419" dirty="0"/>
            <a:t>Feb-2021</a:t>
          </a:r>
          <a:endParaRPr lang="es-ES" dirty="0"/>
        </a:p>
      </dgm:t>
    </dgm:pt>
    <dgm:pt modelId="{C8F95E07-7C65-4A73-985B-6A5CBD80879E}" type="parTrans" cxnId="{16F6B7F2-EDBD-4762-98D4-D50D9C2C5628}">
      <dgm:prSet/>
      <dgm:spPr/>
      <dgm:t>
        <a:bodyPr/>
        <a:lstStyle/>
        <a:p>
          <a:endParaRPr lang="es-ES"/>
        </a:p>
      </dgm:t>
    </dgm:pt>
    <dgm:pt modelId="{F41B9E4C-6ABD-472D-8ED2-4818388ECA0E}" type="sibTrans" cxnId="{16F6B7F2-EDBD-4762-98D4-D50D9C2C5628}">
      <dgm:prSet/>
      <dgm:spPr/>
      <dgm:t>
        <a:bodyPr/>
        <a:lstStyle/>
        <a:p>
          <a:endParaRPr lang="es-ES"/>
        </a:p>
      </dgm:t>
    </dgm:pt>
    <dgm:pt modelId="{AE5D0B3D-CE5F-466B-A298-FD70D9C8F9D8}">
      <dgm:prSet phldrT="[Texto]"/>
      <dgm:spPr/>
      <dgm:t>
        <a:bodyPr/>
        <a:lstStyle/>
        <a:p>
          <a:r>
            <a:rPr lang="es-419" dirty="0"/>
            <a:t>Jun-2021</a:t>
          </a:r>
          <a:endParaRPr lang="es-ES" dirty="0"/>
        </a:p>
      </dgm:t>
    </dgm:pt>
    <dgm:pt modelId="{B7992069-549E-441A-8A02-2DB810D3FB72}" type="parTrans" cxnId="{6284C32B-A128-4192-A945-FAB5D8B30798}">
      <dgm:prSet/>
      <dgm:spPr/>
      <dgm:t>
        <a:bodyPr/>
        <a:lstStyle/>
        <a:p>
          <a:endParaRPr lang="es-ES"/>
        </a:p>
      </dgm:t>
    </dgm:pt>
    <dgm:pt modelId="{99A38CCF-A530-4E52-9A6A-6EEBC2436965}" type="sibTrans" cxnId="{6284C32B-A128-4192-A945-FAB5D8B30798}">
      <dgm:prSet/>
      <dgm:spPr/>
      <dgm:t>
        <a:bodyPr/>
        <a:lstStyle/>
        <a:p>
          <a:endParaRPr lang="es-ES"/>
        </a:p>
      </dgm:t>
    </dgm:pt>
    <dgm:pt modelId="{F3148DD3-128E-4AEF-9A6F-505EC3EEE28F}">
      <dgm:prSet phldrT="[Texto]"/>
      <dgm:spPr/>
      <dgm:t>
        <a:bodyPr/>
        <a:lstStyle/>
        <a:p>
          <a:r>
            <a:rPr lang="es-ES" dirty="0"/>
            <a:t>Jun-2020</a:t>
          </a:r>
        </a:p>
      </dgm:t>
    </dgm:pt>
    <dgm:pt modelId="{4A45C7FE-5E1E-4618-93AB-F3979A97B043}" type="parTrans" cxnId="{FFC010C6-5F58-4016-B6D3-0C468D188411}">
      <dgm:prSet/>
      <dgm:spPr/>
      <dgm:t>
        <a:bodyPr/>
        <a:lstStyle/>
        <a:p>
          <a:endParaRPr lang="es-EC"/>
        </a:p>
      </dgm:t>
    </dgm:pt>
    <dgm:pt modelId="{3EA13A1B-6AA7-4F14-8028-1772BCA91BE9}" type="sibTrans" cxnId="{FFC010C6-5F58-4016-B6D3-0C468D188411}">
      <dgm:prSet/>
      <dgm:spPr/>
      <dgm:t>
        <a:bodyPr/>
        <a:lstStyle/>
        <a:p>
          <a:endParaRPr lang="es-EC"/>
        </a:p>
      </dgm:t>
    </dgm:pt>
    <dgm:pt modelId="{01D16351-A1A3-4406-B6E5-6999903F9FE1}">
      <dgm:prSet phldrT="[Texto]"/>
      <dgm:spPr/>
      <dgm:t>
        <a:bodyPr/>
        <a:lstStyle/>
        <a:p>
          <a:r>
            <a:rPr lang="es-ES" dirty="0"/>
            <a:t>Sep-2020</a:t>
          </a:r>
        </a:p>
      </dgm:t>
    </dgm:pt>
    <dgm:pt modelId="{B486F9F3-A655-4C12-AE80-908693211C15}" type="parTrans" cxnId="{F1B9B333-CFC7-4F0C-9457-6A9AF770FF44}">
      <dgm:prSet/>
      <dgm:spPr/>
      <dgm:t>
        <a:bodyPr/>
        <a:lstStyle/>
        <a:p>
          <a:endParaRPr lang="es-EC"/>
        </a:p>
      </dgm:t>
    </dgm:pt>
    <dgm:pt modelId="{BAB36DD8-E0F3-4745-8145-97D328787F65}" type="sibTrans" cxnId="{F1B9B333-CFC7-4F0C-9457-6A9AF770FF44}">
      <dgm:prSet/>
      <dgm:spPr/>
      <dgm:t>
        <a:bodyPr/>
        <a:lstStyle/>
        <a:p>
          <a:endParaRPr lang="es-EC"/>
        </a:p>
      </dgm:t>
    </dgm:pt>
    <dgm:pt modelId="{3C1DED19-E044-45AE-8B03-0D8C6B2A2403}">
      <dgm:prSet phldrT="[Texto]"/>
      <dgm:spPr/>
      <dgm:t>
        <a:bodyPr/>
        <a:lstStyle/>
        <a:p>
          <a:r>
            <a:rPr lang="es-ES" dirty="0"/>
            <a:t>Dic - 2021</a:t>
          </a:r>
        </a:p>
      </dgm:t>
    </dgm:pt>
    <dgm:pt modelId="{532BD240-8FFA-401B-A78C-149D9F99AE5B}" type="parTrans" cxnId="{DE2AE3B6-6D25-4253-9184-BD0293B32418}">
      <dgm:prSet/>
      <dgm:spPr/>
      <dgm:t>
        <a:bodyPr/>
        <a:lstStyle/>
        <a:p>
          <a:endParaRPr lang="es-EC"/>
        </a:p>
      </dgm:t>
    </dgm:pt>
    <dgm:pt modelId="{4E3925C3-CCCF-4694-A177-0807D889372B}" type="sibTrans" cxnId="{DE2AE3B6-6D25-4253-9184-BD0293B32418}">
      <dgm:prSet/>
      <dgm:spPr/>
      <dgm:t>
        <a:bodyPr/>
        <a:lstStyle/>
        <a:p>
          <a:endParaRPr lang="es-EC"/>
        </a:p>
      </dgm:t>
    </dgm:pt>
    <dgm:pt modelId="{C600EDBB-2C96-4EE5-AD82-7BCB73464390}">
      <dgm:prSet phldrT="[Texto]"/>
      <dgm:spPr/>
      <dgm:t>
        <a:bodyPr/>
        <a:lstStyle/>
        <a:p>
          <a:r>
            <a:rPr lang="es-ES" dirty="0"/>
            <a:t>Feb-2020</a:t>
          </a:r>
        </a:p>
      </dgm:t>
    </dgm:pt>
    <dgm:pt modelId="{B165E773-9491-4705-96C1-37E4A4B52951}" type="parTrans" cxnId="{6ADEDECC-1FC4-4B7E-BC82-C2325CAC0AB2}">
      <dgm:prSet/>
      <dgm:spPr/>
      <dgm:t>
        <a:bodyPr/>
        <a:lstStyle/>
        <a:p>
          <a:endParaRPr lang="es-EC"/>
        </a:p>
      </dgm:t>
    </dgm:pt>
    <dgm:pt modelId="{0EF332E8-19B0-4858-88D9-DCF450996B8D}" type="sibTrans" cxnId="{6ADEDECC-1FC4-4B7E-BC82-C2325CAC0AB2}">
      <dgm:prSet/>
      <dgm:spPr/>
      <dgm:t>
        <a:bodyPr/>
        <a:lstStyle/>
        <a:p>
          <a:endParaRPr lang="es-EC"/>
        </a:p>
      </dgm:t>
    </dgm:pt>
    <dgm:pt modelId="{5922161B-372E-4E7B-A014-33FC52FDFBA2}">
      <dgm:prSet phldrT="[Texto]"/>
      <dgm:spPr/>
      <dgm:t>
        <a:bodyPr/>
        <a:lstStyle/>
        <a:p>
          <a:r>
            <a:rPr lang="es-ES" dirty="0"/>
            <a:t>Abr-2020</a:t>
          </a:r>
        </a:p>
      </dgm:t>
    </dgm:pt>
    <dgm:pt modelId="{3604621C-E6B8-4587-A4CA-E32E4FAA00B3}" type="parTrans" cxnId="{12385A7A-400A-41F6-84DF-42F8CA8A1EB9}">
      <dgm:prSet/>
      <dgm:spPr/>
      <dgm:t>
        <a:bodyPr/>
        <a:lstStyle/>
        <a:p>
          <a:endParaRPr lang="es-EC"/>
        </a:p>
      </dgm:t>
    </dgm:pt>
    <dgm:pt modelId="{47F76C38-DBE0-40A7-A894-5D4F3DA9D88F}" type="sibTrans" cxnId="{12385A7A-400A-41F6-84DF-42F8CA8A1EB9}">
      <dgm:prSet/>
      <dgm:spPr/>
      <dgm:t>
        <a:bodyPr/>
        <a:lstStyle/>
        <a:p>
          <a:endParaRPr lang="es-EC"/>
        </a:p>
      </dgm:t>
    </dgm:pt>
    <dgm:pt modelId="{12D5954B-8823-41C5-A637-1810406BC12F}">
      <dgm:prSet phldrT="[Texto]"/>
      <dgm:spPr/>
      <dgm:t>
        <a:bodyPr/>
        <a:lstStyle/>
        <a:p>
          <a:r>
            <a:rPr lang="es-ES" dirty="0"/>
            <a:t>May-2020</a:t>
          </a:r>
        </a:p>
      </dgm:t>
    </dgm:pt>
    <dgm:pt modelId="{23CC885B-9C25-401D-9A57-77600C9930E2}" type="parTrans" cxnId="{6CA6FFA0-3E8A-49E4-B420-D9080905E842}">
      <dgm:prSet/>
      <dgm:spPr/>
      <dgm:t>
        <a:bodyPr/>
        <a:lstStyle/>
        <a:p>
          <a:endParaRPr lang="es-EC"/>
        </a:p>
      </dgm:t>
    </dgm:pt>
    <dgm:pt modelId="{E2673630-6FA1-4349-8214-255565606BD1}" type="sibTrans" cxnId="{6CA6FFA0-3E8A-49E4-B420-D9080905E842}">
      <dgm:prSet/>
      <dgm:spPr/>
      <dgm:t>
        <a:bodyPr/>
        <a:lstStyle/>
        <a:p>
          <a:endParaRPr lang="es-EC"/>
        </a:p>
      </dgm:t>
    </dgm:pt>
    <dgm:pt modelId="{CE2F5D42-F5A6-4642-83A9-A07170177B1E}">
      <dgm:prSet phldrT="[Texto]"/>
      <dgm:spPr/>
      <dgm:t>
        <a:bodyPr/>
        <a:lstStyle/>
        <a:p>
          <a:r>
            <a:rPr lang="es-ES" dirty="0"/>
            <a:t>Jul-2020</a:t>
          </a:r>
        </a:p>
      </dgm:t>
    </dgm:pt>
    <dgm:pt modelId="{61EE8CDE-FADF-43BE-A1E1-B476CBF045F3}" type="parTrans" cxnId="{DE10352C-9E54-4840-8534-417139725DA0}">
      <dgm:prSet/>
      <dgm:spPr/>
      <dgm:t>
        <a:bodyPr/>
        <a:lstStyle/>
        <a:p>
          <a:endParaRPr lang="es-EC"/>
        </a:p>
      </dgm:t>
    </dgm:pt>
    <dgm:pt modelId="{9873E3FB-2086-4A39-863C-50C7C137B6A4}" type="sibTrans" cxnId="{DE10352C-9E54-4840-8534-417139725DA0}">
      <dgm:prSet/>
      <dgm:spPr/>
      <dgm:t>
        <a:bodyPr/>
        <a:lstStyle/>
        <a:p>
          <a:endParaRPr lang="es-EC"/>
        </a:p>
      </dgm:t>
    </dgm:pt>
    <dgm:pt modelId="{16057DE3-4374-4469-8971-750C6032C23D}">
      <dgm:prSet phldrT="[Texto]"/>
      <dgm:spPr/>
      <dgm:t>
        <a:bodyPr/>
        <a:lstStyle/>
        <a:p>
          <a:r>
            <a:rPr lang="es-ES" dirty="0"/>
            <a:t>Ago-2020</a:t>
          </a:r>
        </a:p>
      </dgm:t>
    </dgm:pt>
    <dgm:pt modelId="{3B7C3A00-BE55-4414-9846-26F146CF0A97}" type="parTrans" cxnId="{6E54360B-BE06-486F-9E74-65573819374A}">
      <dgm:prSet/>
      <dgm:spPr/>
      <dgm:t>
        <a:bodyPr/>
        <a:lstStyle/>
        <a:p>
          <a:endParaRPr lang="es-EC"/>
        </a:p>
      </dgm:t>
    </dgm:pt>
    <dgm:pt modelId="{8D74765B-AEFD-470F-9ECE-9E38F6541FF7}" type="sibTrans" cxnId="{6E54360B-BE06-486F-9E74-65573819374A}">
      <dgm:prSet/>
      <dgm:spPr/>
      <dgm:t>
        <a:bodyPr/>
        <a:lstStyle/>
        <a:p>
          <a:endParaRPr lang="es-EC"/>
        </a:p>
      </dgm:t>
    </dgm:pt>
    <dgm:pt modelId="{30201F6B-E53C-4C05-87D6-609A4E46AFE5}">
      <dgm:prSet phldrT="[Texto]"/>
      <dgm:spPr/>
      <dgm:t>
        <a:bodyPr/>
        <a:lstStyle/>
        <a:p>
          <a:endParaRPr lang="es-ES" dirty="0"/>
        </a:p>
      </dgm:t>
    </dgm:pt>
    <dgm:pt modelId="{D70EF433-E6EC-4A8F-A381-C6D4789E1CA9}" type="parTrans" cxnId="{4B8F31C8-09E1-498A-859F-0CBFD29F59A7}">
      <dgm:prSet/>
      <dgm:spPr/>
      <dgm:t>
        <a:bodyPr/>
        <a:lstStyle/>
        <a:p>
          <a:endParaRPr lang="es-EC"/>
        </a:p>
      </dgm:t>
    </dgm:pt>
    <dgm:pt modelId="{B7540EB3-B117-4DE1-A46B-B458D4ACA4B6}" type="sibTrans" cxnId="{4B8F31C8-09E1-498A-859F-0CBFD29F59A7}">
      <dgm:prSet/>
      <dgm:spPr/>
      <dgm:t>
        <a:bodyPr/>
        <a:lstStyle/>
        <a:p>
          <a:endParaRPr lang="es-EC"/>
        </a:p>
      </dgm:t>
    </dgm:pt>
    <dgm:pt modelId="{98A25D6A-5580-4509-B8D5-F19C66735A6A}">
      <dgm:prSet phldrT="[Texto]"/>
      <dgm:spPr/>
      <dgm:t>
        <a:bodyPr/>
        <a:lstStyle/>
        <a:p>
          <a:endParaRPr lang="es-ES" dirty="0"/>
        </a:p>
      </dgm:t>
    </dgm:pt>
    <dgm:pt modelId="{7996DFFA-6D66-4BE1-B300-979B1BA9E73D}" type="parTrans" cxnId="{78BD210C-1CE4-4264-9ACD-A2E0A435A402}">
      <dgm:prSet/>
      <dgm:spPr/>
      <dgm:t>
        <a:bodyPr/>
        <a:lstStyle/>
        <a:p>
          <a:endParaRPr lang="es-EC"/>
        </a:p>
      </dgm:t>
    </dgm:pt>
    <dgm:pt modelId="{487F2A33-E1CA-470F-B519-228A61246935}" type="sibTrans" cxnId="{78BD210C-1CE4-4264-9ACD-A2E0A435A402}">
      <dgm:prSet/>
      <dgm:spPr/>
      <dgm:t>
        <a:bodyPr/>
        <a:lstStyle/>
        <a:p>
          <a:endParaRPr lang="es-EC"/>
        </a:p>
      </dgm:t>
    </dgm:pt>
    <dgm:pt modelId="{5B029E45-0855-4B40-A178-96FE46B6F5DD}">
      <dgm:prSet phldrT="[Texto]"/>
      <dgm:spPr/>
      <dgm:t>
        <a:bodyPr/>
        <a:lstStyle/>
        <a:p>
          <a:endParaRPr lang="es-ES" dirty="0"/>
        </a:p>
      </dgm:t>
    </dgm:pt>
    <dgm:pt modelId="{1AB49E75-1D22-48DD-8B07-A203923256FD}" type="parTrans" cxnId="{5FDDE380-8BF1-4B45-8578-FB210085D640}">
      <dgm:prSet/>
      <dgm:spPr/>
      <dgm:t>
        <a:bodyPr/>
        <a:lstStyle/>
        <a:p>
          <a:endParaRPr lang="es-EC"/>
        </a:p>
      </dgm:t>
    </dgm:pt>
    <dgm:pt modelId="{27DB1C6D-D7C6-4D9E-84E5-CC85F52D4B9D}" type="sibTrans" cxnId="{5FDDE380-8BF1-4B45-8578-FB210085D640}">
      <dgm:prSet/>
      <dgm:spPr/>
      <dgm:t>
        <a:bodyPr/>
        <a:lstStyle/>
        <a:p>
          <a:endParaRPr lang="es-EC"/>
        </a:p>
      </dgm:t>
    </dgm:pt>
    <dgm:pt modelId="{EAD155C4-94DF-4603-8823-05526EC1B60D}">
      <dgm:prSet phldrT="[Texto]"/>
      <dgm:spPr/>
      <dgm:t>
        <a:bodyPr/>
        <a:lstStyle/>
        <a:p>
          <a:endParaRPr lang="es-ES" dirty="0"/>
        </a:p>
      </dgm:t>
    </dgm:pt>
    <dgm:pt modelId="{A492775D-0D0B-4F40-9690-C2C708C85FE0}" type="parTrans" cxnId="{5A6F94A6-8458-4DD6-A24D-D262108E8DF9}">
      <dgm:prSet/>
      <dgm:spPr/>
      <dgm:t>
        <a:bodyPr/>
        <a:lstStyle/>
        <a:p>
          <a:endParaRPr lang="es-EC"/>
        </a:p>
      </dgm:t>
    </dgm:pt>
    <dgm:pt modelId="{A64F67F7-F76E-4126-9499-7C2797DD1CD1}" type="sibTrans" cxnId="{5A6F94A6-8458-4DD6-A24D-D262108E8DF9}">
      <dgm:prSet/>
      <dgm:spPr/>
      <dgm:t>
        <a:bodyPr/>
        <a:lstStyle/>
        <a:p>
          <a:endParaRPr lang="es-EC"/>
        </a:p>
      </dgm:t>
    </dgm:pt>
    <dgm:pt modelId="{EDCFD6A8-FA8C-4E5E-B6F2-9D2D70C3A03E}">
      <dgm:prSet phldrT="[Texto]"/>
      <dgm:spPr/>
      <dgm:t>
        <a:bodyPr/>
        <a:lstStyle/>
        <a:p>
          <a:endParaRPr lang="es-ES" dirty="0"/>
        </a:p>
      </dgm:t>
    </dgm:pt>
    <dgm:pt modelId="{84ED1889-280C-479F-95D4-CC31D0260CEA}" type="parTrans" cxnId="{9088FA18-E818-4CBE-9B62-6692C6C7F37F}">
      <dgm:prSet/>
      <dgm:spPr/>
      <dgm:t>
        <a:bodyPr/>
        <a:lstStyle/>
        <a:p>
          <a:endParaRPr lang="es-EC"/>
        </a:p>
      </dgm:t>
    </dgm:pt>
    <dgm:pt modelId="{F6192E3A-0613-4EE6-8B56-9DAC2A10EBB2}" type="sibTrans" cxnId="{9088FA18-E818-4CBE-9B62-6692C6C7F37F}">
      <dgm:prSet/>
      <dgm:spPr/>
      <dgm:t>
        <a:bodyPr/>
        <a:lstStyle/>
        <a:p>
          <a:endParaRPr lang="es-EC"/>
        </a:p>
      </dgm:t>
    </dgm:pt>
    <dgm:pt modelId="{9274E2D0-DD87-4B2F-A052-B695FAC8D703}">
      <dgm:prSet phldrT="[Texto]"/>
      <dgm:spPr/>
      <dgm:t>
        <a:bodyPr/>
        <a:lstStyle/>
        <a:p>
          <a:endParaRPr lang="es-ES" dirty="0"/>
        </a:p>
      </dgm:t>
    </dgm:pt>
    <dgm:pt modelId="{0A1376F5-BDD6-4FB5-8638-CE5FB4DFE5A8}" type="parTrans" cxnId="{5A6AD132-1D42-4F75-BD16-FC7F6E756623}">
      <dgm:prSet/>
      <dgm:spPr/>
      <dgm:t>
        <a:bodyPr/>
        <a:lstStyle/>
        <a:p>
          <a:endParaRPr lang="es-EC"/>
        </a:p>
      </dgm:t>
    </dgm:pt>
    <dgm:pt modelId="{6DDF49D8-DCB8-41AA-9DED-36FFC04C266A}" type="sibTrans" cxnId="{5A6AD132-1D42-4F75-BD16-FC7F6E756623}">
      <dgm:prSet/>
      <dgm:spPr/>
      <dgm:t>
        <a:bodyPr/>
        <a:lstStyle/>
        <a:p>
          <a:endParaRPr lang="es-EC"/>
        </a:p>
      </dgm:t>
    </dgm:pt>
    <dgm:pt modelId="{598FCB3C-2725-42F2-8BA2-4670E2A5A0D0}" type="pres">
      <dgm:prSet presAssocID="{CBB4EC87-544C-4608-9E8C-DC963FBFD9A4}" presName="Name0" presStyleCnt="0">
        <dgm:presLayoutVars>
          <dgm:dir/>
          <dgm:resizeHandles val="exact"/>
        </dgm:presLayoutVars>
      </dgm:prSet>
      <dgm:spPr/>
    </dgm:pt>
    <dgm:pt modelId="{B53E6F8F-9CC0-4533-A965-8BC98B1E7C6E}" type="pres">
      <dgm:prSet presAssocID="{CBB4EC87-544C-4608-9E8C-DC963FBFD9A4}" presName="arrow" presStyleLbl="bgShp" presStyleIdx="0" presStyleCnt="1"/>
      <dgm:spPr/>
    </dgm:pt>
    <dgm:pt modelId="{604671D7-143D-4218-B14F-27A2D01EF6BB}" type="pres">
      <dgm:prSet presAssocID="{CBB4EC87-544C-4608-9E8C-DC963FBFD9A4}" presName="points" presStyleCnt="0"/>
      <dgm:spPr/>
    </dgm:pt>
    <dgm:pt modelId="{B4E11EF4-F64A-4906-BA72-2EC09DAC3945}" type="pres">
      <dgm:prSet presAssocID="{ED7642BA-771C-4F48-ACE2-20F359A505DB}" presName="compositeA" presStyleCnt="0"/>
      <dgm:spPr/>
    </dgm:pt>
    <dgm:pt modelId="{9B71B457-CD9B-4AD5-B175-963D60C9BD87}" type="pres">
      <dgm:prSet presAssocID="{ED7642BA-771C-4F48-ACE2-20F359A505DB}" presName="textA" presStyleLbl="revTx" presStyleIdx="0" presStyleCnt="18" custScaleX="49120" custLinFactY="26417" custLinFactNeighborX="-24870" custLinFactNeighborY="100000">
        <dgm:presLayoutVars>
          <dgm:bulletEnabled val="1"/>
        </dgm:presLayoutVars>
      </dgm:prSet>
      <dgm:spPr/>
    </dgm:pt>
    <dgm:pt modelId="{EE225CB6-2C3F-441D-A8C5-6B8FA28DAD2F}" type="pres">
      <dgm:prSet presAssocID="{ED7642BA-771C-4F48-ACE2-20F359A505DB}" presName="circleA" presStyleLbl="node1" presStyleIdx="0" presStyleCnt="18" custLinFactX="-200000" custLinFactNeighborX="-240879"/>
      <dgm:spPr/>
    </dgm:pt>
    <dgm:pt modelId="{85BF94FF-9145-4810-A88C-089AFAB55A92}" type="pres">
      <dgm:prSet presAssocID="{ED7642BA-771C-4F48-ACE2-20F359A505DB}" presName="spaceA" presStyleCnt="0"/>
      <dgm:spPr/>
    </dgm:pt>
    <dgm:pt modelId="{FE802EC1-0B76-4361-B296-CCD0DC4297D1}" type="pres">
      <dgm:prSet presAssocID="{1CDA1DEA-02C6-4E74-B2BC-ACD2D7C6AB02}" presName="space" presStyleCnt="0"/>
      <dgm:spPr/>
    </dgm:pt>
    <dgm:pt modelId="{5E6DFE99-0506-4DAA-B9AD-A553D69D5A2C}" type="pres">
      <dgm:prSet presAssocID="{C600EDBB-2C96-4EE5-AD82-7BCB73464390}" presName="compositeB" presStyleCnt="0"/>
      <dgm:spPr/>
    </dgm:pt>
    <dgm:pt modelId="{7AA3E900-AD84-4981-8626-9EF1FA99D28B}" type="pres">
      <dgm:prSet presAssocID="{C600EDBB-2C96-4EE5-AD82-7BCB73464390}" presName="textB" presStyleLbl="revTx" presStyleIdx="1" presStyleCnt="18">
        <dgm:presLayoutVars>
          <dgm:bulletEnabled val="1"/>
        </dgm:presLayoutVars>
      </dgm:prSet>
      <dgm:spPr/>
    </dgm:pt>
    <dgm:pt modelId="{BB014EDD-BA65-43D9-BFEE-AA451BD49853}" type="pres">
      <dgm:prSet presAssocID="{C600EDBB-2C96-4EE5-AD82-7BCB73464390}" presName="circleB" presStyleLbl="node1" presStyleIdx="1" presStyleCnt="18"/>
      <dgm:spPr/>
    </dgm:pt>
    <dgm:pt modelId="{392BB233-BC59-4A9C-B850-826CD9E4C642}" type="pres">
      <dgm:prSet presAssocID="{C600EDBB-2C96-4EE5-AD82-7BCB73464390}" presName="spaceB" presStyleCnt="0"/>
      <dgm:spPr/>
    </dgm:pt>
    <dgm:pt modelId="{153C40AE-E106-4139-B3C2-B3FB2EEE7685}" type="pres">
      <dgm:prSet presAssocID="{0EF332E8-19B0-4858-88D9-DCF450996B8D}" presName="space" presStyleCnt="0"/>
      <dgm:spPr/>
    </dgm:pt>
    <dgm:pt modelId="{5B6AF899-34A0-405F-A985-034E157ED715}" type="pres">
      <dgm:prSet presAssocID="{5922161B-372E-4E7B-A014-33FC52FDFBA2}" presName="compositeA" presStyleCnt="0"/>
      <dgm:spPr/>
    </dgm:pt>
    <dgm:pt modelId="{533CEE04-DE3E-4B82-B2E1-6C48ED173276}" type="pres">
      <dgm:prSet presAssocID="{5922161B-372E-4E7B-A014-33FC52FDFBA2}" presName="textA" presStyleLbl="revTx" presStyleIdx="2" presStyleCnt="18" custLinFactY="3011" custLinFactNeighborY="100000">
        <dgm:presLayoutVars>
          <dgm:bulletEnabled val="1"/>
        </dgm:presLayoutVars>
      </dgm:prSet>
      <dgm:spPr/>
    </dgm:pt>
    <dgm:pt modelId="{FC9D2F96-E850-462C-A980-D3FF09ED398F}" type="pres">
      <dgm:prSet presAssocID="{5922161B-372E-4E7B-A014-33FC52FDFBA2}" presName="circleA" presStyleLbl="node1" presStyleIdx="2" presStyleCnt="18"/>
      <dgm:spPr/>
    </dgm:pt>
    <dgm:pt modelId="{8D0E3FF0-BAD1-4C88-888C-C16DF2BC6301}" type="pres">
      <dgm:prSet presAssocID="{5922161B-372E-4E7B-A014-33FC52FDFBA2}" presName="spaceA" presStyleCnt="0"/>
      <dgm:spPr/>
    </dgm:pt>
    <dgm:pt modelId="{F9AB4471-CE03-4252-AD68-1010005D3CAC}" type="pres">
      <dgm:prSet presAssocID="{47F76C38-DBE0-40A7-A894-5D4F3DA9D88F}" presName="space" presStyleCnt="0"/>
      <dgm:spPr/>
    </dgm:pt>
    <dgm:pt modelId="{4C9F3F2F-2F48-4704-93C2-368E9FFC7B57}" type="pres">
      <dgm:prSet presAssocID="{12D5954B-8823-41C5-A637-1810406BC12F}" presName="compositeB" presStyleCnt="0"/>
      <dgm:spPr/>
    </dgm:pt>
    <dgm:pt modelId="{B0A9FFBB-85B7-49A7-B0DC-86D96E6E7F75}" type="pres">
      <dgm:prSet presAssocID="{12D5954B-8823-41C5-A637-1810406BC12F}" presName="textB" presStyleLbl="revTx" presStyleIdx="3" presStyleCnt="18">
        <dgm:presLayoutVars>
          <dgm:bulletEnabled val="1"/>
        </dgm:presLayoutVars>
      </dgm:prSet>
      <dgm:spPr/>
    </dgm:pt>
    <dgm:pt modelId="{14B442F1-2151-442F-96AE-7948118C18F9}" type="pres">
      <dgm:prSet presAssocID="{12D5954B-8823-41C5-A637-1810406BC12F}" presName="circleB" presStyleLbl="node1" presStyleIdx="3" presStyleCnt="18"/>
      <dgm:spPr/>
    </dgm:pt>
    <dgm:pt modelId="{84B75EAB-897E-44F8-933A-21338E887831}" type="pres">
      <dgm:prSet presAssocID="{12D5954B-8823-41C5-A637-1810406BC12F}" presName="spaceB" presStyleCnt="0"/>
      <dgm:spPr/>
    </dgm:pt>
    <dgm:pt modelId="{046DD737-46E2-4BB4-BA89-64F187AD9799}" type="pres">
      <dgm:prSet presAssocID="{E2673630-6FA1-4349-8214-255565606BD1}" presName="space" presStyleCnt="0"/>
      <dgm:spPr/>
    </dgm:pt>
    <dgm:pt modelId="{E41009E0-6BBC-483C-8F05-04B1F343FE68}" type="pres">
      <dgm:prSet presAssocID="{F3148DD3-128E-4AEF-9A6F-505EC3EEE28F}" presName="compositeA" presStyleCnt="0"/>
      <dgm:spPr/>
    </dgm:pt>
    <dgm:pt modelId="{3D1A93D4-922F-4713-8C5A-C49A49684B42}" type="pres">
      <dgm:prSet presAssocID="{F3148DD3-128E-4AEF-9A6F-505EC3EEE28F}" presName="textA" presStyleLbl="revTx" presStyleIdx="4" presStyleCnt="18" custLinFactY="3011" custLinFactNeighborY="100000">
        <dgm:presLayoutVars>
          <dgm:bulletEnabled val="1"/>
        </dgm:presLayoutVars>
      </dgm:prSet>
      <dgm:spPr/>
    </dgm:pt>
    <dgm:pt modelId="{7D65584B-6873-4CD3-AB67-F681FD0640A2}" type="pres">
      <dgm:prSet presAssocID="{F3148DD3-128E-4AEF-9A6F-505EC3EEE28F}" presName="circleA" presStyleLbl="node1" presStyleIdx="4" presStyleCnt="18"/>
      <dgm:spPr/>
    </dgm:pt>
    <dgm:pt modelId="{52199486-6D52-403F-8838-BF90A68307C1}" type="pres">
      <dgm:prSet presAssocID="{F3148DD3-128E-4AEF-9A6F-505EC3EEE28F}" presName="spaceA" presStyleCnt="0"/>
      <dgm:spPr/>
    </dgm:pt>
    <dgm:pt modelId="{3380A33A-3248-4BFD-9EB8-1CF578E77C3B}" type="pres">
      <dgm:prSet presAssocID="{3EA13A1B-6AA7-4F14-8028-1772BCA91BE9}" presName="space" presStyleCnt="0"/>
      <dgm:spPr/>
    </dgm:pt>
    <dgm:pt modelId="{CD0CFF60-3011-4853-8250-8D9764824605}" type="pres">
      <dgm:prSet presAssocID="{CE2F5D42-F5A6-4642-83A9-A07170177B1E}" presName="compositeB" presStyleCnt="0"/>
      <dgm:spPr/>
    </dgm:pt>
    <dgm:pt modelId="{DFCAB3DA-46E3-46D8-8DE4-5180EA30EA94}" type="pres">
      <dgm:prSet presAssocID="{CE2F5D42-F5A6-4642-83A9-A07170177B1E}" presName="textB" presStyleLbl="revTx" presStyleIdx="5" presStyleCnt="18">
        <dgm:presLayoutVars>
          <dgm:bulletEnabled val="1"/>
        </dgm:presLayoutVars>
      </dgm:prSet>
      <dgm:spPr/>
    </dgm:pt>
    <dgm:pt modelId="{85617476-5675-4D56-B922-C387DB0C31DD}" type="pres">
      <dgm:prSet presAssocID="{CE2F5D42-F5A6-4642-83A9-A07170177B1E}" presName="circleB" presStyleLbl="node1" presStyleIdx="5" presStyleCnt="18"/>
      <dgm:spPr/>
    </dgm:pt>
    <dgm:pt modelId="{8B703273-96CD-4462-8A4F-53ED55B923E9}" type="pres">
      <dgm:prSet presAssocID="{CE2F5D42-F5A6-4642-83A9-A07170177B1E}" presName="spaceB" presStyleCnt="0"/>
      <dgm:spPr/>
    </dgm:pt>
    <dgm:pt modelId="{0CA6BEDD-C03C-4DF4-82B2-D750992E75D9}" type="pres">
      <dgm:prSet presAssocID="{9873E3FB-2086-4A39-863C-50C7C137B6A4}" presName="space" presStyleCnt="0"/>
      <dgm:spPr/>
    </dgm:pt>
    <dgm:pt modelId="{54DFF873-C9A9-4E2F-AAF2-1D40E2738189}" type="pres">
      <dgm:prSet presAssocID="{16057DE3-4374-4469-8971-750C6032C23D}" presName="compositeA" presStyleCnt="0"/>
      <dgm:spPr/>
    </dgm:pt>
    <dgm:pt modelId="{9AB08E7E-D032-49D2-B2C1-05CBD8A25D6A}" type="pres">
      <dgm:prSet presAssocID="{16057DE3-4374-4469-8971-750C6032C23D}" presName="textA" presStyleLbl="revTx" presStyleIdx="6" presStyleCnt="18" custLinFactY="3011" custLinFactNeighborY="100000">
        <dgm:presLayoutVars>
          <dgm:bulletEnabled val="1"/>
        </dgm:presLayoutVars>
      </dgm:prSet>
      <dgm:spPr/>
    </dgm:pt>
    <dgm:pt modelId="{B54BE5A8-F5E6-44EC-B747-94EEA237A9BF}" type="pres">
      <dgm:prSet presAssocID="{16057DE3-4374-4469-8971-750C6032C23D}" presName="circleA" presStyleLbl="node1" presStyleIdx="6" presStyleCnt="18"/>
      <dgm:spPr/>
    </dgm:pt>
    <dgm:pt modelId="{6ACD96F2-89B4-43B4-B475-DD3C13374720}" type="pres">
      <dgm:prSet presAssocID="{16057DE3-4374-4469-8971-750C6032C23D}" presName="spaceA" presStyleCnt="0"/>
      <dgm:spPr/>
    </dgm:pt>
    <dgm:pt modelId="{28D9DF84-17E8-4B4A-927A-642C243E7B89}" type="pres">
      <dgm:prSet presAssocID="{8D74765B-AEFD-470F-9ECE-9E38F6541FF7}" presName="space" presStyleCnt="0"/>
      <dgm:spPr/>
    </dgm:pt>
    <dgm:pt modelId="{A061A6C7-30B7-4EB3-BCD4-52D470CAEBAD}" type="pres">
      <dgm:prSet presAssocID="{01D16351-A1A3-4406-B6E5-6999903F9FE1}" presName="compositeB" presStyleCnt="0"/>
      <dgm:spPr/>
    </dgm:pt>
    <dgm:pt modelId="{3AF3810E-CEA7-476B-9E48-AA217F166A03}" type="pres">
      <dgm:prSet presAssocID="{01D16351-A1A3-4406-B6E5-6999903F9FE1}" presName="textB" presStyleLbl="revTx" presStyleIdx="7" presStyleCnt="18">
        <dgm:presLayoutVars>
          <dgm:bulletEnabled val="1"/>
        </dgm:presLayoutVars>
      </dgm:prSet>
      <dgm:spPr/>
    </dgm:pt>
    <dgm:pt modelId="{25FE9B7F-74ED-4B0B-AEB3-0AEC55B7F7F1}" type="pres">
      <dgm:prSet presAssocID="{01D16351-A1A3-4406-B6E5-6999903F9FE1}" presName="circleB" presStyleLbl="node1" presStyleIdx="7" presStyleCnt="18"/>
      <dgm:spPr/>
    </dgm:pt>
    <dgm:pt modelId="{BE3C1F40-D172-48D8-A839-1719119B8B11}" type="pres">
      <dgm:prSet presAssocID="{01D16351-A1A3-4406-B6E5-6999903F9FE1}" presName="spaceB" presStyleCnt="0"/>
      <dgm:spPr/>
    </dgm:pt>
    <dgm:pt modelId="{937E9CFD-1762-4492-A314-9E1146E678CF}" type="pres">
      <dgm:prSet presAssocID="{BAB36DD8-E0F3-4745-8145-97D328787F65}" presName="space" presStyleCnt="0"/>
      <dgm:spPr/>
    </dgm:pt>
    <dgm:pt modelId="{8B60B76B-D435-493B-8495-45EE791BF217}" type="pres">
      <dgm:prSet presAssocID="{109FF01E-D31F-417F-828A-285920731925}" presName="compositeA" presStyleCnt="0"/>
      <dgm:spPr/>
    </dgm:pt>
    <dgm:pt modelId="{25F2DC62-D92D-452A-B2A2-FB96996DF090}" type="pres">
      <dgm:prSet presAssocID="{109FF01E-D31F-417F-828A-285920731925}" presName="textA" presStyleLbl="revTx" presStyleIdx="8" presStyleCnt="18" custLinFactY="3011" custLinFactNeighborY="100000">
        <dgm:presLayoutVars>
          <dgm:bulletEnabled val="1"/>
        </dgm:presLayoutVars>
      </dgm:prSet>
      <dgm:spPr/>
    </dgm:pt>
    <dgm:pt modelId="{C78E34C2-2734-4FE2-B7D5-5FAE0E7FC5D6}" type="pres">
      <dgm:prSet presAssocID="{109FF01E-D31F-417F-828A-285920731925}" presName="circleA" presStyleLbl="node1" presStyleIdx="8" presStyleCnt="18"/>
      <dgm:spPr/>
    </dgm:pt>
    <dgm:pt modelId="{5149579B-8B6A-40E0-AFE5-F9908216B24A}" type="pres">
      <dgm:prSet presAssocID="{109FF01E-D31F-417F-828A-285920731925}" presName="spaceA" presStyleCnt="0"/>
      <dgm:spPr/>
    </dgm:pt>
    <dgm:pt modelId="{ACE2C31E-2611-4472-9EF8-0FEBAF76B5E6}" type="pres">
      <dgm:prSet presAssocID="{CF8396E2-C11E-4F9A-AFA7-EDF57C94B5F8}" presName="space" presStyleCnt="0"/>
      <dgm:spPr/>
    </dgm:pt>
    <dgm:pt modelId="{D34DA177-85CD-4423-A69A-5A0CC1EC6DDD}" type="pres">
      <dgm:prSet presAssocID="{98A25D6A-5580-4509-B8D5-F19C66735A6A}" presName="compositeB" presStyleCnt="0"/>
      <dgm:spPr/>
    </dgm:pt>
    <dgm:pt modelId="{C168AEBC-1D74-46CD-80B8-6FB55BAEE48C}" type="pres">
      <dgm:prSet presAssocID="{98A25D6A-5580-4509-B8D5-F19C66735A6A}" presName="textB" presStyleLbl="revTx" presStyleIdx="9" presStyleCnt="18">
        <dgm:presLayoutVars>
          <dgm:bulletEnabled val="1"/>
        </dgm:presLayoutVars>
      </dgm:prSet>
      <dgm:spPr/>
    </dgm:pt>
    <dgm:pt modelId="{F23BBAEF-B114-45D3-972C-E0130065B5D0}" type="pres">
      <dgm:prSet presAssocID="{98A25D6A-5580-4509-B8D5-F19C66735A6A}" presName="circleB" presStyleLbl="node1" presStyleIdx="9" presStyleCnt="18"/>
      <dgm:spPr/>
    </dgm:pt>
    <dgm:pt modelId="{75F3CBE1-1816-4F32-BC4A-A2810F803143}" type="pres">
      <dgm:prSet presAssocID="{98A25D6A-5580-4509-B8D5-F19C66735A6A}" presName="spaceB" presStyleCnt="0"/>
      <dgm:spPr/>
    </dgm:pt>
    <dgm:pt modelId="{CFF0704A-C805-4B40-99F8-87C2CCDF4C93}" type="pres">
      <dgm:prSet presAssocID="{487F2A33-E1CA-470F-B519-228A61246935}" presName="space" presStyleCnt="0"/>
      <dgm:spPr/>
    </dgm:pt>
    <dgm:pt modelId="{B23DDFFC-8C2D-4694-A411-974AD04EE6D8}" type="pres">
      <dgm:prSet presAssocID="{5B029E45-0855-4B40-A178-96FE46B6F5DD}" presName="compositeA" presStyleCnt="0"/>
      <dgm:spPr/>
    </dgm:pt>
    <dgm:pt modelId="{08234FCC-0E31-43E9-801A-D5480CF2D9AD}" type="pres">
      <dgm:prSet presAssocID="{5B029E45-0855-4B40-A178-96FE46B6F5DD}" presName="textA" presStyleLbl="revTx" presStyleIdx="10" presStyleCnt="18">
        <dgm:presLayoutVars>
          <dgm:bulletEnabled val="1"/>
        </dgm:presLayoutVars>
      </dgm:prSet>
      <dgm:spPr/>
    </dgm:pt>
    <dgm:pt modelId="{6EB57364-4584-4966-AC2F-12A96028AFE4}" type="pres">
      <dgm:prSet presAssocID="{5B029E45-0855-4B40-A178-96FE46B6F5DD}" presName="circleA" presStyleLbl="node1" presStyleIdx="10" presStyleCnt="18"/>
      <dgm:spPr/>
    </dgm:pt>
    <dgm:pt modelId="{CDB4F13D-943D-4A46-9A3F-D02676371292}" type="pres">
      <dgm:prSet presAssocID="{5B029E45-0855-4B40-A178-96FE46B6F5DD}" presName="spaceA" presStyleCnt="0"/>
      <dgm:spPr/>
    </dgm:pt>
    <dgm:pt modelId="{46B17B4F-6550-4C0C-A128-2C763AF0F9D3}" type="pres">
      <dgm:prSet presAssocID="{27DB1C6D-D7C6-4D9E-84E5-CC85F52D4B9D}" presName="space" presStyleCnt="0"/>
      <dgm:spPr/>
    </dgm:pt>
    <dgm:pt modelId="{FB3DE552-AA10-41AF-92AB-196B279E26B3}" type="pres">
      <dgm:prSet presAssocID="{EAD155C4-94DF-4603-8823-05526EC1B60D}" presName="compositeB" presStyleCnt="0"/>
      <dgm:spPr/>
    </dgm:pt>
    <dgm:pt modelId="{DE3A0CD8-1746-481B-9F6D-AC35B27F10D9}" type="pres">
      <dgm:prSet presAssocID="{EAD155C4-94DF-4603-8823-05526EC1B60D}" presName="textB" presStyleLbl="revTx" presStyleIdx="11" presStyleCnt="18">
        <dgm:presLayoutVars>
          <dgm:bulletEnabled val="1"/>
        </dgm:presLayoutVars>
      </dgm:prSet>
      <dgm:spPr/>
    </dgm:pt>
    <dgm:pt modelId="{93298901-C0CF-4921-A483-B3BF2ADFAD32}" type="pres">
      <dgm:prSet presAssocID="{EAD155C4-94DF-4603-8823-05526EC1B60D}" presName="circleB" presStyleLbl="node1" presStyleIdx="11" presStyleCnt="18"/>
      <dgm:spPr/>
    </dgm:pt>
    <dgm:pt modelId="{0908CCD4-2061-4E96-8BD0-7526A1073B91}" type="pres">
      <dgm:prSet presAssocID="{EAD155C4-94DF-4603-8823-05526EC1B60D}" presName="spaceB" presStyleCnt="0"/>
      <dgm:spPr/>
    </dgm:pt>
    <dgm:pt modelId="{059EF214-90E0-49D9-B5E6-85C95520E2A1}" type="pres">
      <dgm:prSet presAssocID="{A64F67F7-F76E-4126-9499-7C2797DD1CD1}" presName="space" presStyleCnt="0"/>
      <dgm:spPr/>
    </dgm:pt>
    <dgm:pt modelId="{F0E1F866-BE3C-4E87-BC20-E6DA175B5904}" type="pres">
      <dgm:prSet presAssocID="{EDCFD6A8-FA8C-4E5E-B6F2-9D2D70C3A03E}" presName="compositeA" presStyleCnt="0"/>
      <dgm:spPr/>
    </dgm:pt>
    <dgm:pt modelId="{D50B2AFC-50ED-4CA0-A740-F6EA3EAEADB3}" type="pres">
      <dgm:prSet presAssocID="{EDCFD6A8-FA8C-4E5E-B6F2-9D2D70C3A03E}" presName="textA" presStyleLbl="revTx" presStyleIdx="12" presStyleCnt="18">
        <dgm:presLayoutVars>
          <dgm:bulletEnabled val="1"/>
        </dgm:presLayoutVars>
      </dgm:prSet>
      <dgm:spPr/>
    </dgm:pt>
    <dgm:pt modelId="{7AA1A130-DDCF-40E8-B855-4AA40C1FC42E}" type="pres">
      <dgm:prSet presAssocID="{EDCFD6A8-FA8C-4E5E-B6F2-9D2D70C3A03E}" presName="circleA" presStyleLbl="node1" presStyleIdx="12" presStyleCnt="18"/>
      <dgm:spPr/>
    </dgm:pt>
    <dgm:pt modelId="{E24DECAC-84A9-4B6B-99EC-29022203A8A7}" type="pres">
      <dgm:prSet presAssocID="{EDCFD6A8-FA8C-4E5E-B6F2-9D2D70C3A03E}" presName="spaceA" presStyleCnt="0"/>
      <dgm:spPr/>
    </dgm:pt>
    <dgm:pt modelId="{EDB95403-2ED5-4B2F-8687-D12527504276}" type="pres">
      <dgm:prSet presAssocID="{F6192E3A-0613-4EE6-8B56-9DAC2A10EBB2}" presName="space" presStyleCnt="0"/>
      <dgm:spPr/>
    </dgm:pt>
    <dgm:pt modelId="{1BC674A6-53C2-47A5-B279-02AE188147DE}" type="pres">
      <dgm:prSet presAssocID="{9274E2D0-DD87-4B2F-A052-B695FAC8D703}" presName="compositeB" presStyleCnt="0"/>
      <dgm:spPr/>
    </dgm:pt>
    <dgm:pt modelId="{94032E1D-2FE4-48EC-8FF6-EC3AA7AA346E}" type="pres">
      <dgm:prSet presAssocID="{9274E2D0-DD87-4B2F-A052-B695FAC8D703}" presName="textB" presStyleLbl="revTx" presStyleIdx="13" presStyleCnt="18">
        <dgm:presLayoutVars>
          <dgm:bulletEnabled val="1"/>
        </dgm:presLayoutVars>
      </dgm:prSet>
      <dgm:spPr/>
    </dgm:pt>
    <dgm:pt modelId="{BDBA3829-16D2-42C4-B2E6-0AC738CBD845}" type="pres">
      <dgm:prSet presAssocID="{9274E2D0-DD87-4B2F-A052-B695FAC8D703}" presName="circleB" presStyleLbl="node1" presStyleIdx="13" presStyleCnt="18"/>
      <dgm:spPr/>
    </dgm:pt>
    <dgm:pt modelId="{A3032BED-682F-4882-BF7D-30F6AC13339A}" type="pres">
      <dgm:prSet presAssocID="{9274E2D0-DD87-4B2F-A052-B695FAC8D703}" presName="spaceB" presStyleCnt="0"/>
      <dgm:spPr/>
    </dgm:pt>
    <dgm:pt modelId="{0F701394-1689-4581-9A91-9EDEAAA6748E}" type="pres">
      <dgm:prSet presAssocID="{6DDF49D8-DCB8-41AA-9DED-36FFC04C266A}" presName="space" presStyleCnt="0"/>
      <dgm:spPr/>
    </dgm:pt>
    <dgm:pt modelId="{9898583F-CB63-48D0-8131-74FE731B2712}" type="pres">
      <dgm:prSet presAssocID="{30201F6B-E53C-4C05-87D6-609A4E46AFE5}" presName="compositeA" presStyleCnt="0"/>
      <dgm:spPr/>
    </dgm:pt>
    <dgm:pt modelId="{55901C02-57AC-44DE-A6A4-928CECB29B23}" type="pres">
      <dgm:prSet presAssocID="{30201F6B-E53C-4C05-87D6-609A4E46AFE5}" presName="textA" presStyleLbl="revTx" presStyleIdx="14" presStyleCnt="18">
        <dgm:presLayoutVars>
          <dgm:bulletEnabled val="1"/>
        </dgm:presLayoutVars>
      </dgm:prSet>
      <dgm:spPr/>
    </dgm:pt>
    <dgm:pt modelId="{B464E0C4-1F54-47EC-83A0-E222A37B5E90}" type="pres">
      <dgm:prSet presAssocID="{30201F6B-E53C-4C05-87D6-609A4E46AFE5}" presName="circleA" presStyleLbl="node1" presStyleIdx="14" presStyleCnt="18"/>
      <dgm:spPr/>
    </dgm:pt>
    <dgm:pt modelId="{6A52FC6C-0770-4A49-9F44-E6EB038D9B3B}" type="pres">
      <dgm:prSet presAssocID="{30201F6B-E53C-4C05-87D6-609A4E46AFE5}" presName="spaceA" presStyleCnt="0"/>
      <dgm:spPr/>
    </dgm:pt>
    <dgm:pt modelId="{4F9BC22C-0845-4C5F-B78E-D027C2EA7EEB}" type="pres">
      <dgm:prSet presAssocID="{B7540EB3-B117-4DE1-A46B-B458D4ACA4B6}" presName="space" presStyleCnt="0"/>
      <dgm:spPr/>
    </dgm:pt>
    <dgm:pt modelId="{645EBCE4-4B7B-49B6-A899-0F6625A8339F}" type="pres">
      <dgm:prSet presAssocID="{CBEE09CC-4B4D-4B42-84EE-3D0A00D8A110}" presName="compositeB" presStyleCnt="0"/>
      <dgm:spPr/>
    </dgm:pt>
    <dgm:pt modelId="{2C631DC4-4BB6-4B6D-80B1-345C59057E33}" type="pres">
      <dgm:prSet presAssocID="{CBEE09CC-4B4D-4B42-84EE-3D0A00D8A110}" presName="textB" presStyleLbl="revTx" presStyleIdx="15" presStyleCnt="18">
        <dgm:presLayoutVars>
          <dgm:bulletEnabled val="1"/>
        </dgm:presLayoutVars>
      </dgm:prSet>
      <dgm:spPr/>
    </dgm:pt>
    <dgm:pt modelId="{30E38FB8-EDF7-4933-9164-3DCE976E9A67}" type="pres">
      <dgm:prSet presAssocID="{CBEE09CC-4B4D-4B42-84EE-3D0A00D8A110}" presName="circleB" presStyleLbl="node1" presStyleIdx="15" presStyleCnt="18"/>
      <dgm:spPr/>
    </dgm:pt>
    <dgm:pt modelId="{90F89D91-635B-41CF-AFAA-FDF2974F24CE}" type="pres">
      <dgm:prSet presAssocID="{CBEE09CC-4B4D-4B42-84EE-3D0A00D8A110}" presName="spaceB" presStyleCnt="0"/>
      <dgm:spPr/>
    </dgm:pt>
    <dgm:pt modelId="{7195F481-6377-46EA-B716-3130DB14359D}" type="pres">
      <dgm:prSet presAssocID="{F41B9E4C-6ABD-472D-8ED2-4818388ECA0E}" presName="space" presStyleCnt="0"/>
      <dgm:spPr/>
    </dgm:pt>
    <dgm:pt modelId="{07E0016E-9CC2-4C61-B659-F38C2FD48409}" type="pres">
      <dgm:prSet presAssocID="{AE5D0B3D-CE5F-466B-A298-FD70D9C8F9D8}" presName="compositeA" presStyleCnt="0"/>
      <dgm:spPr/>
    </dgm:pt>
    <dgm:pt modelId="{04636738-3ADD-4728-AFD7-CDA6013CFD18}" type="pres">
      <dgm:prSet presAssocID="{AE5D0B3D-CE5F-466B-A298-FD70D9C8F9D8}" presName="textA" presStyleLbl="revTx" presStyleIdx="16" presStyleCnt="18" custLinFactX="6136" custLinFactY="3010" custLinFactNeighborX="100000" custLinFactNeighborY="100000">
        <dgm:presLayoutVars>
          <dgm:bulletEnabled val="1"/>
        </dgm:presLayoutVars>
      </dgm:prSet>
      <dgm:spPr/>
    </dgm:pt>
    <dgm:pt modelId="{421875A3-53B7-44B9-9BB6-1A1413BDDCE1}" type="pres">
      <dgm:prSet presAssocID="{AE5D0B3D-CE5F-466B-A298-FD70D9C8F9D8}" presName="circleA" presStyleLbl="node1" presStyleIdx="16" presStyleCnt="18" custLinFactX="326484" custLinFactNeighborX="400000"/>
      <dgm:spPr/>
    </dgm:pt>
    <dgm:pt modelId="{54B07B03-5346-4E51-891A-FE910181BE6A}" type="pres">
      <dgm:prSet presAssocID="{AE5D0B3D-CE5F-466B-A298-FD70D9C8F9D8}" presName="spaceA" presStyleCnt="0"/>
      <dgm:spPr/>
    </dgm:pt>
    <dgm:pt modelId="{3F8418B3-2EBE-4542-9171-90D61F1CD571}" type="pres">
      <dgm:prSet presAssocID="{99A38CCF-A530-4E52-9A6A-6EEBC2436965}" presName="space" presStyleCnt="0"/>
      <dgm:spPr/>
    </dgm:pt>
    <dgm:pt modelId="{CD2FBBA9-C4A3-46C6-8E29-D60E05B729C7}" type="pres">
      <dgm:prSet presAssocID="{3C1DED19-E044-45AE-8B03-0D8C6B2A2403}" presName="compositeB" presStyleCnt="0"/>
      <dgm:spPr/>
    </dgm:pt>
    <dgm:pt modelId="{00FB86BA-F0C8-45BB-8A0F-7C12D20ACDED}" type="pres">
      <dgm:prSet presAssocID="{3C1DED19-E044-45AE-8B03-0D8C6B2A2403}" presName="textB" presStyleLbl="revTx" presStyleIdx="17" presStyleCnt="18" custLinFactX="100000" custLinFactNeighborX="100831">
        <dgm:presLayoutVars>
          <dgm:bulletEnabled val="1"/>
        </dgm:presLayoutVars>
      </dgm:prSet>
      <dgm:spPr/>
    </dgm:pt>
    <dgm:pt modelId="{BB272846-DC86-4310-8229-DBDB7A530BD6}" type="pres">
      <dgm:prSet presAssocID="{3C1DED19-E044-45AE-8B03-0D8C6B2A2403}" presName="circleB" presStyleLbl="node1" presStyleIdx="17" presStyleCnt="18" custLinFactX="649314" custLinFactNeighborX="700000"/>
      <dgm:spPr/>
    </dgm:pt>
    <dgm:pt modelId="{FA9B96F8-FDBA-4ABF-BCD9-AAF5734F5987}" type="pres">
      <dgm:prSet presAssocID="{3C1DED19-E044-45AE-8B03-0D8C6B2A2403}" presName="spaceB" presStyleCnt="0"/>
      <dgm:spPr/>
    </dgm:pt>
  </dgm:ptLst>
  <dgm:cxnLst>
    <dgm:cxn modelId="{6E54360B-BE06-486F-9E74-65573819374A}" srcId="{CBB4EC87-544C-4608-9E8C-DC963FBFD9A4}" destId="{16057DE3-4374-4469-8971-750C6032C23D}" srcOrd="6" destOrd="0" parTransId="{3B7C3A00-BE55-4414-9846-26F146CF0A97}" sibTransId="{8D74765B-AEFD-470F-9ECE-9E38F6541FF7}"/>
    <dgm:cxn modelId="{78BD210C-1CE4-4264-9ACD-A2E0A435A402}" srcId="{CBB4EC87-544C-4608-9E8C-DC963FBFD9A4}" destId="{98A25D6A-5580-4509-B8D5-F19C66735A6A}" srcOrd="9" destOrd="0" parTransId="{7996DFFA-6D66-4BE1-B300-979B1BA9E73D}" sibTransId="{487F2A33-E1CA-470F-B519-228A61246935}"/>
    <dgm:cxn modelId="{B1ED7C16-2B5D-4E5F-8E53-31571DB8C928}" type="presOf" srcId="{16057DE3-4374-4469-8971-750C6032C23D}" destId="{9AB08E7E-D032-49D2-B2C1-05CBD8A25D6A}" srcOrd="0" destOrd="0" presId="urn:microsoft.com/office/officeart/2005/8/layout/hProcess11"/>
    <dgm:cxn modelId="{9088FA18-E818-4CBE-9B62-6692C6C7F37F}" srcId="{CBB4EC87-544C-4608-9E8C-DC963FBFD9A4}" destId="{EDCFD6A8-FA8C-4E5E-B6F2-9D2D70C3A03E}" srcOrd="12" destOrd="0" parTransId="{84ED1889-280C-479F-95D4-CC31D0260CEA}" sibTransId="{F6192E3A-0613-4EE6-8B56-9DAC2A10EBB2}"/>
    <dgm:cxn modelId="{2928811D-E465-40A9-BC7E-E37E0465519D}" type="presOf" srcId="{5922161B-372E-4E7B-A014-33FC52FDFBA2}" destId="{533CEE04-DE3E-4B82-B2E1-6C48ED173276}" srcOrd="0" destOrd="0" presId="urn:microsoft.com/office/officeart/2005/8/layout/hProcess11"/>
    <dgm:cxn modelId="{747ADF20-BEEB-469C-BB83-C97326750B75}" type="presOf" srcId="{C600EDBB-2C96-4EE5-AD82-7BCB73464390}" destId="{7AA3E900-AD84-4981-8626-9EF1FA99D28B}" srcOrd="0" destOrd="0" presId="urn:microsoft.com/office/officeart/2005/8/layout/hProcess11"/>
    <dgm:cxn modelId="{6284C32B-A128-4192-A945-FAB5D8B30798}" srcId="{CBB4EC87-544C-4608-9E8C-DC963FBFD9A4}" destId="{AE5D0B3D-CE5F-466B-A298-FD70D9C8F9D8}" srcOrd="16" destOrd="0" parTransId="{B7992069-549E-441A-8A02-2DB810D3FB72}" sibTransId="{99A38CCF-A530-4E52-9A6A-6EEBC2436965}"/>
    <dgm:cxn modelId="{DE10352C-9E54-4840-8534-417139725DA0}" srcId="{CBB4EC87-544C-4608-9E8C-DC963FBFD9A4}" destId="{CE2F5D42-F5A6-4642-83A9-A07170177B1E}" srcOrd="5" destOrd="0" parTransId="{61EE8CDE-FADF-43BE-A1E1-B476CBF045F3}" sibTransId="{9873E3FB-2086-4A39-863C-50C7C137B6A4}"/>
    <dgm:cxn modelId="{8AB0492C-D147-40E9-B0BA-2E4AAEA0C2D3}" type="presOf" srcId="{3C1DED19-E044-45AE-8B03-0D8C6B2A2403}" destId="{00FB86BA-F0C8-45BB-8A0F-7C12D20ACDED}" srcOrd="0" destOrd="0" presId="urn:microsoft.com/office/officeart/2005/8/layout/hProcess11"/>
    <dgm:cxn modelId="{51D30131-542D-4D75-BFCF-7929537D12A8}" type="presOf" srcId="{AE5D0B3D-CE5F-466B-A298-FD70D9C8F9D8}" destId="{04636738-3ADD-4728-AFD7-CDA6013CFD18}" srcOrd="0" destOrd="0" presId="urn:microsoft.com/office/officeart/2005/8/layout/hProcess11"/>
    <dgm:cxn modelId="{5A6AD132-1D42-4F75-BD16-FC7F6E756623}" srcId="{CBB4EC87-544C-4608-9E8C-DC963FBFD9A4}" destId="{9274E2D0-DD87-4B2F-A052-B695FAC8D703}" srcOrd="13" destOrd="0" parTransId="{0A1376F5-BDD6-4FB5-8638-CE5FB4DFE5A8}" sibTransId="{6DDF49D8-DCB8-41AA-9DED-36FFC04C266A}"/>
    <dgm:cxn modelId="{F1B9B333-CFC7-4F0C-9457-6A9AF770FF44}" srcId="{CBB4EC87-544C-4608-9E8C-DC963FBFD9A4}" destId="{01D16351-A1A3-4406-B6E5-6999903F9FE1}" srcOrd="7" destOrd="0" parTransId="{B486F9F3-A655-4C12-AE80-908693211C15}" sibTransId="{BAB36DD8-E0F3-4745-8145-97D328787F65}"/>
    <dgm:cxn modelId="{D1460A61-C56B-4E26-86FB-413572E4893E}" type="presOf" srcId="{12D5954B-8823-41C5-A637-1810406BC12F}" destId="{B0A9FFBB-85B7-49A7-B0DC-86D96E6E7F75}" srcOrd="0" destOrd="0" presId="urn:microsoft.com/office/officeart/2005/8/layout/hProcess11"/>
    <dgm:cxn modelId="{81424262-3C04-4B6F-9327-4946DE14DFC0}" srcId="{CBB4EC87-544C-4608-9E8C-DC963FBFD9A4}" destId="{ED7642BA-771C-4F48-ACE2-20F359A505DB}" srcOrd="0" destOrd="0" parTransId="{92105AFF-434B-4BAF-948C-822434D6B7C3}" sibTransId="{1CDA1DEA-02C6-4E74-B2BC-ACD2D7C6AB02}"/>
    <dgm:cxn modelId="{44DD3463-E128-4C29-A2D5-96C94F691F20}" type="presOf" srcId="{01D16351-A1A3-4406-B6E5-6999903F9FE1}" destId="{3AF3810E-CEA7-476B-9E48-AA217F166A03}" srcOrd="0" destOrd="0" presId="urn:microsoft.com/office/officeart/2005/8/layout/hProcess11"/>
    <dgm:cxn modelId="{7C29474D-A537-439F-AFE0-1C056F984738}" type="presOf" srcId="{109FF01E-D31F-417F-828A-285920731925}" destId="{25F2DC62-D92D-452A-B2A2-FB96996DF090}" srcOrd="0" destOrd="0" presId="urn:microsoft.com/office/officeart/2005/8/layout/hProcess11"/>
    <dgm:cxn modelId="{22A49F50-C788-4720-B8E8-18086F7D0F79}" type="presOf" srcId="{CBEE09CC-4B4D-4B42-84EE-3D0A00D8A110}" destId="{2C631DC4-4BB6-4B6D-80B1-345C59057E33}" srcOrd="0" destOrd="0" presId="urn:microsoft.com/office/officeart/2005/8/layout/hProcess11"/>
    <dgm:cxn modelId="{627DEC76-F6F3-4EC8-A731-5BE0D6C72DC7}" type="presOf" srcId="{EDCFD6A8-FA8C-4E5E-B6F2-9D2D70C3A03E}" destId="{D50B2AFC-50ED-4CA0-A740-F6EA3EAEADB3}" srcOrd="0" destOrd="0" presId="urn:microsoft.com/office/officeart/2005/8/layout/hProcess11"/>
    <dgm:cxn modelId="{12385A7A-400A-41F6-84DF-42F8CA8A1EB9}" srcId="{CBB4EC87-544C-4608-9E8C-DC963FBFD9A4}" destId="{5922161B-372E-4E7B-A014-33FC52FDFBA2}" srcOrd="2" destOrd="0" parTransId="{3604621C-E6B8-4587-A4CA-E32E4FAA00B3}" sibTransId="{47F76C38-DBE0-40A7-A894-5D4F3DA9D88F}"/>
    <dgm:cxn modelId="{5FDDE380-8BF1-4B45-8578-FB210085D640}" srcId="{CBB4EC87-544C-4608-9E8C-DC963FBFD9A4}" destId="{5B029E45-0855-4B40-A178-96FE46B6F5DD}" srcOrd="10" destOrd="0" parTransId="{1AB49E75-1D22-48DD-8B07-A203923256FD}" sibTransId="{27DB1C6D-D7C6-4D9E-84E5-CC85F52D4B9D}"/>
    <dgm:cxn modelId="{1FCBBE9D-6E00-4697-A3AF-4C998624EC68}" type="presOf" srcId="{EAD155C4-94DF-4603-8823-05526EC1B60D}" destId="{DE3A0CD8-1746-481B-9F6D-AC35B27F10D9}" srcOrd="0" destOrd="0" presId="urn:microsoft.com/office/officeart/2005/8/layout/hProcess11"/>
    <dgm:cxn modelId="{6CA6FFA0-3E8A-49E4-B420-D9080905E842}" srcId="{CBB4EC87-544C-4608-9E8C-DC963FBFD9A4}" destId="{12D5954B-8823-41C5-A637-1810406BC12F}" srcOrd="3" destOrd="0" parTransId="{23CC885B-9C25-401D-9A57-77600C9930E2}" sibTransId="{E2673630-6FA1-4349-8214-255565606BD1}"/>
    <dgm:cxn modelId="{5A6F94A6-8458-4DD6-A24D-D262108E8DF9}" srcId="{CBB4EC87-544C-4608-9E8C-DC963FBFD9A4}" destId="{EAD155C4-94DF-4603-8823-05526EC1B60D}" srcOrd="11" destOrd="0" parTransId="{A492775D-0D0B-4F40-9690-C2C708C85FE0}" sibTransId="{A64F67F7-F76E-4126-9499-7C2797DD1CD1}"/>
    <dgm:cxn modelId="{DEDE56B4-AC72-43AD-B9F1-7CDFAA424975}" type="presOf" srcId="{CBB4EC87-544C-4608-9E8C-DC963FBFD9A4}" destId="{598FCB3C-2725-42F2-8BA2-4670E2A5A0D0}" srcOrd="0" destOrd="0" presId="urn:microsoft.com/office/officeart/2005/8/layout/hProcess11"/>
    <dgm:cxn modelId="{DE2AE3B6-6D25-4253-9184-BD0293B32418}" srcId="{CBB4EC87-544C-4608-9E8C-DC963FBFD9A4}" destId="{3C1DED19-E044-45AE-8B03-0D8C6B2A2403}" srcOrd="17" destOrd="0" parTransId="{532BD240-8FFA-401B-A78C-149D9F99AE5B}" sibTransId="{4E3925C3-CCCF-4694-A177-0807D889372B}"/>
    <dgm:cxn modelId="{3AA780B7-6558-462D-89D5-318D60EE6CC4}" type="presOf" srcId="{9274E2D0-DD87-4B2F-A052-B695FAC8D703}" destId="{94032E1D-2FE4-48EC-8FF6-EC3AA7AA346E}" srcOrd="0" destOrd="0" presId="urn:microsoft.com/office/officeart/2005/8/layout/hProcess11"/>
    <dgm:cxn modelId="{CD5D11BD-7A28-4739-9EDA-631C6FBA1D80}" type="presOf" srcId="{98A25D6A-5580-4509-B8D5-F19C66735A6A}" destId="{C168AEBC-1D74-46CD-80B8-6FB55BAEE48C}" srcOrd="0" destOrd="0" presId="urn:microsoft.com/office/officeart/2005/8/layout/hProcess11"/>
    <dgm:cxn modelId="{FFC010C6-5F58-4016-B6D3-0C468D188411}" srcId="{CBB4EC87-544C-4608-9E8C-DC963FBFD9A4}" destId="{F3148DD3-128E-4AEF-9A6F-505EC3EEE28F}" srcOrd="4" destOrd="0" parTransId="{4A45C7FE-5E1E-4618-93AB-F3979A97B043}" sibTransId="{3EA13A1B-6AA7-4F14-8028-1772BCA91BE9}"/>
    <dgm:cxn modelId="{4B8F31C8-09E1-498A-859F-0CBFD29F59A7}" srcId="{CBB4EC87-544C-4608-9E8C-DC963FBFD9A4}" destId="{30201F6B-E53C-4C05-87D6-609A4E46AFE5}" srcOrd="14" destOrd="0" parTransId="{D70EF433-E6EC-4A8F-A381-C6D4789E1CA9}" sibTransId="{B7540EB3-B117-4DE1-A46B-B458D4ACA4B6}"/>
    <dgm:cxn modelId="{E8BC4AC9-7542-494E-AA2B-1BE3C7E1803E}" type="presOf" srcId="{CE2F5D42-F5A6-4642-83A9-A07170177B1E}" destId="{DFCAB3DA-46E3-46D8-8DE4-5180EA30EA94}" srcOrd="0" destOrd="0" presId="urn:microsoft.com/office/officeart/2005/8/layout/hProcess11"/>
    <dgm:cxn modelId="{6ADEDECC-1FC4-4B7E-BC82-C2325CAC0AB2}" srcId="{CBB4EC87-544C-4608-9E8C-DC963FBFD9A4}" destId="{C600EDBB-2C96-4EE5-AD82-7BCB73464390}" srcOrd="1" destOrd="0" parTransId="{B165E773-9491-4705-96C1-37E4A4B52951}" sibTransId="{0EF332E8-19B0-4858-88D9-DCF450996B8D}"/>
    <dgm:cxn modelId="{7301A3DD-36CB-4D12-8821-DB9ADC9940D4}" type="presOf" srcId="{5B029E45-0855-4B40-A178-96FE46B6F5DD}" destId="{08234FCC-0E31-43E9-801A-D5480CF2D9AD}" srcOrd="0" destOrd="0" presId="urn:microsoft.com/office/officeart/2005/8/layout/hProcess11"/>
    <dgm:cxn modelId="{FCB2B2E3-0C5C-439F-8D73-873BAD3F2AD3}" srcId="{CBB4EC87-544C-4608-9E8C-DC963FBFD9A4}" destId="{109FF01E-D31F-417F-828A-285920731925}" srcOrd="8" destOrd="0" parTransId="{53211C9D-0D45-4E98-BDA7-223046A20853}" sibTransId="{CF8396E2-C11E-4F9A-AFA7-EDF57C94B5F8}"/>
    <dgm:cxn modelId="{16F6B7F2-EDBD-4762-98D4-D50D9C2C5628}" srcId="{CBB4EC87-544C-4608-9E8C-DC963FBFD9A4}" destId="{CBEE09CC-4B4D-4B42-84EE-3D0A00D8A110}" srcOrd="15" destOrd="0" parTransId="{C8F95E07-7C65-4A73-985B-6A5CBD80879E}" sibTransId="{F41B9E4C-6ABD-472D-8ED2-4818388ECA0E}"/>
    <dgm:cxn modelId="{F7BE1BF3-35E7-47F8-BC99-9138D1CBE253}" type="presOf" srcId="{ED7642BA-771C-4F48-ACE2-20F359A505DB}" destId="{9B71B457-CD9B-4AD5-B175-963D60C9BD87}" srcOrd="0" destOrd="0" presId="urn:microsoft.com/office/officeart/2005/8/layout/hProcess11"/>
    <dgm:cxn modelId="{13277FF3-DDCD-4B49-9AA5-F0C8B19D2A02}" type="presOf" srcId="{F3148DD3-128E-4AEF-9A6F-505EC3EEE28F}" destId="{3D1A93D4-922F-4713-8C5A-C49A49684B42}" srcOrd="0" destOrd="0" presId="urn:microsoft.com/office/officeart/2005/8/layout/hProcess11"/>
    <dgm:cxn modelId="{4AB400FF-F84C-4011-ABA5-2FF1AE827AD0}" type="presOf" srcId="{30201F6B-E53C-4C05-87D6-609A4E46AFE5}" destId="{55901C02-57AC-44DE-A6A4-928CECB29B23}" srcOrd="0" destOrd="0" presId="urn:microsoft.com/office/officeart/2005/8/layout/hProcess11"/>
    <dgm:cxn modelId="{2C6EB8CD-5756-4F92-9118-3D58523EDF32}" type="presParOf" srcId="{598FCB3C-2725-42F2-8BA2-4670E2A5A0D0}" destId="{B53E6F8F-9CC0-4533-A965-8BC98B1E7C6E}" srcOrd="0" destOrd="0" presId="urn:microsoft.com/office/officeart/2005/8/layout/hProcess11"/>
    <dgm:cxn modelId="{1A08127D-4D12-4A1D-8DCF-3C60D149A19E}" type="presParOf" srcId="{598FCB3C-2725-42F2-8BA2-4670E2A5A0D0}" destId="{604671D7-143D-4218-B14F-27A2D01EF6BB}" srcOrd="1" destOrd="0" presId="urn:microsoft.com/office/officeart/2005/8/layout/hProcess11"/>
    <dgm:cxn modelId="{80139261-88BD-4173-863F-B2462231474A}" type="presParOf" srcId="{604671D7-143D-4218-B14F-27A2D01EF6BB}" destId="{B4E11EF4-F64A-4906-BA72-2EC09DAC3945}" srcOrd="0" destOrd="0" presId="urn:microsoft.com/office/officeart/2005/8/layout/hProcess11"/>
    <dgm:cxn modelId="{88CB1324-72CA-4678-922D-4CF94F2BCAA0}" type="presParOf" srcId="{B4E11EF4-F64A-4906-BA72-2EC09DAC3945}" destId="{9B71B457-CD9B-4AD5-B175-963D60C9BD87}" srcOrd="0" destOrd="0" presId="urn:microsoft.com/office/officeart/2005/8/layout/hProcess11"/>
    <dgm:cxn modelId="{5BDA1E07-C75E-4052-A82E-98AA2B1915D0}" type="presParOf" srcId="{B4E11EF4-F64A-4906-BA72-2EC09DAC3945}" destId="{EE225CB6-2C3F-441D-A8C5-6B8FA28DAD2F}" srcOrd="1" destOrd="0" presId="urn:microsoft.com/office/officeart/2005/8/layout/hProcess11"/>
    <dgm:cxn modelId="{089B03D0-EBFC-4B66-B2DE-CFA19E119E7A}" type="presParOf" srcId="{B4E11EF4-F64A-4906-BA72-2EC09DAC3945}" destId="{85BF94FF-9145-4810-A88C-089AFAB55A92}" srcOrd="2" destOrd="0" presId="urn:microsoft.com/office/officeart/2005/8/layout/hProcess11"/>
    <dgm:cxn modelId="{8D8A5502-57C0-4B4C-894F-C9869A151259}" type="presParOf" srcId="{604671D7-143D-4218-B14F-27A2D01EF6BB}" destId="{FE802EC1-0B76-4361-B296-CCD0DC4297D1}" srcOrd="1" destOrd="0" presId="urn:microsoft.com/office/officeart/2005/8/layout/hProcess11"/>
    <dgm:cxn modelId="{26FE435B-144C-40F8-9DE7-5E3EB665BD56}" type="presParOf" srcId="{604671D7-143D-4218-B14F-27A2D01EF6BB}" destId="{5E6DFE99-0506-4DAA-B9AD-A553D69D5A2C}" srcOrd="2" destOrd="0" presId="urn:microsoft.com/office/officeart/2005/8/layout/hProcess11"/>
    <dgm:cxn modelId="{AF1C2E61-72E9-4CD2-A63A-3DB6A7054945}" type="presParOf" srcId="{5E6DFE99-0506-4DAA-B9AD-A553D69D5A2C}" destId="{7AA3E900-AD84-4981-8626-9EF1FA99D28B}" srcOrd="0" destOrd="0" presId="urn:microsoft.com/office/officeart/2005/8/layout/hProcess11"/>
    <dgm:cxn modelId="{E6CBF910-FDDD-4CF8-BA9F-8FD4EE702882}" type="presParOf" srcId="{5E6DFE99-0506-4DAA-B9AD-A553D69D5A2C}" destId="{BB014EDD-BA65-43D9-BFEE-AA451BD49853}" srcOrd="1" destOrd="0" presId="urn:microsoft.com/office/officeart/2005/8/layout/hProcess11"/>
    <dgm:cxn modelId="{14D84994-2761-4273-B325-DF0B55646435}" type="presParOf" srcId="{5E6DFE99-0506-4DAA-B9AD-A553D69D5A2C}" destId="{392BB233-BC59-4A9C-B850-826CD9E4C642}" srcOrd="2" destOrd="0" presId="urn:microsoft.com/office/officeart/2005/8/layout/hProcess11"/>
    <dgm:cxn modelId="{40D0E9C6-7359-4282-AB48-83B74ABE75BB}" type="presParOf" srcId="{604671D7-143D-4218-B14F-27A2D01EF6BB}" destId="{153C40AE-E106-4139-B3C2-B3FB2EEE7685}" srcOrd="3" destOrd="0" presId="urn:microsoft.com/office/officeart/2005/8/layout/hProcess11"/>
    <dgm:cxn modelId="{742472CC-AF8D-416B-8E5F-5C541AFAF0F2}" type="presParOf" srcId="{604671D7-143D-4218-B14F-27A2D01EF6BB}" destId="{5B6AF899-34A0-405F-A985-034E157ED715}" srcOrd="4" destOrd="0" presId="urn:microsoft.com/office/officeart/2005/8/layout/hProcess11"/>
    <dgm:cxn modelId="{C9598E55-DFBF-4851-B89D-5E5157F34499}" type="presParOf" srcId="{5B6AF899-34A0-405F-A985-034E157ED715}" destId="{533CEE04-DE3E-4B82-B2E1-6C48ED173276}" srcOrd="0" destOrd="0" presId="urn:microsoft.com/office/officeart/2005/8/layout/hProcess11"/>
    <dgm:cxn modelId="{9F1A6075-5F5F-478F-AC30-16EDBD28C61A}" type="presParOf" srcId="{5B6AF899-34A0-405F-A985-034E157ED715}" destId="{FC9D2F96-E850-462C-A980-D3FF09ED398F}" srcOrd="1" destOrd="0" presId="urn:microsoft.com/office/officeart/2005/8/layout/hProcess11"/>
    <dgm:cxn modelId="{B425AD35-6455-4F4F-A996-9071AC1915A8}" type="presParOf" srcId="{5B6AF899-34A0-405F-A985-034E157ED715}" destId="{8D0E3FF0-BAD1-4C88-888C-C16DF2BC6301}" srcOrd="2" destOrd="0" presId="urn:microsoft.com/office/officeart/2005/8/layout/hProcess11"/>
    <dgm:cxn modelId="{9199B7EE-0212-4E1F-9210-3E6AB27DF4D2}" type="presParOf" srcId="{604671D7-143D-4218-B14F-27A2D01EF6BB}" destId="{F9AB4471-CE03-4252-AD68-1010005D3CAC}" srcOrd="5" destOrd="0" presId="urn:microsoft.com/office/officeart/2005/8/layout/hProcess11"/>
    <dgm:cxn modelId="{52462A85-821E-4D2E-82F8-0F10C12AE960}" type="presParOf" srcId="{604671D7-143D-4218-B14F-27A2D01EF6BB}" destId="{4C9F3F2F-2F48-4704-93C2-368E9FFC7B57}" srcOrd="6" destOrd="0" presId="urn:microsoft.com/office/officeart/2005/8/layout/hProcess11"/>
    <dgm:cxn modelId="{00A29AEA-228E-4525-85C4-9D1B87CD32C4}" type="presParOf" srcId="{4C9F3F2F-2F48-4704-93C2-368E9FFC7B57}" destId="{B0A9FFBB-85B7-49A7-B0DC-86D96E6E7F75}" srcOrd="0" destOrd="0" presId="urn:microsoft.com/office/officeart/2005/8/layout/hProcess11"/>
    <dgm:cxn modelId="{9F819287-EA07-493E-99A6-E93F750D24B9}" type="presParOf" srcId="{4C9F3F2F-2F48-4704-93C2-368E9FFC7B57}" destId="{14B442F1-2151-442F-96AE-7948118C18F9}" srcOrd="1" destOrd="0" presId="urn:microsoft.com/office/officeart/2005/8/layout/hProcess11"/>
    <dgm:cxn modelId="{8BD1AB1F-331E-479D-924E-08C6C79E530A}" type="presParOf" srcId="{4C9F3F2F-2F48-4704-93C2-368E9FFC7B57}" destId="{84B75EAB-897E-44F8-933A-21338E887831}" srcOrd="2" destOrd="0" presId="urn:microsoft.com/office/officeart/2005/8/layout/hProcess11"/>
    <dgm:cxn modelId="{11A91495-E694-4B9A-9148-0E72D808B762}" type="presParOf" srcId="{604671D7-143D-4218-B14F-27A2D01EF6BB}" destId="{046DD737-46E2-4BB4-BA89-64F187AD9799}" srcOrd="7" destOrd="0" presId="urn:microsoft.com/office/officeart/2005/8/layout/hProcess11"/>
    <dgm:cxn modelId="{5647AEA3-778B-40E8-95EA-C5DB3C163070}" type="presParOf" srcId="{604671D7-143D-4218-B14F-27A2D01EF6BB}" destId="{E41009E0-6BBC-483C-8F05-04B1F343FE68}" srcOrd="8" destOrd="0" presId="urn:microsoft.com/office/officeart/2005/8/layout/hProcess11"/>
    <dgm:cxn modelId="{8D4E9B8B-3717-4F3D-8EBA-9B241C1031D3}" type="presParOf" srcId="{E41009E0-6BBC-483C-8F05-04B1F343FE68}" destId="{3D1A93D4-922F-4713-8C5A-C49A49684B42}" srcOrd="0" destOrd="0" presId="urn:microsoft.com/office/officeart/2005/8/layout/hProcess11"/>
    <dgm:cxn modelId="{025AF97E-0C69-4723-9127-D00F930B75E3}" type="presParOf" srcId="{E41009E0-6BBC-483C-8F05-04B1F343FE68}" destId="{7D65584B-6873-4CD3-AB67-F681FD0640A2}" srcOrd="1" destOrd="0" presId="urn:microsoft.com/office/officeart/2005/8/layout/hProcess11"/>
    <dgm:cxn modelId="{41B43831-811B-4F37-97DF-47B70055150D}" type="presParOf" srcId="{E41009E0-6BBC-483C-8F05-04B1F343FE68}" destId="{52199486-6D52-403F-8838-BF90A68307C1}" srcOrd="2" destOrd="0" presId="urn:microsoft.com/office/officeart/2005/8/layout/hProcess11"/>
    <dgm:cxn modelId="{1D086043-8455-467E-BA37-D25B35B42F26}" type="presParOf" srcId="{604671D7-143D-4218-B14F-27A2D01EF6BB}" destId="{3380A33A-3248-4BFD-9EB8-1CF578E77C3B}" srcOrd="9" destOrd="0" presId="urn:microsoft.com/office/officeart/2005/8/layout/hProcess11"/>
    <dgm:cxn modelId="{F6E0A38F-58BA-4A1A-A057-061B549881A1}" type="presParOf" srcId="{604671D7-143D-4218-B14F-27A2D01EF6BB}" destId="{CD0CFF60-3011-4853-8250-8D9764824605}" srcOrd="10" destOrd="0" presId="urn:microsoft.com/office/officeart/2005/8/layout/hProcess11"/>
    <dgm:cxn modelId="{C651A1AF-9A39-437D-B051-B03E85838F03}" type="presParOf" srcId="{CD0CFF60-3011-4853-8250-8D9764824605}" destId="{DFCAB3DA-46E3-46D8-8DE4-5180EA30EA94}" srcOrd="0" destOrd="0" presId="urn:microsoft.com/office/officeart/2005/8/layout/hProcess11"/>
    <dgm:cxn modelId="{D5C16F01-7509-47FD-9680-DA18E3C3248F}" type="presParOf" srcId="{CD0CFF60-3011-4853-8250-8D9764824605}" destId="{85617476-5675-4D56-B922-C387DB0C31DD}" srcOrd="1" destOrd="0" presId="urn:microsoft.com/office/officeart/2005/8/layout/hProcess11"/>
    <dgm:cxn modelId="{A8C9DC60-A27C-4D25-A6B8-FCCC0776BAE7}" type="presParOf" srcId="{CD0CFF60-3011-4853-8250-8D9764824605}" destId="{8B703273-96CD-4462-8A4F-53ED55B923E9}" srcOrd="2" destOrd="0" presId="urn:microsoft.com/office/officeart/2005/8/layout/hProcess11"/>
    <dgm:cxn modelId="{0DCF9D30-A0CB-4018-BF5F-FC668B1F81BE}" type="presParOf" srcId="{604671D7-143D-4218-B14F-27A2D01EF6BB}" destId="{0CA6BEDD-C03C-4DF4-82B2-D750992E75D9}" srcOrd="11" destOrd="0" presId="urn:microsoft.com/office/officeart/2005/8/layout/hProcess11"/>
    <dgm:cxn modelId="{0D1D4D1A-BE17-4A73-896E-5969B0D9816E}" type="presParOf" srcId="{604671D7-143D-4218-B14F-27A2D01EF6BB}" destId="{54DFF873-C9A9-4E2F-AAF2-1D40E2738189}" srcOrd="12" destOrd="0" presId="urn:microsoft.com/office/officeart/2005/8/layout/hProcess11"/>
    <dgm:cxn modelId="{3E10C657-388A-4A8A-8053-BB0FCE037E9C}" type="presParOf" srcId="{54DFF873-C9A9-4E2F-AAF2-1D40E2738189}" destId="{9AB08E7E-D032-49D2-B2C1-05CBD8A25D6A}" srcOrd="0" destOrd="0" presId="urn:microsoft.com/office/officeart/2005/8/layout/hProcess11"/>
    <dgm:cxn modelId="{B35E5FF0-66DE-4F5C-AB37-1C3088BD3BBF}" type="presParOf" srcId="{54DFF873-C9A9-4E2F-AAF2-1D40E2738189}" destId="{B54BE5A8-F5E6-44EC-B747-94EEA237A9BF}" srcOrd="1" destOrd="0" presId="urn:microsoft.com/office/officeart/2005/8/layout/hProcess11"/>
    <dgm:cxn modelId="{8C866973-C691-4A3B-BE83-8DFA37D49E87}" type="presParOf" srcId="{54DFF873-C9A9-4E2F-AAF2-1D40E2738189}" destId="{6ACD96F2-89B4-43B4-B475-DD3C13374720}" srcOrd="2" destOrd="0" presId="urn:microsoft.com/office/officeart/2005/8/layout/hProcess11"/>
    <dgm:cxn modelId="{B664D966-18EB-4141-9F1F-257983A14103}" type="presParOf" srcId="{604671D7-143D-4218-B14F-27A2D01EF6BB}" destId="{28D9DF84-17E8-4B4A-927A-642C243E7B89}" srcOrd="13" destOrd="0" presId="urn:microsoft.com/office/officeart/2005/8/layout/hProcess11"/>
    <dgm:cxn modelId="{83184F95-AC15-4BF9-9841-58568FF520AD}" type="presParOf" srcId="{604671D7-143D-4218-B14F-27A2D01EF6BB}" destId="{A061A6C7-30B7-4EB3-BCD4-52D470CAEBAD}" srcOrd="14" destOrd="0" presId="urn:microsoft.com/office/officeart/2005/8/layout/hProcess11"/>
    <dgm:cxn modelId="{2E485CF3-C873-4CE0-A172-3DFACD3BBEFD}" type="presParOf" srcId="{A061A6C7-30B7-4EB3-BCD4-52D470CAEBAD}" destId="{3AF3810E-CEA7-476B-9E48-AA217F166A03}" srcOrd="0" destOrd="0" presId="urn:microsoft.com/office/officeart/2005/8/layout/hProcess11"/>
    <dgm:cxn modelId="{8E10CE84-4D94-4C34-AAAF-924D4ACB657E}" type="presParOf" srcId="{A061A6C7-30B7-4EB3-BCD4-52D470CAEBAD}" destId="{25FE9B7F-74ED-4B0B-AEB3-0AEC55B7F7F1}" srcOrd="1" destOrd="0" presId="urn:microsoft.com/office/officeart/2005/8/layout/hProcess11"/>
    <dgm:cxn modelId="{851DCB10-9779-435B-A426-9955159C27AB}" type="presParOf" srcId="{A061A6C7-30B7-4EB3-BCD4-52D470CAEBAD}" destId="{BE3C1F40-D172-48D8-A839-1719119B8B11}" srcOrd="2" destOrd="0" presId="urn:microsoft.com/office/officeart/2005/8/layout/hProcess11"/>
    <dgm:cxn modelId="{CD776872-ED4C-4BFB-8EA6-82B270D592B0}" type="presParOf" srcId="{604671D7-143D-4218-B14F-27A2D01EF6BB}" destId="{937E9CFD-1762-4492-A314-9E1146E678CF}" srcOrd="15" destOrd="0" presId="urn:microsoft.com/office/officeart/2005/8/layout/hProcess11"/>
    <dgm:cxn modelId="{87F1E1EA-BA88-45D1-A946-FAA9810E355B}" type="presParOf" srcId="{604671D7-143D-4218-B14F-27A2D01EF6BB}" destId="{8B60B76B-D435-493B-8495-45EE791BF217}" srcOrd="16" destOrd="0" presId="urn:microsoft.com/office/officeart/2005/8/layout/hProcess11"/>
    <dgm:cxn modelId="{7E212CF9-BC9F-4C23-834F-25E13A748139}" type="presParOf" srcId="{8B60B76B-D435-493B-8495-45EE791BF217}" destId="{25F2DC62-D92D-452A-B2A2-FB96996DF090}" srcOrd="0" destOrd="0" presId="urn:microsoft.com/office/officeart/2005/8/layout/hProcess11"/>
    <dgm:cxn modelId="{CF93D061-AD8D-4713-B6A8-B880ED68974A}" type="presParOf" srcId="{8B60B76B-D435-493B-8495-45EE791BF217}" destId="{C78E34C2-2734-4FE2-B7D5-5FAE0E7FC5D6}" srcOrd="1" destOrd="0" presId="urn:microsoft.com/office/officeart/2005/8/layout/hProcess11"/>
    <dgm:cxn modelId="{852216B2-FFA4-42E5-A5D2-FE660C5D9DB7}" type="presParOf" srcId="{8B60B76B-D435-493B-8495-45EE791BF217}" destId="{5149579B-8B6A-40E0-AFE5-F9908216B24A}" srcOrd="2" destOrd="0" presId="urn:microsoft.com/office/officeart/2005/8/layout/hProcess11"/>
    <dgm:cxn modelId="{37877C24-D06D-4734-AB28-76D8416780C0}" type="presParOf" srcId="{604671D7-143D-4218-B14F-27A2D01EF6BB}" destId="{ACE2C31E-2611-4472-9EF8-0FEBAF76B5E6}" srcOrd="17" destOrd="0" presId="urn:microsoft.com/office/officeart/2005/8/layout/hProcess11"/>
    <dgm:cxn modelId="{3C33EAF4-4090-4A17-96E3-32509E9ABB49}" type="presParOf" srcId="{604671D7-143D-4218-B14F-27A2D01EF6BB}" destId="{D34DA177-85CD-4423-A69A-5A0CC1EC6DDD}" srcOrd="18" destOrd="0" presId="urn:microsoft.com/office/officeart/2005/8/layout/hProcess11"/>
    <dgm:cxn modelId="{A27A510C-6FEC-440A-A675-22FAC5EF6A9D}" type="presParOf" srcId="{D34DA177-85CD-4423-A69A-5A0CC1EC6DDD}" destId="{C168AEBC-1D74-46CD-80B8-6FB55BAEE48C}" srcOrd="0" destOrd="0" presId="urn:microsoft.com/office/officeart/2005/8/layout/hProcess11"/>
    <dgm:cxn modelId="{A219F0D6-05D3-4A46-A3DB-E9A31D5D6FB9}" type="presParOf" srcId="{D34DA177-85CD-4423-A69A-5A0CC1EC6DDD}" destId="{F23BBAEF-B114-45D3-972C-E0130065B5D0}" srcOrd="1" destOrd="0" presId="urn:microsoft.com/office/officeart/2005/8/layout/hProcess11"/>
    <dgm:cxn modelId="{96189A15-1C61-4178-8B23-38926FD3F0F3}" type="presParOf" srcId="{D34DA177-85CD-4423-A69A-5A0CC1EC6DDD}" destId="{75F3CBE1-1816-4F32-BC4A-A2810F803143}" srcOrd="2" destOrd="0" presId="urn:microsoft.com/office/officeart/2005/8/layout/hProcess11"/>
    <dgm:cxn modelId="{5F79900A-3176-4DAB-9FF5-39C0B5603C0C}" type="presParOf" srcId="{604671D7-143D-4218-B14F-27A2D01EF6BB}" destId="{CFF0704A-C805-4B40-99F8-87C2CCDF4C93}" srcOrd="19" destOrd="0" presId="urn:microsoft.com/office/officeart/2005/8/layout/hProcess11"/>
    <dgm:cxn modelId="{6521495A-9E26-4737-A692-1125FBF61189}" type="presParOf" srcId="{604671D7-143D-4218-B14F-27A2D01EF6BB}" destId="{B23DDFFC-8C2D-4694-A411-974AD04EE6D8}" srcOrd="20" destOrd="0" presId="urn:microsoft.com/office/officeart/2005/8/layout/hProcess11"/>
    <dgm:cxn modelId="{2C20C8B9-7220-4B50-BCCB-ECF01B6484BE}" type="presParOf" srcId="{B23DDFFC-8C2D-4694-A411-974AD04EE6D8}" destId="{08234FCC-0E31-43E9-801A-D5480CF2D9AD}" srcOrd="0" destOrd="0" presId="urn:microsoft.com/office/officeart/2005/8/layout/hProcess11"/>
    <dgm:cxn modelId="{DB3239B9-8E86-4CD9-AE70-6800A0B3616E}" type="presParOf" srcId="{B23DDFFC-8C2D-4694-A411-974AD04EE6D8}" destId="{6EB57364-4584-4966-AC2F-12A96028AFE4}" srcOrd="1" destOrd="0" presId="urn:microsoft.com/office/officeart/2005/8/layout/hProcess11"/>
    <dgm:cxn modelId="{E1B342CE-0186-46A7-9CEC-D76AC4CC2429}" type="presParOf" srcId="{B23DDFFC-8C2D-4694-A411-974AD04EE6D8}" destId="{CDB4F13D-943D-4A46-9A3F-D02676371292}" srcOrd="2" destOrd="0" presId="urn:microsoft.com/office/officeart/2005/8/layout/hProcess11"/>
    <dgm:cxn modelId="{960EDFF0-0D72-4359-9DB5-A7FEDFD0BC1D}" type="presParOf" srcId="{604671D7-143D-4218-B14F-27A2D01EF6BB}" destId="{46B17B4F-6550-4C0C-A128-2C763AF0F9D3}" srcOrd="21" destOrd="0" presId="urn:microsoft.com/office/officeart/2005/8/layout/hProcess11"/>
    <dgm:cxn modelId="{5E256B6A-F1DC-4245-B524-91F26582325B}" type="presParOf" srcId="{604671D7-143D-4218-B14F-27A2D01EF6BB}" destId="{FB3DE552-AA10-41AF-92AB-196B279E26B3}" srcOrd="22" destOrd="0" presId="urn:microsoft.com/office/officeart/2005/8/layout/hProcess11"/>
    <dgm:cxn modelId="{C048D1C4-6EF5-496C-8940-008452B9875B}" type="presParOf" srcId="{FB3DE552-AA10-41AF-92AB-196B279E26B3}" destId="{DE3A0CD8-1746-481B-9F6D-AC35B27F10D9}" srcOrd="0" destOrd="0" presId="urn:microsoft.com/office/officeart/2005/8/layout/hProcess11"/>
    <dgm:cxn modelId="{E6E6F828-39D4-4659-8FB1-F6BDAB0D3547}" type="presParOf" srcId="{FB3DE552-AA10-41AF-92AB-196B279E26B3}" destId="{93298901-C0CF-4921-A483-B3BF2ADFAD32}" srcOrd="1" destOrd="0" presId="urn:microsoft.com/office/officeart/2005/8/layout/hProcess11"/>
    <dgm:cxn modelId="{DB765481-74AE-4B9C-AC70-1450199571AE}" type="presParOf" srcId="{FB3DE552-AA10-41AF-92AB-196B279E26B3}" destId="{0908CCD4-2061-4E96-8BD0-7526A1073B91}" srcOrd="2" destOrd="0" presId="urn:microsoft.com/office/officeart/2005/8/layout/hProcess11"/>
    <dgm:cxn modelId="{D6D2FD37-1214-4EF5-AFB9-A0340B3BEC4D}" type="presParOf" srcId="{604671D7-143D-4218-B14F-27A2D01EF6BB}" destId="{059EF214-90E0-49D9-B5E6-85C95520E2A1}" srcOrd="23" destOrd="0" presId="urn:microsoft.com/office/officeart/2005/8/layout/hProcess11"/>
    <dgm:cxn modelId="{8D3B0ABE-9E00-4BD5-BA6F-53B014909F5A}" type="presParOf" srcId="{604671D7-143D-4218-B14F-27A2D01EF6BB}" destId="{F0E1F866-BE3C-4E87-BC20-E6DA175B5904}" srcOrd="24" destOrd="0" presId="urn:microsoft.com/office/officeart/2005/8/layout/hProcess11"/>
    <dgm:cxn modelId="{26A01909-E7BF-42AD-BB84-489313472EC0}" type="presParOf" srcId="{F0E1F866-BE3C-4E87-BC20-E6DA175B5904}" destId="{D50B2AFC-50ED-4CA0-A740-F6EA3EAEADB3}" srcOrd="0" destOrd="0" presId="urn:microsoft.com/office/officeart/2005/8/layout/hProcess11"/>
    <dgm:cxn modelId="{4B2021A1-4450-41D8-B8AE-16ABFADB8D92}" type="presParOf" srcId="{F0E1F866-BE3C-4E87-BC20-E6DA175B5904}" destId="{7AA1A130-DDCF-40E8-B855-4AA40C1FC42E}" srcOrd="1" destOrd="0" presId="urn:microsoft.com/office/officeart/2005/8/layout/hProcess11"/>
    <dgm:cxn modelId="{34AADAEF-BF0E-4A20-8223-5DE5F2A526DA}" type="presParOf" srcId="{F0E1F866-BE3C-4E87-BC20-E6DA175B5904}" destId="{E24DECAC-84A9-4B6B-99EC-29022203A8A7}" srcOrd="2" destOrd="0" presId="urn:microsoft.com/office/officeart/2005/8/layout/hProcess11"/>
    <dgm:cxn modelId="{579950FF-EDEE-43D0-88FF-55454681D2DA}" type="presParOf" srcId="{604671D7-143D-4218-B14F-27A2D01EF6BB}" destId="{EDB95403-2ED5-4B2F-8687-D12527504276}" srcOrd="25" destOrd="0" presId="urn:microsoft.com/office/officeart/2005/8/layout/hProcess11"/>
    <dgm:cxn modelId="{7ED08FA9-344B-4A43-924A-D8CF7078A328}" type="presParOf" srcId="{604671D7-143D-4218-B14F-27A2D01EF6BB}" destId="{1BC674A6-53C2-47A5-B279-02AE188147DE}" srcOrd="26" destOrd="0" presId="urn:microsoft.com/office/officeart/2005/8/layout/hProcess11"/>
    <dgm:cxn modelId="{61E8A660-3A28-4105-A58C-35BC297BEEFD}" type="presParOf" srcId="{1BC674A6-53C2-47A5-B279-02AE188147DE}" destId="{94032E1D-2FE4-48EC-8FF6-EC3AA7AA346E}" srcOrd="0" destOrd="0" presId="urn:microsoft.com/office/officeart/2005/8/layout/hProcess11"/>
    <dgm:cxn modelId="{5016D448-BC72-4C29-AAA5-C124DE0C8B8F}" type="presParOf" srcId="{1BC674A6-53C2-47A5-B279-02AE188147DE}" destId="{BDBA3829-16D2-42C4-B2E6-0AC738CBD845}" srcOrd="1" destOrd="0" presId="urn:microsoft.com/office/officeart/2005/8/layout/hProcess11"/>
    <dgm:cxn modelId="{B413EE49-3584-44E0-A74A-589D2C3877E4}" type="presParOf" srcId="{1BC674A6-53C2-47A5-B279-02AE188147DE}" destId="{A3032BED-682F-4882-BF7D-30F6AC13339A}" srcOrd="2" destOrd="0" presId="urn:microsoft.com/office/officeart/2005/8/layout/hProcess11"/>
    <dgm:cxn modelId="{EFD435AC-ACD2-418A-A09C-D2F56BD2B087}" type="presParOf" srcId="{604671D7-143D-4218-B14F-27A2D01EF6BB}" destId="{0F701394-1689-4581-9A91-9EDEAAA6748E}" srcOrd="27" destOrd="0" presId="urn:microsoft.com/office/officeart/2005/8/layout/hProcess11"/>
    <dgm:cxn modelId="{E1560360-13D3-427D-981E-6285D111830D}" type="presParOf" srcId="{604671D7-143D-4218-B14F-27A2D01EF6BB}" destId="{9898583F-CB63-48D0-8131-74FE731B2712}" srcOrd="28" destOrd="0" presId="urn:microsoft.com/office/officeart/2005/8/layout/hProcess11"/>
    <dgm:cxn modelId="{C164D7A3-297C-4EA7-BDDB-3B85988923CD}" type="presParOf" srcId="{9898583F-CB63-48D0-8131-74FE731B2712}" destId="{55901C02-57AC-44DE-A6A4-928CECB29B23}" srcOrd="0" destOrd="0" presId="urn:microsoft.com/office/officeart/2005/8/layout/hProcess11"/>
    <dgm:cxn modelId="{714B2F47-C218-4547-ACD7-BB6F39CB4B85}" type="presParOf" srcId="{9898583F-CB63-48D0-8131-74FE731B2712}" destId="{B464E0C4-1F54-47EC-83A0-E222A37B5E90}" srcOrd="1" destOrd="0" presId="urn:microsoft.com/office/officeart/2005/8/layout/hProcess11"/>
    <dgm:cxn modelId="{EEC5E17D-B2DA-4F66-805E-094B561FE392}" type="presParOf" srcId="{9898583F-CB63-48D0-8131-74FE731B2712}" destId="{6A52FC6C-0770-4A49-9F44-E6EB038D9B3B}" srcOrd="2" destOrd="0" presId="urn:microsoft.com/office/officeart/2005/8/layout/hProcess11"/>
    <dgm:cxn modelId="{B3195B5F-BD25-4000-B30A-E9000068D711}" type="presParOf" srcId="{604671D7-143D-4218-B14F-27A2D01EF6BB}" destId="{4F9BC22C-0845-4C5F-B78E-D027C2EA7EEB}" srcOrd="29" destOrd="0" presId="urn:microsoft.com/office/officeart/2005/8/layout/hProcess11"/>
    <dgm:cxn modelId="{626EC1A3-9C18-47EB-BADD-121276067951}" type="presParOf" srcId="{604671D7-143D-4218-B14F-27A2D01EF6BB}" destId="{645EBCE4-4B7B-49B6-A899-0F6625A8339F}" srcOrd="30" destOrd="0" presId="urn:microsoft.com/office/officeart/2005/8/layout/hProcess11"/>
    <dgm:cxn modelId="{C3712813-26DF-4BC4-9175-CC61A5D843D0}" type="presParOf" srcId="{645EBCE4-4B7B-49B6-A899-0F6625A8339F}" destId="{2C631DC4-4BB6-4B6D-80B1-345C59057E33}" srcOrd="0" destOrd="0" presId="urn:microsoft.com/office/officeart/2005/8/layout/hProcess11"/>
    <dgm:cxn modelId="{717F5D7B-519C-4A6A-BC3E-A5263D25DFA5}" type="presParOf" srcId="{645EBCE4-4B7B-49B6-A899-0F6625A8339F}" destId="{30E38FB8-EDF7-4933-9164-3DCE976E9A67}" srcOrd="1" destOrd="0" presId="urn:microsoft.com/office/officeart/2005/8/layout/hProcess11"/>
    <dgm:cxn modelId="{FBE02FC7-7F5D-4511-A938-3224003C8BC3}" type="presParOf" srcId="{645EBCE4-4B7B-49B6-A899-0F6625A8339F}" destId="{90F89D91-635B-41CF-AFAA-FDF2974F24CE}" srcOrd="2" destOrd="0" presId="urn:microsoft.com/office/officeart/2005/8/layout/hProcess11"/>
    <dgm:cxn modelId="{F065EE5D-ACEE-43BE-9B07-C366B8F6F900}" type="presParOf" srcId="{604671D7-143D-4218-B14F-27A2D01EF6BB}" destId="{7195F481-6377-46EA-B716-3130DB14359D}" srcOrd="31" destOrd="0" presId="urn:microsoft.com/office/officeart/2005/8/layout/hProcess11"/>
    <dgm:cxn modelId="{2ED3F680-F8FF-4079-8A85-A79B80315534}" type="presParOf" srcId="{604671D7-143D-4218-B14F-27A2D01EF6BB}" destId="{07E0016E-9CC2-4C61-B659-F38C2FD48409}" srcOrd="32" destOrd="0" presId="urn:microsoft.com/office/officeart/2005/8/layout/hProcess11"/>
    <dgm:cxn modelId="{C5271C45-BF81-414E-B508-C33C22D1B8CC}" type="presParOf" srcId="{07E0016E-9CC2-4C61-B659-F38C2FD48409}" destId="{04636738-3ADD-4728-AFD7-CDA6013CFD18}" srcOrd="0" destOrd="0" presId="urn:microsoft.com/office/officeart/2005/8/layout/hProcess11"/>
    <dgm:cxn modelId="{22A46BF9-F45A-41E3-9DCF-660F55B5F457}" type="presParOf" srcId="{07E0016E-9CC2-4C61-B659-F38C2FD48409}" destId="{421875A3-53B7-44B9-9BB6-1A1413BDDCE1}" srcOrd="1" destOrd="0" presId="urn:microsoft.com/office/officeart/2005/8/layout/hProcess11"/>
    <dgm:cxn modelId="{7CB91B1A-C412-4CEA-9F15-B5ADF8930EB6}" type="presParOf" srcId="{07E0016E-9CC2-4C61-B659-F38C2FD48409}" destId="{54B07B03-5346-4E51-891A-FE910181BE6A}" srcOrd="2" destOrd="0" presId="urn:microsoft.com/office/officeart/2005/8/layout/hProcess11"/>
    <dgm:cxn modelId="{FB027C6C-25BB-43B1-AC80-3B9E4A593615}" type="presParOf" srcId="{604671D7-143D-4218-B14F-27A2D01EF6BB}" destId="{3F8418B3-2EBE-4542-9171-90D61F1CD571}" srcOrd="33" destOrd="0" presId="urn:microsoft.com/office/officeart/2005/8/layout/hProcess11"/>
    <dgm:cxn modelId="{65CC6D73-B954-43DD-B520-65D6E72D18A5}" type="presParOf" srcId="{604671D7-143D-4218-B14F-27A2D01EF6BB}" destId="{CD2FBBA9-C4A3-46C6-8E29-D60E05B729C7}" srcOrd="34" destOrd="0" presId="urn:microsoft.com/office/officeart/2005/8/layout/hProcess11"/>
    <dgm:cxn modelId="{02C9B5FC-DC3C-4506-8025-15BB23DBD2E6}" type="presParOf" srcId="{CD2FBBA9-C4A3-46C6-8E29-D60E05B729C7}" destId="{00FB86BA-F0C8-45BB-8A0F-7C12D20ACDED}" srcOrd="0" destOrd="0" presId="urn:microsoft.com/office/officeart/2005/8/layout/hProcess11"/>
    <dgm:cxn modelId="{1166263F-67F8-45EA-AD89-0AC370F7C5FE}" type="presParOf" srcId="{CD2FBBA9-C4A3-46C6-8E29-D60E05B729C7}" destId="{BB272846-DC86-4310-8229-DBDB7A530BD6}" srcOrd="1" destOrd="0" presId="urn:microsoft.com/office/officeart/2005/8/layout/hProcess11"/>
    <dgm:cxn modelId="{01754D41-F28F-45A2-9E2C-663B09C1C05D}" type="presParOf" srcId="{CD2FBBA9-C4A3-46C6-8E29-D60E05B729C7}" destId="{FA9B96F8-FDBA-4ABF-BCD9-AAF5734F598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B4EC87-544C-4608-9E8C-DC963FBFD9A4}" type="doc">
      <dgm:prSet loTypeId="urn:microsoft.com/office/officeart/2005/8/layout/hProcess11" loCatId="process" qsTypeId="urn:microsoft.com/office/officeart/2005/8/quickstyle/simple1" qsCatId="simple" csTypeId="urn:microsoft.com/office/officeart/2005/8/colors/accent1_2" csCatId="accent1" phldr="1"/>
      <dgm:spPr/>
    </dgm:pt>
    <dgm:pt modelId="{598FCB3C-2725-42F2-8BA2-4670E2A5A0D0}" type="pres">
      <dgm:prSet presAssocID="{CBB4EC87-544C-4608-9E8C-DC963FBFD9A4}" presName="Name0" presStyleCnt="0">
        <dgm:presLayoutVars>
          <dgm:dir/>
          <dgm:resizeHandles val="exact"/>
        </dgm:presLayoutVars>
      </dgm:prSet>
      <dgm:spPr/>
    </dgm:pt>
    <dgm:pt modelId="{B53E6F8F-9CC0-4533-A965-8BC98B1E7C6E}" type="pres">
      <dgm:prSet presAssocID="{CBB4EC87-544C-4608-9E8C-DC963FBFD9A4}" presName="arrow" presStyleLbl="bgShp" presStyleIdx="0" presStyleCnt="1"/>
      <dgm:spPr/>
    </dgm:pt>
    <dgm:pt modelId="{604671D7-143D-4218-B14F-27A2D01EF6BB}" type="pres">
      <dgm:prSet presAssocID="{CBB4EC87-544C-4608-9E8C-DC963FBFD9A4}" presName="points" presStyleCnt="0"/>
      <dgm:spPr/>
    </dgm:pt>
  </dgm:ptLst>
  <dgm:cxnLst>
    <dgm:cxn modelId="{DEDE56B4-AC72-43AD-B9F1-7CDFAA424975}" type="presOf" srcId="{CBB4EC87-544C-4608-9E8C-DC963FBFD9A4}" destId="{598FCB3C-2725-42F2-8BA2-4670E2A5A0D0}" srcOrd="0" destOrd="0" presId="urn:microsoft.com/office/officeart/2005/8/layout/hProcess11"/>
    <dgm:cxn modelId="{2C6EB8CD-5756-4F92-9118-3D58523EDF32}" type="presParOf" srcId="{598FCB3C-2725-42F2-8BA2-4670E2A5A0D0}" destId="{B53E6F8F-9CC0-4533-A965-8BC98B1E7C6E}" srcOrd="0" destOrd="0" presId="urn:microsoft.com/office/officeart/2005/8/layout/hProcess11"/>
    <dgm:cxn modelId="{1A08127D-4D12-4A1D-8DCF-3C60D149A19E}" type="presParOf" srcId="{598FCB3C-2725-42F2-8BA2-4670E2A5A0D0}" destId="{604671D7-143D-4218-B14F-27A2D01EF6BB}" srcOrd="1"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D47B00-EF91-41DE-88B2-9C29C0F75BE5}" type="doc">
      <dgm:prSet loTypeId="urn:microsoft.com/office/officeart/2005/8/layout/pList2" loCatId="picture" qsTypeId="urn:microsoft.com/office/officeart/2005/8/quickstyle/simple1" qsCatId="simple" csTypeId="urn:microsoft.com/office/officeart/2005/8/colors/accent1_2" csCatId="accent1" phldr="1"/>
      <dgm:spPr/>
    </dgm:pt>
    <dgm:pt modelId="{722543BE-425C-4D4B-9DE4-0F575E7E2931}">
      <dgm:prSet phldrT="[Texto]" custT="1"/>
      <dgm:spPr/>
      <dgm:t>
        <a:bodyPr/>
        <a:lstStyle/>
        <a:p>
          <a:r>
            <a:rPr lang="es-ES" sz="1400" b="1" dirty="0">
              <a:solidFill>
                <a:schemeClr val="tx1"/>
              </a:solidFill>
            </a:rPr>
            <a:t>May-2020                           </a:t>
          </a:r>
        </a:p>
        <a:p>
          <a:endParaRPr lang="es-ES" sz="1400" b="1" dirty="0">
            <a:solidFill>
              <a:schemeClr val="tx1"/>
            </a:solidFill>
            <a:effectLst/>
            <a:latin typeface="Roboto Regular"/>
            <a:ea typeface="+mn-ea"/>
            <a:cs typeface="Roboto Regular"/>
          </a:endParaRPr>
        </a:p>
        <a:p>
          <a:r>
            <a:rPr lang="es-ES" sz="1400" dirty="0">
              <a:solidFill>
                <a:schemeClr val="dk1"/>
              </a:solidFill>
              <a:effectLst/>
              <a:latin typeface="Roboto Regular"/>
              <a:ea typeface="+mn-ea"/>
              <a:cs typeface="Roboto Regular"/>
            </a:rPr>
            <a:t>Trabajos de mitigación (enrocado provisional) realizados al pie del talud de la calle E3F</a:t>
          </a:r>
          <a:endParaRPr lang="es-EC" sz="1400" b="1" dirty="0">
            <a:solidFill>
              <a:schemeClr val="tx1"/>
            </a:solidFill>
          </a:endParaRPr>
        </a:p>
      </dgm:t>
    </dgm:pt>
    <dgm:pt modelId="{C34364A6-DD47-4A78-9160-B77A8B8E4F2A}" type="parTrans" cxnId="{92FB0C85-EBC2-4230-9246-43B722B56AAA}">
      <dgm:prSet/>
      <dgm:spPr/>
      <dgm:t>
        <a:bodyPr/>
        <a:lstStyle/>
        <a:p>
          <a:endParaRPr lang="es-EC"/>
        </a:p>
      </dgm:t>
    </dgm:pt>
    <dgm:pt modelId="{74BA98C2-12E7-4D22-A1F2-0DE90470BA39}" type="sibTrans" cxnId="{92FB0C85-EBC2-4230-9246-43B722B56AAA}">
      <dgm:prSet/>
      <dgm:spPr/>
      <dgm:t>
        <a:bodyPr/>
        <a:lstStyle/>
        <a:p>
          <a:endParaRPr lang="es-EC"/>
        </a:p>
      </dgm:t>
    </dgm:pt>
    <dgm:pt modelId="{6DD3E1EB-0066-4D48-B971-AC5A81AF774F}">
      <dgm:prSet phldrT="[Texto]" custT="1"/>
      <dgm:spPr/>
      <dgm:t>
        <a:bodyPr/>
        <a:lstStyle/>
        <a:p>
          <a:r>
            <a:rPr lang="es-ES" sz="1400" b="1" dirty="0">
              <a:solidFill>
                <a:schemeClr val="tx1"/>
              </a:solidFill>
            </a:rPr>
            <a:t>Jun-2020             </a:t>
          </a:r>
        </a:p>
        <a:p>
          <a:endParaRPr lang="es-ES" sz="1400" b="1" dirty="0">
            <a:solidFill>
              <a:schemeClr val="tx1"/>
            </a:solidFill>
            <a:effectLst/>
            <a:latin typeface="Roboto Regular"/>
            <a:ea typeface="+mn-ea"/>
            <a:cs typeface="Roboto Regular"/>
          </a:endParaRPr>
        </a:p>
        <a:p>
          <a:r>
            <a:rPr lang="es-ES" sz="1400" dirty="0">
              <a:solidFill>
                <a:schemeClr val="dk1"/>
              </a:solidFill>
              <a:effectLst/>
              <a:latin typeface="Roboto Regular"/>
              <a:ea typeface="+mn-ea"/>
              <a:cs typeface="Roboto Regular"/>
            </a:rPr>
            <a:t>Trabajos de mitigación (enrocado provisional) realizados al pie del talud de la calle E3F, márgenes de colectores y puente Susana Letor.</a:t>
          </a:r>
          <a:endParaRPr lang="es-EC" sz="1400" b="1" dirty="0">
            <a:solidFill>
              <a:schemeClr val="tx1"/>
            </a:solidFill>
          </a:endParaRPr>
        </a:p>
      </dgm:t>
    </dgm:pt>
    <dgm:pt modelId="{11313731-833A-4AB9-BFBA-BC6FE6F6985D}" type="parTrans" cxnId="{593F6D4F-EF12-4FFC-A90C-A9514C8FF049}">
      <dgm:prSet/>
      <dgm:spPr/>
      <dgm:t>
        <a:bodyPr/>
        <a:lstStyle/>
        <a:p>
          <a:endParaRPr lang="es-EC"/>
        </a:p>
      </dgm:t>
    </dgm:pt>
    <dgm:pt modelId="{482FE13D-53AA-4DA8-AC61-0B894E1EC765}" type="sibTrans" cxnId="{593F6D4F-EF12-4FFC-A90C-A9514C8FF049}">
      <dgm:prSet/>
      <dgm:spPr/>
      <dgm:t>
        <a:bodyPr/>
        <a:lstStyle/>
        <a:p>
          <a:endParaRPr lang="es-EC"/>
        </a:p>
      </dgm:t>
    </dgm:pt>
    <dgm:pt modelId="{F6EB663F-2C84-49FA-8A82-69FA4EFC8AC8}">
      <dgm:prSet phldrT="[Texto]" custT="1"/>
      <dgm:spPr/>
      <dgm:t>
        <a:bodyPr/>
        <a:lstStyle/>
        <a:p>
          <a:r>
            <a:rPr lang="es-ES" sz="1400" b="1" dirty="0">
              <a:solidFill>
                <a:schemeClr val="tx1"/>
              </a:solidFill>
            </a:rPr>
            <a:t>Sep-2020 </a:t>
          </a:r>
        </a:p>
        <a:p>
          <a:endParaRPr lang="es-ES" sz="1400" b="1" dirty="0">
            <a:solidFill>
              <a:schemeClr val="tx1"/>
            </a:solidFill>
            <a:effectLst/>
            <a:latin typeface="Roboto Regular"/>
            <a:ea typeface="+mn-ea"/>
            <a:cs typeface="Roboto Regular"/>
          </a:endParaRPr>
        </a:p>
        <a:p>
          <a:r>
            <a:rPr lang="es-ES" sz="1400" dirty="0">
              <a:solidFill>
                <a:schemeClr val="dk1"/>
              </a:solidFill>
              <a:effectLst/>
              <a:latin typeface="Roboto Regular"/>
              <a:ea typeface="+mn-ea"/>
              <a:cs typeface="Roboto Regular"/>
            </a:rPr>
            <a:t>Trabajos limpieza de la entrada al colector bajo la avenida Gonzalo Pérez Bustamante, acondicionamiento del cauce</a:t>
          </a:r>
          <a:endParaRPr lang="es-EC" sz="1400" b="1" dirty="0">
            <a:solidFill>
              <a:schemeClr val="tx1"/>
            </a:solidFill>
          </a:endParaRPr>
        </a:p>
      </dgm:t>
    </dgm:pt>
    <dgm:pt modelId="{8351BCAE-B4DD-41CB-BE7B-A65A06301D3D}" type="parTrans" cxnId="{FEF0A904-584B-489B-9DA3-A9726DD1D7D8}">
      <dgm:prSet/>
      <dgm:spPr/>
      <dgm:t>
        <a:bodyPr/>
        <a:lstStyle/>
        <a:p>
          <a:endParaRPr lang="es-EC"/>
        </a:p>
      </dgm:t>
    </dgm:pt>
    <dgm:pt modelId="{4EE081A9-0C17-47F7-B54E-1616485AB5E3}" type="sibTrans" cxnId="{FEF0A904-584B-489B-9DA3-A9726DD1D7D8}">
      <dgm:prSet/>
      <dgm:spPr/>
      <dgm:t>
        <a:bodyPr/>
        <a:lstStyle/>
        <a:p>
          <a:endParaRPr lang="es-EC"/>
        </a:p>
      </dgm:t>
    </dgm:pt>
    <dgm:pt modelId="{227A2F5B-277D-4FBC-A2F0-FBC19872437A}">
      <dgm:prSet phldrT="[Texto]" custT="1"/>
      <dgm:spPr/>
      <dgm:t>
        <a:bodyPr/>
        <a:lstStyle/>
        <a:p>
          <a:r>
            <a:rPr lang="es-ES" sz="1400" b="1" dirty="0">
              <a:solidFill>
                <a:schemeClr val="tx1"/>
              </a:solidFill>
            </a:rPr>
            <a:t>Dic-2020 </a:t>
          </a:r>
        </a:p>
        <a:p>
          <a:endParaRPr lang="es-ES" sz="1400" b="1" dirty="0">
            <a:solidFill>
              <a:schemeClr val="tx1"/>
            </a:solidFill>
            <a:effectLst/>
            <a:latin typeface="Roboto Regular"/>
            <a:ea typeface="+mn-ea"/>
            <a:cs typeface="Roboto Regular"/>
          </a:endParaRPr>
        </a:p>
        <a:p>
          <a:r>
            <a:rPr lang="es-ES" sz="1400" dirty="0">
              <a:solidFill>
                <a:schemeClr val="dk1"/>
              </a:solidFill>
              <a:effectLst/>
              <a:latin typeface="Roboto Regular"/>
              <a:ea typeface="+mn-ea"/>
              <a:cs typeface="Roboto Regular"/>
            </a:rPr>
            <a:t>Trabajos de mitigación (enrocado provisional) realizados al pie del talud de la calle E3F, acondicionamiento del cauce</a:t>
          </a:r>
          <a:endParaRPr lang="es-EC" sz="1400" b="1" dirty="0">
            <a:solidFill>
              <a:schemeClr val="tx1"/>
            </a:solidFill>
          </a:endParaRPr>
        </a:p>
      </dgm:t>
    </dgm:pt>
    <dgm:pt modelId="{7F5A90C5-E98A-4044-B625-A5DBE55294EC}" type="parTrans" cxnId="{083E1D30-EE6C-4B31-91AB-71E8C907C6B1}">
      <dgm:prSet/>
      <dgm:spPr/>
      <dgm:t>
        <a:bodyPr/>
        <a:lstStyle/>
        <a:p>
          <a:endParaRPr lang="es-EC"/>
        </a:p>
      </dgm:t>
    </dgm:pt>
    <dgm:pt modelId="{B41C7853-DE05-464D-8AB2-739EDB23D785}" type="sibTrans" cxnId="{083E1D30-EE6C-4B31-91AB-71E8C907C6B1}">
      <dgm:prSet/>
      <dgm:spPr/>
      <dgm:t>
        <a:bodyPr/>
        <a:lstStyle/>
        <a:p>
          <a:endParaRPr lang="es-EC"/>
        </a:p>
      </dgm:t>
    </dgm:pt>
    <dgm:pt modelId="{2AE652D0-03CA-49C6-BE24-8C323C178CE1}" type="pres">
      <dgm:prSet presAssocID="{AAD47B00-EF91-41DE-88B2-9C29C0F75BE5}" presName="Name0" presStyleCnt="0">
        <dgm:presLayoutVars>
          <dgm:dir/>
          <dgm:resizeHandles val="exact"/>
        </dgm:presLayoutVars>
      </dgm:prSet>
      <dgm:spPr/>
    </dgm:pt>
    <dgm:pt modelId="{ED3EC6A3-9EA6-435E-9131-77F6017289A7}" type="pres">
      <dgm:prSet presAssocID="{AAD47B00-EF91-41DE-88B2-9C29C0F75BE5}" presName="bkgdShp" presStyleLbl="alignAccFollowNode1" presStyleIdx="0" presStyleCnt="1" custScaleY="157458"/>
      <dgm:spPr/>
    </dgm:pt>
    <dgm:pt modelId="{04A8463E-267E-494E-B00C-ACC95D647EBF}" type="pres">
      <dgm:prSet presAssocID="{AAD47B00-EF91-41DE-88B2-9C29C0F75BE5}" presName="linComp" presStyleCnt="0"/>
      <dgm:spPr/>
    </dgm:pt>
    <dgm:pt modelId="{749443F2-DBC3-4DA3-9ED8-12CE9D638D6F}" type="pres">
      <dgm:prSet presAssocID="{722543BE-425C-4D4B-9DE4-0F575E7E2931}" presName="compNode" presStyleCnt="0"/>
      <dgm:spPr/>
    </dgm:pt>
    <dgm:pt modelId="{87564A21-4B52-4E57-8840-1C8F847332C2}" type="pres">
      <dgm:prSet presAssocID="{722543BE-425C-4D4B-9DE4-0F575E7E2931}" presName="node" presStyleLbl="node1" presStyleIdx="0" presStyleCnt="4">
        <dgm:presLayoutVars>
          <dgm:bulletEnabled val="1"/>
        </dgm:presLayoutVars>
      </dgm:prSet>
      <dgm:spPr/>
    </dgm:pt>
    <dgm:pt modelId="{DAAD3A64-5936-4B6A-8535-6D9B33D97CC2}" type="pres">
      <dgm:prSet presAssocID="{722543BE-425C-4D4B-9DE4-0F575E7E2931}" presName="invisiNode" presStyleLbl="node1" presStyleIdx="0" presStyleCnt="4"/>
      <dgm:spPr/>
    </dgm:pt>
    <dgm:pt modelId="{FB5D98AF-1884-429E-878A-5BB4F2D59F1C}" type="pres">
      <dgm:prSet presAssocID="{722543BE-425C-4D4B-9DE4-0F575E7E2931}" presName="imagNode" presStyleLbl="fgImgPlace1" presStyleIdx="0" presStyleCnt="4" custScaleX="98507" custScaleY="93353"/>
      <dgm:spPr>
        <a:blipFill rotWithShape="1">
          <a:blip xmlns:r="http://schemas.openxmlformats.org/officeDocument/2006/relationships" r:embed="rId1"/>
          <a:srcRect/>
          <a:stretch>
            <a:fillRect l="-8000" r="-8000"/>
          </a:stretch>
        </a:blipFill>
      </dgm:spPr>
    </dgm:pt>
    <dgm:pt modelId="{BB4B26BB-F0DF-4749-BF17-4F47CA09C6AB}" type="pres">
      <dgm:prSet presAssocID="{74BA98C2-12E7-4D22-A1F2-0DE90470BA39}" presName="sibTrans" presStyleLbl="sibTrans2D1" presStyleIdx="0" presStyleCnt="0"/>
      <dgm:spPr/>
    </dgm:pt>
    <dgm:pt modelId="{DC419F15-3075-4326-9F0D-2B3C10B69429}" type="pres">
      <dgm:prSet presAssocID="{6DD3E1EB-0066-4D48-B971-AC5A81AF774F}" presName="compNode" presStyleCnt="0"/>
      <dgm:spPr/>
    </dgm:pt>
    <dgm:pt modelId="{9BEBA440-07A7-4CD4-97ED-244E1C8CDD15}" type="pres">
      <dgm:prSet presAssocID="{6DD3E1EB-0066-4D48-B971-AC5A81AF774F}" presName="node" presStyleLbl="node1" presStyleIdx="1" presStyleCnt="4" custLinFactNeighborY="436">
        <dgm:presLayoutVars>
          <dgm:bulletEnabled val="1"/>
        </dgm:presLayoutVars>
      </dgm:prSet>
      <dgm:spPr/>
    </dgm:pt>
    <dgm:pt modelId="{AEBD0FC2-481B-407D-BA12-592A550744C3}" type="pres">
      <dgm:prSet presAssocID="{6DD3E1EB-0066-4D48-B971-AC5A81AF774F}" presName="invisiNode" presStyleLbl="node1" presStyleIdx="1" presStyleCnt="4"/>
      <dgm:spPr/>
    </dgm:pt>
    <dgm:pt modelId="{35840617-9092-4950-B798-47DA875C5394}" type="pres">
      <dgm:prSet presAssocID="{6DD3E1EB-0066-4D48-B971-AC5A81AF774F}" presName="imagNode" presStyleLbl="fgImgPlace1" presStyleIdx="1" presStyleCnt="4" custScaleY="99158"/>
      <dgm:spPr>
        <a:blipFill rotWithShape="1">
          <a:blip xmlns:r="http://schemas.openxmlformats.org/officeDocument/2006/relationships" r:embed="rId2"/>
          <a:srcRect/>
          <a:stretch>
            <a:fillRect l="-27000" r="-27000"/>
          </a:stretch>
        </a:blipFill>
      </dgm:spPr>
    </dgm:pt>
    <dgm:pt modelId="{AD6D94E3-1846-4964-9B7B-2131BE2B9BA2}" type="pres">
      <dgm:prSet presAssocID="{482FE13D-53AA-4DA8-AC61-0B894E1EC765}" presName="sibTrans" presStyleLbl="sibTrans2D1" presStyleIdx="0" presStyleCnt="0"/>
      <dgm:spPr/>
    </dgm:pt>
    <dgm:pt modelId="{96C0E4A4-101C-490F-8B06-A584D604E791}" type="pres">
      <dgm:prSet presAssocID="{F6EB663F-2C84-49FA-8A82-69FA4EFC8AC8}" presName="compNode" presStyleCnt="0"/>
      <dgm:spPr/>
    </dgm:pt>
    <dgm:pt modelId="{DD85DC04-4AB5-499D-96B1-62A858DB3230}" type="pres">
      <dgm:prSet presAssocID="{F6EB663F-2C84-49FA-8A82-69FA4EFC8AC8}" presName="node" presStyleLbl="node1" presStyleIdx="2" presStyleCnt="4">
        <dgm:presLayoutVars>
          <dgm:bulletEnabled val="1"/>
        </dgm:presLayoutVars>
      </dgm:prSet>
      <dgm:spPr/>
    </dgm:pt>
    <dgm:pt modelId="{2F0B9066-5D6E-448F-A916-C32D6CBA1836}" type="pres">
      <dgm:prSet presAssocID="{F6EB663F-2C84-49FA-8A82-69FA4EFC8AC8}" presName="invisiNode" presStyleLbl="node1" presStyleIdx="2" presStyleCnt="4"/>
      <dgm:spPr/>
    </dgm:pt>
    <dgm:pt modelId="{9DDEC683-9A95-4460-BCAF-6E4F17066516}" type="pres">
      <dgm:prSet presAssocID="{F6EB663F-2C84-49FA-8A82-69FA4EFC8AC8}" presName="imagNode"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8000" b="-18000"/>
          </a:stretch>
        </a:blipFill>
      </dgm:spPr>
    </dgm:pt>
    <dgm:pt modelId="{857BA650-912E-4CB9-B238-D5F5156C536E}" type="pres">
      <dgm:prSet presAssocID="{4EE081A9-0C17-47F7-B54E-1616485AB5E3}" presName="sibTrans" presStyleLbl="sibTrans2D1" presStyleIdx="0" presStyleCnt="0"/>
      <dgm:spPr/>
    </dgm:pt>
    <dgm:pt modelId="{009621D4-EA80-4A21-803F-4EBC7762D149}" type="pres">
      <dgm:prSet presAssocID="{227A2F5B-277D-4FBC-A2F0-FBC19872437A}" presName="compNode" presStyleCnt="0"/>
      <dgm:spPr/>
    </dgm:pt>
    <dgm:pt modelId="{8010C8F9-4343-40DF-83A0-1A106E2EE13E}" type="pres">
      <dgm:prSet presAssocID="{227A2F5B-277D-4FBC-A2F0-FBC19872437A}" presName="node" presStyleLbl="node1" presStyleIdx="3" presStyleCnt="4">
        <dgm:presLayoutVars>
          <dgm:bulletEnabled val="1"/>
        </dgm:presLayoutVars>
      </dgm:prSet>
      <dgm:spPr/>
    </dgm:pt>
    <dgm:pt modelId="{5FA12C3E-7774-4A51-AA4C-7E6FCE0FCFED}" type="pres">
      <dgm:prSet presAssocID="{227A2F5B-277D-4FBC-A2F0-FBC19872437A}" presName="invisiNode" presStyleLbl="node1" presStyleIdx="3" presStyleCnt="4"/>
      <dgm:spPr/>
    </dgm:pt>
    <dgm:pt modelId="{BFB70555-335F-4CD0-A4F4-2CFEDD156C34}" type="pres">
      <dgm:prSet presAssocID="{227A2F5B-277D-4FBC-A2F0-FBC19872437A}" presName="imagNode" presStyleLbl="fgImgPlace1" presStyleIdx="3" presStyleCnt="4"/>
      <dgm:spPr>
        <a:blipFill rotWithShape="1">
          <a:blip xmlns:r="http://schemas.openxmlformats.org/officeDocument/2006/relationships" r:embed="rId4"/>
          <a:srcRect/>
          <a:stretch>
            <a:fillRect t="-24000" b="-24000"/>
          </a:stretch>
        </a:blipFill>
      </dgm:spPr>
    </dgm:pt>
  </dgm:ptLst>
  <dgm:cxnLst>
    <dgm:cxn modelId="{FEF0A904-584B-489B-9DA3-A9726DD1D7D8}" srcId="{AAD47B00-EF91-41DE-88B2-9C29C0F75BE5}" destId="{F6EB663F-2C84-49FA-8A82-69FA4EFC8AC8}" srcOrd="2" destOrd="0" parTransId="{8351BCAE-B4DD-41CB-BE7B-A65A06301D3D}" sibTransId="{4EE081A9-0C17-47F7-B54E-1616485AB5E3}"/>
    <dgm:cxn modelId="{8DAEBA07-B243-4803-A671-BDF1C9B57603}" type="presOf" srcId="{74BA98C2-12E7-4D22-A1F2-0DE90470BA39}" destId="{BB4B26BB-F0DF-4749-BF17-4F47CA09C6AB}" srcOrd="0" destOrd="0" presId="urn:microsoft.com/office/officeart/2005/8/layout/pList2"/>
    <dgm:cxn modelId="{8871010A-C02E-4472-A337-4D1C3A24BD5F}" type="presOf" srcId="{482FE13D-53AA-4DA8-AC61-0B894E1EC765}" destId="{AD6D94E3-1846-4964-9B7B-2131BE2B9BA2}" srcOrd="0" destOrd="0" presId="urn:microsoft.com/office/officeart/2005/8/layout/pList2"/>
    <dgm:cxn modelId="{083E1D30-EE6C-4B31-91AB-71E8C907C6B1}" srcId="{AAD47B00-EF91-41DE-88B2-9C29C0F75BE5}" destId="{227A2F5B-277D-4FBC-A2F0-FBC19872437A}" srcOrd="3" destOrd="0" parTransId="{7F5A90C5-E98A-4044-B625-A5DBE55294EC}" sibTransId="{B41C7853-DE05-464D-8AB2-739EDB23D785}"/>
    <dgm:cxn modelId="{593F6D4F-EF12-4FFC-A90C-A9514C8FF049}" srcId="{AAD47B00-EF91-41DE-88B2-9C29C0F75BE5}" destId="{6DD3E1EB-0066-4D48-B971-AC5A81AF774F}" srcOrd="1" destOrd="0" parTransId="{11313731-833A-4AB9-BFBA-BC6FE6F6985D}" sibTransId="{482FE13D-53AA-4DA8-AC61-0B894E1EC765}"/>
    <dgm:cxn modelId="{4F3B7B51-F2C1-4134-8EE8-EA107D881733}" type="presOf" srcId="{6DD3E1EB-0066-4D48-B971-AC5A81AF774F}" destId="{9BEBA440-07A7-4CD4-97ED-244E1C8CDD15}" srcOrd="0" destOrd="0" presId="urn:microsoft.com/office/officeart/2005/8/layout/pList2"/>
    <dgm:cxn modelId="{7DC98A84-EFC0-4327-805F-12CD7CD8DF43}" type="presOf" srcId="{AAD47B00-EF91-41DE-88B2-9C29C0F75BE5}" destId="{2AE652D0-03CA-49C6-BE24-8C323C178CE1}" srcOrd="0" destOrd="0" presId="urn:microsoft.com/office/officeart/2005/8/layout/pList2"/>
    <dgm:cxn modelId="{92FB0C85-EBC2-4230-9246-43B722B56AAA}" srcId="{AAD47B00-EF91-41DE-88B2-9C29C0F75BE5}" destId="{722543BE-425C-4D4B-9DE4-0F575E7E2931}" srcOrd="0" destOrd="0" parTransId="{C34364A6-DD47-4A78-9160-B77A8B8E4F2A}" sibTransId="{74BA98C2-12E7-4D22-A1F2-0DE90470BA39}"/>
    <dgm:cxn modelId="{311707C7-76BB-4369-B9F4-ED25FEF6ABF0}" type="presOf" srcId="{F6EB663F-2C84-49FA-8A82-69FA4EFC8AC8}" destId="{DD85DC04-4AB5-499D-96B1-62A858DB3230}" srcOrd="0" destOrd="0" presId="urn:microsoft.com/office/officeart/2005/8/layout/pList2"/>
    <dgm:cxn modelId="{BC3A02DD-A40F-4971-903C-D39EF46E560F}" type="presOf" srcId="{227A2F5B-277D-4FBC-A2F0-FBC19872437A}" destId="{8010C8F9-4343-40DF-83A0-1A106E2EE13E}" srcOrd="0" destOrd="0" presId="urn:microsoft.com/office/officeart/2005/8/layout/pList2"/>
    <dgm:cxn modelId="{CD1A3EEF-D437-4B53-9C0A-034694C35A52}" type="presOf" srcId="{722543BE-425C-4D4B-9DE4-0F575E7E2931}" destId="{87564A21-4B52-4E57-8840-1C8F847332C2}" srcOrd="0" destOrd="0" presId="urn:microsoft.com/office/officeart/2005/8/layout/pList2"/>
    <dgm:cxn modelId="{5066DBF9-1AB0-4DDA-8527-923BADF1F91B}" type="presOf" srcId="{4EE081A9-0C17-47F7-B54E-1616485AB5E3}" destId="{857BA650-912E-4CB9-B238-D5F5156C536E}" srcOrd="0" destOrd="0" presId="urn:microsoft.com/office/officeart/2005/8/layout/pList2"/>
    <dgm:cxn modelId="{D5807BAD-4812-4C0B-BE6F-5A923C8214DE}" type="presParOf" srcId="{2AE652D0-03CA-49C6-BE24-8C323C178CE1}" destId="{ED3EC6A3-9EA6-435E-9131-77F6017289A7}" srcOrd="0" destOrd="0" presId="urn:microsoft.com/office/officeart/2005/8/layout/pList2"/>
    <dgm:cxn modelId="{8DE25936-F4F4-4AA8-8B79-598A2AC7E45A}" type="presParOf" srcId="{2AE652D0-03CA-49C6-BE24-8C323C178CE1}" destId="{04A8463E-267E-494E-B00C-ACC95D647EBF}" srcOrd="1" destOrd="0" presId="urn:microsoft.com/office/officeart/2005/8/layout/pList2"/>
    <dgm:cxn modelId="{3E421DA2-A209-4E2E-8611-10A405CBE39E}" type="presParOf" srcId="{04A8463E-267E-494E-B00C-ACC95D647EBF}" destId="{749443F2-DBC3-4DA3-9ED8-12CE9D638D6F}" srcOrd="0" destOrd="0" presId="urn:microsoft.com/office/officeart/2005/8/layout/pList2"/>
    <dgm:cxn modelId="{E1E83B8F-8082-4349-9D72-B6E7E4819060}" type="presParOf" srcId="{749443F2-DBC3-4DA3-9ED8-12CE9D638D6F}" destId="{87564A21-4B52-4E57-8840-1C8F847332C2}" srcOrd="0" destOrd="0" presId="urn:microsoft.com/office/officeart/2005/8/layout/pList2"/>
    <dgm:cxn modelId="{E30F9487-0D38-4516-A349-36B0EB65EA04}" type="presParOf" srcId="{749443F2-DBC3-4DA3-9ED8-12CE9D638D6F}" destId="{DAAD3A64-5936-4B6A-8535-6D9B33D97CC2}" srcOrd="1" destOrd="0" presId="urn:microsoft.com/office/officeart/2005/8/layout/pList2"/>
    <dgm:cxn modelId="{B0749680-D250-409C-8C45-819B623AAA07}" type="presParOf" srcId="{749443F2-DBC3-4DA3-9ED8-12CE9D638D6F}" destId="{FB5D98AF-1884-429E-878A-5BB4F2D59F1C}" srcOrd="2" destOrd="0" presId="urn:microsoft.com/office/officeart/2005/8/layout/pList2"/>
    <dgm:cxn modelId="{59A77E03-082A-4E3E-BB01-8EFE2BC74F41}" type="presParOf" srcId="{04A8463E-267E-494E-B00C-ACC95D647EBF}" destId="{BB4B26BB-F0DF-4749-BF17-4F47CA09C6AB}" srcOrd="1" destOrd="0" presId="urn:microsoft.com/office/officeart/2005/8/layout/pList2"/>
    <dgm:cxn modelId="{DE6B9EB4-8E40-4BD8-9DE3-536596681477}" type="presParOf" srcId="{04A8463E-267E-494E-B00C-ACC95D647EBF}" destId="{DC419F15-3075-4326-9F0D-2B3C10B69429}" srcOrd="2" destOrd="0" presId="urn:microsoft.com/office/officeart/2005/8/layout/pList2"/>
    <dgm:cxn modelId="{A46DA275-ECE1-4D06-9153-6ACECC867B74}" type="presParOf" srcId="{DC419F15-3075-4326-9F0D-2B3C10B69429}" destId="{9BEBA440-07A7-4CD4-97ED-244E1C8CDD15}" srcOrd="0" destOrd="0" presId="urn:microsoft.com/office/officeart/2005/8/layout/pList2"/>
    <dgm:cxn modelId="{EA904C10-002F-4CC4-B896-30C72EA2452E}" type="presParOf" srcId="{DC419F15-3075-4326-9F0D-2B3C10B69429}" destId="{AEBD0FC2-481B-407D-BA12-592A550744C3}" srcOrd="1" destOrd="0" presId="urn:microsoft.com/office/officeart/2005/8/layout/pList2"/>
    <dgm:cxn modelId="{B2BB7864-606F-4BE3-A378-D7E4EB83D697}" type="presParOf" srcId="{DC419F15-3075-4326-9F0D-2B3C10B69429}" destId="{35840617-9092-4950-B798-47DA875C5394}" srcOrd="2" destOrd="0" presId="urn:microsoft.com/office/officeart/2005/8/layout/pList2"/>
    <dgm:cxn modelId="{EE538425-EC25-4460-916D-52E7F6FC9930}" type="presParOf" srcId="{04A8463E-267E-494E-B00C-ACC95D647EBF}" destId="{AD6D94E3-1846-4964-9B7B-2131BE2B9BA2}" srcOrd="3" destOrd="0" presId="urn:microsoft.com/office/officeart/2005/8/layout/pList2"/>
    <dgm:cxn modelId="{E74FEBBB-4C31-4CFD-956F-C4AAB66DECA8}" type="presParOf" srcId="{04A8463E-267E-494E-B00C-ACC95D647EBF}" destId="{96C0E4A4-101C-490F-8B06-A584D604E791}" srcOrd="4" destOrd="0" presId="urn:microsoft.com/office/officeart/2005/8/layout/pList2"/>
    <dgm:cxn modelId="{CAE35720-7ABE-4493-A2D3-6E5FD1443F8A}" type="presParOf" srcId="{96C0E4A4-101C-490F-8B06-A584D604E791}" destId="{DD85DC04-4AB5-499D-96B1-62A858DB3230}" srcOrd="0" destOrd="0" presId="urn:microsoft.com/office/officeart/2005/8/layout/pList2"/>
    <dgm:cxn modelId="{56D4E548-C5AF-4D61-B0F3-9FB0E55EF7D7}" type="presParOf" srcId="{96C0E4A4-101C-490F-8B06-A584D604E791}" destId="{2F0B9066-5D6E-448F-A916-C32D6CBA1836}" srcOrd="1" destOrd="0" presId="urn:microsoft.com/office/officeart/2005/8/layout/pList2"/>
    <dgm:cxn modelId="{409FED63-6C67-4741-8F8B-32FC5EAEDF98}" type="presParOf" srcId="{96C0E4A4-101C-490F-8B06-A584D604E791}" destId="{9DDEC683-9A95-4460-BCAF-6E4F17066516}" srcOrd="2" destOrd="0" presId="urn:microsoft.com/office/officeart/2005/8/layout/pList2"/>
    <dgm:cxn modelId="{1C210D22-FF6E-428D-B6AC-5D4B10489552}" type="presParOf" srcId="{04A8463E-267E-494E-B00C-ACC95D647EBF}" destId="{857BA650-912E-4CB9-B238-D5F5156C536E}" srcOrd="5" destOrd="0" presId="urn:microsoft.com/office/officeart/2005/8/layout/pList2"/>
    <dgm:cxn modelId="{BE85ECBC-4F1E-44CB-A058-0BA1D61E9820}" type="presParOf" srcId="{04A8463E-267E-494E-B00C-ACC95D647EBF}" destId="{009621D4-EA80-4A21-803F-4EBC7762D149}" srcOrd="6" destOrd="0" presId="urn:microsoft.com/office/officeart/2005/8/layout/pList2"/>
    <dgm:cxn modelId="{36A231A7-036E-464D-A5CC-1F8B4CB9DA12}" type="presParOf" srcId="{009621D4-EA80-4A21-803F-4EBC7762D149}" destId="{8010C8F9-4343-40DF-83A0-1A106E2EE13E}" srcOrd="0" destOrd="0" presId="urn:microsoft.com/office/officeart/2005/8/layout/pList2"/>
    <dgm:cxn modelId="{AF13D604-B46C-463C-B792-652E78810A9E}" type="presParOf" srcId="{009621D4-EA80-4A21-803F-4EBC7762D149}" destId="{5FA12C3E-7774-4A51-AA4C-7E6FCE0FCFED}" srcOrd="1" destOrd="0" presId="urn:microsoft.com/office/officeart/2005/8/layout/pList2"/>
    <dgm:cxn modelId="{EA09E8B1-4E42-4346-8A2C-7F43BEF9C59A}" type="presParOf" srcId="{009621D4-EA80-4A21-803F-4EBC7762D149}" destId="{BFB70555-335F-4CD0-A4F4-2CFEDD156C34}"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B4EC87-544C-4608-9E8C-DC963FBFD9A4}" type="doc">
      <dgm:prSet loTypeId="urn:microsoft.com/office/officeart/2005/8/layout/hProcess11" loCatId="process" qsTypeId="urn:microsoft.com/office/officeart/2005/8/quickstyle/simple1" qsCatId="simple" csTypeId="urn:microsoft.com/office/officeart/2005/8/colors/accent1_2" csCatId="accent1" phldr="1"/>
      <dgm:spPr/>
    </dgm:pt>
    <dgm:pt modelId="{598FCB3C-2725-42F2-8BA2-4670E2A5A0D0}" type="pres">
      <dgm:prSet presAssocID="{CBB4EC87-544C-4608-9E8C-DC963FBFD9A4}" presName="Name0" presStyleCnt="0">
        <dgm:presLayoutVars>
          <dgm:dir/>
          <dgm:resizeHandles val="exact"/>
        </dgm:presLayoutVars>
      </dgm:prSet>
      <dgm:spPr/>
    </dgm:pt>
    <dgm:pt modelId="{B53E6F8F-9CC0-4533-A965-8BC98B1E7C6E}" type="pres">
      <dgm:prSet presAssocID="{CBB4EC87-544C-4608-9E8C-DC963FBFD9A4}" presName="arrow" presStyleLbl="bgShp" presStyleIdx="0" presStyleCnt="1"/>
      <dgm:spPr/>
    </dgm:pt>
    <dgm:pt modelId="{604671D7-143D-4218-B14F-27A2D01EF6BB}" type="pres">
      <dgm:prSet presAssocID="{CBB4EC87-544C-4608-9E8C-DC963FBFD9A4}" presName="points" presStyleCnt="0"/>
      <dgm:spPr/>
    </dgm:pt>
  </dgm:ptLst>
  <dgm:cxnLst>
    <dgm:cxn modelId="{DEDE56B4-AC72-43AD-B9F1-7CDFAA424975}" type="presOf" srcId="{CBB4EC87-544C-4608-9E8C-DC963FBFD9A4}" destId="{598FCB3C-2725-42F2-8BA2-4670E2A5A0D0}" srcOrd="0" destOrd="0" presId="urn:microsoft.com/office/officeart/2005/8/layout/hProcess11"/>
    <dgm:cxn modelId="{2C6EB8CD-5756-4F92-9118-3D58523EDF32}" type="presParOf" srcId="{598FCB3C-2725-42F2-8BA2-4670E2A5A0D0}" destId="{B53E6F8F-9CC0-4533-A965-8BC98B1E7C6E}" srcOrd="0" destOrd="0" presId="urn:microsoft.com/office/officeart/2005/8/layout/hProcess11"/>
    <dgm:cxn modelId="{1A08127D-4D12-4A1D-8DCF-3C60D149A19E}" type="presParOf" srcId="{598FCB3C-2725-42F2-8BA2-4670E2A5A0D0}" destId="{604671D7-143D-4218-B14F-27A2D01EF6BB}" srcOrd="1"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D47B00-EF91-41DE-88B2-9C29C0F75BE5}" type="doc">
      <dgm:prSet loTypeId="urn:microsoft.com/office/officeart/2005/8/layout/pList2" loCatId="picture" qsTypeId="urn:microsoft.com/office/officeart/2005/8/quickstyle/simple1" qsCatId="simple" csTypeId="urn:microsoft.com/office/officeart/2005/8/colors/accent1_2" csCatId="accent1" phldr="1"/>
      <dgm:spPr/>
    </dgm:pt>
    <dgm:pt modelId="{7D0EE5E3-F508-48C4-8D9B-CF021770FD80}">
      <dgm:prSet phldrT="[Texto]" custT="1"/>
      <dgm:spPr/>
      <dgm:t>
        <a:bodyPr/>
        <a:lstStyle/>
        <a:p>
          <a:r>
            <a:rPr lang="es-ES" sz="1400" b="1" dirty="0">
              <a:solidFill>
                <a:schemeClr val="tx1"/>
              </a:solidFill>
            </a:rPr>
            <a:t>Feb-2021 </a:t>
          </a:r>
        </a:p>
        <a:p>
          <a:endParaRPr lang="es-ES" sz="1400" b="1" dirty="0">
            <a:solidFill>
              <a:schemeClr val="tx1"/>
            </a:solidFill>
            <a:effectLst/>
            <a:latin typeface="Roboto Regular"/>
            <a:ea typeface="+mn-ea"/>
            <a:cs typeface="Roboto Regular"/>
          </a:endParaRPr>
        </a:p>
        <a:p>
          <a:r>
            <a:rPr lang="es-ES" sz="1400" dirty="0">
              <a:solidFill>
                <a:schemeClr val="dk1"/>
              </a:solidFill>
              <a:effectLst/>
              <a:latin typeface="Roboto Regular"/>
              <a:ea typeface="+mn-ea"/>
              <a:cs typeface="Roboto Regular"/>
            </a:rPr>
            <a:t>Trabajos limpieza de la entrada al colector bajo la avenida Gonzalo Pérez Bustamante, acondicionamiento del cauce</a:t>
          </a:r>
          <a:endParaRPr lang="es-EC" sz="1400" b="1" dirty="0">
            <a:solidFill>
              <a:schemeClr val="tx1"/>
            </a:solidFill>
          </a:endParaRPr>
        </a:p>
      </dgm:t>
    </dgm:pt>
    <dgm:pt modelId="{7289A433-CB26-42B7-AAA1-F2A715D4A7B2}" type="parTrans" cxnId="{006AE86D-CA10-43E0-940C-E828FEEE2057}">
      <dgm:prSet/>
      <dgm:spPr/>
      <dgm:t>
        <a:bodyPr/>
        <a:lstStyle/>
        <a:p>
          <a:endParaRPr lang="es-EC"/>
        </a:p>
      </dgm:t>
    </dgm:pt>
    <dgm:pt modelId="{0FD66604-4FBE-47F4-B1EB-C794591E4E7E}" type="sibTrans" cxnId="{006AE86D-CA10-43E0-940C-E828FEEE2057}">
      <dgm:prSet/>
      <dgm:spPr/>
      <dgm:t>
        <a:bodyPr/>
        <a:lstStyle/>
        <a:p>
          <a:endParaRPr lang="es-EC"/>
        </a:p>
      </dgm:t>
    </dgm:pt>
    <dgm:pt modelId="{7B220998-37B9-42BB-9255-44AE7DF7454C}">
      <dgm:prSet phldrT="[Texto]" custT="1"/>
      <dgm:spPr/>
      <dgm:t>
        <a:bodyPr/>
        <a:lstStyle/>
        <a:p>
          <a:r>
            <a:rPr lang="es-ES" sz="1400" b="1" dirty="0">
              <a:solidFill>
                <a:schemeClr val="tx1"/>
              </a:solidFill>
            </a:rPr>
            <a:t>Abr-2021</a:t>
          </a:r>
        </a:p>
        <a:p>
          <a:endParaRPr lang="es-ES" sz="1400" b="1" dirty="0">
            <a:solidFill>
              <a:schemeClr val="tx1"/>
            </a:solidFill>
            <a:effectLst/>
            <a:latin typeface="Roboto Regular"/>
            <a:ea typeface="+mn-ea"/>
            <a:cs typeface="Roboto Regular"/>
          </a:endParaRPr>
        </a:p>
        <a:p>
          <a:r>
            <a:rPr lang="es-ES" sz="1400" dirty="0">
              <a:solidFill>
                <a:schemeClr val="dk1"/>
              </a:solidFill>
              <a:effectLst/>
              <a:latin typeface="Roboto Regular"/>
              <a:ea typeface="+mn-ea"/>
              <a:cs typeface="Roboto Regular"/>
            </a:rPr>
            <a:t>Trabajos limpieza de la entrada al colector bajo la avenida Gonzalo Pérez Bustamante, acondicionamiento del cauce</a:t>
          </a:r>
          <a:r>
            <a:rPr lang="es-ES" sz="1400" b="1" dirty="0">
              <a:solidFill>
                <a:schemeClr val="tx1"/>
              </a:solidFill>
            </a:rPr>
            <a:t>  </a:t>
          </a:r>
          <a:endParaRPr lang="es-EC" sz="1400" b="1" dirty="0">
            <a:solidFill>
              <a:schemeClr val="tx1"/>
            </a:solidFill>
          </a:endParaRPr>
        </a:p>
      </dgm:t>
    </dgm:pt>
    <dgm:pt modelId="{65BBD39F-274C-4F59-9B1E-E4A684DE8B1D}" type="parTrans" cxnId="{77963E82-B842-4EED-98D0-627EC062C6B8}">
      <dgm:prSet/>
      <dgm:spPr/>
      <dgm:t>
        <a:bodyPr/>
        <a:lstStyle/>
        <a:p>
          <a:endParaRPr lang="es-EC"/>
        </a:p>
      </dgm:t>
    </dgm:pt>
    <dgm:pt modelId="{BD3355D1-901C-4313-A372-5E8BE38CDBBB}" type="sibTrans" cxnId="{77963E82-B842-4EED-98D0-627EC062C6B8}">
      <dgm:prSet/>
      <dgm:spPr/>
      <dgm:t>
        <a:bodyPr/>
        <a:lstStyle/>
        <a:p>
          <a:endParaRPr lang="es-EC"/>
        </a:p>
      </dgm:t>
    </dgm:pt>
    <dgm:pt modelId="{A2F1F945-8FF5-4AAE-B6B2-3B293F8D00A3}">
      <dgm:prSet phldrT="[Texto]" custT="1"/>
      <dgm:spPr/>
      <dgm:t>
        <a:bodyPr/>
        <a:lstStyle/>
        <a:p>
          <a:r>
            <a:rPr lang="es-ES" sz="1400" b="1" dirty="0">
              <a:solidFill>
                <a:schemeClr val="tx1"/>
              </a:solidFill>
            </a:rPr>
            <a:t>Jun-2021 </a:t>
          </a:r>
        </a:p>
        <a:p>
          <a:endParaRPr lang="es-ES" sz="1400" b="1" dirty="0">
            <a:solidFill>
              <a:schemeClr val="tx1"/>
            </a:solidFill>
            <a:effectLst/>
            <a:latin typeface="Roboto Regular"/>
            <a:ea typeface="+mn-ea"/>
            <a:cs typeface="Roboto Regular"/>
          </a:endParaRPr>
        </a:p>
        <a:p>
          <a:r>
            <a:rPr lang="es-ES" sz="1400" dirty="0">
              <a:solidFill>
                <a:schemeClr val="dk1"/>
              </a:solidFill>
              <a:effectLst/>
              <a:latin typeface="Roboto Regular"/>
              <a:ea typeface="+mn-ea"/>
              <a:cs typeface="Roboto Regular"/>
            </a:rPr>
            <a:t>Trabajos de mitigación (enrocado provisional) realizados al pie del talud de la calle E3F, márgenes de colectores y puente Susana Letor</a:t>
          </a:r>
          <a:endParaRPr lang="es-EC" sz="1400" b="1" dirty="0">
            <a:solidFill>
              <a:schemeClr val="tx1"/>
            </a:solidFill>
          </a:endParaRPr>
        </a:p>
      </dgm:t>
    </dgm:pt>
    <dgm:pt modelId="{015DE8E1-4393-48EE-BEFF-4D597062BF18}" type="parTrans" cxnId="{E4D49C52-3CD8-41B5-8243-E5B1E75F8A63}">
      <dgm:prSet/>
      <dgm:spPr/>
      <dgm:t>
        <a:bodyPr/>
        <a:lstStyle/>
        <a:p>
          <a:endParaRPr lang="es-EC"/>
        </a:p>
      </dgm:t>
    </dgm:pt>
    <dgm:pt modelId="{7FBD50A2-FD79-488B-9672-9F66B311EBB8}" type="sibTrans" cxnId="{E4D49C52-3CD8-41B5-8243-E5B1E75F8A63}">
      <dgm:prSet/>
      <dgm:spPr/>
      <dgm:t>
        <a:bodyPr/>
        <a:lstStyle/>
        <a:p>
          <a:endParaRPr lang="es-EC"/>
        </a:p>
      </dgm:t>
    </dgm:pt>
    <dgm:pt modelId="{4D535C4B-75B9-4BCA-9163-DAB7B6857E4E}">
      <dgm:prSet phldrT="[Texto]" custT="1"/>
      <dgm:spPr/>
      <dgm:t>
        <a:bodyPr/>
        <a:lstStyle/>
        <a:p>
          <a:r>
            <a:rPr lang="es-ES" sz="1400" b="1" dirty="0">
              <a:solidFill>
                <a:schemeClr val="tx1"/>
              </a:solidFill>
            </a:rPr>
            <a:t>Ago-2021</a:t>
          </a:r>
        </a:p>
        <a:p>
          <a:endParaRPr lang="es-ES" sz="1400" b="1" dirty="0">
            <a:solidFill>
              <a:schemeClr val="tx1"/>
            </a:solidFill>
            <a:effectLst/>
            <a:latin typeface="Roboto Regular"/>
            <a:ea typeface="+mn-ea"/>
            <a:cs typeface="Roboto Regular"/>
          </a:endParaRPr>
        </a:p>
        <a:p>
          <a:r>
            <a:rPr lang="es-ES" sz="1400" dirty="0">
              <a:solidFill>
                <a:schemeClr val="dk1"/>
              </a:solidFill>
              <a:effectLst/>
              <a:latin typeface="Roboto Regular"/>
              <a:ea typeface="+mn-ea"/>
              <a:cs typeface="Roboto Regular"/>
            </a:rPr>
            <a:t>Trabajos de mitigación (enrocado provisional) realizados al pie del talud de la calle E3F, márgenes de colectores y puente Susana Letor</a:t>
          </a:r>
          <a:endParaRPr lang="es-EC" sz="1400" b="1" dirty="0">
            <a:solidFill>
              <a:schemeClr val="tx1"/>
            </a:solidFill>
          </a:endParaRPr>
        </a:p>
      </dgm:t>
    </dgm:pt>
    <dgm:pt modelId="{2F8CD058-A481-4DA4-9276-C59145A2965E}" type="parTrans" cxnId="{8DB1C695-96F9-4A1B-84A2-AE4F6042374B}">
      <dgm:prSet/>
      <dgm:spPr/>
      <dgm:t>
        <a:bodyPr/>
        <a:lstStyle/>
        <a:p>
          <a:endParaRPr lang="es-EC"/>
        </a:p>
      </dgm:t>
    </dgm:pt>
    <dgm:pt modelId="{77948080-5847-49F9-826E-9FF700168B02}" type="sibTrans" cxnId="{8DB1C695-96F9-4A1B-84A2-AE4F6042374B}">
      <dgm:prSet/>
      <dgm:spPr/>
      <dgm:t>
        <a:bodyPr/>
        <a:lstStyle/>
        <a:p>
          <a:endParaRPr lang="es-EC"/>
        </a:p>
      </dgm:t>
    </dgm:pt>
    <dgm:pt modelId="{2AE652D0-03CA-49C6-BE24-8C323C178CE1}" type="pres">
      <dgm:prSet presAssocID="{AAD47B00-EF91-41DE-88B2-9C29C0F75BE5}" presName="Name0" presStyleCnt="0">
        <dgm:presLayoutVars>
          <dgm:dir/>
          <dgm:resizeHandles val="exact"/>
        </dgm:presLayoutVars>
      </dgm:prSet>
      <dgm:spPr/>
    </dgm:pt>
    <dgm:pt modelId="{ED3EC6A3-9EA6-435E-9131-77F6017289A7}" type="pres">
      <dgm:prSet presAssocID="{AAD47B00-EF91-41DE-88B2-9C29C0F75BE5}" presName="bkgdShp" presStyleLbl="alignAccFollowNode1" presStyleIdx="0" presStyleCnt="1"/>
      <dgm:spPr/>
    </dgm:pt>
    <dgm:pt modelId="{04A8463E-267E-494E-B00C-ACC95D647EBF}" type="pres">
      <dgm:prSet presAssocID="{AAD47B00-EF91-41DE-88B2-9C29C0F75BE5}" presName="linComp" presStyleCnt="0"/>
      <dgm:spPr/>
    </dgm:pt>
    <dgm:pt modelId="{DD3DEBEB-E394-40BE-B898-EB653FBC8E5A}" type="pres">
      <dgm:prSet presAssocID="{7D0EE5E3-F508-48C4-8D9B-CF021770FD80}" presName="compNode" presStyleCnt="0"/>
      <dgm:spPr/>
    </dgm:pt>
    <dgm:pt modelId="{421FEC3A-1FFC-4368-A3D2-B22FA4212F31}" type="pres">
      <dgm:prSet presAssocID="{7D0EE5E3-F508-48C4-8D9B-CF021770FD80}" presName="node" presStyleLbl="node1" presStyleIdx="0" presStyleCnt="4">
        <dgm:presLayoutVars>
          <dgm:bulletEnabled val="1"/>
        </dgm:presLayoutVars>
      </dgm:prSet>
      <dgm:spPr/>
    </dgm:pt>
    <dgm:pt modelId="{355E5230-6366-46D0-BA17-154384EF5FB3}" type="pres">
      <dgm:prSet presAssocID="{7D0EE5E3-F508-48C4-8D9B-CF021770FD80}" presName="invisiNode" presStyleLbl="node1" presStyleIdx="0" presStyleCnt="4"/>
      <dgm:spPr/>
    </dgm:pt>
    <dgm:pt modelId="{896068DA-36D0-4A50-AA29-BA82FA084629}" type="pres">
      <dgm:prSet presAssocID="{7D0EE5E3-F508-48C4-8D9B-CF021770FD80}" presName="imagNode" presStyleLbl="fgImgPlace1" presStyleIdx="0" presStyleCnt="4"/>
      <dgm:spPr>
        <a:blipFill rotWithShape="1">
          <a:blip xmlns:r="http://schemas.openxmlformats.org/officeDocument/2006/relationships" r:embed="rId1"/>
          <a:srcRect/>
          <a:stretch>
            <a:fillRect t="-105000" b="-105000"/>
          </a:stretch>
        </a:blipFill>
      </dgm:spPr>
    </dgm:pt>
    <dgm:pt modelId="{9C001EB9-E7D0-486D-A8FA-FEAF75B1955C}" type="pres">
      <dgm:prSet presAssocID="{0FD66604-4FBE-47F4-B1EB-C794591E4E7E}" presName="sibTrans" presStyleLbl="sibTrans2D1" presStyleIdx="0" presStyleCnt="0"/>
      <dgm:spPr/>
    </dgm:pt>
    <dgm:pt modelId="{7669F8A7-750C-44E3-9691-7DE09E80CB53}" type="pres">
      <dgm:prSet presAssocID="{7B220998-37B9-42BB-9255-44AE7DF7454C}" presName="compNode" presStyleCnt="0"/>
      <dgm:spPr/>
    </dgm:pt>
    <dgm:pt modelId="{50515120-F639-4809-8484-4EEE825C91F9}" type="pres">
      <dgm:prSet presAssocID="{7B220998-37B9-42BB-9255-44AE7DF7454C}" presName="node" presStyleLbl="node1" presStyleIdx="1" presStyleCnt="4">
        <dgm:presLayoutVars>
          <dgm:bulletEnabled val="1"/>
        </dgm:presLayoutVars>
      </dgm:prSet>
      <dgm:spPr/>
    </dgm:pt>
    <dgm:pt modelId="{4C37B401-64C2-4DBD-B895-8CF6429B3F6D}" type="pres">
      <dgm:prSet presAssocID="{7B220998-37B9-42BB-9255-44AE7DF7454C}" presName="invisiNode" presStyleLbl="node1" presStyleIdx="1" presStyleCnt="4"/>
      <dgm:spPr/>
    </dgm:pt>
    <dgm:pt modelId="{08423B39-AADE-45AB-9F6F-49BE969E0449}" type="pres">
      <dgm:prSet presAssocID="{7B220998-37B9-42BB-9255-44AE7DF7454C}" presName="imagNode" presStyleLbl="fgImgPlace1" presStyleIdx="1" presStyleCnt="4"/>
      <dgm:spPr>
        <a:blipFill rotWithShape="1">
          <a:blip xmlns:r="http://schemas.openxmlformats.org/officeDocument/2006/relationships" r:embed="rId2"/>
          <a:srcRect/>
          <a:stretch>
            <a:fillRect l="-3000" r="-3000"/>
          </a:stretch>
        </a:blipFill>
      </dgm:spPr>
    </dgm:pt>
    <dgm:pt modelId="{EC9EE216-091D-4861-862A-9359B23F5BFB}" type="pres">
      <dgm:prSet presAssocID="{BD3355D1-901C-4313-A372-5E8BE38CDBBB}" presName="sibTrans" presStyleLbl="sibTrans2D1" presStyleIdx="0" presStyleCnt="0"/>
      <dgm:spPr/>
    </dgm:pt>
    <dgm:pt modelId="{8AC3533E-6003-4D6D-A7C9-0A538F6A76FE}" type="pres">
      <dgm:prSet presAssocID="{A2F1F945-8FF5-4AAE-B6B2-3B293F8D00A3}" presName="compNode" presStyleCnt="0"/>
      <dgm:spPr/>
    </dgm:pt>
    <dgm:pt modelId="{A0F62F71-5E12-49E0-8068-DFC14A03B284}" type="pres">
      <dgm:prSet presAssocID="{A2F1F945-8FF5-4AAE-B6B2-3B293F8D00A3}" presName="node" presStyleLbl="node1" presStyleIdx="2" presStyleCnt="4">
        <dgm:presLayoutVars>
          <dgm:bulletEnabled val="1"/>
        </dgm:presLayoutVars>
      </dgm:prSet>
      <dgm:spPr/>
    </dgm:pt>
    <dgm:pt modelId="{F99A5D9D-6C9A-4BFB-B0DB-558EE44910F7}" type="pres">
      <dgm:prSet presAssocID="{A2F1F945-8FF5-4AAE-B6B2-3B293F8D00A3}" presName="invisiNode" presStyleLbl="node1" presStyleIdx="2" presStyleCnt="4"/>
      <dgm:spPr/>
    </dgm:pt>
    <dgm:pt modelId="{85C2BB56-5E9D-4B32-8BB0-7DB2307D9E83}" type="pres">
      <dgm:prSet presAssocID="{A2F1F945-8FF5-4AAE-B6B2-3B293F8D00A3}" presName="imagNode" presStyleLbl="fgImgPlace1" presStyleIdx="2" presStyleCnt="4"/>
      <dgm:spPr>
        <a:blipFill rotWithShape="1">
          <a:blip xmlns:r="http://schemas.openxmlformats.org/officeDocument/2006/relationships" r:embed="rId3"/>
          <a:srcRect/>
          <a:stretch>
            <a:fillRect t="-63000" b="-63000"/>
          </a:stretch>
        </a:blipFill>
      </dgm:spPr>
    </dgm:pt>
    <dgm:pt modelId="{BFAB746C-BF73-4A84-A49A-74E88BF9A1E5}" type="pres">
      <dgm:prSet presAssocID="{7FBD50A2-FD79-488B-9672-9F66B311EBB8}" presName="sibTrans" presStyleLbl="sibTrans2D1" presStyleIdx="0" presStyleCnt="0"/>
      <dgm:spPr/>
    </dgm:pt>
    <dgm:pt modelId="{092964B3-FD17-4F69-B3E2-1FA6BA8E2573}" type="pres">
      <dgm:prSet presAssocID="{4D535C4B-75B9-4BCA-9163-DAB7B6857E4E}" presName="compNode" presStyleCnt="0"/>
      <dgm:spPr/>
    </dgm:pt>
    <dgm:pt modelId="{C235DCC1-A10D-4514-BFA1-73B15EE03EC8}" type="pres">
      <dgm:prSet presAssocID="{4D535C4B-75B9-4BCA-9163-DAB7B6857E4E}" presName="node" presStyleLbl="node1" presStyleIdx="3" presStyleCnt="4">
        <dgm:presLayoutVars>
          <dgm:bulletEnabled val="1"/>
        </dgm:presLayoutVars>
      </dgm:prSet>
      <dgm:spPr/>
    </dgm:pt>
    <dgm:pt modelId="{BF2FCACD-F9AA-470B-B7D5-6B199C34FD66}" type="pres">
      <dgm:prSet presAssocID="{4D535C4B-75B9-4BCA-9163-DAB7B6857E4E}" presName="invisiNode" presStyleLbl="node1" presStyleIdx="3" presStyleCnt="4"/>
      <dgm:spPr/>
    </dgm:pt>
    <dgm:pt modelId="{EF914183-9017-4185-9AEB-B379342D1877}" type="pres">
      <dgm:prSet presAssocID="{4D535C4B-75B9-4BCA-9163-DAB7B6857E4E}" presName="imagNode" presStyleLbl="fgImgPlace1" presStyleIdx="3" presStyleCnt="4"/>
      <dgm:spPr>
        <a:blipFill rotWithShape="1">
          <a:blip xmlns:r="http://schemas.openxmlformats.org/officeDocument/2006/relationships" r:embed="rId4"/>
          <a:srcRect/>
          <a:stretch>
            <a:fillRect t="-138000" b="-138000"/>
          </a:stretch>
        </a:blipFill>
      </dgm:spPr>
    </dgm:pt>
  </dgm:ptLst>
  <dgm:cxnLst>
    <dgm:cxn modelId="{C0ACC903-9DAE-4721-ACC3-038A9A4E3896}" type="presOf" srcId="{0FD66604-4FBE-47F4-B1EB-C794591E4E7E}" destId="{9C001EB9-E7D0-486D-A8FA-FEAF75B1955C}" srcOrd="0" destOrd="0" presId="urn:microsoft.com/office/officeart/2005/8/layout/pList2"/>
    <dgm:cxn modelId="{C7ECFA3D-896D-4952-B9A3-B8BAE86F785F}" type="presOf" srcId="{7D0EE5E3-F508-48C4-8D9B-CF021770FD80}" destId="{421FEC3A-1FFC-4368-A3D2-B22FA4212F31}" srcOrd="0" destOrd="0" presId="urn:microsoft.com/office/officeart/2005/8/layout/pList2"/>
    <dgm:cxn modelId="{006AE86D-CA10-43E0-940C-E828FEEE2057}" srcId="{AAD47B00-EF91-41DE-88B2-9C29C0F75BE5}" destId="{7D0EE5E3-F508-48C4-8D9B-CF021770FD80}" srcOrd="0" destOrd="0" parTransId="{7289A433-CB26-42B7-AAA1-F2A715D4A7B2}" sibTransId="{0FD66604-4FBE-47F4-B1EB-C794591E4E7E}"/>
    <dgm:cxn modelId="{E4D49C52-3CD8-41B5-8243-E5B1E75F8A63}" srcId="{AAD47B00-EF91-41DE-88B2-9C29C0F75BE5}" destId="{A2F1F945-8FF5-4AAE-B6B2-3B293F8D00A3}" srcOrd="2" destOrd="0" parTransId="{015DE8E1-4393-48EE-BEFF-4D597062BF18}" sibTransId="{7FBD50A2-FD79-488B-9672-9F66B311EBB8}"/>
    <dgm:cxn modelId="{DF2EC873-5F03-4432-8907-B8A4B330121B}" type="presOf" srcId="{7B220998-37B9-42BB-9255-44AE7DF7454C}" destId="{50515120-F639-4809-8484-4EEE825C91F9}" srcOrd="0" destOrd="0" presId="urn:microsoft.com/office/officeart/2005/8/layout/pList2"/>
    <dgm:cxn modelId="{042F6881-83D3-4AB7-BEC8-9A989AD058A7}" type="presOf" srcId="{A2F1F945-8FF5-4AAE-B6B2-3B293F8D00A3}" destId="{A0F62F71-5E12-49E0-8068-DFC14A03B284}" srcOrd="0" destOrd="0" presId="urn:microsoft.com/office/officeart/2005/8/layout/pList2"/>
    <dgm:cxn modelId="{77963E82-B842-4EED-98D0-627EC062C6B8}" srcId="{AAD47B00-EF91-41DE-88B2-9C29C0F75BE5}" destId="{7B220998-37B9-42BB-9255-44AE7DF7454C}" srcOrd="1" destOrd="0" parTransId="{65BBD39F-274C-4F59-9B1E-E4A684DE8B1D}" sibTransId="{BD3355D1-901C-4313-A372-5E8BE38CDBBB}"/>
    <dgm:cxn modelId="{7DC98A84-EFC0-4327-805F-12CD7CD8DF43}" type="presOf" srcId="{AAD47B00-EF91-41DE-88B2-9C29C0F75BE5}" destId="{2AE652D0-03CA-49C6-BE24-8C323C178CE1}" srcOrd="0" destOrd="0" presId="urn:microsoft.com/office/officeart/2005/8/layout/pList2"/>
    <dgm:cxn modelId="{8DB1C695-96F9-4A1B-84A2-AE4F6042374B}" srcId="{AAD47B00-EF91-41DE-88B2-9C29C0F75BE5}" destId="{4D535C4B-75B9-4BCA-9163-DAB7B6857E4E}" srcOrd="3" destOrd="0" parTransId="{2F8CD058-A481-4DA4-9276-C59145A2965E}" sibTransId="{77948080-5847-49F9-826E-9FF700168B02}"/>
    <dgm:cxn modelId="{EBB8D1A6-D356-46F2-8034-3E38C3B0497B}" type="presOf" srcId="{BD3355D1-901C-4313-A372-5E8BE38CDBBB}" destId="{EC9EE216-091D-4861-862A-9359B23F5BFB}" srcOrd="0" destOrd="0" presId="urn:microsoft.com/office/officeart/2005/8/layout/pList2"/>
    <dgm:cxn modelId="{362EA2BA-7EE7-4438-9788-CE0DEB69A378}" type="presOf" srcId="{7FBD50A2-FD79-488B-9672-9F66B311EBB8}" destId="{BFAB746C-BF73-4A84-A49A-74E88BF9A1E5}" srcOrd="0" destOrd="0" presId="urn:microsoft.com/office/officeart/2005/8/layout/pList2"/>
    <dgm:cxn modelId="{3879D3F3-ED08-4933-9303-652F82576FD8}" type="presOf" srcId="{4D535C4B-75B9-4BCA-9163-DAB7B6857E4E}" destId="{C235DCC1-A10D-4514-BFA1-73B15EE03EC8}" srcOrd="0" destOrd="0" presId="urn:microsoft.com/office/officeart/2005/8/layout/pList2"/>
    <dgm:cxn modelId="{D5807BAD-4812-4C0B-BE6F-5A923C8214DE}" type="presParOf" srcId="{2AE652D0-03CA-49C6-BE24-8C323C178CE1}" destId="{ED3EC6A3-9EA6-435E-9131-77F6017289A7}" srcOrd="0" destOrd="0" presId="urn:microsoft.com/office/officeart/2005/8/layout/pList2"/>
    <dgm:cxn modelId="{8DE25936-F4F4-4AA8-8B79-598A2AC7E45A}" type="presParOf" srcId="{2AE652D0-03CA-49C6-BE24-8C323C178CE1}" destId="{04A8463E-267E-494E-B00C-ACC95D647EBF}" srcOrd="1" destOrd="0" presId="urn:microsoft.com/office/officeart/2005/8/layout/pList2"/>
    <dgm:cxn modelId="{274DD928-34D2-4E4D-91A0-1240B4AD0CC3}" type="presParOf" srcId="{04A8463E-267E-494E-B00C-ACC95D647EBF}" destId="{DD3DEBEB-E394-40BE-B898-EB653FBC8E5A}" srcOrd="0" destOrd="0" presId="urn:microsoft.com/office/officeart/2005/8/layout/pList2"/>
    <dgm:cxn modelId="{5A7A158C-E921-4D8B-BB36-330422F8F2C1}" type="presParOf" srcId="{DD3DEBEB-E394-40BE-B898-EB653FBC8E5A}" destId="{421FEC3A-1FFC-4368-A3D2-B22FA4212F31}" srcOrd="0" destOrd="0" presId="urn:microsoft.com/office/officeart/2005/8/layout/pList2"/>
    <dgm:cxn modelId="{B92CC128-4F54-4CA4-973F-F7C25C661149}" type="presParOf" srcId="{DD3DEBEB-E394-40BE-B898-EB653FBC8E5A}" destId="{355E5230-6366-46D0-BA17-154384EF5FB3}" srcOrd="1" destOrd="0" presId="urn:microsoft.com/office/officeart/2005/8/layout/pList2"/>
    <dgm:cxn modelId="{DBD98C9B-8F67-4536-800B-93C09F0DA204}" type="presParOf" srcId="{DD3DEBEB-E394-40BE-B898-EB653FBC8E5A}" destId="{896068DA-36D0-4A50-AA29-BA82FA084629}" srcOrd="2" destOrd="0" presId="urn:microsoft.com/office/officeart/2005/8/layout/pList2"/>
    <dgm:cxn modelId="{24F7EA19-19E7-4D9F-B8F8-A313A48EEC59}" type="presParOf" srcId="{04A8463E-267E-494E-B00C-ACC95D647EBF}" destId="{9C001EB9-E7D0-486D-A8FA-FEAF75B1955C}" srcOrd="1" destOrd="0" presId="urn:microsoft.com/office/officeart/2005/8/layout/pList2"/>
    <dgm:cxn modelId="{CE510458-EF54-426B-8F7A-9A952C821B9D}" type="presParOf" srcId="{04A8463E-267E-494E-B00C-ACC95D647EBF}" destId="{7669F8A7-750C-44E3-9691-7DE09E80CB53}" srcOrd="2" destOrd="0" presId="urn:microsoft.com/office/officeart/2005/8/layout/pList2"/>
    <dgm:cxn modelId="{D602D564-7F5C-401F-9615-CC3EE40217EB}" type="presParOf" srcId="{7669F8A7-750C-44E3-9691-7DE09E80CB53}" destId="{50515120-F639-4809-8484-4EEE825C91F9}" srcOrd="0" destOrd="0" presId="urn:microsoft.com/office/officeart/2005/8/layout/pList2"/>
    <dgm:cxn modelId="{C90EBA33-6DD2-4882-875E-662108E3184E}" type="presParOf" srcId="{7669F8A7-750C-44E3-9691-7DE09E80CB53}" destId="{4C37B401-64C2-4DBD-B895-8CF6429B3F6D}" srcOrd="1" destOrd="0" presId="urn:microsoft.com/office/officeart/2005/8/layout/pList2"/>
    <dgm:cxn modelId="{CF8BBDC6-9A32-42E5-A602-17222CD13141}" type="presParOf" srcId="{7669F8A7-750C-44E3-9691-7DE09E80CB53}" destId="{08423B39-AADE-45AB-9F6F-49BE969E0449}" srcOrd="2" destOrd="0" presId="urn:microsoft.com/office/officeart/2005/8/layout/pList2"/>
    <dgm:cxn modelId="{2E2EF692-0DE5-437C-9B13-648EDD00C6A9}" type="presParOf" srcId="{04A8463E-267E-494E-B00C-ACC95D647EBF}" destId="{EC9EE216-091D-4861-862A-9359B23F5BFB}" srcOrd="3" destOrd="0" presId="urn:microsoft.com/office/officeart/2005/8/layout/pList2"/>
    <dgm:cxn modelId="{B703EDCF-71DA-4083-AE59-20FAE329A2E0}" type="presParOf" srcId="{04A8463E-267E-494E-B00C-ACC95D647EBF}" destId="{8AC3533E-6003-4D6D-A7C9-0A538F6A76FE}" srcOrd="4" destOrd="0" presId="urn:microsoft.com/office/officeart/2005/8/layout/pList2"/>
    <dgm:cxn modelId="{EF87DE7F-B93C-43B5-8D0A-F66272EC5860}" type="presParOf" srcId="{8AC3533E-6003-4D6D-A7C9-0A538F6A76FE}" destId="{A0F62F71-5E12-49E0-8068-DFC14A03B284}" srcOrd="0" destOrd="0" presId="urn:microsoft.com/office/officeart/2005/8/layout/pList2"/>
    <dgm:cxn modelId="{8BCE9F30-B01B-4FA0-9FBF-3AC291AA1498}" type="presParOf" srcId="{8AC3533E-6003-4D6D-A7C9-0A538F6A76FE}" destId="{F99A5D9D-6C9A-4BFB-B0DB-558EE44910F7}" srcOrd="1" destOrd="0" presId="urn:microsoft.com/office/officeart/2005/8/layout/pList2"/>
    <dgm:cxn modelId="{FA5B1FF7-3F62-4953-B01A-75C510745C23}" type="presParOf" srcId="{8AC3533E-6003-4D6D-A7C9-0A538F6A76FE}" destId="{85C2BB56-5E9D-4B32-8BB0-7DB2307D9E83}" srcOrd="2" destOrd="0" presId="urn:microsoft.com/office/officeart/2005/8/layout/pList2"/>
    <dgm:cxn modelId="{167B0A17-2BFF-47D7-9420-D9EAAC5A3772}" type="presParOf" srcId="{04A8463E-267E-494E-B00C-ACC95D647EBF}" destId="{BFAB746C-BF73-4A84-A49A-74E88BF9A1E5}" srcOrd="5" destOrd="0" presId="urn:microsoft.com/office/officeart/2005/8/layout/pList2"/>
    <dgm:cxn modelId="{14686466-EFDB-4369-8DFC-AECF12EC7D44}" type="presParOf" srcId="{04A8463E-267E-494E-B00C-ACC95D647EBF}" destId="{092964B3-FD17-4F69-B3E2-1FA6BA8E2573}" srcOrd="6" destOrd="0" presId="urn:microsoft.com/office/officeart/2005/8/layout/pList2"/>
    <dgm:cxn modelId="{6534A636-EF90-4D1E-85D2-D8C4702DE76B}" type="presParOf" srcId="{092964B3-FD17-4F69-B3E2-1FA6BA8E2573}" destId="{C235DCC1-A10D-4514-BFA1-73B15EE03EC8}" srcOrd="0" destOrd="0" presId="urn:microsoft.com/office/officeart/2005/8/layout/pList2"/>
    <dgm:cxn modelId="{B32754E0-AF2D-4663-9BCE-FF72AFB65E6A}" type="presParOf" srcId="{092964B3-FD17-4F69-B3E2-1FA6BA8E2573}" destId="{BF2FCACD-F9AA-470B-B7D5-6B199C34FD66}" srcOrd="1" destOrd="0" presId="urn:microsoft.com/office/officeart/2005/8/layout/pList2"/>
    <dgm:cxn modelId="{947EF5C3-264B-45C0-8220-C937B96BDF4E}" type="presParOf" srcId="{092964B3-FD17-4F69-B3E2-1FA6BA8E2573}" destId="{EF914183-9017-4185-9AEB-B379342D1877}"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87C872-641B-44CB-A7AC-0D03ABC5C1E1}"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S"/>
        </a:p>
      </dgm:t>
    </dgm:pt>
    <dgm:pt modelId="{8C62E64D-441D-4644-97DA-3CB4D7A09692}">
      <dgm:prSet phldrT="[Texto]" custT="1"/>
      <dgm:spPr/>
      <dgm:t>
        <a:bodyPr/>
        <a:lstStyle/>
        <a:p>
          <a:r>
            <a:rPr lang="es-419" sz="2400" dirty="0"/>
            <a:t>EPMMAPS</a:t>
          </a:r>
          <a:endParaRPr lang="es-ES" sz="2400" dirty="0"/>
        </a:p>
      </dgm:t>
    </dgm:pt>
    <dgm:pt modelId="{A6800927-FE81-47F9-B69B-EB35BA83D974}" type="parTrans" cxnId="{0297753E-7A83-45A7-A470-CC6CDB4E04D3}">
      <dgm:prSet/>
      <dgm:spPr/>
      <dgm:t>
        <a:bodyPr/>
        <a:lstStyle/>
        <a:p>
          <a:endParaRPr lang="es-ES"/>
        </a:p>
      </dgm:t>
    </dgm:pt>
    <dgm:pt modelId="{725F042A-ACC7-476F-9CEB-68D8A3BE3347}" type="sibTrans" cxnId="{0297753E-7A83-45A7-A470-CC6CDB4E04D3}">
      <dgm:prSet/>
      <dgm:spPr/>
      <dgm:t>
        <a:bodyPr/>
        <a:lstStyle/>
        <a:p>
          <a:endParaRPr lang="es-ES"/>
        </a:p>
      </dgm:t>
    </dgm:pt>
    <dgm:pt modelId="{CBB1C1A0-9146-4C62-8EAD-8B9D3F468D0D}">
      <dgm:prSet phldrT="[Texto]" custT="1"/>
      <dgm:spPr/>
      <dgm:t>
        <a:bodyPr/>
        <a:lstStyle/>
        <a:p>
          <a:r>
            <a:rPr lang="es-ES" sz="1200" dirty="0">
              <a:solidFill>
                <a:schemeClr val="dk1"/>
              </a:solidFill>
              <a:latin typeface="+mn-lt"/>
              <a:ea typeface="+mn-ea"/>
              <a:cs typeface="+mn-cs"/>
            </a:rPr>
            <a:t>Construcción de obras de estabilización de taludes, junto a los interceptores del rio Machángara desde la Av. Susana Letor y barrio Valle del Sur.</a:t>
          </a:r>
          <a:endParaRPr lang="es-ES" sz="1200" dirty="0"/>
        </a:p>
      </dgm:t>
    </dgm:pt>
    <dgm:pt modelId="{283C5FA5-23A4-4182-A2A1-87D5501BC47E}" type="parTrans" cxnId="{C2DE6D6D-2DB2-42C9-8736-2E9BA1AF36A2}">
      <dgm:prSet/>
      <dgm:spPr/>
      <dgm:t>
        <a:bodyPr/>
        <a:lstStyle/>
        <a:p>
          <a:endParaRPr lang="es-ES"/>
        </a:p>
      </dgm:t>
    </dgm:pt>
    <dgm:pt modelId="{6B60A88A-9993-4C81-A465-76A66829180B}" type="sibTrans" cxnId="{C2DE6D6D-2DB2-42C9-8736-2E9BA1AF36A2}">
      <dgm:prSet/>
      <dgm:spPr/>
      <dgm:t>
        <a:bodyPr/>
        <a:lstStyle/>
        <a:p>
          <a:endParaRPr lang="es-ES"/>
        </a:p>
      </dgm:t>
    </dgm:pt>
    <dgm:pt modelId="{0D487746-D732-4B5C-AA63-D42351E39F82}">
      <dgm:prSet phldrT="[Texto]" custT="1"/>
      <dgm:spPr/>
      <dgm:t>
        <a:bodyPr/>
        <a:lstStyle/>
        <a:p>
          <a:r>
            <a:rPr lang="es-ES" sz="1200" dirty="0">
              <a:solidFill>
                <a:schemeClr val="dk1"/>
              </a:solidFill>
              <a:latin typeface="+mn-lt"/>
              <a:ea typeface="+mn-ea"/>
              <a:cs typeface="+mn-cs"/>
            </a:rPr>
            <a:t>Construcción de interceptores rio Machángara, hasta la quebrada Chuzalongo.</a:t>
          </a:r>
          <a:endParaRPr lang="es-ES" sz="1200" dirty="0"/>
        </a:p>
      </dgm:t>
    </dgm:pt>
    <dgm:pt modelId="{81661B0D-45D7-4541-ADCB-DF778AA80EA9}" type="parTrans" cxnId="{A2617129-92C0-4AFB-800D-F5FC539F3005}">
      <dgm:prSet/>
      <dgm:spPr/>
      <dgm:t>
        <a:bodyPr/>
        <a:lstStyle/>
        <a:p>
          <a:endParaRPr lang="es-ES"/>
        </a:p>
      </dgm:t>
    </dgm:pt>
    <dgm:pt modelId="{04F3583C-67C0-4A73-AB19-5B417A3DCFF1}" type="sibTrans" cxnId="{A2617129-92C0-4AFB-800D-F5FC539F3005}">
      <dgm:prSet/>
      <dgm:spPr/>
      <dgm:t>
        <a:bodyPr/>
        <a:lstStyle/>
        <a:p>
          <a:endParaRPr lang="es-ES"/>
        </a:p>
      </dgm:t>
    </dgm:pt>
    <dgm:pt modelId="{D2EFA151-65B9-4D34-A4D5-D59604379C24}">
      <dgm:prSet phldrT="[Texto]" custT="1"/>
      <dgm:spPr/>
      <dgm:t>
        <a:bodyPr/>
        <a:lstStyle/>
        <a:p>
          <a:r>
            <a:rPr lang="es-419" sz="2400" dirty="0"/>
            <a:t>EPMMOP</a:t>
          </a:r>
          <a:endParaRPr lang="es-ES" sz="2400" dirty="0"/>
        </a:p>
      </dgm:t>
    </dgm:pt>
    <dgm:pt modelId="{F7EBAEF2-9D65-4893-A468-F30807AE486F}" type="parTrans" cxnId="{A40E3EEB-EE72-47FE-9760-7BCBCC11A59A}">
      <dgm:prSet/>
      <dgm:spPr/>
      <dgm:t>
        <a:bodyPr/>
        <a:lstStyle/>
        <a:p>
          <a:endParaRPr lang="es-ES"/>
        </a:p>
      </dgm:t>
    </dgm:pt>
    <dgm:pt modelId="{72B1DF37-948D-4C6D-805A-A53807AB4216}" type="sibTrans" cxnId="{A40E3EEB-EE72-47FE-9760-7BCBCC11A59A}">
      <dgm:prSet/>
      <dgm:spPr/>
      <dgm:t>
        <a:bodyPr/>
        <a:lstStyle/>
        <a:p>
          <a:endParaRPr lang="es-ES"/>
        </a:p>
      </dgm:t>
    </dgm:pt>
    <dgm:pt modelId="{8BF3B729-8A13-4C73-A6F8-E4A441C50C86}">
      <dgm:prSet phldrT="[Texto]" custT="1"/>
      <dgm:spPr/>
      <dgm:t>
        <a:bodyPr/>
        <a:lstStyle/>
        <a:p>
          <a:r>
            <a:rPr lang="es-ES" sz="1200" dirty="0">
              <a:solidFill>
                <a:schemeClr val="dk1"/>
              </a:solidFill>
              <a:effectLst/>
              <a:latin typeface="+mn-lt"/>
              <a:ea typeface="+mn-ea"/>
              <a:cs typeface="+mn-cs"/>
            </a:rPr>
            <a:t>Retiro de árboles como eucaliptos y acacias negras con apoyo de Administración Zonal Quitumbe y Secretaría de Ambiente</a:t>
          </a:r>
          <a:endParaRPr lang="es-ES" sz="1200" dirty="0"/>
        </a:p>
      </dgm:t>
    </dgm:pt>
    <dgm:pt modelId="{6EE33C01-7B0C-47F4-A5B0-9125289B5700}" type="parTrans" cxnId="{504FBB66-1DB6-4A94-B683-DA995D922C01}">
      <dgm:prSet/>
      <dgm:spPr/>
      <dgm:t>
        <a:bodyPr/>
        <a:lstStyle/>
        <a:p>
          <a:endParaRPr lang="es-ES"/>
        </a:p>
      </dgm:t>
    </dgm:pt>
    <dgm:pt modelId="{F2020335-9672-471D-8958-01D5C0FC4374}" type="sibTrans" cxnId="{504FBB66-1DB6-4A94-B683-DA995D922C01}">
      <dgm:prSet/>
      <dgm:spPr/>
      <dgm:t>
        <a:bodyPr/>
        <a:lstStyle/>
        <a:p>
          <a:endParaRPr lang="es-ES"/>
        </a:p>
      </dgm:t>
    </dgm:pt>
    <dgm:pt modelId="{79759FF7-AA1A-4D12-9084-FF86069E1162}">
      <dgm:prSet phldrT="[Texto]" custT="1"/>
      <dgm:spPr/>
      <dgm:t>
        <a:bodyPr/>
        <a:lstStyle/>
        <a:p>
          <a:r>
            <a:rPr lang="es-419" sz="1200" dirty="0">
              <a:solidFill>
                <a:schemeClr val="dk1"/>
              </a:solidFill>
              <a:effectLst/>
              <a:latin typeface="+mn-lt"/>
              <a:ea typeface="+mn-ea"/>
              <a:cs typeface="+mn-cs"/>
            </a:rPr>
            <a:t>Reforzamiento del puente sobre la avenida Susana Letor</a:t>
          </a:r>
          <a:endParaRPr lang="es-ES" sz="1200" dirty="0"/>
        </a:p>
      </dgm:t>
    </dgm:pt>
    <dgm:pt modelId="{558B0E0C-ABC9-4A5D-A5DB-E91117794C87}" type="parTrans" cxnId="{F577031A-C854-4558-9D5A-4F4514801D62}">
      <dgm:prSet/>
      <dgm:spPr/>
      <dgm:t>
        <a:bodyPr/>
        <a:lstStyle/>
        <a:p>
          <a:endParaRPr lang="es-ES"/>
        </a:p>
      </dgm:t>
    </dgm:pt>
    <dgm:pt modelId="{A9F37B1C-4F68-4AA1-A6FC-56E4AAE54267}" type="sibTrans" cxnId="{F577031A-C854-4558-9D5A-4F4514801D62}">
      <dgm:prSet/>
      <dgm:spPr/>
      <dgm:t>
        <a:bodyPr/>
        <a:lstStyle/>
        <a:p>
          <a:endParaRPr lang="es-ES"/>
        </a:p>
      </dgm:t>
    </dgm:pt>
    <dgm:pt modelId="{3A8FE560-EA7F-40DA-B836-7FECAA68BEC4}">
      <dgm:prSet phldrT="[Texto]" custT="1"/>
      <dgm:spPr/>
      <dgm:t>
        <a:bodyPr/>
        <a:lstStyle/>
        <a:p>
          <a:r>
            <a:rPr lang="es-419" sz="1200" dirty="0">
              <a:solidFill>
                <a:schemeClr val="dk1"/>
              </a:solidFill>
              <a:latin typeface="+mn-lt"/>
              <a:ea typeface="+mn-ea"/>
              <a:cs typeface="+mn-cs"/>
            </a:rPr>
            <a:t>Estabilización de la mesa de la vía E3F (Acción conjunta entre EPMMOP, EPMAPS, EMSEGURIDAD)</a:t>
          </a:r>
          <a:endParaRPr lang="es-ES" sz="1200" dirty="0"/>
        </a:p>
      </dgm:t>
    </dgm:pt>
    <dgm:pt modelId="{6CD6F655-6885-43D8-8BA8-75533DAEA466}" type="parTrans" cxnId="{2B8FA9BF-33DE-4123-950A-095DD24F1B74}">
      <dgm:prSet/>
      <dgm:spPr/>
      <dgm:t>
        <a:bodyPr/>
        <a:lstStyle/>
        <a:p>
          <a:endParaRPr lang="es-ES"/>
        </a:p>
      </dgm:t>
    </dgm:pt>
    <dgm:pt modelId="{210493B7-A8BD-4FCA-806F-F18A7D9FC8D7}" type="sibTrans" cxnId="{2B8FA9BF-33DE-4123-950A-095DD24F1B74}">
      <dgm:prSet/>
      <dgm:spPr/>
      <dgm:t>
        <a:bodyPr/>
        <a:lstStyle/>
        <a:p>
          <a:endParaRPr lang="es-ES"/>
        </a:p>
      </dgm:t>
    </dgm:pt>
    <dgm:pt modelId="{46D5CA99-9536-457C-9F55-25C2D07B053D}">
      <dgm:prSet phldrT="[Texto]" custT="1"/>
      <dgm:spPr/>
      <dgm:t>
        <a:bodyPr/>
        <a:lstStyle/>
        <a:p>
          <a:r>
            <a:rPr lang="es-419" sz="2400" dirty="0"/>
            <a:t>ADMINISTRACIÓN ZONAL QUITUMBE</a:t>
          </a:r>
          <a:endParaRPr lang="es-ES" sz="2400" dirty="0"/>
        </a:p>
      </dgm:t>
    </dgm:pt>
    <dgm:pt modelId="{45DBEE9D-C417-4E8D-A554-FB28DC12142A}" type="parTrans" cxnId="{5F46405D-6839-4247-9AD9-33FF3B359C56}">
      <dgm:prSet/>
      <dgm:spPr/>
      <dgm:t>
        <a:bodyPr/>
        <a:lstStyle/>
        <a:p>
          <a:endParaRPr lang="es-ES"/>
        </a:p>
      </dgm:t>
    </dgm:pt>
    <dgm:pt modelId="{A5F2D7D5-6870-43C9-BE28-AEE68069D37E}" type="sibTrans" cxnId="{5F46405D-6839-4247-9AD9-33FF3B359C56}">
      <dgm:prSet/>
      <dgm:spPr/>
      <dgm:t>
        <a:bodyPr/>
        <a:lstStyle/>
        <a:p>
          <a:endParaRPr lang="es-ES"/>
        </a:p>
      </dgm:t>
    </dgm:pt>
    <dgm:pt modelId="{AB3CD58D-01FE-41A3-A14E-C4ACC401A170}">
      <dgm:prSet phldrT="[Texto]" custT="1"/>
      <dgm:spPr/>
      <dgm:t>
        <a:bodyPr/>
        <a:lstStyle/>
        <a:p>
          <a:r>
            <a:rPr lang="es-419" sz="1200" dirty="0"/>
            <a:t>Cierre de frentes en quebradas abiertas para evitar la disposición inadecuada de residuos sólidos (basura).</a:t>
          </a:r>
          <a:endParaRPr lang="es-ES" sz="1200" dirty="0"/>
        </a:p>
      </dgm:t>
    </dgm:pt>
    <dgm:pt modelId="{4C7EAA35-955E-402A-8635-6A11136A6C9B}" type="parTrans" cxnId="{48BADD5C-537B-4B8C-A500-3FC76BE87075}">
      <dgm:prSet/>
      <dgm:spPr/>
      <dgm:t>
        <a:bodyPr/>
        <a:lstStyle/>
        <a:p>
          <a:endParaRPr lang="es-ES"/>
        </a:p>
      </dgm:t>
    </dgm:pt>
    <dgm:pt modelId="{D53FED29-E132-4638-B840-3A59FFA88098}" type="sibTrans" cxnId="{48BADD5C-537B-4B8C-A500-3FC76BE87075}">
      <dgm:prSet/>
      <dgm:spPr/>
      <dgm:t>
        <a:bodyPr/>
        <a:lstStyle/>
        <a:p>
          <a:endParaRPr lang="es-ES"/>
        </a:p>
      </dgm:t>
    </dgm:pt>
    <dgm:pt modelId="{DF0ED825-4AC8-4AC8-858E-8F0BEBA360B5}">
      <dgm:prSet phldrT="[Texto]" custT="1"/>
      <dgm:spPr/>
      <dgm:t>
        <a:bodyPr/>
        <a:lstStyle/>
        <a:p>
          <a:r>
            <a:rPr lang="es-419" sz="1200" dirty="0"/>
            <a:t>Mantenimiento periódico de las entradas a los colectores propiedad de la Empresa.</a:t>
          </a:r>
          <a:endParaRPr lang="es-ES" sz="1200" dirty="0"/>
        </a:p>
      </dgm:t>
    </dgm:pt>
    <dgm:pt modelId="{205C2C7F-0F63-4D69-8115-CFD8D5CF16B1}" type="parTrans" cxnId="{C44D827D-4D73-41AD-9575-588436E7E226}">
      <dgm:prSet/>
      <dgm:spPr/>
      <dgm:t>
        <a:bodyPr/>
        <a:lstStyle/>
        <a:p>
          <a:endParaRPr lang="es-ES"/>
        </a:p>
      </dgm:t>
    </dgm:pt>
    <dgm:pt modelId="{2703F61B-84E0-4DBF-8A2E-81E7DD7C6ADB}" type="sibTrans" cxnId="{C44D827D-4D73-41AD-9575-588436E7E226}">
      <dgm:prSet/>
      <dgm:spPr/>
      <dgm:t>
        <a:bodyPr/>
        <a:lstStyle/>
        <a:p>
          <a:endParaRPr lang="es-ES"/>
        </a:p>
      </dgm:t>
    </dgm:pt>
    <dgm:pt modelId="{7A531A55-531F-4973-A769-5B5126BBA7D6}">
      <dgm:prSet phldrT="[Texto]" custT="1"/>
      <dgm:spPr/>
      <dgm:t>
        <a:bodyPr/>
        <a:lstStyle/>
        <a:p>
          <a:r>
            <a:rPr lang="es-419" sz="1200" dirty="0"/>
            <a:t>Mantenimiento periódico de las entradas a los colectores propiedad de la Empresa</a:t>
          </a:r>
          <a:endParaRPr lang="es-ES" sz="1200" dirty="0"/>
        </a:p>
      </dgm:t>
    </dgm:pt>
    <dgm:pt modelId="{A06FE4BE-4C06-4FE9-AD39-94EFA75386B5}" type="parTrans" cxnId="{E208EF2D-58E4-4B03-802F-FC52846D3EB4}">
      <dgm:prSet/>
      <dgm:spPr/>
      <dgm:t>
        <a:bodyPr/>
        <a:lstStyle/>
        <a:p>
          <a:endParaRPr lang="es-ES"/>
        </a:p>
      </dgm:t>
    </dgm:pt>
    <dgm:pt modelId="{EF32809F-1725-48E3-83D0-295938A45B57}" type="sibTrans" cxnId="{E208EF2D-58E4-4B03-802F-FC52846D3EB4}">
      <dgm:prSet/>
      <dgm:spPr/>
      <dgm:t>
        <a:bodyPr/>
        <a:lstStyle/>
        <a:p>
          <a:endParaRPr lang="es-ES"/>
        </a:p>
      </dgm:t>
    </dgm:pt>
    <dgm:pt modelId="{F3335EB8-4211-40B9-AFBF-FFA836E55B25}">
      <dgm:prSet phldrT="[Texto]"/>
      <dgm:spPr/>
      <dgm:t>
        <a:bodyPr/>
        <a:lstStyle/>
        <a:p>
          <a:endParaRPr lang="es-ES" sz="1100" dirty="0"/>
        </a:p>
      </dgm:t>
    </dgm:pt>
    <dgm:pt modelId="{F1219CFE-E765-4E04-BBD0-F3CD26653C92}" type="parTrans" cxnId="{A50CFE7C-F6AC-4AC6-8C38-D778121B6CAE}">
      <dgm:prSet/>
      <dgm:spPr/>
      <dgm:t>
        <a:bodyPr/>
        <a:lstStyle/>
        <a:p>
          <a:endParaRPr lang="es-ES"/>
        </a:p>
      </dgm:t>
    </dgm:pt>
    <dgm:pt modelId="{C1F79EEC-F058-4B22-9F33-00CBB2765B3B}" type="sibTrans" cxnId="{A50CFE7C-F6AC-4AC6-8C38-D778121B6CAE}">
      <dgm:prSet/>
      <dgm:spPr/>
      <dgm:t>
        <a:bodyPr/>
        <a:lstStyle/>
        <a:p>
          <a:endParaRPr lang="es-ES"/>
        </a:p>
      </dgm:t>
    </dgm:pt>
    <dgm:pt modelId="{41B8F501-49C4-494E-8CF5-CAA128CA10B3}">
      <dgm:prSet phldrT="[Texto]" custT="1"/>
      <dgm:spPr/>
      <dgm:t>
        <a:bodyPr/>
        <a:lstStyle/>
        <a:p>
          <a:r>
            <a:rPr lang="es-419" sz="1200" dirty="0"/>
            <a:t>Limpieza periódica del cauce</a:t>
          </a:r>
          <a:endParaRPr lang="es-ES" sz="1200" dirty="0"/>
        </a:p>
      </dgm:t>
    </dgm:pt>
    <dgm:pt modelId="{F08195CB-DF35-4541-80C9-63C2C6208A16}" type="parTrans" cxnId="{31F34693-68AE-4153-A074-A22660B6CEBC}">
      <dgm:prSet/>
      <dgm:spPr/>
      <dgm:t>
        <a:bodyPr/>
        <a:lstStyle/>
        <a:p>
          <a:endParaRPr lang="es-ES"/>
        </a:p>
      </dgm:t>
    </dgm:pt>
    <dgm:pt modelId="{0742AF4B-136E-4958-A9FA-9F58DEDD2F5B}" type="sibTrans" cxnId="{31F34693-68AE-4153-A074-A22660B6CEBC}">
      <dgm:prSet/>
      <dgm:spPr/>
      <dgm:t>
        <a:bodyPr/>
        <a:lstStyle/>
        <a:p>
          <a:endParaRPr lang="es-ES"/>
        </a:p>
      </dgm:t>
    </dgm:pt>
    <dgm:pt modelId="{782162B1-0428-4FB4-922A-655437EF3B9D}">
      <dgm:prSet phldrT="[Texto]" custT="1"/>
      <dgm:spPr/>
      <dgm:t>
        <a:bodyPr/>
        <a:lstStyle/>
        <a:p>
          <a:r>
            <a:rPr lang="es-419" sz="1200" dirty="0"/>
            <a:t>Control y monitoreo periódico de sitios de alto riesgo.</a:t>
          </a:r>
          <a:endParaRPr lang="es-ES" sz="1200" dirty="0"/>
        </a:p>
      </dgm:t>
    </dgm:pt>
    <dgm:pt modelId="{43E1A0CE-6A56-43BF-AFFD-783FCF49CB2E}" type="parTrans" cxnId="{BA5B5978-6C7F-4360-8052-D5A423B990E5}">
      <dgm:prSet/>
      <dgm:spPr/>
      <dgm:t>
        <a:bodyPr/>
        <a:lstStyle/>
        <a:p>
          <a:endParaRPr lang="es-ES"/>
        </a:p>
      </dgm:t>
    </dgm:pt>
    <dgm:pt modelId="{E3EFE759-438B-4395-BD71-F33335EC4F87}" type="sibTrans" cxnId="{BA5B5978-6C7F-4360-8052-D5A423B990E5}">
      <dgm:prSet/>
      <dgm:spPr/>
      <dgm:t>
        <a:bodyPr/>
        <a:lstStyle/>
        <a:p>
          <a:endParaRPr lang="es-ES"/>
        </a:p>
      </dgm:t>
    </dgm:pt>
    <dgm:pt modelId="{622DDBA8-3066-49E6-A636-936F8B2DA188}">
      <dgm:prSet phldrT="[Texto]" custT="1"/>
      <dgm:spPr/>
      <dgm:t>
        <a:bodyPr/>
        <a:lstStyle/>
        <a:p>
          <a:r>
            <a:rPr lang="es-419" sz="1200" dirty="0"/>
            <a:t>Atención y seguimiento a la problemática del sector San Pedro de Guajaló</a:t>
          </a:r>
          <a:endParaRPr lang="es-ES" sz="1200" dirty="0"/>
        </a:p>
      </dgm:t>
    </dgm:pt>
    <dgm:pt modelId="{51FA3055-1F12-4C85-90B3-BF06BD2B5D9D}" type="parTrans" cxnId="{4B64888B-07DE-4352-88CA-FB1F88ED3F44}">
      <dgm:prSet/>
      <dgm:spPr/>
      <dgm:t>
        <a:bodyPr/>
        <a:lstStyle/>
        <a:p>
          <a:endParaRPr lang="es-ES"/>
        </a:p>
      </dgm:t>
    </dgm:pt>
    <dgm:pt modelId="{019FB113-3074-4965-9D25-9EED8F5FC240}" type="sibTrans" cxnId="{4B64888B-07DE-4352-88CA-FB1F88ED3F44}">
      <dgm:prSet/>
      <dgm:spPr/>
      <dgm:t>
        <a:bodyPr/>
        <a:lstStyle/>
        <a:p>
          <a:endParaRPr lang="es-ES"/>
        </a:p>
      </dgm:t>
    </dgm:pt>
    <dgm:pt modelId="{C44E8E17-5E30-4AC9-BDA7-83DE9AE361B7}">
      <dgm:prSet phldrT="[Texto]" custT="1"/>
      <dgm:spPr/>
      <dgm:t>
        <a:bodyPr/>
        <a:lstStyle/>
        <a:p>
          <a:r>
            <a:rPr lang="es-419" sz="2400" dirty="0"/>
            <a:t>SGSG – DMGR</a:t>
          </a:r>
          <a:endParaRPr lang="es-ES" sz="2400" dirty="0"/>
        </a:p>
      </dgm:t>
    </dgm:pt>
    <dgm:pt modelId="{CF7C1781-42F0-445F-9BAD-681DE40699C7}" type="parTrans" cxnId="{B9D4617A-3DEA-4D8B-B05D-734FC9982CE3}">
      <dgm:prSet/>
      <dgm:spPr/>
      <dgm:t>
        <a:bodyPr/>
        <a:lstStyle/>
        <a:p>
          <a:endParaRPr lang="es-ES"/>
        </a:p>
      </dgm:t>
    </dgm:pt>
    <dgm:pt modelId="{DB171E96-754D-42DA-8175-85812CAA6EDA}" type="sibTrans" cxnId="{B9D4617A-3DEA-4D8B-B05D-734FC9982CE3}">
      <dgm:prSet/>
      <dgm:spPr/>
      <dgm:t>
        <a:bodyPr/>
        <a:lstStyle/>
        <a:p>
          <a:endParaRPr lang="es-ES"/>
        </a:p>
      </dgm:t>
    </dgm:pt>
    <dgm:pt modelId="{9D6E9C11-107E-435A-B288-968BC503823F}">
      <dgm:prSet phldrT="[Texto]" custT="1"/>
      <dgm:spPr/>
      <dgm:t>
        <a:bodyPr/>
        <a:lstStyle/>
        <a:p>
          <a:r>
            <a:rPr lang="es-419" sz="1200" dirty="0"/>
            <a:t>Aprobación y entrega de </a:t>
          </a:r>
          <a:r>
            <a:rPr lang="es-ES" sz="1200" dirty="0"/>
            <a:t>Plan de acciones en zonas priorizadas en el tramo de la Qda. Caupicho/Río Machángara</a:t>
          </a:r>
        </a:p>
      </dgm:t>
    </dgm:pt>
    <dgm:pt modelId="{7D132CC8-0BF1-4E86-A640-0E668C076315}" type="parTrans" cxnId="{9D60F5BC-CA1D-40CB-B23A-032FAB5E6252}">
      <dgm:prSet/>
      <dgm:spPr/>
      <dgm:t>
        <a:bodyPr/>
        <a:lstStyle/>
        <a:p>
          <a:endParaRPr lang="es-ES"/>
        </a:p>
      </dgm:t>
    </dgm:pt>
    <dgm:pt modelId="{64D6F8FB-4E02-4639-9553-954FD3872DF2}" type="sibTrans" cxnId="{9D60F5BC-CA1D-40CB-B23A-032FAB5E6252}">
      <dgm:prSet/>
      <dgm:spPr/>
      <dgm:t>
        <a:bodyPr/>
        <a:lstStyle/>
        <a:p>
          <a:endParaRPr lang="es-ES"/>
        </a:p>
      </dgm:t>
    </dgm:pt>
    <dgm:pt modelId="{7F5B08AC-2D30-4666-A93F-8A8C02E20952}" type="pres">
      <dgm:prSet presAssocID="{8E87C872-641B-44CB-A7AC-0D03ABC5C1E1}" presName="Name0" presStyleCnt="0">
        <dgm:presLayoutVars>
          <dgm:dir/>
          <dgm:animLvl val="lvl"/>
          <dgm:resizeHandles/>
        </dgm:presLayoutVars>
      </dgm:prSet>
      <dgm:spPr/>
    </dgm:pt>
    <dgm:pt modelId="{78B170DC-58CD-4106-8940-26839277F17B}" type="pres">
      <dgm:prSet presAssocID="{8C62E64D-441D-4644-97DA-3CB4D7A09692}" presName="linNode" presStyleCnt="0"/>
      <dgm:spPr/>
    </dgm:pt>
    <dgm:pt modelId="{A52E9CF0-7AA1-4B05-AE2A-EDB35DE3406D}" type="pres">
      <dgm:prSet presAssocID="{8C62E64D-441D-4644-97DA-3CB4D7A09692}" presName="parentShp" presStyleLbl="node1" presStyleIdx="0" presStyleCnt="4" custScaleY="47531">
        <dgm:presLayoutVars>
          <dgm:bulletEnabled val="1"/>
        </dgm:presLayoutVars>
      </dgm:prSet>
      <dgm:spPr/>
    </dgm:pt>
    <dgm:pt modelId="{52192C0D-7944-48B5-89D2-C129DACC2C18}" type="pres">
      <dgm:prSet presAssocID="{8C62E64D-441D-4644-97DA-3CB4D7A09692}" presName="childShp" presStyleLbl="bgAccFollowNode1" presStyleIdx="0" presStyleCnt="4" custScaleY="129816">
        <dgm:presLayoutVars>
          <dgm:bulletEnabled val="1"/>
        </dgm:presLayoutVars>
      </dgm:prSet>
      <dgm:spPr/>
    </dgm:pt>
    <dgm:pt modelId="{6D5D7C96-34D3-417D-80DF-BD37480D2C70}" type="pres">
      <dgm:prSet presAssocID="{725F042A-ACC7-476F-9CEB-68D8A3BE3347}" presName="spacing" presStyleCnt="0"/>
      <dgm:spPr/>
    </dgm:pt>
    <dgm:pt modelId="{BBC35CB7-AFDE-48A8-AF0C-03EC3BB48CE7}" type="pres">
      <dgm:prSet presAssocID="{D2EFA151-65B9-4D34-A4D5-D59604379C24}" presName="linNode" presStyleCnt="0"/>
      <dgm:spPr/>
    </dgm:pt>
    <dgm:pt modelId="{7673D917-9882-4B30-98B1-59408C28269A}" type="pres">
      <dgm:prSet presAssocID="{D2EFA151-65B9-4D34-A4D5-D59604379C24}" presName="parentShp" presStyleLbl="node1" presStyleIdx="1" presStyleCnt="4" custScaleY="42429">
        <dgm:presLayoutVars>
          <dgm:bulletEnabled val="1"/>
        </dgm:presLayoutVars>
      </dgm:prSet>
      <dgm:spPr/>
    </dgm:pt>
    <dgm:pt modelId="{F7B3A7E3-392E-4C96-A3EC-59539E832D36}" type="pres">
      <dgm:prSet presAssocID="{D2EFA151-65B9-4D34-A4D5-D59604379C24}" presName="childShp" presStyleLbl="bgAccFollowNode1" presStyleIdx="1" presStyleCnt="4" custScaleY="136914">
        <dgm:presLayoutVars>
          <dgm:bulletEnabled val="1"/>
        </dgm:presLayoutVars>
      </dgm:prSet>
      <dgm:spPr/>
    </dgm:pt>
    <dgm:pt modelId="{B5145178-5595-4B3A-8D89-409877802625}" type="pres">
      <dgm:prSet presAssocID="{72B1DF37-948D-4C6D-805A-A53807AB4216}" presName="spacing" presStyleCnt="0"/>
      <dgm:spPr/>
    </dgm:pt>
    <dgm:pt modelId="{EE08C585-33A0-4B51-A0EF-692617B60F4D}" type="pres">
      <dgm:prSet presAssocID="{46D5CA99-9536-457C-9F55-25C2D07B053D}" presName="linNode" presStyleCnt="0"/>
      <dgm:spPr/>
    </dgm:pt>
    <dgm:pt modelId="{C300EE9A-F1DE-411A-9078-8766950DC534}" type="pres">
      <dgm:prSet presAssocID="{46D5CA99-9536-457C-9F55-25C2D07B053D}" presName="parentShp" presStyleLbl="node1" presStyleIdx="2" presStyleCnt="4" custScaleY="56586">
        <dgm:presLayoutVars>
          <dgm:bulletEnabled val="1"/>
        </dgm:presLayoutVars>
      </dgm:prSet>
      <dgm:spPr/>
    </dgm:pt>
    <dgm:pt modelId="{268038F9-30F8-4CC6-94A8-767F546DC56A}" type="pres">
      <dgm:prSet presAssocID="{46D5CA99-9536-457C-9F55-25C2D07B053D}" presName="childShp" presStyleLbl="bgAccFollowNode1" presStyleIdx="2" presStyleCnt="4">
        <dgm:presLayoutVars>
          <dgm:bulletEnabled val="1"/>
        </dgm:presLayoutVars>
      </dgm:prSet>
      <dgm:spPr/>
    </dgm:pt>
    <dgm:pt modelId="{08E23FF4-A4F0-4876-B2E8-B46DE4313EDF}" type="pres">
      <dgm:prSet presAssocID="{A5F2D7D5-6870-43C9-BE28-AEE68069D37E}" presName="spacing" presStyleCnt="0"/>
      <dgm:spPr/>
    </dgm:pt>
    <dgm:pt modelId="{17014539-F03A-4BF0-947A-0A9F9B62B3A5}" type="pres">
      <dgm:prSet presAssocID="{C44E8E17-5E30-4AC9-BDA7-83DE9AE361B7}" presName="linNode" presStyleCnt="0"/>
      <dgm:spPr/>
    </dgm:pt>
    <dgm:pt modelId="{E95BAF2C-1117-4A10-BBEA-8791DD3E0FDC}" type="pres">
      <dgm:prSet presAssocID="{C44E8E17-5E30-4AC9-BDA7-83DE9AE361B7}" presName="parentShp" presStyleLbl="node1" presStyleIdx="3" presStyleCnt="4">
        <dgm:presLayoutVars>
          <dgm:bulletEnabled val="1"/>
        </dgm:presLayoutVars>
      </dgm:prSet>
      <dgm:spPr/>
    </dgm:pt>
    <dgm:pt modelId="{1F7811A8-39AF-419E-B11B-26C90681E520}" type="pres">
      <dgm:prSet presAssocID="{C44E8E17-5E30-4AC9-BDA7-83DE9AE361B7}" presName="childShp" presStyleLbl="bgAccFollowNode1" presStyleIdx="3" presStyleCnt="4">
        <dgm:presLayoutVars>
          <dgm:bulletEnabled val="1"/>
        </dgm:presLayoutVars>
      </dgm:prSet>
      <dgm:spPr/>
    </dgm:pt>
  </dgm:ptLst>
  <dgm:cxnLst>
    <dgm:cxn modelId="{3F93DD15-A7E9-441D-84A4-B0A48F8C4F14}" type="presOf" srcId="{D2EFA151-65B9-4D34-A4D5-D59604379C24}" destId="{7673D917-9882-4B30-98B1-59408C28269A}" srcOrd="0" destOrd="0" presId="urn:microsoft.com/office/officeart/2005/8/layout/vList6"/>
    <dgm:cxn modelId="{F577031A-C854-4558-9D5A-4F4514801D62}" srcId="{D2EFA151-65B9-4D34-A4D5-D59604379C24}" destId="{79759FF7-AA1A-4D12-9084-FF86069E1162}" srcOrd="1" destOrd="0" parTransId="{558B0E0C-ABC9-4A5D-A5DB-E91117794C87}" sibTransId="{A9F37B1C-4F68-4AA1-A6FC-56E4AAE54267}"/>
    <dgm:cxn modelId="{7702261D-1C25-4E84-8CFE-03DC7D3BC35D}" type="presOf" srcId="{9D6E9C11-107E-435A-B288-968BC503823F}" destId="{1F7811A8-39AF-419E-B11B-26C90681E520}" srcOrd="0" destOrd="0" presId="urn:microsoft.com/office/officeart/2005/8/layout/vList6"/>
    <dgm:cxn modelId="{389CAF22-3F28-4281-802C-D30BD5E9E4C7}" type="presOf" srcId="{622DDBA8-3066-49E6-A636-936F8B2DA188}" destId="{268038F9-30F8-4CC6-94A8-767F546DC56A}" srcOrd="0" destOrd="2" presId="urn:microsoft.com/office/officeart/2005/8/layout/vList6"/>
    <dgm:cxn modelId="{A2617129-92C0-4AFB-800D-F5FC539F3005}" srcId="{8C62E64D-441D-4644-97DA-3CB4D7A09692}" destId="{0D487746-D732-4B5C-AA63-D42351E39F82}" srcOrd="1" destOrd="0" parTransId="{81661B0D-45D7-4541-ADCB-DF778AA80EA9}" sibTransId="{04F3583C-67C0-4A73-AB19-5B417A3DCFF1}"/>
    <dgm:cxn modelId="{EDDBA32A-3182-46C4-BB9D-93A4622AE378}" type="presOf" srcId="{F3335EB8-4211-40B9-AFBF-FFA836E55B25}" destId="{F7B3A7E3-392E-4C96-A3EC-59539E832D36}" srcOrd="0" destOrd="4" presId="urn:microsoft.com/office/officeart/2005/8/layout/vList6"/>
    <dgm:cxn modelId="{E208EF2D-58E4-4B03-802F-FC52846D3EB4}" srcId="{D2EFA151-65B9-4D34-A4D5-D59604379C24}" destId="{7A531A55-531F-4973-A769-5B5126BBA7D6}" srcOrd="3" destOrd="0" parTransId="{A06FE4BE-4C06-4FE9-AD39-94EFA75386B5}" sibTransId="{EF32809F-1725-48E3-83D0-295938A45B57}"/>
    <dgm:cxn modelId="{FA1A2534-2313-4059-B492-3D8BD5916D92}" type="presOf" srcId="{7A531A55-531F-4973-A769-5B5126BBA7D6}" destId="{F7B3A7E3-392E-4C96-A3EC-59539E832D36}" srcOrd="0" destOrd="3" presId="urn:microsoft.com/office/officeart/2005/8/layout/vList6"/>
    <dgm:cxn modelId="{54637A37-1272-485C-A170-59DCEA3ED19F}" type="presOf" srcId="{46D5CA99-9536-457C-9F55-25C2D07B053D}" destId="{C300EE9A-F1DE-411A-9078-8766950DC534}" srcOrd="0" destOrd="0" presId="urn:microsoft.com/office/officeart/2005/8/layout/vList6"/>
    <dgm:cxn modelId="{C9831B3C-1958-45E3-9CDD-B6D096FE5818}" type="presOf" srcId="{8C62E64D-441D-4644-97DA-3CB4D7A09692}" destId="{A52E9CF0-7AA1-4B05-AE2A-EDB35DE3406D}" srcOrd="0" destOrd="0" presId="urn:microsoft.com/office/officeart/2005/8/layout/vList6"/>
    <dgm:cxn modelId="{0297753E-7A83-45A7-A470-CC6CDB4E04D3}" srcId="{8E87C872-641B-44CB-A7AC-0D03ABC5C1E1}" destId="{8C62E64D-441D-4644-97DA-3CB4D7A09692}" srcOrd="0" destOrd="0" parTransId="{A6800927-FE81-47F9-B69B-EB35BA83D974}" sibTransId="{725F042A-ACC7-476F-9CEB-68D8A3BE3347}"/>
    <dgm:cxn modelId="{48BADD5C-537B-4B8C-A500-3FC76BE87075}" srcId="{46D5CA99-9536-457C-9F55-25C2D07B053D}" destId="{AB3CD58D-01FE-41A3-A14E-C4ACC401A170}" srcOrd="0" destOrd="0" parTransId="{4C7EAA35-955E-402A-8635-6A11136A6C9B}" sibTransId="{D53FED29-E132-4638-B840-3A59FFA88098}"/>
    <dgm:cxn modelId="{5F46405D-6839-4247-9AD9-33FF3B359C56}" srcId="{8E87C872-641B-44CB-A7AC-0D03ABC5C1E1}" destId="{46D5CA99-9536-457C-9F55-25C2D07B053D}" srcOrd="2" destOrd="0" parTransId="{45DBEE9D-C417-4E8D-A554-FB28DC12142A}" sibTransId="{A5F2D7D5-6870-43C9-BE28-AEE68069D37E}"/>
    <dgm:cxn modelId="{B2332141-DE98-4038-A3B5-D7F74666477C}" type="presOf" srcId="{CBB1C1A0-9146-4C62-8EAD-8B9D3F468D0D}" destId="{52192C0D-7944-48B5-89D2-C129DACC2C18}" srcOrd="0" destOrd="0" presId="urn:microsoft.com/office/officeart/2005/8/layout/vList6"/>
    <dgm:cxn modelId="{1C9ED541-DB4F-41A3-9DD5-89E832D94D36}" type="presOf" srcId="{3A8FE560-EA7F-40DA-B836-7FECAA68BEC4}" destId="{F7B3A7E3-392E-4C96-A3EC-59539E832D36}" srcOrd="0" destOrd="2" presId="urn:microsoft.com/office/officeart/2005/8/layout/vList6"/>
    <dgm:cxn modelId="{504FBB66-1DB6-4A94-B683-DA995D922C01}" srcId="{D2EFA151-65B9-4D34-A4D5-D59604379C24}" destId="{8BF3B729-8A13-4C73-A6F8-E4A441C50C86}" srcOrd="0" destOrd="0" parTransId="{6EE33C01-7B0C-47F4-A5B0-9125289B5700}" sibTransId="{F2020335-9672-471D-8958-01D5C0FC4374}"/>
    <dgm:cxn modelId="{C2DE6D6D-2DB2-42C9-8736-2E9BA1AF36A2}" srcId="{8C62E64D-441D-4644-97DA-3CB4D7A09692}" destId="{CBB1C1A0-9146-4C62-8EAD-8B9D3F468D0D}" srcOrd="0" destOrd="0" parTransId="{283C5FA5-23A4-4182-A2A1-87D5501BC47E}" sibTransId="{6B60A88A-9993-4C81-A465-76A66829180B}"/>
    <dgm:cxn modelId="{BA5B5978-6C7F-4360-8052-D5A423B990E5}" srcId="{46D5CA99-9536-457C-9F55-25C2D07B053D}" destId="{782162B1-0428-4FB4-922A-655437EF3B9D}" srcOrd="1" destOrd="0" parTransId="{43E1A0CE-6A56-43BF-AFFD-783FCF49CB2E}" sibTransId="{E3EFE759-438B-4395-BD71-F33335EC4F87}"/>
    <dgm:cxn modelId="{9D955359-5A48-402C-AE7B-BFAECEB85A4E}" type="presOf" srcId="{8BF3B729-8A13-4C73-A6F8-E4A441C50C86}" destId="{F7B3A7E3-392E-4C96-A3EC-59539E832D36}" srcOrd="0" destOrd="0" presId="urn:microsoft.com/office/officeart/2005/8/layout/vList6"/>
    <dgm:cxn modelId="{B9D4617A-3DEA-4D8B-B05D-734FC9982CE3}" srcId="{8E87C872-641B-44CB-A7AC-0D03ABC5C1E1}" destId="{C44E8E17-5E30-4AC9-BDA7-83DE9AE361B7}" srcOrd="3" destOrd="0" parTransId="{CF7C1781-42F0-445F-9BAD-681DE40699C7}" sibTransId="{DB171E96-754D-42DA-8175-85812CAA6EDA}"/>
    <dgm:cxn modelId="{A50CFE7C-F6AC-4AC6-8C38-D778121B6CAE}" srcId="{D2EFA151-65B9-4D34-A4D5-D59604379C24}" destId="{F3335EB8-4211-40B9-AFBF-FFA836E55B25}" srcOrd="4" destOrd="0" parTransId="{F1219CFE-E765-4E04-BBD0-F3CD26653C92}" sibTransId="{C1F79EEC-F058-4B22-9F33-00CBB2765B3B}"/>
    <dgm:cxn modelId="{C44D827D-4D73-41AD-9575-588436E7E226}" srcId="{8C62E64D-441D-4644-97DA-3CB4D7A09692}" destId="{DF0ED825-4AC8-4AC8-858E-8F0BEBA360B5}" srcOrd="2" destOrd="0" parTransId="{205C2C7F-0F63-4D69-8115-CFD8D5CF16B1}" sibTransId="{2703F61B-84E0-4DBF-8A2E-81E7DD7C6ADB}"/>
    <dgm:cxn modelId="{F223507E-F5E9-4FDD-A010-E60E7A35A766}" type="presOf" srcId="{AB3CD58D-01FE-41A3-A14E-C4ACC401A170}" destId="{268038F9-30F8-4CC6-94A8-767F546DC56A}" srcOrd="0" destOrd="0" presId="urn:microsoft.com/office/officeart/2005/8/layout/vList6"/>
    <dgm:cxn modelId="{4B64888B-07DE-4352-88CA-FB1F88ED3F44}" srcId="{46D5CA99-9536-457C-9F55-25C2D07B053D}" destId="{622DDBA8-3066-49E6-A636-936F8B2DA188}" srcOrd="2" destOrd="0" parTransId="{51FA3055-1F12-4C85-90B3-BF06BD2B5D9D}" sibTransId="{019FB113-3074-4965-9D25-9EED8F5FC240}"/>
    <dgm:cxn modelId="{31F34693-68AE-4153-A074-A22660B6CEBC}" srcId="{8C62E64D-441D-4644-97DA-3CB4D7A09692}" destId="{41B8F501-49C4-494E-8CF5-CAA128CA10B3}" srcOrd="3" destOrd="0" parTransId="{F08195CB-DF35-4541-80C9-63C2C6208A16}" sibTransId="{0742AF4B-136E-4958-A9FA-9F58DEDD2F5B}"/>
    <dgm:cxn modelId="{F0399EAE-D274-4473-96A5-8015404C4350}" type="presOf" srcId="{0D487746-D732-4B5C-AA63-D42351E39F82}" destId="{52192C0D-7944-48B5-89D2-C129DACC2C18}" srcOrd="0" destOrd="1" presId="urn:microsoft.com/office/officeart/2005/8/layout/vList6"/>
    <dgm:cxn modelId="{2357F3B7-EE50-4DB0-B9FE-57E3BCD1C831}" type="presOf" srcId="{8E87C872-641B-44CB-A7AC-0D03ABC5C1E1}" destId="{7F5B08AC-2D30-4666-A93F-8A8C02E20952}" srcOrd="0" destOrd="0" presId="urn:microsoft.com/office/officeart/2005/8/layout/vList6"/>
    <dgm:cxn modelId="{9D60F5BC-CA1D-40CB-B23A-032FAB5E6252}" srcId="{C44E8E17-5E30-4AC9-BDA7-83DE9AE361B7}" destId="{9D6E9C11-107E-435A-B288-968BC503823F}" srcOrd="0" destOrd="0" parTransId="{7D132CC8-0BF1-4E86-A640-0E668C076315}" sibTransId="{64D6F8FB-4E02-4639-9553-954FD3872DF2}"/>
    <dgm:cxn modelId="{A7DB37BE-CB28-4971-831E-64883A3BE376}" type="presOf" srcId="{782162B1-0428-4FB4-922A-655437EF3B9D}" destId="{268038F9-30F8-4CC6-94A8-767F546DC56A}" srcOrd="0" destOrd="1" presId="urn:microsoft.com/office/officeart/2005/8/layout/vList6"/>
    <dgm:cxn modelId="{2B8FA9BF-33DE-4123-950A-095DD24F1B74}" srcId="{D2EFA151-65B9-4D34-A4D5-D59604379C24}" destId="{3A8FE560-EA7F-40DA-B836-7FECAA68BEC4}" srcOrd="2" destOrd="0" parTransId="{6CD6F655-6885-43D8-8BA8-75533DAEA466}" sibTransId="{210493B7-A8BD-4FCA-806F-F18A7D9FC8D7}"/>
    <dgm:cxn modelId="{5F677DC5-CEC6-421E-A357-D329F350367B}" type="presOf" srcId="{41B8F501-49C4-494E-8CF5-CAA128CA10B3}" destId="{52192C0D-7944-48B5-89D2-C129DACC2C18}" srcOrd="0" destOrd="3" presId="urn:microsoft.com/office/officeart/2005/8/layout/vList6"/>
    <dgm:cxn modelId="{15F788CE-1816-4704-8B74-32ECFC89FE3E}" type="presOf" srcId="{79759FF7-AA1A-4D12-9084-FF86069E1162}" destId="{F7B3A7E3-392E-4C96-A3EC-59539E832D36}" srcOrd="0" destOrd="1" presId="urn:microsoft.com/office/officeart/2005/8/layout/vList6"/>
    <dgm:cxn modelId="{B8432EE2-D4E6-476D-91F1-AB95E3820A54}" type="presOf" srcId="{DF0ED825-4AC8-4AC8-858E-8F0BEBA360B5}" destId="{52192C0D-7944-48B5-89D2-C129DACC2C18}" srcOrd="0" destOrd="2" presId="urn:microsoft.com/office/officeart/2005/8/layout/vList6"/>
    <dgm:cxn modelId="{A40E3EEB-EE72-47FE-9760-7BCBCC11A59A}" srcId="{8E87C872-641B-44CB-A7AC-0D03ABC5C1E1}" destId="{D2EFA151-65B9-4D34-A4D5-D59604379C24}" srcOrd="1" destOrd="0" parTransId="{F7EBAEF2-9D65-4893-A468-F30807AE486F}" sibTransId="{72B1DF37-948D-4C6D-805A-A53807AB4216}"/>
    <dgm:cxn modelId="{B3F15FFF-98AF-4601-ABBC-55F0B75B4B1F}" type="presOf" srcId="{C44E8E17-5E30-4AC9-BDA7-83DE9AE361B7}" destId="{E95BAF2C-1117-4A10-BBEA-8791DD3E0FDC}" srcOrd="0" destOrd="0" presId="urn:microsoft.com/office/officeart/2005/8/layout/vList6"/>
    <dgm:cxn modelId="{234C01E5-A979-4D5C-8251-5724C160B9B7}" type="presParOf" srcId="{7F5B08AC-2D30-4666-A93F-8A8C02E20952}" destId="{78B170DC-58CD-4106-8940-26839277F17B}" srcOrd="0" destOrd="0" presId="urn:microsoft.com/office/officeart/2005/8/layout/vList6"/>
    <dgm:cxn modelId="{30814089-67AB-4609-8012-29A41C5B74F9}" type="presParOf" srcId="{78B170DC-58CD-4106-8940-26839277F17B}" destId="{A52E9CF0-7AA1-4B05-AE2A-EDB35DE3406D}" srcOrd="0" destOrd="0" presId="urn:microsoft.com/office/officeart/2005/8/layout/vList6"/>
    <dgm:cxn modelId="{2C903626-41B5-47F4-A413-C54798F0A17A}" type="presParOf" srcId="{78B170DC-58CD-4106-8940-26839277F17B}" destId="{52192C0D-7944-48B5-89D2-C129DACC2C18}" srcOrd="1" destOrd="0" presId="urn:microsoft.com/office/officeart/2005/8/layout/vList6"/>
    <dgm:cxn modelId="{AAAA3AC2-7F3F-4595-AA94-E61FB69AE4AE}" type="presParOf" srcId="{7F5B08AC-2D30-4666-A93F-8A8C02E20952}" destId="{6D5D7C96-34D3-417D-80DF-BD37480D2C70}" srcOrd="1" destOrd="0" presId="urn:microsoft.com/office/officeart/2005/8/layout/vList6"/>
    <dgm:cxn modelId="{F3DD1EBF-E8AA-4B79-B40B-B86B60634B69}" type="presParOf" srcId="{7F5B08AC-2D30-4666-A93F-8A8C02E20952}" destId="{BBC35CB7-AFDE-48A8-AF0C-03EC3BB48CE7}" srcOrd="2" destOrd="0" presId="urn:microsoft.com/office/officeart/2005/8/layout/vList6"/>
    <dgm:cxn modelId="{3C988EE4-2EF9-49E5-98A3-94ED27D5DD9E}" type="presParOf" srcId="{BBC35CB7-AFDE-48A8-AF0C-03EC3BB48CE7}" destId="{7673D917-9882-4B30-98B1-59408C28269A}" srcOrd="0" destOrd="0" presId="urn:microsoft.com/office/officeart/2005/8/layout/vList6"/>
    <dgm:cxn modelId="{E28399FB-77AB-4601-9C81-0CD2107B64FE}" type="presParOf" srcId="{BBC35CB7-AFDE-48A8-AF0C-03EC3BB48CE7}" destId="{F7B3A7E3-392E-4C96-A3EC-59539E832D36}" srcOrd="1" destOrd="0" presId="urn:microsoft.com/office/officeart/2005/8/layout/vList6"/>
    <dgm:cxn modelId="{FF08A7A6-5E7E-417C-A64E-5955EAA90849}" type="presParOf" srcId="{7F5B08AC-2D30-4666-A93F-8A8C02E20952}" destId="{B5145178-5595-4B3A-8D89-409877802625}" srcOrd="3" destOrd="0" presId="urn:microsoft.com/office/officeart/2005/8/layout/vList6"/>
    <dgm:cxn modelId="{FAA3DE51-BE40-4E05-9A8C-93E69F993BD0}" type="presParOf" srcId="{7F5B08AC-2D30-4666-A93F-8A8C02E20952}" destId="{EE08C585-33A0-4B51-A0EF-692617B60F4D}" srcOrd="4" destOrd="0" presId="urn:microsoft.com/office/officeart/2005/8/layout/vList6"/>
    <dgm:cxn modelId="{B695330B-774B-4EF4-BFB4-DFDC6B560A75}" type="presParOf" srcId="{EE08C585-33A0-4B51-A0EF-692617B60F4D}" destId="{C300EE9A-F1DE-411A-9078-8766950DC534}" srcOrd="0" destOrd="0" presId="urn:microsoft.com/office/officeart/2005/8/layout/vList6"/>
    <dgm:cxn modelId="{13503076-8D0A-4DC2-840A-A5337B652518}" type="presParOf" srcId="{EE08C585-33A0-4B51-A0EF-692617B60F4D}" destId="{268038F9-30F8-4CC6-94A8-767F546DC56A}" srcOrd="1" destOrd="0" presId="urn:microsoft.com/office/officeart/2005/8/layout/vList6"/>
    <dgm:cxn modelId="{F6878A99-710D-4651-943A-2709BE9EB0A2}" type="presParOf" srcId="{7F5B08AC-2D30-4666-A93F-8A8C02E20952}" destId="{08E23FF4-A4F0-4876-B2E8-B46DE4313EDF}" srcOrd="5" destOrd="0" presId="urn:microsoft.com/office/officeart/2005/8/layout/vList6"/>
    <dgm:cxn modelId="{4B7F0C29-0B00-45E3-B7CB-108AD293942F}" type="presParOf" srcId="{7F5B08AC-2D30-4666-A93F-8A8C02E20952}" destId="{17014539-F03A-4BF0-947A-0A9F9B62B3A5}" srcOrd="6" destOrd="0" presId="urn:microsoft.com/office/officeart/2005/8/layout/vList6"/>
    <dgm:cxn modelId="{D4C1EEE9-AC54-4676-9C40-4877855F9D24}" type="presParOf" srcId="{17014539-F03A-4BF0-947A-0A9F9B62B3A5}" destId="{E95BAF2C-1117-4A10-BBEA-8791DD3E0FDC}" srcOrd="0" destOrd="0" presId="urn:microsoft.com/office/officeart/2005/8/layout/vList6"/>
    <dgm:cxn modelId="{F3A5A922-FCE5-4CF5-A599-0F919A38639A}" type="presParOf" srcId="{17014539-F03A-4BF0-947A-0A9F9B62B3A5}" destId="{1F7811A8-39AF-419E-B11B-26C90681E52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A5ED9-F7F2-5E4C-8E6E-418771A35E41}">
      <dsp:nvSpPr>
        <dsp:cNvPr id="0" name=""/>
        <dsp:cNvSpPr/>
      </dsp:nvSpPr>
      <dsp:spPr>
        <a:xfrm>
          <a:off x="-5520394" y="-845640"/>
          <a:ext cx="6576398" cy="6576398"/>
        </a:xfrm>
        <a:prstGeom prst="blockArc">
          <a:avLst>
            <a:gd name="adj1" fmla="val 18900000"/>
            <a:gd name="adj2" fmla="val 2700000"/>
            <a:gd name="adj3" fmla="val 328"/>
          </a:avLst>
        </a:prstGeom>
        <a:noFill/>
        <a:ln w="6350" cap="flat" cmpd="sng" algn="ctr">
          <a:noFill/>
          <a:prstDash val="solid"/>
          <a:miter lim="800000"/>
        </a:ln>
        <a:effectLst/>
      </dsp:spPr>
      <dsp:style>
        <a:lnRef idx="1">
          <a:scrgbClr r="0" g="0" b="0"/>
        </a:lnRef>
        <a:fillRef idx="0">
          <a:scrgbClr r="0" g="0" b="0"/>
        </a:fillRef>
        <a:effectRef idx="0">
          <a:scrgbClr r="0" g="0" b="0"/>
        </a:effectRef>
        <a:fontRef idx="minor"/>
      </dsp:style>
    </dsp:sp>
    <dsp:sp modelId="{3187666F-CEC9-9747-B2E2-0D379E22BEBE}">
      <dsp:nvSpPr>
        <dsp:cNvPr id="0" name=""/>
        <dsp:cNvSpPr/>
      </dsp:nvSpPr>
      <dsp:spPr>
        <a:xfrm>
          <a:off x="342691" y="222077"/>
          <a:ext cx="4575995" cy="443959"/>
        </a:xfrm>
        <a:prstGeom prst="rect">
          <a:avLst/>
        </a:prstGeom>
        <a:solidFill>
          <a:srgbClr val="16419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23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Roboto Regular"/>
              <a:cs typeface="Roboto Regular"/>
            </a:rPr>
            <a:t>Presencia de desechos sólidos en taludes y cauce</a:t>
          </a:r>
        </a:p>
      </dsp:txBody>
      <dsp:txXfrm>
        <a:off x="342691" y="222077"/>
        <a:ext cx="4575995" cy="443959"/>
      </dsp:txXfrm>
    </dsp:sp>
    <dsp:sp modelId="{F297CC07-5EA7-A644-89B2-D831ABD32ED7}">
      <dsp:nvSpPr>
        <dsp:cNvPr id="0" name=""/>
        <dsp:cNvSpPr/>
      </dsp:nvSpPr>
      <dsp:spPr>
        <a:xfrm>
          <a:off x="65216" y="166582"/>
          <a:ext cx="554949" cy="554949"/>
        </a:xfrm>
        <a:prstGeom prst="ellipse">
          <a:avLst/>
        </a:prstGeom>
        <a:solidFill>
          <a:schemeClr val="bg2">
            <a:lumMod val="90000"/>
          </a:schemeClr>
        </a:solidFill>
        <a:ln w="12700" cap="flat" cmpd="sng" algn="ctr">
          <a:noFill/>
          <a:prstDash val="solid"/>
          <a:miter lim="800000"/>
        </a:ln>
        <a:effectLst/>
      </dsp:spPr>
      <dsp:style>
        <a:lnRef idx="2">
          <a:schemeClr val="accent4"/>
        </a:lnRef>
        <a:fillRef idx="1">
          <a:schemeClr val="lt1"/>
        </a:fillRef>
        <a:effectRef idx="0">
          <a:schemeClr val="accent4"/>
        </a:effectRef>
        <a:fontRef idx="minor">
          <a:schemeClr val="dk1"/>
        </a:fontRef>
      </dsp:style>
    </dsp:sp>
    <dsp:sp modelId="{85893CF8-76F1-AE49-82BB-BF281AC78659}">
      <dsp:nvSpPr>
        <dsp:cNvPr id="0" name=""/>
        <dsp:cNvSpPr/>
      </dsp:nvSpPr>
      <dsp:spPr>
        <a:xfrm>
          <a:off x="744736" y="888407"/>
          <a:ext cx="4173950" cy="443959"/>
        </a:xfrm>
        <a:prstGeom prst="rect">
          <a:avLst/>
        </a:prstGeom>
        <a:solidFill>
          <a:srgbClr val="ED938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23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Roboto Regular"/>
              <a:cs typeface="Roboto Regular"/>
            </a:rPr>
            <a:t>Inestabilidad de laderas</a:t>
          </a:r>
        </a:p>
      </dsp:txBody>
      <dsp:txXfrm>
        <a:off x="744736" y="888407"/>
        <a:ext cx="4173950" cy="443959"/>
      </dsp:txXfrm>
    </dsp:sp>
    <dsp:sp modelId="{4D21B35E-33D0-AB48-9785-F250FDD28F1D}">
      <dsp:nvSpPr>
        <dsp:cNvPr id="0" name=""/>
        <dsp:cNvSpPr/>
      </dsp:nvSpPr>
      <dsp:spPr>
        <a:xfrm>
          <a:off x="467261" y="832912"/>
          <a:ext cx="554949" cy="554949"/>
        </a:xfrm>
        <a:prstGeom prst="ellipse">
          <a:avLst/>
        </a:prstGeom>
        <a:solidFill>
          <a:schemeClr val="bg2">
            <a:lumMod val="7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8A8869ED-3F2D-8147-A057-121961B9C154}">
      <dsp:nvSpPr>
        <dsp:cNvPr id="0" name=""/>
        <dsp:cNvSpPr/>
      </dsp:nvSpPr>
      <dsp:spPr>
        <a:xfrm>
          <a:off x="965055" y="1554249"/>
          <a:ext cx="3953631" cy="443959"/>
        </a:xfrm>
        <a:prstGeom prst="rect">
          <a:avLst/>
        </a:prstGeom>
        <a:solidFill>
          <a:srgbClr val="2D76C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23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Roboto Regular"/>
              <a:cs typeface="Roboto Regular"/>
            </a:rPr>
            <a:t>Descargas informales al cauce</a:t>
          </a:r>
        </a:p>
      </dsp:txBody>
      <dsp:txXfrm>
        <a:off x="965055" y="1554249"/>
        <a:ext cx="3953631" cy="443959"/>
      </dsp:txXfrm>
    </dsp:sp>
    <dsp:sp modelId="{37430FA3-508B-024A-B445-49C1E34DBD76}">
      <dsp:nvSpPr>
        <dsp:cNvPr id="0" name=""/>
        <dsp:cNvSpPr/>
      </dsp:nvSpPr>
      <dsp:spPr>
        <a:xfrm>
          <a:off x="687580" y="1498754"/>
          <a:ext cx="554949" cy="554949"/>
        </a:xfrm>
        <a:prstGeom prst="ellipse">
          <a:avLst/>
        </a:prstGeom>
        <a:solidFill>
          <a:schemeClr val="bg2">
            <a:lumMod val="7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7FE0B595-7E9A-DE40-960D-D756015CDCEC}">
      <dsp:nvSpPr>
        <dsp:cNvPr id="0" name=""/>
        <dsp:cNvSpPr/>
      </dsp:nvSpPr>
      <dsp:spPr>
        <a:xfrm>
          <a:off x="1035400" y="2220579"/>
          <a:ext cx="3883285" cy="443959"/>
        </a:xfrm>
        <a:prstGeom prst="rect">
          <a:avLst/>
        </a:prstGeom>
        <a:solidFill>
          <a:srgbClr val="C2241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23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Roboto Regular"/>
              <a:cs typeface="Roboto Regular"/>
            </a:rPr>
            <a:t>Mantenimiento de infraestructuras</a:t>
          </a:r>
        </a:p>
      </dsp:txBody>
      <dsp:txXfrm>
        <a:off x="1035400" y="2220579"/>
        <a:ext cx="3883285" cy="443959"/>
      </dsp:txXfrm>
    </dsp:sp>
    <dsp:sp modelId="{3C3AF490-98C5-A04C-866C-2E8A6E34EE78}">
      <dsp:nvSpPr>
        <dsp:cNvPr id="0" name=""/>
        <dsp:cNvSpPr/>
      </dsp:nvSpPr>
      <dsp:spPr>
        <a:xfrm>
          <a:off x="757926" y="2165084"/>
          <a:ext cx="554949" cy="554949"/>
        </a:xfrm>
        <a:prstGeom prst="ellipse">
          <a:avLst/>
        </a:prstGeom>
        <a:solidFill>
          <a:schemeClr val="bg2">
            <a:lumMod val="5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D141280C-211B-3D4D-BA4A-1196868E5F6C}">
      <dsp:nvSpPr>
        <dsp:cNvPr id="0" name=""/>
        <dsp:cNvSpPr/>
      </dsp:nvSpPr>
      <dsp:spPr>
        <a:xfrm>
          <a:off x="965055" y="2886909"/>
          <a:ext cx="3953631" cy="443959"/>
        </a:xfrm>
        <a:prstGeom prst="rect">
          <a:avLst/>
        </a:prstGeom>
        <a:solidFill>
          <a:srgbClr val="335EA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23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Roboto Regular"/>
              <a:cs typeface="Roboto Regular"/>
            </a:rPr>
            <a:t>Presencia de arbolado en riesgo de colapsar</a:t>
          </a:r>
        </a:p>
      </dsp:txBody>
      <dsp:txXfrm>
        <a:off x="965055" y="2886909"/>
        <a:ext cx="3953631" cy="443959"/>
      </dsp:txXfrm>
    </dsp:sp>
    <dsp:sp modelId="{1AC0A321-6A9A-2042-B1A0-465EB601CAB8}">
      <dsp:nvSpPr>
        <dsp:cNvPr id="0" name=""/>
        <dsp:cNvSpPr/>
      </dsp:nvSpPr>
      <dsp:spPr>
        <a:xfrm>
          <a:off x="687580" y="2831414"/>
          <a:ext cx="554949" cy="554949"/>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C363EDF-363F-6C43-82D0-2A5A6BEC6F2A}">
      <dsp:nvSpPr>
        <dsp:cNvPr id="0" name=""/>
        <dsp:cNvSpPr/>
      </dsp:nvSpPr>
      <dsp:spPr>
        <a:xfrm>
          <a:off x="744736" y="3552750"/>
          <a:ext cx="4173950" cy="443959"/>
        </a:xfrm>
        <a:prstGeom prst="rect">
          <a:avLst/>
        </a:prstGeom>
        <a:solidFill>
          <a:srgbClr val="45547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23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Roboto Regular"/>
              <a:cs typeface="Roboto Regular"/>
            </a:rPr>
            <a:t>Asentamientos en las franjas de protección.</a:t>
          </a:r>
        </a:p>
      </dsp:txBody>
      <dsp:txXfrm>
        <a:off x="744736" y="3552750"/>
        <a:ext cx="4173950" cy="443959"/>
      </dsp:txXfrm>
    </dsp:sp>
    <dsp:sp modelId="{ECD3D1D2-0A9A-6F4B-B480-8D6D0832D293}">
      <dsp:nvSpPr>
        <dsp:cNvPr id="0" name=""/>
        <dsp:cNvSpPr/>
      </dsp:nvSpPr>
      <dsp:spPr>
        <a:xfrm>
          <a:off x="467261" y="3497255"/>
          <a:ext cx="554949" cy="554949"/>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35DAB95-ED16-4778-B54E-2DA6B749C154}">
      <dsp:nvSpPr>
        <dsp:cNvPr id="0" name=""/>
        <dsp:cNvSpPr/>
      </dsp:nvSpPr>
      <dsp:spPr>
        <a:xfrm>
          <a:off x="342691" y="4219081"/>
          <a:ext cx="4575995" cy="443959"/>
        </a:xfrm>
        <a:prstGeom prst="rect">
          <a:avLst/>
        </a:prstGeom>
        <a:solidFill>
          <a:srgbClr val="45547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2393" tIns="45720" rIns="45720" bIns="45720" numCol="1" spcCol="1270" anchor="ctr" anchorCtr="0">
          <a:noAutofit/>
        </a:bodyPr>
        <a:lstStyle/>
        <a:p>
          <a:pPr marL="0" lvl="0" indent="0" algn="l" defTabSz="800100">
            <a:lnSpc>
              <a:spcPct val="90000"/>
            </a:lnSpc>
            <a:spcBef>
              <a:spcPct val="0"/>
            </a:spcBef>
            <a:spcAft>
              <a:spcPct val="35000"/>
            </a:spcAft>
            <a:buNone/>
          </a:pPr>
          <a:r>
            <a:rPr lang="es-419" sz="1800" kern="1200" dirty="0">
              <a:latin typeface="Roboto Regular"/>
              <a:cs typeface="Roboto Regular"/>
            </a:rPr>
            <a:t>Definición de retiros del cauce/talud</a:t>
          </a:r>
          <a:endParaRPr lang="es-ES" sz="1800" kern="1200" dirty="0">
            <a:latin typeface="Roboto Regular"/>
            <a:cs typeface="Roboto Regular"/>
          </a:endParaRPr>
        </a:p>
      </dsp:txBody>
      <dsp:txXfrm>
        <a:off x="342691" y="4219081"/>
        <a:ext cx="4575995" cy="443959"/>
      </dsp:txXfrm>
    </dsp:sp>
    <dsp:sp modelId="{AABBF1A8-69C7-42CB-8BFD-5F9BB5293F81}">
      <dsp:nvSpPr>
        <dsp:cNvPr id="0" name=""/>
        <dsp:cNvSpPr/>
      </dsp:nvSpPr>
      <dsp:spPr>
        <a:xfrm>
          <a:off x="65216" y="4163586"/>
          <a:ext cx="554949" cy="554949"/>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E6F8F-9CC0-4533-A965-8BC98B1E7C6E}">
      <dsp:nvSpPr>
        <dsp:cNvPr id="0" name=""/>
        <dsp:cNvSpPr/>
      </dsp:nvSpPr>
      <dsp:spPr>
        <a:xfrm>
          <a:off x="0" y="258155"/>
          <a:ext cx="11972068" cy="34420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71B457-CD9B-4AD5-B175-963D60C9BD87}">
      <dsp:nvSpPr>
        <dsp:cNvPr id="0" name=""/>
        <dsp:cNvSpPr/>
      </dsp:nvSpPr>
      <dsp:spPr>
        <a:xfrm>
          <a:off x="4359" y="435136"/>
          <a:ext cx="280717"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419" sz="700" kern="1200" dirty="0"/>
            <a:t>Ene-2020</a:t>
          </a:r>
          <a:endParaRPr lang="es-ES" sz="700" kern="1200" dirty="0"/>
        </a:p>
      </dsp:txBody>
      <dsp:txXfrm>
        <a:off x="4359" y="435136"/>
        <a:ext cx="280717" cy="344207"/>
      </dsp:txXfrm>
    </dsp:sp>
    <dsp:sp modelId="{EE225CB6-2C3F-441D-A8C5-6B8FA28DAD2F}">
      <dsp:nvSpPr>
        <dsp:cNvPr id="0" name=""/>
        <dsp:cNvSpPr/>
      </dsp:nvSpPr>
      <dsp:spPr>
        <a:xfrm>
          <a:off x="0"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3E900-AD84-4981-8626-9EF1FA99D28B}">
      <dsp:nvSpPr>
        <dsp:cNvPr id="0" name=""/>
        <dsp:cNvSpPr/>
      </dsp:nvSpPr>
      <dsp:spPr>
        <a:xfrm>
          <a:off x="601170"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ES" sz="700" kern="1200" dirty="0"/>
            <a:t>Feb-2020</a:t>
          </a:r>
        </a:p>
      </dsp:txBody>
      <dsp:txXfrm>
        <a:off x="601170" y="516311"/>
        <a:ext cx="571493" cy="344207"/>
      </dsp:txXfrm>
    </dsp:sp>
    <dsp:sp modelId="{BB014EDD-BA65-43D9-BFEE-AA451BD49853}">
      <dsp:nvSpPr>
        <dsp:cNvPr id="0" name=""/>
        <dsp:cNvSpPr/>
      </dsp:nvSpPr>
      <dsp:spPr>
        <a:xfrm>
          <a:off x="843890"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3CEE04-DE3E-4B82-B2E1-6C48ED173276}">
      <dsp:nvSpPr>
        <dsp:cNvPr id="0" name=""/>
        <dsp:cNvSpPr/>
      </dsp:nvSpPr>
      <dsp:spPr>
        <a:xfrm>
          <a:off x="1201238" y="35457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ES" sz="700" kern="1200" dirty="0"/>
            <a:t>Abr-2020</a:t>
          </a:r>
        </a:p>
      </dsp:txBody>
      <dsp:txXfrm>
        <a:off x="1201238" y="354571"/>
        <a:ext cx="571493" cy="344207"/>
      </dsp:txXfrm>
    </dsp:sp>
    <dsp:sp modelId="{FC9D2F96-E850-462C-A980-D3FF09ED398F}">
      <dsp:nvSpPr>
        <dsp:cNvPr id="0" name=""/>
        <dsp:cNvSpPr/>
      </dsp:nvSpPr>
      <dsp:spPr>
        <a:xfrm>
          <a:off x="1443959"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9FFBB-85B7-49A7-B0DC-86D96E6E7F75}">
      <dsp:nvSpPr>
        <dsp:cNvPr id="0" name=""/>
        <dsp:cNvSpPr/>
      </dsp:nvSpPr>
      <dsp:spPr>
        <a:xfrm>
          <a:off x="1801307"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ES" sz="700" kern="1200" dirty="0"/>
            <a:t>May-2020</a:t>
          </a:r>
        </a:p>
      </dsp:txBody>
      <dsp:txXfrm>
        <a:off x="1801307" y="516311"/>
        <a:ext cx="571493" cy="344207"/>
      </dsp:txXfrm>
    </dsp:sp>
    <dsp:sp modelId="{14B442F1-2151-442F-96AE-7948118C18F9}">
      <dsp:nvSpPr>
        <dsp:cNvPr id="0" name=""/>
        <dsp:cNvSpPr/>
      </dsp:nvSpPr>
      <dsp:spPr>
        <a:xfrm>
          <a:off x="2044027"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A93D4-922F-4713-8C5A-C49A49684B42}">
      <dsp:nvSpPr>
        <dsp:cNvPr id="0" name=""/>
        <dsp:cNvSpPr/>
      </dsp:nvSpPr>
      <dsp:spPr>
        <a:xfrm>
          <a:off x="2401375" y="35457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ES" sz="700" kern="1200" dirty="0"/>
            <a:t>Jun-2020</a:t>
          </a:r>
        </a:p>
      </dsp:txBody>
      <dsp:txXfrm>
        <a:off x="2401375" y="354571"/>
        <a:ext cx="571493" cy="344207"/>
      </dsp:txXfrm>
    </dsp:sp>
    <dsp:sp modelId="{7D65584B-6873-4CD3-AB67-F681FD0640A2}">
      <dsp:nvSpPr>
        <dsp:cNvPr id="0" name=""/>
        <dsp:cNvSpPr/>
      </dsp:nvSpPr>
      <dsp:spPr>
        <a:xfrm>
          <a:off x="2644096"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CAB3DA-46E3-46D8-8DE4-5180EA30EA94}">
      <dsp:nvSpPr>
        <dsp:cNvPr id="0" name=""/>
        <dsp:cNvSpPr/>
      </dsp:nvSpPr>
      <dsp:spPr>
        <a:xfrm>
          <a:off x="3001443"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ES" sz="700" kern="1200" dirty="0"/>
            <a:t>Jul-2020</a:t>
          </a:r>
        </a:p>
      </dsp:txBody>
      <dsp:txXfrm>
        <a:off x="3001443" y="516311"/>
        <a:ext cx="571493" cy="344207"/>
      </dsp:txXfrm>
    </dsp:sp>
    <dsp:sp modelId="{85617476-5675-4D56-B922-C387DB0C31DD}">
      <dsp:nvSpPr>
        <dsp:cNvPr id="0" name=""/>
        <dsp:cNvSpPr/>
      </dsp:nvSpPr>
      <dsp:spPr>
        <a:xfrm>
          <a:off x="3244164"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B08E7E-D032-49D2-B2C1-05CBD8A25D6A}">
      <dsp:nvSpPr>
        <dsp:cNvPr id="0" name=""/>
        <dsp:cNvSpPr/>
      </dsp:nvSpPr>
      <dsp:spPr>
        <a:xfrm>
          <a:off x="3601512" y="35457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ES" sz="700" kern="1200" dirty="0"/>
            <a:t>Ago-2020</a:t>
          </a:r>
        </a:p>
      </dsp:txBody>
      <dsp:txXfrm>
        <a:off x="3601512" y="354571"/>
        <a:ext cx="571493" cy="344207"/>
      </dsp:txXfrm>
    </dsp:sp>
    <dsp:sp modelId="{B54BE5A8-F5E6-44EC-B747-94EEA237A9BF}">
      <dsp:nvSpPr>
        <dsp:cNvPr id="0" name=""/>
        <dsp:cNvSpPr/>
      </dsp:nvSpPr>
      <dsp:spPr>
        <a:xfrm>
          <a:off x="3844233"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810E-CEA7-476B-9E48-AA217F166A03}">
      <dsp:nvSpPr>
        <dsp:cNvPr id="0" name=""/>
        <dsp:cNvSpPr/>
      </dsp:nvSpPr>
      <dsp:spPr>
        <a:xfrm>
          <a:off x="4201580"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ES" sz="700" kern="1200" dirty="0"/>
            <a:t>Sep-2020</a:t>
          </a:r>
        </a:p>
      </dsp:txBody>
      <dsp:txXfrm>
        <a:off x="4201580" y="516311"/>
        <a:ext cx="571493" cy="344207"/>
      </dsp:txXfrm>
    </dsp:sp>
    <dsp:sp modelId="{25FE9B7F-74ED-4B0B-AEB3-0AEC55B7F7F1}">
      <dsp:nvSpPr>
        <dsp:cNvPr id="0" name=""/>
        <dsp:cNvSpPr/>
      </dsp:nvSpPr>
      <dsp:spPr>
        <a:xfrm>
          <a:off x="4444301"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2DC62-D92D-452A-B2A2-FB96996DF090}">
      <dsp:nvSpPr>
        <dsp:cNvPr id="0" name=""/>
        <dsp:cNvSpPr/>
      </dsp:nvSpPr>
      <dsp:spPr>
        <a:xfrm>
          <a:off x="4801649" y="35457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419" sz="700" kern="1200" dirty="0"/>
            <a:t>Oct-2020</a:t>
          </a:r>
          <a:endParaRPr lang="es-ES" sz="700" kern="1200" dirty="0"/>
        </a:p>
      </dsp:txBody>
      <dsp:txXfrm>
        <a:off x="4801649" y="354571"/>
        <a:ext cx="571493" cy="344207"/>
      </dsp:txXfrm>
    </dsp:sp>
    <dsp:sp modelId="{C78E34C2-2734-4FE2-B7D5-5FAE0E7FC5D6}">
      <dsp:nvSpPr>
        <dsp:cNvPr id="0" name=""/>
        <dsp:cNvSpPr/>
      </dsp:nvSpPr>
      <dsp:spPr>
        <a:xfrm>
          <a:off x="5044370"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68AEBC-1D74-46CD-80B8-6FB55BAEE48C}">
      <dsp:nvSpPr>
        <dsp:cNvPr id="0" name=""/>
        <dsp:cNvSpPr/>
      </dsp:nvSpPr>
      <dsp:spPr>
        <a:xfrm>
          <a:off x="5401717"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endParaRPr lang="es-ES" sz="700" kern="1200" dirty="0"/>
        </a:p>
      </dsp:txBody>
      <dsp:txXfrm>
        <a:off x="5401717" y="516311"/>
        <a:ext cx="571493" cy="344207"/>
      </dsp:txXfrm>
    </dsp:sp>
    <dsp:sp modelId="{F23BBAEF-B114-45D3-972C-E0130065B5D0}">
      <dsp:nvSpPr>
        <dsp:cNvPr id="0" name=""/>
        <dsp:cNvSpPr/>
      </dsp:nvSpPr>
      <dsp:spPr>
        <a:xfrm>
          <a:off x="5644438"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34FCC-0E31-43E9-801A-D5480CF2D9AD}">
      <dsp:nvSpPr>
        <dsp:cNvPr id="0" name=""/>
        <dsp:cNvSpPr/>
      </dsp:nvSpPr>
      <dsp:spPr>
        <a:xfrm>
          <a:off x="6001786" y="0"/>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endParaRPr lang="es-ES" sz="700" kern="1200" dirty="0"/>
        </a:p>
      </dsp:txBody>
      <dsp:txXfrm>
        <a:off x="6001786" y="0"/>
        <a:ext cx="571493" cy="344207"/>
      </dsp:txXfrm>
    </dsp:sp>
    <dsp:sp modelId="{6EB57364-4584-4966-AC2F-12A96028AFE4}">
      <dsp:nvSpPr>
        <dsp:cNvPr id="0" name=""/>
        <dsp:cNvSpPr/>
      </dsp:nvSpPr>
      <dsp:spPr>
        <a:xfrm>
          <a:off x="6244507"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A0CD8-1746-481B-9F6D-AC35B27F10D9}">
      <dsp:nvSpPr>
        <dsp:cNvPr id="0" name=""/>
        <dsp:cNvSpPr/>
      </dsp:nvSpPr>
      <dsp:spPr>
        <a:xfrm>
          <a:off x="6601854"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endParaRPr lang="es-ES" sz="700" kern="1200" dirty="0"/>
        </a:p>
      </dsp:txBody>
      <dsp:txXfrm>
        <a:off x="6601854" y="516311"/>
        <a:ext cx="571493" cy="344207"/>
      </dsp:txXfrm>
    </dsp:sp>
    <dsp:sp modelId="{93298901-C0CF-4921-A483-B3BF2ADFAD32}">
      <dsp:nvSpPr>
        <dsp:cNvPr id="0" name=""/>
        <dsp:cNvSpPr/>
      </dsp:nvSpPr>
      <dsp:spPr>
        <a:xfrm>
          <a:off x="6844575"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B2AFC-50ED-4CA0-A740-F6EA3EAEADB3}">
      <dsp:nvSpPr>
        <dsp:cNvPr id="0" name=""/>
        <dsp:cNvSpPr/>
      </dsp:nvSpPr>
      <dsp:spPr>
        <a:xfrm>
          <a:off x="7201923" y="0"/>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endParaRPr lang="es-ES" sz="700" kern="1200" dirty="0"/>
        </a:p>
      </dsp:txBody>
      <dsp:txXfrm>
        <a:off x="7201923" y="0"/>
        <a:ext cx="571493" cy="344207"/>
      </dsp:txXfrm>
    </dsp:sp>
    <dsp:sp modelId="{7AA1A130-DDCF-40E8-B855-4AA40C1FC42E}">
      <dsp:nvSpPr>
        <dsp:cNvPr id="0" name=""/>
        <dsp:cNvSpPr/>
      </dsp:nvSpPr>
      <dsp:spPr>
        <a:xfrm>
          <a:off x="7444644"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32E1D-2FE4-48EC-8FF6-EC3AA7AA346E}">
      <dsp:nvSpPr>
        <dsp:cNvPr id="0" name=""/>
        <dsp:cNvSpPr/>
      </dsp:nvSpPr>
      <dsp:spPr>
        <a:xfrm>
          <a:off x="7801991"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endParaRPr lang="es-ES" sz="700" kern="1200" dirty="0"/>
        </a:p>
      </dsp:txBody>
      <dsp:txXfrm>
        <a:off x="7801991" y="516311"/>
        <a:ext cx="571493" cy="344207"/>
      </dsp:txXfrm>
    </dsp:sp>
    <dsp:sp modelId="{BDBA3829-16D2-42C4-B2E6-0AC738CBD845}">
      <dsp:nvSpPr>
        <dsp:cNvPr id="0" name=""/>
        <dsp:cNvSpPr/>
      </dsp:nvSpPr>
      <dsp:spPr>
        <a:xfrm>
          <a:off x="8044712"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901C02-57AC-44DE-A6A4-928CECB29B23}">
      <dsp:nvSpPr>
        <dsp:cNvPr id="0" name=""/>
        <dsp:cNvSpPr/>
      </dsp:nvSpPr>
      <dsp:spPr>
        <a:xfrm>
          <a:off x="8402060" y="0"/>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endParaRPr lang="es-ES" sz="700" kern="1200" dirty="0"/>
        </a:p>
      </dsp:txBody>
      <dsp:txXfrm>
        <a:off x="8402060" y="0"/>
        <a:ext cx="571493" cy="344207"/>
      </dsp:txXfrm>
    </dsp:sp>
    <dsp:sp modelId="{B464E0C4-1F54-47EC-83A0-E222A37B5E90}">
      <dsp:nvSpPr>
        <dsp:cNvPr id="0" name=""/>
        <dsp:cNvSpPr/>
      </dsp:nvSpPr>
      <dsp:spPr>
        <a:xfrm>
          <a:off x="8644781"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31DC4-4BB6-4B6D-80B1-345C59057E33}">
      <dsp:nvSpPr>
        <dsp:cNvPr id="0" name=""/>
        <dsp:cNvSpPr/>
      </dsp:nvSpPr>
      <dsp:spPr>
        <a:xfrm>
          <a:off x="9002128"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419" sz="700" kern="1200" dirty="0"/>
            <a:t>Feb-2021</a:t>
          </a:r>
          <a:endParaRPr lang="es-ES" sz="700" kern="1200" dirty="0"/>
        </a:p>
      </dsp:txBody>
      <dsp:txXfrm>
        <a:off x="9002128" y="516311"/>
        <a:ext cx="571493" cy="344207"/>
      </dsp:txXfrm>
    </dsp:sp>
    <dsp:sp modelId="{30E38FB8-EDF7-4933-9164-3DCE976E9A67}">
      <dsp:nvSpPr>
        <dsp:cNvPr id="0" name=""/>
        <dsp:cNvSpPr/>
      </dsp:nvSpPr>
      <dsp:spPr>
        <a:xfrm>
          <a:off x="9244849"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36738-3ADD-4728-AFD7-CDA6013CFD18}">
      <dsp:nvSpPr>
        <dsp:cNvPr id="0" name=""/>
        <dsp:cNvSpPr/>
      </dsp:nvSpPr>
      <dsp:spPr>
        <a:xfrm>
          <a:off x="10208758" y="354568"/>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419" sz="700" kern="1200" dirty="0"/>
            <a:t>Jun-2021</a:t>
          </a:r>
          <a:endParaRPr lang="es-ES" sz="700" kern="1200" dirty="0"/>
        </a:p>
      </dsp:txBody>
      <dsp:txXfrm>
        <a:off x="10208758" y="354568"/>
        <a:ext cx="571493" cy="344207"/>
      </dsp:txXfrm>
    </dsp:sp>
    <dsp:sp modelId="{421875A3-53B7-44B9-9BB6-1A1413BDDCE1}">
      <dsp:nvSpPr>
        <dsp:cNvPr id="0" name=""/>
        <dsp:cNvSpPr/>
      </dsp:nvSpPr>
      <dsp:spPr>
        <a:xfrm>
          <a:off x="10470071"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B86BA-F0C8-45BB-8A0F-7C12D20ACDED}">
      <dsp:nvSpPr>
        <dsp:cNvPr id="0" name=""/>
        <dsp:cNvSpPr/>
      </dsp:nvSpPr>
      <dsp:spPr>
        <a:xfrm>
          <a:off x="11350002" y="516311"/>
          <a:ext cx="571493" cy="34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ES" sz="700" kern="1200" dirty="0"/>
            <a:t>Dic - 2021</a:t>
          </a:r>
        </a:p>
      </dsp:txBody>
      <dsp:txXfrm>
        <a:off x="11350002" y="516311"/>
        <a:ext cx="571493" cy="344207"/>
      </dsp:txXfrm>
    </dsp:sp>
    <dsp:sp modelId="{BB272846-DC86-4310-8229-DBDB7A530BD6}">
      <dsp:nvSpPr>
        <dsp:cNvPr id="0" name=""/>
        <dsp:cNvSpPr/>
      </dsp:nvSpPr>
      <dsp:spPr>
        <a:xfrm>
          <a:off x="11606097" y="387233"/>
          <a:ext cx="86051" cy="86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E6F8F-9CC0-4533-A965-8BC98B1E7C6E}">
      <dsp:nvSpPr>
        <dsp:cNvPr id="0" name=""/>
        <dsp:cNvSpPr/>
      </dsp:nvSpPr>
      <dsp:spPr>
        <a:xfrm>
          <a:off x="0" y="258155"/>
          <a:ext cx="11972068" cy="34420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EC6A3-9EA6-435E-9131-77F6017289A7}">
      <dsp:nvSpPr>
        <dsp:cNvPr id="0" name=""/>
        <dsp:cNvSpPr/>
      </dsp:nvSpPr>
      <dsp:spPr>
        <a:xfrm>
          <a:off x="0" y="-239443"/>
          <a:ext cx="11112758" cy="262468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5D98AF-1884-429E-878A-5BB4F2D59F1C}">
      <dsp:nvSpPr>
        <dsp:cNvPr id="0" name=""/>
        <dsp:cNvSpPr/>
      </dsp:nvSpPr>
      <dsp:spPr>
        <a:xfrm>
          <a:off x="354567" y="502325"/>
          <a:ext cx="2391628" cy="1141150"/>
        </a:xfrm>
        <a:prstGeom prst="roundRect">
          <a:avLst>
            <a:gd name="adj" fmla="val 10000"/>
          </a:avLst>
        </a:prstGeom>
        <a:blipFill rotWithShape="1">
          <a:blip xmlns:r="http://schemas.openxmlformats.org/officeDocument/2006/relationships" r:embed="rId1"/>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564A21-4B52-4E57-8840-1C8F847332C2}">
      <dsp:nvSpPr>
        <dsp:cNvPr id="0" name=""/>
        <dsp:cNvSpPr/>
      </dsp:nvSpPr>
      <dsp:spPr>
        <a:xfrm rot="10800000">
          <a:off x="336443" y="1906357"/>
          <a:ext cx="2427877" cy="203733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May-2020                           </a:t>
          </a:r>
        </a:p>
        <a:p>
          <a:pPr marL="0" lvl="0" indent="0" algn="ctr" defTabSz="622300">
            <a:lnSpc>
              <a:spcPct val="90000"/>
            </a:lnSpc>
            <a:spcBef>
              <a:spcPct val="0"/>
            </a:spcBef>
            <a:spcAft>
              <a:spcPct val="35000"/>
            </a:spcAft>
            <a:buNone/>
          </a:pPr>
          <a:endParaRPr lang="es-ES" sz="1400" b="1" kern="1200" dirty="0">
            <a:solidFill>
              <a:schemeClr val="tx1"/>
            </a:solidFill>
            <a:effectLst/>
            <a:latin typeface="Roboto Regular"/>
            <a:ea typeface="+mn-ea"/>
            <a:cs typeface="Roboto Regular"/>
          </a:endParaRPr>
        </a:p>
        <a:p>
          <a:pPr marL="0" lvl="0" indent="0" algn="ctr" defTabSz="622300">
            <a:lnSpc>
              <a:spcPct val="90000"/>
            </a:lnSpc>
            <a:spcBef>
              <a:spcPct val="0"/>
            </a:spcBef>
            <a:spcAft>
              <a:spcPct val="35000"/>
            </a:spcAft>
            <a:buNone/>
          </a:pPr>
          <a:r>
            <a:rPr lang="es-ES" sz="1400" kern="1200" dirty="0">
              <a:solidFill>
                <a:schemeClr val="dk1"/>
              </a:solidFill>
              <a:effectLst/>
              <a:latin typeface="Roboto Regular"/>
              <a:ea typeface="+mn-ea"/>
              <a:cs typeface="Roboto Regular"/>
            </a:rPr>
            <a:t>Trabajos de mitigación (enrocado provisional) realizados al pie del talud de la calle E3F</a:t>
          </a:r>
          <a:endParaRPr lang="es-EC" sz="1400" b="1" kern="1200" dirty="0">
            <a:solidFill>
              <a:schemeClr val="tx1"/>
            </a:solidFill>
          </a:endParaRPr>
        </a:p>
      </dsp:txBody>
      <dsp:txXfrm rot="10800000">
        <a:off x="399098" y="1906357"/>
        <a:ext cx="2302567" cy="1974684"/>
      </dsp:txXfrm>
    </dsp:sp>
    <dsp:sp modelId="{35840617-9092-4950-B798-47DA875C5394}">
      <dsp:nvSpPr>
        <dsp:cNvPr id="0" name=""/>
        <dsp:cNvSpPr/>
      </dsp:nvSpPr>
      <dsp:spPr>
        <a:xfrm>
          <a:off x="3007107" y="466845"/>
          <a:ext cx="2427877" cy="1212110"/>
        </a:xfrm>
        <a:prstGeom prst="roundRect">
          <a:avLst>
            <a:gd name="adj" fmla="val 10000"/>
          </a:avLst>
        </a:prstGeom>
        <a:blipFill rotWithShape="1">
          <a:blip xmlns:r="http://schemas.openxmlformats.org/officeDocument/2006/relationships" r:embed="rId2"/>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EBA440-07A7-4CD4-97ED-244E1C8CDD15}">
      <dsp:nvSpPr>
        <dsp:cNvPr id="0" name=""/>
        <dsp:cNvSpPr/>
      </dsp:nvSpPr>
      <dsp:spPr>
        <a:xfrm rot="10800000">
          <a:off x="3007107" y="1906357"/>
          <a:ext cx="2427877" cy="203733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Jun-2020             </a:t>
          </a:r>
        </a:p>
        <a:p>
          <a:pPr marL="0" lvl="0" indent="0" algn="ctr" defTabSz="622300">
            <a:lnSpc>
              <a:spcPct val="90000"/>
            </a:lnSpc>
            <a:spcBef>
              <a:spcPct val="0"/>
            </a:spcBef>
            <a:spcAft>
              <a:spcPct val="35000"/>
            </a:spcAft>
            <a:buNone/>
          </a:pPr>
          <a:endParaRPr lang="es-ES" sz="1400" b="1" kern="1200" dirty="0">
            <a:solidFill>
              <a:schemeClr val="tx1"/>
            </a:solidFill>
            <a:effectLst/>
            <a:latin typeface="Roboto Regular"/>
            <a:ea typeface="+mn-ea"/>
            <a:cs typeface="Roboto Regular"/>
          </a:endParaRPr>
        </a:p>
        <a:p>
          <a:pPr marL="0" lvl="0" indent="0" algn="ctr" defTabSz="622300">
            <a:lnSpc>
              <a:spcPct val="90000"/>
            </a:lnSpc>
            <a:spcBef>
              <a:spcPct val="0"/>
            </a:spcBef>
            <a:spcAft>
              <a:spcPct val="35000"/>
            </a:spcAft>
            <a:buNone/>
          </a:pPr>
          <a:r>
            <a:rPr lang="es-ES" sz="1400" kern="1200" dirty="0">
              <a:solidFill>
                <a:schemeClr val="dk1"/>
              </a:solidFill>
              <a:effectLst/>
              <a:latin typeface="Roboto Regular"/>
              <a:ea typeface="+mn-ea"/>
              <a:cs typeface="Roboto Regular"/>
            </a:rPr>
            <a:t>Trabajos de mitigación (enrocado provisional) realizados al pie del talud de la calle E3F, márgenes de colectores y puente Susana Letor.</a:t>
          </a:r>
          <a:endParaRPr lang="es-EC" sz="1400" b="1" kern="1200" dirty="0">
            <a:solidFill>
              <a:schemeClr val="tx1"/>
            </a:solidFill>
          </a:endParaRPr>
        </a:p>
      </dsp:txBody>
      <dsp:txXfrm rot="10800000">
        <a:off x="3069762" y="1906357"/>
        <a:ext cx="2302567" cy="1974684"/>
      </dsp:txXfrm>
    </dsp:sp>
    <dsp:sp modelId="{9DDEC683-9A95-4460-BCAF-6E4F17066516}">
      <dsp:nvSpPr>
        <dsp:cNvPr id="0" name=""/>
        <dsp:cNvSpPr/>
      </dsp:nvSpPr>
      <dsp:spPr>
        <a:xfrm>
          <a:off x="5677772" y="461699"/>
          <a:ext cx="2427877" cy="1222403"/>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85DC04-4AB5-499D-96B1-62A858DB3230}">
      <dsp:nvSpPr>
        <dsp:cNvPr id="0" name=""/>
        <dsp:cNvSpPr/>
      </dsp:nvSpPr>
      <dsp:spPr>
        <a:xfrm rot="10800000">
          <a:off x="5677772" y="1906357"/>
          <a:ext cx="2427877" cy="203733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Sep-2020 </a:t>
          </a:r>
        </a:p>
        <a:p>
          <a:pPr marL="0" lvl="0" indent="0" algn="ctr" defTabSz="622300">
            <a:lnSpc>
              <a:spcPct val="90000"/>
            </a:lnSpc>
            <a:spcBef>
              <a:spcPct val="0"/>
            </a:spcBef>
            <a:spcAft>
              <a:spcPct val="35000"/>
            </a:spcAft>
            <a:buNone/>
          </a:pPr>
          <a:endParaRPr lang="es-ES" sz="1400" b="1" kern="1200" dirty="0">
            <a:solidFill>
              <a:schemeClr val="tx1"/>
            </a:solidFill>
            <a:effectLst/>
            <a:latin typeface="Roboto Regular"/>
            <a:ea typeface="+mn-ea"/>
            <a:cs typeface="Roboto Regular"/>
          </a:endParaRPr>
        </a:p>
        <a:p>
          <a:pPr marL="0" lvl="0" indent="0" algn="ctr" defTabSz="622300">
            <a:lnSpc>
              <a:spcPct val="90000"/>
            </a:lnSpc>
            <a:spcBef>
              <a:spcPct val="0"/>
            </a:spcBef>
            <a:spcAft>
              <a:spcPct val="35000"/>
            </a:spcAft>
            <a:buNone/>
          </a:pPr>
          <a:r>
            <a:rPr lang="es-ES" sz="1400" kern="1200" dirty="0">
              <a:solidFill>
                <a:schemeClr val="dk1"/>
              </a:solidFill>
              <a:effectLst/>
              <a:latin typeface="Roboto Regular"/>
              <a:ea typeface="+mn-ea"/>
              <a:cs typeface="Roboto Regular"/>
            </a:rPr>
            <a:t>Trabajos limpieza de la entrada al colector bajo la avenida Gonzalo Pérez Bustamante, acondicionamiento del cauce</a:t>
          </a:r>
          <a:endParaRPr lang="es-EC" sz="1400" b="1" kern="1200" dirty="0">
            <a:solidFill>
              <a:schemeClr val="tx1"/>
            </a:solidFill>
          </a:endParaRPr>
        </a:p>
      </dsp:txBody>
      <dsp:txXfrm rot="10800000">
        <a:off x="5740427" y="1906357"/>
        <a:ext cx="2302567" cy="1974684"/>
      </dsp:txXfrm>
    </dsp:sp>
    <dsp:sp modelId="{BFB70555-335F-4CD0-A4F4-2CFEDD156C34}">
      <dsp:nvSpPr>
        <dsp:cNvPr id="0" name=""/>
        <dsp:cNvSpPr/>
      </dsp:nvSpPr>
      <dsp:spPr>
        <a:xfrm>
          <a:off x="8348437" y="461699"/>
          <a:ext cx="2427877" cy="1222403"/>
        </a:xfrm>
        <a:prstGeom prst="roundRect">
          <a:avLst>
            <a:gd name="adj" fmla="val 10000"/>
          </a:avLst>
        </a:prstGeom>
        <a:blipFill rotWithShape="1">
          <a:blip xmlns:r="http://schemas.openxmlformats.org/officeDocument/2006/relationships" r:embed="rId4"/>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10C8F9-4343-40DF-83A0-1A106E2EE13E}">
      <dsp:nvSpPr>
        <dsp:cNvPr id="0" name=""/>
        <dsp:cNvSpPr/>
      </dsp:nvSpPr>
      <dsp:spPr>
        <a:xfrm rot="10800000">
          <a:off x="8348437" y="1906357"/>
          <a:ext cx="2427877" cy="203733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Dic-2020 </a:t>
          </a:r>
        </a:p>
        <a:p>
          <a:pPr marL="0" lvl="0" indent="0" algn="ctr" defTabSz="622300">
            <a:lnSpc>
              <a:spcPct val="90000"/>
            </a:lnSpc>
            <a:spcBef>
              <a:spcPct val="0"/>
            </a:spcBef>
            <a:spcAft>
              <a:spcPct val="35000"/>
            </a:spcAft>
            <a:buNone/>
          </a:pPr>
          <a:endParaRPr lang="es-ES" sz="1400" b="1" kern="1200" dirty="0">
            <a:solidFill>
              <a:schemeClr val="tx1"/>
            </a:solidFill>
            <a:effectLst/>
            <a:latin typeface="Roboto Regular"/>
            <a:ea typeface="+mn-ea"/>
            <a:cs typeface="Roboto Regular"/>
          </a:endParaRPr>
        </a:p>
        <a:p>
          <a:pPr marL="0" lvl="0" indent="0" algn="ctr" defTabSz="622300">
            <a:lnSpc>
              <a:spcPct val="90000"/>
            </a:lnSpc>
            <a:spcBef>
              <a:spcPct val="0"/>
            </a:spcBef>
            <a:spcAft>
              <a:spcPct val="35000"/>
            </a:spcAft>
            <a:buNone/>
          </a:pPr>
          <a:r>
            <a:rPr lang="es-ES" sz="1400" kern="1200" dirty="0">
              <a:solidFill>
                <a:schemeClr val="dk1"/>
              </a:solidFill>
              <a:effectLst/>
              <a:latin typeface="Roboto Regular"/>
              <a:ea typeface="+mn-ea"/>
              <a:cs typeface="Roboto Regular"/>
            </a:rPr>
            <a:t>Trabajos de mitigación (enrocado provisional) realizados al pie del talud de la calle E3F, acondicionamiento del cauce</a:t>
          </a:r>
          <a:endParaRPr lang="es-EC" sz="1400" b="1" kern="1200" dirty="0">
            <a:solidFill>
              <a:schemeClr val="tx1"/>
            </a:solidFill>
          </a:endParaRPr>
        </a:p>
      </dsp:txBody>
      <dsp:txXfrm rot="10800000">
        <a:off x="8411092" y="1906357"/>
        <a:ext cx="2302567" cy="19746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E6F8F-9CC0-4533-A965-8BC98B1E7C6E}">
      <dsp:nvSpPr>
        <dsp:cNvPr id="0" name=""/>
        <dsp:cNvSpPr/>
      </dsp:nvSpPr>
      <dsp:spPr>
        <a:xfrm>
          <a:off x="0" y="258155"/>
          <a:ext cx="11972068" cy="34420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EC6A3-9EA6-435E-9131-77F6017289A7}">
      <dsp:nvSpPr>
        <dsp:cNvPr id="0" name=""/>
        <dsp:cNvSpPr/>
      </dsp:nvSpPr>
      <dsp:spPr>
        <a:xfrm>
          <a:off x="0" y="0"/>
          <a:ext cx="11112758" cy="195812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6068DA-36D0-4A50-AA29-BA82FA084629}">
      <dsp:nvSpPr>
        <dsp:cNvPr id="0" name=""/>
        <dsp:cNvSpPr/>
      </dsp:nvSpPr>
      <dsp:spPr>
        <a:xfrm>
          <a:off x="336443" y="261083"/>
          <a:ext cx="2427877" cy="1435961"/>
        </a:xfrm>
        <a:prstGeom prst="roundRect">
          <a:avLst>
            <a:gd name="adj" fmla="val 10000"/>
          </a:avLst>
        </a:prstGeom>
        <a:blipFill rotWithShape="1">
          <a:blip xmlns:r="http://schemas.openxmlformats.org/officeDocument/2006/relationships" r:embed="rId1"/>
          <a:srcRect/>
          <a:stretch>
            <a:fillRect t="-105000" b="-10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FEC3A-1FFC-4368-A3D2-B22FA4212F31}">
      <dsp:nvSpPr>
        <dsp:cNvPr id="0" name=""/>
        <dsp:cNvSpPr/>
      </dsp:nvSpPr>
      <dsp:spPr>
        <a:xfrm rot="10800000">
          <a:off x="336443" y="1958129"/>
          <a:ext cx="2427877" cy="239326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Feb-2021 </a:t>
          </a:r>
        </a:p>
        <a:p>
          <a:pPr marL="0" lvl="0" indent="0" algn="ctr" defTabSz="622300">
            <a:lnSpc>
              <a:spcPct val="90000"/>
            </a:lnSpc>
            <a:spcBef>
              <a:spcPct val="0"/>
            </a:spcBef>
            <a:spcAft>
              <a:spcPct val="35000"/>
            </a:spcAft>
            <a:buNone/>
          </a:pPr>
          <a:endParaRPr lang="es-ES" sz="1400" b="1" kern="1200" dirty="0">
            <a:solidFill>
              <a:schemeClr val="tx1"/>
            </a:solidFill>
            <a:effectLst/>
            <a:latin typeface="Roboto Regular"/>
            <a:ea typeface="+mn-ea"/>
            <a:cs typeface="Roboto Regular"/>
          </a:endParaRPr>
        </a:p>
        <a:p>
          <a:pPr marL="0" lvl="0" indent="0" algn="ctr" defTabSz="622300">
            <a:lnSpc>
              <a:spcPct val="90000"/>
            </a:lnSpc>
            <a:spcBef>
              <a:spcPct val="0"/>
            </a:spcBef>
            <a:spcAft>
              <a:spcPct val="35000"/>
            </a:spcAft>
            <a:buNone/>
          </a:pPr>
          <a:r>
            <a:rPr lang="es-ES" sz="1400" kern="1200" dirty="0">
              <a:solidFill>
                <a:schemeClr val="dk1"/>
              </a:solidFill>
              <a:effectLst/>
              <a:latin typeface="Roboto Regular"/>
              <a:ea typeface="+mn-ea"/>
              <a:cs typeface="Roboto Regular"/>
            </a:rPr>
            <a:t>Trabajos limpieza de la entrada al colector bajo la avenida Gonzalo Pérez Bustamante, acondicionamiento del cauce</a:t>
          </a:r>
          <a:endParaRPr lang="es-EC" sz="1400" b="1" kern="1200" dirty="0">
            <a:solidFill>
              <a:schemeClr val="tx1"/>
            </a:solidFill>
          </a:endParaRPr>
        </a:p>
      </dsp:txBody>
      <dsp:txXfrm rot="10800000">
        <a:off x="410044" y="1958129"/>
        <a:ext cx="2280675" cy="2319667"/>
      </dsp:txXfrm>
    </dsp:sp>
    <dsp:sp modelId="{08423B39-AADE-45AB-9F6F-49BE969E0449}">
      <dsp:nvSpPr>
        <dsp:cNvPr id="0" name=""/>
        <dsp:cNvSpPr/>
      </dsp:nvSpPr>
      <dsp:spPr>
        <a:xfrm>
          <a:off x="3007107" y="261083"/>
          <a:ext cx="2427877" cy="1435961"/>
        </a:xfrm>
        <a:prstGeom prst="roundRect">
          <a:avLst>
            <a:gd name="adj" fmla="val 10000"/>
          </a:avLst>
        </a:prstGeom>
        <a:blipFill rotWithShape="1">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515120-F639-4809-8484-4EEE825C91F9}">
      <dsp:nvSpPr>
        <dsp:cNvPr id="0" name=""/>
        <dsp:cNvSpPr/>
      </dsp:nvSpPr>
      <dsp:spPr>
        <a:xfrm rot="10800000">
          <a:off x="3007107" y="1958129"/>
          <a:ext cx="2427877" cy="239326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Abr-2021</a:t>
          </a:r>
        </a:p>
        <a:p>
          <a:pPr marL="0" lvl="0" indent="0" algn="ctr" defTabSz="622300">
            <a:lnSpc>
              <a:spcPct val="90000"/>
            </a:lnSpc>
            <a:spcBef>
              <a:spcPct val="0"/>
            </a:spcBef>
            <a:spcAft>
              <a:spcPct val="35000"/>
            </a:spcAft>
            <a:buNone/>
          </a:pPr>
          <a:endParaRPr lang="es-ES" sz="1400" b="1" kern="1200" dirty="0">
            <a:solidFill>
              <a:schemeClr val="tx1"/>
            </a:solidFill>
            <a:effectLst/>
            <a:latin typeface="Roboto Regular"/>
            <a:ea typeface="+mn-ea"/>
            <a:cs typeface="Roboto Regular"/>
          </a:endParaRPr>
        </a:p>
        <a:p>
          <a:pPr marL="0" lvl="0" indent="0" algn="ctr" defTabSz="622300">
            <a:lnSpc>
              <a:spcPct val="90000"/>
            </a:lnSpc>
            <a:spcBef>
              <a:spcPct val="0"/>
            </a:spcBef>
            <a:spcAft>
              <a:spcPct val="35000"/>
            </a:spcAft>
            <a:buNone/>
          </a:pPr>
          <a:r>
            <a:rPr lang="es-ES" sz="1400" kern="1200" dirty="0">
              <a:solidFill>
                <a:schemeClr val="dk1"/>
              </a:solidFill>
              <a:effectLst/>
              <a:latin typeface="Roboto Regular"/>
              <a:ea typeface="+mn-ea"/>
              <a:cs typeface="Roboto Regular"/>
            </a:rPr>
            <a:t>Trabajos limpieza de la entrada al colector bajo la avenida Gonzalo Pérez Bustamante, acondicionamiento del cauce</a:t>
          </a:r>
          <a:r>
            <a:rPr lang="es-ES" sz="1400" b="1" kern="1200" dirty="0">
              <a:solidFill>
                <a:schemeClr val="tx1"/>
              </a:solidFill>
            </a:rPr>
            <a:t>  </a:t>
          </a:r>
          <a:endParaRPr lang="es-EC" sz="1400" b="1" kern="1200" dirty="0">
            <a:solidFill>
              <a:schemeClr val="tx1"/>
            </a:solidFill>
          </a:endParaRPr>
        </a:p>
      </dsp:txBody>
      <dsp:txXfrm rot="10800000">
        <a:off x="3080708" y="1958129"/>
        <a:ext cx="2280675" cy="2319667"/>
      </dsp:txXfrm>
    </dsp:sp>
    <dsp:sp modelId="{85C2BB56-5E9D-4B32-8BB0-7DB2307D9E83}">
      <dsp:nvSpPr>
        <dsp:cNvPr id="0" name=""/>
        <dsp:cNvSpPr/>
      </dsp:nvSpPr>
      <dsp:spPr>
        <a:xfrm>
          <a:off x="5677772" y="261083"/>
          <a:ext cx="2427877" cy="1435961"/>
        </a:xfrm>
        <a:prstGeom prst="roundRect">
          <a:avLst>
            <a:gd name="adj" fmla="val 10000"/>
          </a:avLst>
        </a:prstGeom>
        <a:blipFill rotWithShape="1">
          <a:blip xmlns:r="http://schemas.openxmlformats.org/officeDocument/2006/relationships" r:embed="rId3"/>
          <a:srcRect/>
          <a:stretch>
            <a:fillRect t="-63000" b="-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62F71-5E12-49E0-8068-DFC14A03B284}">
      <dsp:nvSpPr>
        <dsp:cNvPr id="0" name=""/>
        <dsp:cNvSpPr/>
      </dsp:nvSpPr>
      <dsp:spPr>
        <a:xfrm rot="10800000">
          <a:off x="5677772" y="1958129"/>
          <a:ext cx="2427877" cy="239326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Jun-2021 </a:t>
          </a:r>
        </a:p>
        <a:p>
          <a:pPr marL="0" lvl="0" indent="0" algn="ctr" defTabSz="622300">
            <a:lnSpc>
              <a:spcPct val="90000"/>
            </a:lnSpc>
            <a:spcBef>
              <a:spcPct val="0"/>
            </a:spcBef>
            <a:spcAft>
              <a:spcPct val="35000"/>
            </a:spcAft>
            <a:buNone/>
          </a:pPr>
          <a:endParaRPr lang="es-ES" sz="1400" b="1" kern="1200" dirty="0">
            <a:solidFill>
              <a:schemeClr val="tx1"/>
            </a:solidFill>
            <a:effectLst/>
            <a:latin typeface="Roboto Regular"/>
            <a:ea typeface="+mn-ea"/>
            <a:cs typeface="Roboto Regular"/>
          </a:endParaRPr>
        </a:p>
        <a:p>
          <a:pPr marL="0" lvl="0" indent="0" algn="ctr" defTabSz="622300">
            <a:lnSpc>
              <a:spcPct val="90000"/>
            </a:lnSpc>
            <a:spcBef>
              <a:spcPct val="0"/>
            </a:spcBef>
            <a:spcAft>
              <a:spcPct val="35000"/>
            </a:spcAft>
            <a:buNone/>
          </a:pPr>
          <a:r>
            <a:rPr lang="es-ES" sz="1400" kern="1200" dirty="0">
              <a:solidFill>
                <a:schemeClr val="dk1"/>
              </a:solidFill>
              <a:effectLst/>
              <a:latin typeface="Roboto Regular"/>
              <a:ea typeface="+mn-ea"/>
              <a:cs typeface="Roboto Regular"/>
            </a:rPr>
            <a:t>Trabajos de mitigación (enrocado provisional) realizados al pie del talud de la calle E3F, márgenes de colectores y puente Susana Letor</a:t>
          </a:r>
          <a:endParaRPr lang="es-EC" sz="1400" b="1" kern="1200" dirty="0">
            <a:solidFill>
              <a:schemeClr val="tx1"/>
            </a:solidFill>
          </a:endParaRPr>
        </a:p>
      </dsp:txBody>
      <dsp:txXfrm rot="10800000">
        <a:off x="5751373" y="1958129"/>
        <a:ext cx="2280675" cy="2319667"/>
      </dsp:txXfrm>
    </dsp:sp>
    <dsp:sp modelId="{EF914183-9017-4185-9AEB-B379342D1877}">
      <dsp:nvSpPr>
        <dsp:cNvPr id="0" name=""/>
        <dsp:cNvSpPr/>
      </dsp:nvSpPr>
      <dsp:spPr>
        <a:xfrm>
          <a:off x="8348437" y="261083"/>
          <a:ext cx="2427877" cy="1435961"/>
        </a:xfrm>
        <a:prstGeom prst="roundRect">
          <a:avLst>
            <a:gd name="adj" fmla="val 10000"/>
          </a:avLst>
        </a:prstGeom>
        <a:blipFill rotWithShape="1">
          <a:blip xmlns:r="http://schemas.openxmlformats.org/officeDocument/2006/relationships" r:embed="rId4"/>
          <a:srcRect/>
          <a:stretch>
            <a:fillRect t="-138000" b="-1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35DCC1-A10D-4514-BFA1-73B15EE03EC8}">
      <dsp:nvSpPr>
        <dsp:cNvPr id="0" name=""/>
        <dsp:cNvSpPr/>
      </dsp:nvSpPr>
      <dsp:spPr>
        <a:xfrm rot="10800000">
          <a:off x="8348437" y="1958129"/>
          <a:ext cx="2427877" cy="239326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Ago-2021</a:t>
          </a:r>
        </a:p>
        <a:p>
          <a:pPr marL="0" lvl="0" indent="0" algn="ctr" defTabSz="622300">
            <a:lnSpc>
              <a:spcPct val="90000"/>
            </a:lnSpc>
            <a:spcBef>
              <a:spcPct val="0"/>
            </a:spcBef>
            <a:spcAft>
              <a:spcPct val="35000"/>
            </a:spcAft>
            <a:buNone/>
          </a:pPr>
          <a:endParaRPr lang="es-ES" sz="1400" b="1" kern="1200" dirty="0">
            <a:solidFill>
              <a:schemeClr val="tx1"/>
            </a:solidFill>
            <a:effectLst/>
            <a:latin typeface="Roboto Regular"/>
            <a:ea typeface="+mn-ea"/>
            <a:cs typeface="Roboto Regular"/>
          </a:endParaRPr>
        </a:p>
        <a:p>
          <a:pPr marL="0" lvl="0" indent="0" algn="ctr" defTabSz="622300">
            <a:lnSpc>
              <a:spcPct val="90000"/>
            </a:lnSpc>
            <a:spcBef>
              <a:spcPct val="0"/>
            </a:spcBef>
            <a:spcAft>
              <a:spcPct val="35000"/>
            </a:spcAft>
            <a:buNone/>
          </a:pPr>
          <a:r>
            <a:rPr lang="es-ES" sz="1400" kern="1200" dirty="0">
              <a:solidFill>
                <a:schemeClr val="dk1"/>
              </a:solidFill>
              <a:effectLst/>
              <a:latin typeface="Roboto Regular"/>
              <a:ea typeface="+mn-ea"/>
              <a:cs typeface="Roboto Regular"/>
            </a:rPr>
            <a:t>Trabajos de mitigación (enrocado provisional) realizados al pie del talud de la calle E3F, márgenes de colectores y puente Susana Letor</a:t>
          </a:r>
          <a:endParaRPr lang="es-EC" sz="1400" b="1" kern="1200" dirty="0">
            <a:solidFill>
              <a:schemeClr val="tx1"/>
            </a:solidFill>
          </a:endParaRPr>
        </a:p>
      </dsp:txBody>
      <dsp:txXfrm rot="10800000">
        <a:off x="8422038" y="1958129"/>
        <a:ext cx="2280675" cy="23196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92C0D-7944-48B5-89D2-C129DACC2C18}">
      <dsp:nvSpPr>
        <dsp:cNvPr id="0" name=""/>
        <dsp:cNvSpPr/>
      </dsp:nvSpPr>
      <dsp:spPr>
        <a:xfrm>
          <a:off x="3700387" y="2091"/>
          <a:ext cx="5543806" cy="15192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ES" sz="1200" kern="1200" dirty="0">
              <a:solidFill>
                <a:schemeClr val="dk1"/>
              </a:solidFill>
              <a:latin typeface="+mn-lt"/>
              <a:ea typeface="+mn-ea"/>
              <a:cs typeface="+mn-cs"/>
            </a:rPr>
            <a:t>Construcción de obras de estabilización de taludes, junto a los interceptores del rio Machángara desde la Av. Susana Letor y barrio Valle del Sur.</a:t>
          </a:r>
          <a:endParaRPr lang="es-ES" sz="1200" kern="1200" dirty="0"/>
        </a:p>
        <a:p>
          <a:pPr marL="114300" lvl="1" indent="-114300" algn="l" defTabSz="533400">
            <a:lnSpc>
              <a:spcPct val="90000"/>
            </a:lnSpc>
            <a:spcBef>
              <a:spcPct val="0"/>
            </a:spcBef>
            <a:spcAft>
              <a:spcPct val="15000"/>
            </a:spcAft>
            <a:buChar char="•"/>
          </a:pPr>
          <a:r>
            <a:rPr lang="es-ES" sz="1200" kern="1200" dirty="0">
              <a:solidFill>
                <a:schemeClr val="dk1"/>
              </a:solidFill>
              <a:latin typeface="+mn-lt"/>
              <a:ea typeface="+mn-ea"/>
              <a:cs typeface="+mn-cs"/>
            </a:rPr>
            <a:t>Construcción de interceptores rio Machángara, hasta la quebrada Chuzalongo.</a:t>
          </a:r>
          <a:endParaRPr lang="es-ES" sz="1200" kern="1200" dirty="0"/>
        </a:p>
        <a:p>
          <a:pPr marL="114300" lvl="1" indent="-114300" algn="l" defTabSz="533400">
            <a:lnSpc>
              <a:spcPct val="90000"/>
            </a:lnSpc>
            <a:spcBef>
              <a:spcPct val="0"/>
            </a:spcBef>
            <a:spcAft>
              <a:spcPct val="15000"/>
            </a:spcAft>
            <a:buChar char="•"/>
          </a:pPr>
          <a:r>
            <a:rPr lang="es-419" sz="1200" kern="1200" dirty="0"/>
            <a:t>Mantenimiento periódico de las entradas a los colectores propiedad de la Empresa.</a:t>
          </a:r>
          <a:endParaRPr lang="es-ES" sz="1200" kern="1200" dirty="0"/>
        </a:p>
        <a:p>
          <a:pPr marL="114300" lvl="1" indent="-114300" algn="l" defTabSz="533400">
            <a:lnSpc>
              <a:spcPct val="90000"/>
            </a:lnSpc>
            <a:spcBef>
              <a:spcPct val="0"/>
            </a:spcBef>
            <a:spcAft>
              <a:spcPct val="15000"/>
            </a:spcAft>
            <a:buChar char="•"/>
          </a:pPr>
          <a:r>
            <a:rPr lang="es-419" sz="1200" kern="1200" dirty="0"/>
            <a:t>Limpieza periódica del cauce</a:t>
          </a:r>
          <a:endParaRPr lang="es-ES" sz="1200" kern="1200" dirty="0"/>
        </a:p>
      </dsp:txBody>
      <dsp:txXfrm>
        <a:off x="3700387" y="191998"/>
        <a:ext cx="4974084" cy="1139444"/>
      </dsp:txXfrm>
    </dsp:sp>
    <dsp:sp modelId="{A52E9CF0-7AA1-4B05-AE2A-EDB35DE3406D}">
      <dsp:nvSpPr>
        <dsp:cNvPr id="0" name=""/>
        <dsp:cNvSpPr/>
      </dsp:nvSpPr>
      <dsp:spPr>
        <a:xfrm>
          <a:off x="4515" y="483588"/>
          <a:ext cx="3695871" cy="5562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419" sz="2400" kern="1200" dirty="0"/>
            <a:t>EPMMAPS</a:t>
          </a:r>
          <a:endParaRPr lang="es-ES" sz="2400" kern="1200" dirty="0"/>
        </a:p>
      </dsp:txBody>
      <dsp:txXfrm>
        <a:off x="31670" y="510743"/>
        <a:ext cx="3641561" cy="501953"/>
      </dsp:txXfrm>
    </dsp:sp>
    <dsp:sp modelId="{F7B3A7E3-392E-4C96-A3EC-59539E832D36}">
      <dsp:nvSpPr>
        <dsp:cNvPr id="0" name=""/>
        <dsp:cNvSpPr/>
      </dsp:nvSpPr>
      <dsp:spPr>
        <a:xfrm>
          <a:off x="3700387" y="1638381"/>
          <a:ext cx="5543806" cy="160232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ES" sz="1200" kern="1200" dirty="0">
              <a:solidFill>
                <a:schemeClr val="dk1"/>
              </a:solidFill>
              <a:effectLst/>
              <a:latin typeface="+mn-lt"/>
              <a:ea typeface="+mn-ea"/>
              <a:cs typeface="+mn-cs"/>
            </a:rPr>
            <a:t>Retiro de árboles como eucaliptos y acacias negras con apoyo de Administración Zonal Quitumbe y Secretaría de Ambiente</a:t>
          </a:r>
          <a:endParaRPr lang="es-ES" sz="1200" kern="1200" dirty="0"/>
        </a:p>
        <a:p>
          <a:pPr marL="114300" lvl="1" indent="-114300" algn="l" defTabSz="533400">
            <a:lnSpc>
              <a:spcPct val="90000"/>
            </a:lnSpc>
            <a:spcBef>
              <a:spcPct val="0"/>
            </a:spcBef>
            <a:spcAft>
              <a:spcPct val="15000"/>
            </a:spcAft>
            <a:buChar char="•"/>
          </a:pPr>
          <a:r>
            <a:rPr lang="es-419" sz="1200" kern="1200" dirty="0">
              <a:solidFill>
                <a:schemeClr val="dk1"/>
              </a:solidFill>
              <a:effectLst/>
              <a:latin typeface="+mn-lt"/>
              <a:ea typeface="+mn-ea"/>
              <a:cs typeface="+mn-cs"/>
            </a:rPr>
            <a:t>Reforzamiento del puente sobre la avenida Susana Letor</a:t>
          </a:r>
          <a:endParaRPr lang="es-ES" sz="1200" kern="1200" dirty="0"/>
        </a:p>
        <a:p>
          <a:pPr marL="114300" lvl="1" indent="-114300" algn="l" defTabSz="533400">
            <a:lnSpc>
              <a:spcPct val="90000"/>
            </a:lnSpc>
            <a:spcBef>
              <a:spcPct val="0"/>
            </a:spcBef>
            <a:spcAft>
              <a:spcPct val="15000"/>
            </a:spcAft>
            <a:buChar char="•"/>
          </a:pPr>
          <a:r>
            <a:rPr lang="es-419" sz="1200" kern="1200" dirty="0">
              <a:solidFill>
                <a:schemeClr val="dk1"/>
              </a:solidFill>
              <a:latin typeface="+mn-lt"/>
              <a:ea typeface="+mn-ea"/>
              <a:cs typeface="+mn-cs"/>
            </a:rPr>
            <a:t>Estabilización de la mesa de la vía E3F (Acción conjunta entre EPMMOP, EPMAPS, EMSEGURIDAD)</a:t>
          </a:r>
          <a:endParaRPr lang="es-ES" sz="1200" kern="1200" dirty="0"/>
        </a:p>
        <a:p>
          <a:pPr marL="114300" lvl="1" indent="-114300" algn="l" defTabSz="533400">
            <a:lnSpc>
              <a:spcPct val="90000"/>
            </a:lnSpc>
            <a:spcBef>
              <a:spcPct val="0"/>
            </a:spcBef>
            <a:spcAft>
              <a:spcPct val="15000"/>
            </a:spcAft>
            <a:buChar char="•"/>
          </a:pPr>
          <a:r>
            <a:rPr lang="es-419" sz="1200" kern="1200" dirty="0"/>
            <a:t>Mantenimiento periódico de las entradas a los colectores propiedad de la Empresa</a:t>
          </a:r>
          <a:endParaRPr lang="es-ES" sz="1200" kern="1200" dirty="0"/>
        </a:p>
        <a:p>
          <a:pPr marL="57150" lvl="1" indent="-57150" algn="l" defTabSz="488950">
            <a:lnSpc>
              <a:spcPct val="90000"/>
            </a:lnSpc>
            <a:spcBef>
              <a:spcPct val="0"/>
            </a:spcBef>
            <a:spcAft>
              <a:spcPct val="15000"/>
            </a:spcAft>
            <a:buChar char="•"/>
          </a:pPr>
          <a:endParaRPr lang="es-ES" sz="1100" kern="1200" dirty="0"/>
        </a:p>
      </dsp:txBody>
      <dsp:txXfrm>
        <a:off x="3700387" y="1838672"/>
        <a:ext cx="4942933" cy="1201746"/>
      </dsp:txXfrm>
    </dsp:sp>
    <dsp:sp modelId="{7673D917-9882-4B30-98B1-59408C28269A}">
      <dsp:nvSpPr>
        <dsp:cNvPr id="0" name=""/>
        <dsp:cNvSpPr/>
      </dsp:nvSpPr>
      <dsp:spPr>
        <a:xfrm>
          <a:off x="4515" y="2191268"/>
          <a:ext cx="3695871" cy="4965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419" sz="2400" kern="1200" dirty="0"/>
            <a:t>EPMMOP</a:t>
          </a:r>
          <a:endParaRPr lang="es-ES" sz="2400" kern="1200" dirty="0"/>
        </a:p>
      </dsp:txBody>
      <dsp:txXfrm>
        <a:off x="28755" y="2215508"/>
        <a:ext cx="3647391" cy="448073"/>
      </dsp:txXfrm>
    </dsp:sp>
    <dsp:sp modelId="{268038F9-30F8-4CC6-94A8-767F546DC56A}">
      <dsp:nvSpPr>
        <dsp:cNvPr id="0" name=""/>
        <dsp:cNvSpPr/>
      </dsp:nvSpPr>
      <dsp:spPr>
        <a:xfrm>
          <a:off x="3699484" y="3357741"/>
          <a:ext cx="5549226" cy="117031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419" sz="1200" kern="1200" dirty="0"/>
            <a:t>Cierre de frentes en quebradas abiertas para evitar la disposición inadecuada de residuos sólidos (basura).</a:t>
          </a:r>
          <a:endParaRPr lang="es-ES" sz="1200" kern="1200" dirty="0"/>
        </a:p>
        <a:p>
          <a:pPr marL="114300" lvl="1" indent="-114300" algn="l" defTabSz="533400">
            <a:lnSpc>
              <a:spcPct val="90000"/>
            </a:lnSpc>
            <a:spcBef>
              <a:spcPct val="0"/>
            </a:spcBef>
            <a:spcAft>
              <a:spcPct val="15000"/>
            </a:spcAft>
            <a:buChar char="•"/>
          </a:pPr>
          <a:r>
            <a:rPr lang="es-419" sz="1200" kern="1200" dirty="0"/>
            <a:t>Control y monitoreo periódico de sitios de alto riesgo.</a:t>
          </a:r>
          <a:endParaRPr lang="es-ES" sz="1200" kern="1200" dirty="0"/>
        </a:p>
        <a:p>
          <a:pPr marL="114300" lvl="1" indent="-114300" algn="l" defTabSz="533400">
            <a:lnSpc>
              <a:spcPct val="90000"/>
            </a:lnSpc>
            <a:spcBef>
              <a:spcPct val="0"/>
            </a:spcBef>
            <a:spcAft>
              <a:spcPct val="15000"/>
            </a:spcAft>
            <a:buChar char="•"/>
          </a:pPr>
          <a:r>
            <a:rPr lang="es-419" sz="1200" kern="1200" dirty="0"/>
            <a:t>Atención y seguimiento a la problemática del sector San Pedro de Guajaló</a:t>
          </a:r>
          <a:endParaRPr lang="es-ES" sz="1200" kern="1200" dirty="0"/>
        </a:p>
      </dsp:txBody>
      <dsp:txXfrm>
        <a:off x="3699484" y="3504031"/>
        <a:ext cx="5110357" cy="877737"/>
      </dsp:txXfrm>
    </dsp:sp>
    <dsp:sp modelId="{C300EE9A-F1DE-411A-9078-8766950DC534}">
      <dsp:nvSpPr>
        <dsp:cNvPr id="0" name=""/>
        <dsp:cNvSpPr/>
      </dsp:nvSpPr>
      <dsp:spPr>
        <a:xfrm>
          <a:off x="0" y="3611782"/>
          <a:ext cx="3699484" cy="6622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419" sz="2400" kern="1200" dirty="0"/>
            <a:t>ADMINISTRACIÓN ZONAL QUITUMBE</a:t>
          </a:r>
          <a:endParaRPr lang="es-ES" sz="2400" kern="1200" dirty="0"/>
        </a:p>
      </dsp:txBody>
      <dsp:txXfrm>
        <a:off x="32328" y="3644110"/>
        <a:ext cx="3634828" cy="597579"/>
      </dsp:txXfrm>
    </dsp:sp>
    <dsp:sp modelId="{1F7811A8-39AF-419E-B11B-26C90681E520}">
      <dsp:nvSpPr>
        <dsp:cNvPr id="0" name=""/>
        <dsp:cNvSpPr/>
      </dsp:nvSpPr>
      <dsp:spPr>
        <a:xfrm>
          <a:off x="3699484" y="4645090"/>
          <a:ext cx="5549226" cy="117031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419" sz="1200" kern="1200" dirty="0"/>
            <a:t>Aprobación y entrega de </a:t>
          </a:r>
          <a:r>
            <a:rPr lang="es-ES" sz="1200" kern="1200" dirty="0"/>
            <a:t>Plan de acciones en zonas priorizadas en el tramo de la Qda. Caupicho/Río Machángara</a:t>
          </a:r>
        </a:p>
      </dsp:txBody>
      <dsp:txXfrm>
        <a:off x="3699484" y="4791380"/>
        <a:ext cx="5110357" cy="877737"/>
      </dsp:txXfrm>
    </dsp:sp>
    <dsp:sp modelId="{E95BAF2C-1117-4A10-BBEA-8791DD3E0FDC}">
      <dsp:nvSpPr>
        <dsp:cNvPr id="0" name=""/>
        <dsp:cNvSpPr/>
      </dsp:nvSpPr>
      <dsp:spPr>
        <a:xfrm>
          <a:off x="0" y="4645090"/>
          <a:ext cx="3699484" cy="11703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419" sz="2400" kern="1200" dirty="0"/>
            <a:t>SGSG – DMGR</a:t>
          </a:r>
          <a:endParaRPr lang="es-ES" sz="2400" kern="1200" dirty="0"/>
        </a:p>
      </dsp:txBody>
      <dsp:txXfrm>
        <a:off x="57130" y="4702220"/>
        <a:ext cx="3585224" cy="105605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F9AA3-A8F6-4B7E-9BB3-6E2351F6E23B}" type="datetimeFigureOut">
              <a:rPr lang="es-EC" smtClean="0"/>
              <a:t>4/1/2022</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AEAA4-1386-4CA7-A5D3-B4915568890C}" type="slidenum">
              <a:rPr lang="es-EC" smtClean="0"/>
              <a:t>‹Nº›</a:t>
            </a:fld>
            <a:endParaRPr lang="es-EC" dirty="0"/>
          </a:p>
        </p:txBody>
      </p:sp>
    </p:spTree>
    <p:extLst>
      <p:ext uri="{BB962C8B-B14F-4D97-AF65-F5344CB8AC3E}">
        <p14:creationId xmlns:p14="http://schemas.microsoft.com/office/powerpoint/2010/main" val="1686079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135951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48029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53267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135179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4920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8" name="Marcador de pie de página 7"/>
          <p:cNvSpPr>
            <a:spLocks noGrp="1"/>
          </p:cNvSpPr>
          <p:nvPr>
            <p:ph type="ftr" sz="quarter" idx="11"/>
          </p:nvPr>
        </p:nvSpPr>
        <p:spPr/>
        <p:txBody>
          <a:bodyPr/>
          <a:lstStyle/>
          <a:p>
            <a:endParaRPr lang="es-ES_tradnl" dirty="0"/>
          </a:p>
        </p:txBody>
      </p:sp>
      <p:sp>
        <p:nvSpPr>
          <p:cNvPr id="9" name="Marcador de número de diapositiva 8"/>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150456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4" name="Marcador de pie de página 3"/>
          <p:cNvSpPr>
            <a:spLocks noGrp="1"/>
          </p:cNvSpPr>
          <p:nvPr>
            <p:ph type="ftr" sz="quarter" idx="11"/>
          </p:nvPr>
        </p:nvSpPr>
        <p:spPr/>
        <p:txBody>
          <a:bodyPr/>
          <a:lstStyle/>
          <a:p>
            <a:endParaRPr lang="es-ES_tradnl" dirty="0"/>
          </a:p>
        </p:txBody>
      </p:sp>
      <p:sp>
        <p:nvSpPr>
          <p:cNvPr id="5" name="Marcador de número de diapositiva 4"/>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68046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3" name="Marcador de pie de página 2"/>
          <p:cNvSpPr>
            <a:spLocks noGrp="1"/>
          </p:cNvSpPr>
          <p:nvPr>
            <p:ph type="ftr" sz="quarter" idx="11"/>
          </p:nvPr>
        </p:nvSpPr>
        <p:spPr/>
        <p:txBody>
          <a:bodyPr/>
          <a:lstStyle/>
          <a:p>
            <a:endParaRPr lang="es-ES_tradnl" dirty="0"/>
          </a:p>
        </p:txBody>
      </p:sp>
      <p:sp>
        <p:nvSpPr>
          <p:cNvPr id="4" name="Marcador de número de diapositiva 3"/>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70604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49698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04/01/2022</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15925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8E9CB-C5E4-D447-87EB-F9BE3040ECD0}" type="datetimeFigureOut">
              <a:rPr lang="es-ES_tradnl" smtClean="0"/>
              <a:t>04/01/2022</a:t>
            </a:fld>
            <a:endParaRPr lang="es-ES_tradnl" dirty="0"/>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3825F-3E91-9148-B63E-ED6A1E11E9D3}" type="slidenum">
              <a:rPr lang="es-ES_tradnl" smtClean="0"/>
              <a:t>‹Nº›</a:t>
            </a:fld>
            <a:endParaRPr lang="es-ES_tradnl" dirty="0"/>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Layout" Target="../diagrams/layout1.xml"/><Relationship Id="rId7" Type="http://schemas.openxmlformats.org/officeDocument/2006/relationships/image" Target="../media/image1.emf"/><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Layout" Target="../diagrams/layout2.xml"/><Relationship Id="rId7" Type="http://schemas.openxmlformats.org/officeDocument/2006/relationships/image" Target="../media/image1.emf"/><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2.emf"/><Relationship Id="rId13" Type="http://schemas.microsoft.com/office/2007/relationships/diagramDrawing" Target="../diagrams/drawing4.xml"/><Relationship Id="rId3" Type="http://schemas.openxmlformats.org/officeDocument/2006/relationships/diagramLayout" Target="../diagrams/layout3.xml"/><Relationship Id="rId7" Type="http://schemas.openxmlformats.org/officeDocument/2006/relationships/image" Target="../media/image1.emf"/><Relationship Id="rId12" Type="http://schemas.openxmlformats.org/officeDocument/2006/relationships/diagramColors" Target="../diagrams/colors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diagramQuickStyle" Target="../diagrams/quickStyle4.xml"/><Relationship Id="rId5" Type="http://schemas.openxmlformats.org/officeDocument/2006/relationships/diagramColors" Target="../diagrams/colors3.xml"/><Relationship Id="rId10" Type="http://schemas.openxmlformats.org/officeDocument/2006/relationships/diagramLayout" Target="../diagrams/layout4.xml"/><Relationship Id="rId4" Type="http://schemas.openxmlformats.org/officeDocument/2006/relationships/diagramQuickStyle" Target="../diagrams/quickStyle3.xml"/><Relationship Id="rId9" Type="http://schemas.openxmlformats.org/officeDocument/2006/relationships/diagramData" Target="../diagrams/data4.xml"/></Relationships>
</file>

<file path=ppt/slides/_rels/slide5.xml.rels><?xml version="1.0" encoding="UTF-8" standalone="yes"?>
<Relationships xmlns="http://schemas.openxmlformats.org/package/2006/relationships"><Relationship Id="rId8" Type="http://schemas.openxmlformats.org/officeDocument/2006/relationships/image" Target="../media/image2.emf"/><Relationship Id="rId13" Type="http://schemas.microsoft.com/office/2007/relationships/diagramDrawing" Target="../diagrams/drawing6.xml"/><Relationship Id="rId3" Type="http://schemas.openxmlformats.org/officeDocument/2006/relationships/diagramLayout" Target="../diagrams/layout5.xml"/><Relationship Id="rId7" Type="http://schemas.openxmlformats.org/officeDocument/2006/relationships/image" Target="../media/image1.emf"/><Relationship Id="rId12" Type="http://schemas.openxmlformats.org/officeDocument/2006/relationships/diagramColors" Target="../diagrams/colors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openxmlformats.org/officeDocument/2006/relationships/diagramQuickStyle" Target="../diagrams/quickStyle6.xml"/><Relationship Id="rId5" Type="http://schemas.openxmlformats.org/officeDocument/2006/relationships/diagramColors" Target="../diagrams/colors5.xml"/><Relationship Id="rId10" Type="http://schemas.openxmlformats.org/officeDocument/2006/relationships/diagramLayout" Target="../diagrams/layout6.xml"/><Relationship Id="rId4" Type="http://schemas.openxmlformats.org/officeDocument/2006/relationships/diagramQuickStyle" Target="../diagrams/quickStyle5.xml"/><Relationship Id="rId9" Type="http://schemas.openxmlformats.org/officeDocument/2006/relationships/diagramData" Target="../diagrams/data6.xml"/></Relationships>
</file>

<file path=ppt/slides/_rels/slide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Layout" Target="../diagrams/layout7.xml"/><Relationship Id="rId7" Type="http://schemas.openxmlformats.org/officeDocument/2006/relationships/image" Target="../media/image1.emf"/><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p:cNvSpPr txBox="1"/>
          <p:nvPr/>
        </p:nvSpPr>
        <p:spPr>
          <a:xfrm>
            <a:off x="3899333" y="2808941"/>
            <a:ext cx="8292667" cy="2062103"/>
          </a:xfrm>
          <a:prstGeom prst="rect">
            <a:avLst/>
          </a:prstGeom>
          <a:noFill/>
        </p:spPr>
        <p:txBody>
          <a:bodyPr wrap="square" rtlCol="0">
            <a:spAutoFit/>
          </a:bodyPr>
          <a:lstStyle/>
          <a:p>
            <a:r>
              <a:rPr lang="es-ES" sz="3200" b="1" dirty="0">
                <a:solidFill>
                  <a:srgbClr val="45547A"/>
                </a:solidFill>
              </a:rPr>
              <a:t>Resolución A017 declaratoria de emergencia de la quebrada Caupicho</a:t>
            </a:r>
          </a:p>
          <a:p>
            <a:r>
              <a:rPr lang="es-ES" sz="3200" b="1" dirty="0">
                <a:solidFill>
                  <a:srgbClr val="45547A"/>
                </a:solidFill>
              </a:rPr>
              <a:t>SEGUIMIENTO DE ACCIONES</a:t>
            </a:r>
          </a:p>
          <a:p>
            <a:endParaRPr lang="es-ES" sz="3200" b="1" dirty="0">
              <a:solidFill>
                <a:srgbClr val="45547A"/>
              </a:solidFill>
            </a:endParaRPr>
          </a:p>
        </p:txBody>
      </p:sp>
      <p:sp>
        <p:nvSpPr>
          <p:cNvPr id="4" name="CuadroTexto 3"/>
          <p:cNvSpPr txBox="1"/>
          <p:nvPr/>
        </p:nvSpPr>
        <p:spPr>
          <a:xfrm>
            <a:off x="3899333" y="4517101"/>
            <a:ext cx="8292666" cy="707886"/>
          </a:xfrm>
          <a:prstGeom prst="rect">
            <a:avLst/>
          </a:prstGeom>
          <a:noFill/>
        </p:spPr>
        <p:txBody>
          <a:bodyPr wrap="square" rtlCol="0">
            <a:spAutoFit/>
          </a:bodyPr>
          <a:lstStyle/>
          <a:p>
            <a:r>
              <a:rPr lang="es-ES" sz="2000" b="1" dirty="0">
                <a:solidFill>
                  <a:schemeClr val="tx1">
                    <a:lumMod val="50000"/>
                    <a:lumOff val="50000"/>
                  </a:schemeClr>
                </a:solidFill>
              </a:rPr>
              <a:t>Secretaría General de Seguridad y Gobernabilidad</a:t>
            </a:r>
          </a:p>
          <a:p>
            <a:r>
              <a:rPr lang="es-ES" sz="2000" b="1" dirty="0">
                <a:solidFill>
                  <a:schemeClr val="tx1">
                    <a:lumMod val="50000"/>
                    <a:lumOff val="50000"/>
                  </a:schemeClr>
                </a:solidFill>
              </a:rPr>
              <a:t>04 de enero de 2022</a:t>
            </a:r>
          </a:p>
        </p:txBody>
      </p:sp>
      <p:cxnSp>
        <p:nvCxnSpPr>
          <p:cNvPr id="7" name="Conector recto 6"/>
          <p:cNvCxnSpPr/>
          <p:nvPr/>
        </p:nvCxnSpPr>
        <p:spPr>
          <a:xfrm>
            <a:off x="3602204" y="454717"/>
            <a:ext cx="0" cy="5691807"/>
          </a:xfrm>
          <a:prstGeom prst="line">
            <a:avLst/>
          </a:prstGeom>
          <a:ln>
            <a:solidFill>
              <a:srgbClr val="45547A"/>
            </a:solidFill>
          </a:ln>
        </p:spPr>
        <p:style>
          <a:lnRef idx="2">
            <a:schemeClr val="accent1"/>
          </a:lnRef>
          <a:fillRef idx="0">
            <a:schemeClr val="accent1"/>
          </a:fillRef>
          <a:effectRef idx="1">
            <a:schemeClr val="accent1"/>
          </a:effectRef>
          <a:fontRef idx="minor">
            <a:schemeClr val="tx1"/>
          </a:fontRef>
        </p:style>
      </p:cxnSp>
      <p:pic>
        <p:nvPicPr>
          <p:cNvPr id="6" name="Imagen 5">
            <a:extLst>
              <a:ext uri="{FF2B5EF4-FFF2-40B4-BE49-F238E27FC236}">
                <a16:creationId xmlns:a16="http://schemas.microsoft.com/office/drawing/2014/main" id="{0779EF3B-1A8B-4274-AD2B-26F3CF89C34F}"/>
              </a:ext>
            </a:extLst>
          </p:cNvPr>
          <p:cNvPicPr>
            <a:picLocks noChangeAspect="1"/>
          </p:cNvPicPr>
          <p:nvPr/>
        </p:nvPicPr>
        <p:blipFill>
          <a:blip r:embed="rId2"/>
          <a:stretch>
            <a:fillRect/>
          </a:stretch>
        </p:blipFill>
        <p:spPr>
          <a:xfrm>
            <a:off x="0" y="6615410"/>
            <a:ext cx="6091707" cy="242590"/>
          </a:xfrm>
          <a:prstGeom prst="rect">
            <a:avLst/>
          </a:prstGeom>
        </p:spPr>
      </p:pic>
      <p:pic>
        <p:nvPicPr>
          <p:cNvPr id="8" name="Imagen 7">
            <a:extLst>
              <a:ext uri="{FF2B5EF4-FFF2-40B4-BE49-F238E27FC236}">
                <a16:creationId xmlns:a16="http://schemas.microsoft.com/office/drawing/2014/main" id="{0A03C74E-F929-400F-862F-9EE6C8FDC6F3}"/>
              </a:ext>
            </a:extLst>
          </p:cNvPr>
          <p:cNvPicPr>
            <a:picLocks noChangeAspect="1"/>
          </p:cNvPicPr>
          <p:nvPr/>
        </p:nvPicPr>
        <p:blipFill>
          <a:blip r:embed="rId3"/>
          <a:stretch>
            <a:fillRect/>
          </a:stretch>
        </p:blipFill>
        <p:spPr>
          <a:xfrm>
            <a:off x="10036387" y="6104289"/>
            <a:ext cx="1929040" cy="562637"/>
          </a:xfrm>
          <a:prstGeom prst="rect">
            <a:avLst/>
          </a:prstGeom>
        </p:spPr>
      </p:pic>
    </p:spTree>
    <p:extLst>
      <p:ext uri="{BB962C8B-B14F-4D97-AF65-F5344CB8AC3E}">
        <p14:creationId xmlns:p14="http://schemas.microsoft.com/office/powerpoint/2010/main" val="591547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2971328234"/>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2. TRAMO ABIERTO DE LA QUEBRADA CAUPICHO</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5A48CF2F-FDC5-4E95-9B33-8795C98F3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739"/>
          <a:stretch/>
        </p:blipFill>
        <p:spPr bwMode="auto">
          <a:xfrm>
            <a:off x="99137" y="464323"/>
            <a:ext cx="5686453" cy="5008618"/>
          </a:xfrm>
          <a:prstGeom prst="rect">
            <a:avLst/>
          </a:prstGeom>
          <a:noFill/>
          <a:ln>
            <a:solidFill>
              <a:schemeClr val="tx1"/>
            </a:solidFill>
          </a:ln>
        </p:spPr>
      </p:pic>
      <p:pic>
        <p:nvPicPr>
          <p:cNvPr id="10" name="Imagen 9">
            <a:extLst>
              <a:ext uri="{FF2B5EF4-FFF2-40B4-BE49-F238E27FC236}">
                <a16:creationId xmlns:a16="http://schemas.microsoft.com/office/drawing/2014/main" id="{5CF03AEF-42DA-4D5F-B2B1-410A7A1C3919}"/>
              </a:ext>
            </a:extLst>
          </p:cNvPr>
          <p:cNvPicPr>
            <a:picLocks noChangeAspect="1"/>
          </p:cNvPicPr>
          <p:nvPr/>
        </p:nvPicPr>
        <p:blipFill>
          <a:blip r:embed="rId5"/>
          <a:stretch>
            <a:fillRect/>
          </a:stretch>
        </p:blipFill>
        <p:spPr>
          <a:xfrm>
            <a:off x="5989185" y="464323"/>
            <a:ext cx="5557363" cy="5115383"/>
          </a:xfrm>
          <a:prstGeom prst="rect">
            <a:avLst/>
          </a:prstGeom>
        </p:spPr>
      </p:pic>
      <p:sp>
        <p:nvSpPr>
          <p:cNvPr id="11" name="CuadroTexto 10">
            <a:extLst>
              <a:ext uri="{FF2B5EF4-FFF2-40B4-BE49-F238E27FC236}">
                <a16:creationId xmlns:a16="http://schemas.microsoft.com/office/drawing/2014/main" id="{5171A1E2-104B-4E2A-AA20-995837C61677}"/>
              </a:ext>
            </a:extLst>
          </p:cNvPr>
          <p:cNvSpPr txBox="1"/>
          <p:nvPr/>
        </p:nvSpPr>
        <p:spPr>
          <a:xfrm>
            <a:off x="99137" y="5654349"/>
            <a:ext cx="7962512" cy="954107"/>
          </a:xfrm>
          <a:prstGeom prst="rect">
            <a:avLst/>
          </a:prstGeom>
          <a:noFill/>
        </p:spPr>
        <p:txBody>
          <a:bodyPr wrap="square" rtlCol="0">
            <a:spAutoFit/>
          </a:bodyPr>
          <a:lstStyle/>
          <a:p>
            <a:pPr algn="just"/>
            <a:r>
              <a:rPr lang="es-419" sz="1400" b="1" dirty="0">
                <a:solidFill>
                  <a:srgbClr val="000000"/>
                </a:solidFill>
                <a:effectLst/>
                <a:latin typeface="Calibri" panose="020F0502020204030204" pitchFamily="34" charset="0"/>
                <a:ea typeface="Calibri" panose="020F0502020204030204" pitchFamily="34" charset="0"/>
              </a:rPr>
              <a:t>Problemática: </a:t>
            </a:r>
            <a:r>
              <a:rPr lang="es-419" sz="1400" dirty="0">
                <a:solidFill>
                  <a:srgbClr val="000000"/>
                </a:solidFill>
                <a:effectLst/>
                <a:latin typeface="Calibri" panose="020F0502020204030204" pitchFamily="34" charset="0"/>
                <a:ea typeface="Calibri" panose="020F0502020204030204" pitchFamily="34" charset="0"/>
              </a:rPr>
              <a:t>A lo largo del tramo se observa desechos sólidos depositados en el cauce, la falta de barreras físicas, contenedores y cultura de la ciudadanía genera que este sector se convierta en botadero, generando acumulación de escombros a la entrada del colector perteneciente a la EPMAPS ubicado aguas abajo en el barrio Caupicho.</a:t>
            </a:r>
            <a:endParaRPr lang="es-EC" sz="1400" dirty="0"/>
          </a:p>
        </p:txBody>
      </p:sp>
    </p:spTree>
    <p:extLst>
      <p:ext uri="{BB962C8B-B14F-4D97-AF65-F5344CB8AC3E}">
        <p14:creationId xmlns:p14="http://schemas.microsoft.com/office/powerpoint/2010/main" val="3237601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2134331216"/>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3. PARQUE CAUPICHO</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8" name="Imagen 7">
            <a:extLst>
              <a:ext uri="{FF2B5EF4-FFF2-40B4-BE49-F238E27FC236}">
                <a16:creationId xmlns:a16="http://schemas.microsoft.com/office/drawing/2014/main" id="{9059A177-5654-433C-B772-24F8E3DB7144}"/>
              </a:ext>
            </a:extLst>
          </p:cNvPr>
          <p:cNvPicPr>
            <a:picLocks noChangeAspect="1"/>
          </p:cNvPicPr>
          <p:nvPr/>
        </p:nvPicPr>
        <p:blipFill rotWithShape="1">
          <a:blip r:embed="rId4">
            <a:extLst>
              <a:ext uri="{28A0092B-C50C-407E-A947-70E740481C1C}">
                <a14:useLocalDpi xmlns:a14="http://schemas.microsoft.com/office/drawing/2010/main" val="0"/>
              </a:ext>
            </a:extLst>
          </a:blip>
          <a:srcRect r="19214"/>
          <a:stretch/>
        </p:blipFill>
        <p:spPr bwMode="auto">
          <a:xfrm>
            <a:off x="130582" y="531462"/>
            <a:ext cx="5318495" cy="4654036"/>
          </a:xfrm>
          <a:prstGeom prst="rect">
            <a:avLst/>
          </a:prstGeom>
          <a:noFill/>
          <a:ln>
            <a:solidFill>
              <a:schemeClr val="tx1"/>
            </a:solidFill>
          </a:ln>
        </p:spPr>
      </p:pic>
      <p:pic>
        <p:nvPicPr>
          <p:cNvPr id="3" name="Imagen 2">
            <a:extLst>
              <a:ext uri="{FF2B5EF4-FFF2-40B4-BE49-F238E27FC236}">
                <a16:creationId xmlns:a16="http://schemas.microsoft.com/office/drawing/2014/main" id="{F481B378-8D40-45CB-A555-2C062C3AABC8}"/>
              </a:ext>
            </a:extLst>
          </p:cNvPr>
          <p:cNvPicPr>
            <a:picLocks noChangeAspect="1"/>
          </p:cNvPicPr>
          <p:nvPr/>
        </p:nvPicPr>
        <p:blipFill>
          <a:blip r:embed="rId5"/>
          <a:stretch>
            <a:fillRect/>
          </a:stretch>
        </p:blipFill>
        <p:spPr>
          <a:xfrm>
            <a:off x="5555233" y="498806"/>
            <a:ext cx="6626428" cy="4063864"/>
          </a:xfrm>
          <a:prstGeom prst="rect">
            <a:avLst/>
          </a:prstGeom>
        </p:spPr>
      </p:pic>
      <p:sp>
        <p:nvSpPr>
          <p:cNvPr id="4" name="CuadroTexto 3">
            <a:extLst>
              <a:ext uri="{FF2B5EF4-FFF2-40B4-BE49-F238E27FC236}">
                <a16:creationId xmlns:a16="http://schemas.microsoft.com/office/drawing/2014/main" id="{0A37A135-ABEB-41BF-B052-852134F740C9}"/>
              </a:ext>
            </a:extLst>
          </p:cNvPr>
          <p:cNvSpPr txBox="1"/>
          <p:nvPr/>
        </p:nvSpPr>
        <p:spPr>
          <a:xfrm>
            <a:off x="130582" y="5365102"/>
            <a:ext cx="8780153" cy="1169551"/>
          </a:xfrm>
          <a:prstGeom prst="rect">
            <a:avLst/>
          </a:prstGeom>
          <a:noFill/>
        </p:spPr>
        <p:txBody>
          <a:bodyPr wrap="square" rtlCol="0">
            <a:spAutoFit/>
          </a:bodyPr>
          <a:lstStyle/>
          <a:p>
            <a:pPr algn="just"/>
            <a:r>
              <a:rPr lang="es-419" sz="1400" b="1" dirty="0">
                <a:solidFill>
                  <a:srgbClr val="000000"/>
                </a:solidFill>
                <a:effectLst/>
                <a:latin typeface="Calibri" panose="020F0502020204030204" pitchFamily="34" charset="0"/>
                <a:ea typeface="Calibri" panose="020F0502020204030204" pitchFamily="34" charset="0"/>
              </a:rPr>
              <a:t>Problemática</a:t>
            </a:r>
            <a:r>
              <a:rPr lang="es-419" sz="1400" dirty="0">
                <a:solidFill>
                  <a:srgbClr val="000000"/>
                </a:solidFill>
                <a:effectLst/>
                <a:latin typeface="Calibri" panose="020F0502020204030204" pitchFamily="34" charset="0"/>
                <a:ea typeface="Calibri" panose="020F0502020204030204" pitchFamily="34" charset="0"/>
              </a:rPr>
              <a:t>: A lo largo de la margen derecha del río se observan terrenos inestables representados por movimientos en masa, producto de la mala calidad del subsuelo (rellenos, deslizamientos antiguos). Se observan en ambas márgenes asentamientos humanos irregulares y en proceso de regularización dentro de la franja de protección del río. Adicionalmente las estructuras públicas implementadas necesitan ser monitoreadas para evidenciar posibles afectaciones a las mismas debido a la socavación del río.</a:t>
            </a:r>
            <a:endParaRPr lang="es-EC" sz="1400" dirty="0"/>
          </a:p>
        </p:txBody>
      </p:sp>
    </p:spTree>
    <p:extLst>
      <p:ext uri="{BB962C8B-B14F-4D97-AF65-F5344CB8AC3E}">
        <p14:creationId xmlns:p14="http://schemas.microsoft.com/office/powerpoint/2010/main" val="1420933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1434476066"/>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4. EL CONDE 1</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B5B64B8A-E3F1-4A6C-93EE-0CEE1D4EF01B}"/>
              </a:ext>
            </a:extLst>
          </p:cNvPr>
          <p:cNvPicPr>
            <a:picLocks noChangeAspect="1"/>
          </p:cNvPicPr>
          <p:nvPr/>
        </p:nvPicPr>
        <p:blipFill rotWithShape="1">
          <a:blip r:embed="rId4">
            <a:extLst>
              <a:ext uri="{28A0092B-C50C-407E-A947-70E740481C1C}">
                <a14:useLocalDpi xmlns:a14="http://schemas.microsoft.com/office/drawing/2010/main" val="0"/>
              </a:ext>
            </a:extLst>
          </a:blip>
          <a:srcRect r="19334"/>
          <a:stretch/>
        </p:blipFill>
        <p:spPr bwMode="auto">
          <a:xfrm>
            <a:off x="165493" y="525117"/>
            <a:ext cx="5171618" cy="4532066"/>
          </a:xfrm>
          <a:prstGeom prst="rect">
            <a:avLst/>
          </a:prstGeom>
          <a:noFill/>
          <a:ln>
            <a:solidFill>
              <a:schemeClr val="tx1"/>
            </a:solidFill>
          </a:ln>
        </p:spPr>
      </p:pic>
      <p:pic>
        <p:nvPicPr>
          <p:cNvPr id="4" name="Imagen 3">
            <a:extLst>
              <a:ext uri="{FF2B5EF4-FFF2-40B4-BE49-F238E27FC236}">
                <a16:creationId xmlns:a16="http://schemas.microsoft.com/office/drawing/2014/main" id="{806BE23A-F9C1-4F78-818B-4CF1D28A52DC}"/>
              </a:ext>
            </a:extLst>
          </p:cNvPr>
          <p:cNvPicPr>
            <a:picLocks noChangeAspect="1"/>
          </p:cNvPicPr>
          <p:nvPr/>
        </p:nvPicPr>
        <p:blipFill>
          <a:blip r:embed="rId5"/>
          <a:stretch>
            <a:fillRect/>
          </a:stretch>
        </p:blipFill>
        <p:spPr>
          <a:xfrm>
            <a:off x="5503950" y="520657"/>
            <a:ext cx="6358173" cy="4532066"/>
          </a:xfrm>
          <a:prstGeom prst="rect">
            <a:avLst/>
          </a:prstGeom>
        </p:spPr>
      </p:pic>
      <p:sp>
        <p:nvSpPr>
          <p:cNvPr id="5" name="CuadroTexto 4">
            <a:extLst>
              <a:ext uri="{FF2B5EF4-FFF2-40B4-BE49-F238E27FC236}">
                <a16:creationId xmlns:a16="http://schemas.microsoft.com/office/drawing/2014/main" id="{21A0868C-65AA-42B0-8D0E-36FACD3EF9BA}"/>
              </a:ext>
            </a:extLst>
          </p:cNvPr>
          <p:cNvSpPr txBox="1"/>
          <p:nvPr/>
        </p:nvSpPr>
        <p:spPr>
          <a:xfrm>
            <a:off x="165493" y="5253135"/>
            <a:ext cx="8614613" cy="954107"/>
          </a:xfrm>
          <a:prstGeom prst="rect">
            <a:avLst/>
          </a:prstGeom>
          <a:noFill/>
        </p:spPr>
        <p:txBody>
          <a:bodyPr wrap="square" rtlCol="0">
            <a:spAutoFit/>
          </a:bodyPr>
          <a:lstStyle/>
          <a:p>
            <a:pPr algn="just"/>
            <a:r>
              <a:rPr lang="es-419" sz="1400" b="1" dirty="0">
                <a:solidFill>
                  <a:srgbClr val="000000"/>
                </a:solidFill>
                <a:effectLst/>
                <a:latin typeface="Calibri" panose="020F0502020204030204" pitchFamily="34" charset="0"/>
                <a:ea typeface="Calibri" panose="020F0502020204030204" pitchFamily="34" charset="0"/>
              </a:rPr>
              <a:t>Problemática</a:t>
            </a:r>
            <a:r>
              <a:rPr lang="es-419" sz="1400" dirty="0">
                <a:solidFill>
                  <a:srgbClr val="000000"/>
                </a:solidFill>
                <a:effectLst/>
                <a:latin typeface="Calibri" panose="020F0502020204030204" pitchFamily="34" charset="0"/>
                <a:ea typeface="Calibri" panose="020F0502020204030204" pitchFamily="34" charset="0"/>
              </a:rPr>
              <a:t>: A lo largo del tramo se observan terrenos inestables representados por movimientos en masa, producto de acción y socavamiento del río. Se observan asentamientos dentro de la franja de protección del río (Nueva Loja). Adicionalmente, existe arbolado generando condiciones de riesgo a las viviendas. Se tiene pérdida de terrenos en predios privados y en espacio público (vías).</a:t>
            </a:r>
            <a:endParaRPr lang="es-EC" sz="1400" dirty="0"/>
          </a:p>
        </p:txBody>
      </p:sp>
    </p:spTree>
    <p:extLst>
      <p:ext uri="{BB962C8B-B14F-4D97-AF65-F5344CB8AC3E}">
        <p14:creationId xmlns:p14="http://schemas.microsoft.com/office/powerpoint/2010/main" val="300057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2284512147"/>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5. PUENTE LA COCHA</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A8FC0E87-4FC7-4BD8-93BF-BC2849CEF091}"/>
              </a:ext>
            </a:extLst>
          </p:cNvPr>
          <p:cNvPicPr>
            <a:picLocks noChangeAspect="1"/>
          </p:cNvPicPr>
          <p:nvPr/>
        </p:nvPicPr>
        <p:blipFill rotWithShape="1">
          <a:blip r:embed="rId4">
            <a:extLst>
              <a:ext uri="{28A0092B-C50C-407E-A947-70E740481C1C}">
                <a14:useLocalDpi xmlns:a14="http://schemas.microsoft.com/office/drawing/2010/main" val="0"/>
              </a:ext>
            </a:extLst>
          </a:blip>
          <a:srcRect r="19796"/>
          <a:stretch/>
        </p:blipFill>
        <p:spPr bwMode="auto">
          <a:xfrm>
            <a:off x="165493" y="758390"/>
            <a:ext cx="4919691" cy="4336124"/>
          </a:xfrm>
          <a:prstGeom prst="rect">
            <a:avLst/>
          </a:prstGeom>
          <a:noFill/>
          <a:ln>
            <a:solidFill>
              <a:schemeClr val="tx1"/>
            </a:solidFill>
          </a:ln>
        </p:spPr>
      </p:pic>
      <p:pic>
        <p:nvPicPr>
          <p:cNvPr id="4" name="Imagen 3">
            <a:extLst>
              <a:ext uri="{FF2B5EF4-FFF2-40B4-BE49-F238E27FC236}">
                <a16:creationId xmlns:a16="http://schemas.microsoft.com/office/drawing/2014/main" id="{29B2EEEB-0830-41B6-952F-1E40F2ED8BC9}"/>
              </a:ext>
            </a:extLst>
          </p:cNvPr>
          <p:cNvPicPr>
            <a:picLocks noChangeAspect="1"/>
          </p:cNvPicPr>
          <p:nvPr/>
        </p:nvPicPr>
        <p:blipFill>
          <a:blip r:embed="rId5"/>
          <a:stretch>
            <a:fillRect/>
          </a:stretch>
        </p:blipFill>
        <p:spPr>
          <a:xfrm>
            <a:off x="5225143" y="2082614"/>
            <a:ext cx="6577455" cy="2542259"/>
          </a:xfrm>
          <a:prstGeom prst="rect">
            <a:avLst/>
          </a:prstGeom>
        </p:spPr>
      </p:pic>
      <p:sp>
        <p:nvSpPr>
          <p:cNvPr id="5" name="CuadroTexto 4">
            <a:extLst>
              <a:ext uri="{FF2B5EF4-FFF2-40B4-BE49-F238E27FC236}">
                <a16:creationId xmlns:a16="http://schemas.microsoft.com/office/drawing/2014/main" id="{38D44CF7-282D-4273-A6C9-090772749017}"/>
              </a:ext>
            </a:extLst>
          </p:cNvPr>
          <p:cNvSpPr txBox="1"/>
          <p:nvPr/>
        </p:nvSpPr>
        <p:spPr>
          <a:xfrm>
            <a:off x="5225143" y="758390"/>
            <a:ext cx="6204857" cy="954107"/>
          </a:xfrm>
          <a:prstGeom prst="rect">
            <a:avLst/>
          </a:prstGeom>
          <a:noFill/>
        </p:spPr>
        <p:txBody>
          <a:bodyPr wrap="square" rtlCol="0">
            <a:spAutoFit/>
          </a:bodyPr>
          <a:lstStyle/>
          <a:p>
            <a:r>
              <a:rPr lang="es-419" sz="1400" b="1" dirty="0">
                <a:solidFill>
                  <a:srgbClr val="000000"/>
                </a:solidFill>
                <a:effectLst/>
                <a:latin typeface="Calibri" panose="020F0502020204030204" pitchFamily="34" charset="0"/>
                <a:ea typeface="Calibri" panose="020F0502020204030204" pitchFamily="34" charset="0"/>
              </a:rPr>
              <a:t>Problemática</a:t>
            </a:r>
            <a:r>
              <a:rPr lang="es-419" sz="1400" dirty="0">
                <a:solidFill>
                  <a:srgbClr val="000000"/>
                </a:solidFill>
                <a:effectLst/>
                <a:latin typeface="Calibri" panose="020F0502020204030204" pitchFamily="34" charset="0"/>
                <a:ea typeface="Calibri" panose="020F0502020204030204" pitchFamily="34" charset="0"/>
              </a:rPr>
              <a:t>: A lo largo del tramo se observan en periodos de lluvias un desborde del río debido al estrangulamiento del cauce y la poca sección que tiene el agua para atravesar por ese sector. En el trayecto se encuentra el puente en la calle La Cocha el cual se ve sobrepasado en su nivel.</a:t>
            </a:r>
            <a:endParaRPr lang="es-EC" sz="1400" dirty="0"/>
          </a:p>
        </p:txBody>
      </p:sp>
    </p:spTree>
    <p:extLst>
      <p:ext uri="{BB962C8B-B14F-4D97-AF65-F5344CB8AC3E}">
        <p14:creationId xmlns:p14="http://schemas.microsoft.com/office/powerpoint/2010/main" val="392947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1648202954"/>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6. TRÉBOLES DEL SUR</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8" name="Imagen 7">
            <a:extLst>
              <a:ext uri="{FF2B5EF4-FFF2-40B4-BE49-F238E27FC236}">
                <a16:creationId xmlns:a16="http://schemas.microsoft.com/office/drawing/2014/main" id="{8335F593-592E-4416-80F6-1E2EB1D53750}"/>
              </a:ext>
            </a:extLst>
          </p:cNvPr>
          <p:cNvPicPr>
            <a:picLocks noChangeAspect="1"/>
          </p:cNvPicPr>
          <p:nvPr/>
        </p:nvPicPr>
        <p:blipFill rotWithShape="1">
          <a:blip r:embed="rId4">
            <a:extLst>
              <a:ext uri="{28A0092B-C50C-407E-A947-70E740481C1C}">
                <a14:useLocalDpi xmlns:a14="http://schemas.microsoft.com/office/drawing/2010/main" val="0"/>
              </a:ext>
            </a:extLst>
          </a:blip>
          <a:srcRect r="19459"/>
          <a:stretch/>
        </p:blipFill>
        <p:spPr bwMode="auto">
          <a:xfrm>
            <a:off x="165493" y="665085"/>
            <a:ext cx="5367560" cy="4711023"/>
          </a:xfrm>
          <a:prstGeom prst="rect">
            <a:avLst/>
          </a:prstGeom>
          <a:noFill/>
          <a:ln>
            <a:solidFill>
              <a:schemeClr val="tx1"/>
            </a:solidFill>
          </a:ln>
        </p:spPr>
      </p:pic>
      <p:pic>
        <p:nvPicPr>
          <p:cNvPr id="3" name="Imagen 2">
            <a:extLst>
              <a:ext uri="{FF2B5EF4-FFF2-40B4-BE49-F238E27FC236}">
                <a16:creationId xmlns:a16="http://schemas.microsoft.com/office/drawing/2014/main" id="{7BDF8F5F-CBF2-44B1-86B9-D321AA375E2E}"/>
              </a:ext>
            </a:extLst>
          </p:cNvPr>
          <p:cNvPicPr>
            <a:picLocks noChangeAspect="1"/>
          </p:cNvPicPr>
          <p:nvPr/>
        </p:nvPicPr>
        <p:blipFill>
          <a:blip r:embed="rId5"/>
          <a:stretch>
            <a:fillRect/>
          </a:stretch>
        </p:blipFill>
        <p:spPr>
          <a:xfrm>
            <a:off x="5682343" y="2757196"/>
            <a:ext cx="6344164" cy="1963474"/>
          </a:xfrm>
          <a:prstGeom prst="rect">
            <a:avLst/>
          </a:prstGeom>
        </p:spPr>
      </p:pic>
      <p:sp>
        <p:nvSpPr>
          <p:cNvPr id="5" name="CuadroTexto 4">
            <a:extLst>
              <a:ext uri="{FF2B5EF4-FFF2-40B4-BE49-F238E27FC236}">
                <a16:creationId xmlns:a16="http://schemas.microsoft.com/office/drawing/2014/main" id="{E22F0E37-C885-43F0-B03A-28F0DBB6F79A}"/>
              </a:ext>
            </a:extLst>
          </p:cNvPr>
          <p:cNvSpPr txBox="1"/>
          <p:nvPr/>
        </p:nvSpPr>
        <p:spPr>
          <a:xfrm>
            <a:off x="5831632" y="939395"/>
            <a:ext cx="5896947" cy="738664"/>
          </a:xfrm>
          <a:prstGeom prst="rect">
            <a:avLst/>
          </a:prstGeom>
          <a:noFill/>
        </p:spPr>
        <p:txBody>
          <a:bodyPr wrap="square" rtlCol="0">
            <a:spAutoFit/>
          </a:bodyPr>
          <a:lstStyle/>
          <a:p>
            <a:r>
              <a:rPr lang="es-ES" sz="1400" b="1" dirty="0"/>
              <a:t>Problemática</a:t>
            </a:r>
            <a:r>
              <a:rPr lang="es-ES" sz="1400" dirty="0"/>
              <a:t>: </a:t>
            </a:r>
            <a:r>
              <a:rPr lang="es-419" sz="1400" dirty="0">
                <a:solidFill>
                  <a:srgbClr val="000000"/>
                </a:solidFill>
                <a:effectLst/>
                <a:latin typeface="Calibri" panose="020F0502020204030204" pitchFamily="34" charset="0"/>
                <a:ea typeface="Calibri" panose="020F0502020204030204" pitchFamily="34" charset="0"/>
              </a:rPr>
              <a:t>A lo largo del tramo se observa arbolado generando condiciones de riesgo a las viviendas del sector. Deslizamientos y ocupación del espacio público sobre el colector de la EPMAPS.</a:t>
            </a:r>
            <a:endParaRPr lang="es-EC" sz="1400" dirty="0"/>
          </a:p>
        </p:txBody>
      </p:sp>
    </p:spTree>
    <p:extLst>
      <p:ext uri="{BB962C8B-B14F-4D97-AF65-F5344CB8AC3E}">
        <p14:creationId xmlns:p14="http://schemas.microsoft.com/office/powerpoint/2010/main" val="3266470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2586885007"/>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7. BARRIO ESTELLA MARIS – PUENTE SUSANA LETOR (VALLES DEL SUR) – RESOLUCIÓN A017</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B5B11652-365A-4846-B825-3657A11F32DE}"/>
              </a:ext>
            </a:extLst>
          </p:cNvPr>
          <p:cNvPicPr>
            <a:picLocks noChangeAspect="1"/>
          </p:cNvPicPr>
          <p:nvPr/>
        </p:nvPicPr>
        <p:blipFill rotWithShape="1">
          <a:blip r:embed="rId4">
            <a:extLst>
              <a:ext uri="{28A0092B-C50C-407E-A947-70E740481C1C}">
                <a14:useLocalDpi xmlns:a14="http://schemas.microsoft.com/office/drawing/2010/main" val="0"/>
              </a:ext>
            </a:extLst>
          </a:blip>
          <a:srcRect r="19426"/>
          <a:stretch/>
        </p:blipFill>
        <p:spPr bwMode="auto">
          <a:xfrm>
            <a:off x="165493" y="634099"/>
            <a:ext cx="5376891" cy="4717482"/>
          </a:xfrm>
          <a:prstGeom prst="rect">
            <a:avLst/>
          </a:prstGeom>
          <a:noFill/>
          <a:ln>
            <a:solidFill>
              <a:schemeClr val="tx1"/>
            </a:solidFill>
          </a:ln>
        </p:spPr>
      </p:pic>
      <p:pic>
        <p:nvPicPr>
          <p:cNvPr id="4" name="Imagen 3">
            <a:extLst>
              <a:ext uri="{FF2B5EF4-FFF2-40B4-BE49-F238E27FC236}">
                <a16:creationId xmlns:a16="http://schemas.microsoft.com/office/drawing/2014/main" id="{83327B49-7098-4A56-A93D-B0A2DD4141B4}"/>
              </a:ext>
            </a:extLst>
          </p:cNvPr>
          <p:cNvPicPr>
            <a:picLocks noChangeAspect="1"/>
          </p:cNvPicPr>
          <p:nvPr/>
        </p:nvPicPr>
        <p:blipFill>
          <a:blip r:embed="rId5"/>
          <a:stretch>
            <a:fillRect/>
          </a:stretch>
        </p:blipFill>
        <p:spPr>
          <a:xfrm>
            <a:off x="5685894" y="556147"/>
            <a:ext cx="6340613" cy="4871649"/>
          </a:xfrm>
          <a:prstGeom prst="rect">
            <a:avLst/>
          </a:prstGeom>
        </p:spPr>
      </p:pic>
      <p:sp>
        <p:nvSpPr>
          <p:cNvPr id="5" name="CuadroTexto 4">
            <a:extLst>
              <a:ext uri="{FF2B5EF4-FFF2-40B4-BE49-F238E27FC236}">
                <a16:creationId xmlns:a16="http://schemas.microsoft.com/office/drawing/2014/main" id="{E46EDFEB-02A8-46E4-B6A1-59FF33E9C299}"/>
              </a:ext>
            </a:extLst>
          </p:cNvPr>
          <p:cNvSpPr txBox="1"/>
          <p:nvPr/>
        </p:nvSpPr>
        <p:spPr>
          <a:xfrm>
            <a:off x="165493" y="5523722"/>
            <a:ext cx="9211772" cy="738664"/>
          </a:xfrm>
          <a:prstGeom prst="rect">
            <a:avLst/>
          </a:prstGeom>
          <a:noFill/>
        </p:spPr>
        <p:txBody>
          <a:bodyPr wrap="square" rtlCol="0">
            <a:spAutoFit/>
          </a:bodyPr>
          <a:lstStyle/>
          <a:p>
            <a:pPr algn="just"/>
            <a:r>
              <a:rPr lang="es-419" sz="1400" b="1" dirty="0">
                <a:solidFill>
                  <a:srgbClr val="000000"/>
                </a:solidFill>
                <a:effectLst/>
                <a:latin typeface="Calibri" panose="020F0502020204030204" pitchFamily="34" charset="0"/>
                <a:ea typeface="Calibri" panose="020F0502020204030204" pitchFamily="34" charset="0"/>
              </a:rPr>
              <a:t>Problemática</a:t>
            </a:r>
            <a:r>
              <a:rPr lang="es-419" sz="1400" dirty="0">
                <a:solidFill>
                  <a:srgbClr val="000000"/>
                </a:solidFill>
                <a:effectLst/>
                <a:latin typeface="Calibri" panose="020F0502020204030204" pitchFamily="34" charset="0"/>
                <a:ea typeface="Calibri" panose="020F0502020204030204" pitchFamily="34" charset="0"/>
              </a:rPr>
              <a:t>: En el tramo se evidencia procesos de inestabilidad en ambas márgenes del río debido a procesos de erosión hídrica afectando tanto a infraestructura pública como privada. Se notan colapsos de colectores, pérdida de mesas de la vía y viviendas al borde de los taludes. </a:t>
            </a:r>
            <a:endParaRPr lang="es-EC" sz="1400" dirty="0"/>
          </a:p>
        </p:txBody>
      </p:sp>
    </p:spTree>
    <p:extLst>
      <p:ext uri="{BB962C8B-B14F-4D97-AF65-F5344CB8AC3E}">
        <p14:creationId xmlns:p14="http://schemas.microsoft.com/office/powerpoint/2010/main" val="1251448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1300326009"/>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8. BARRIO ESTELLA MARIS – POLIDUCTO (RESOLUCIÓN A017)</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8" name="Imagen 7">
            <a:extLst>
              <a:ext uri="{FF2B5EF4-FFF2-40B4-BE49-F238E27FC236}">
                <a16:creationId xmlns:a16="http://schemas.microsoft.com/office/drawing/2014/main" id="{1657F2F5-CB24-4C9F-AB54-59B73F19034F}"/>
              </a:ext>
            </a:extLst>
          </p:cNvPr>
          <p:cNvPicPr>
            <a:picLocks noChangeAspect="1"/>
          </p:cNvPicPr>
          <p:nvPr/>
        </p:nvPicPr>
        <p:blipFill rotWithShape="1">
          <a:blip r:embed="rId4">
            <a:extLst>
              <a:ext uri="{28A0092B-C50C-407E-A947-70E740481C1C}">
                <a14:useLocalDpi xmlns:a14="http://schemas.microsoft.com/office/drawing/2010/main" val="0"/>
              </a:ext>
            </a:extLst>
          </a:blip>
          <a:srcRect r="19782"/>
          <a:stretch/>
        </p:blipFill>
        <p:spPr bwMode="auto">
          <a:xfrm>
            <a:off x="165493" y="674414"/>
            <a:ext cx="5291131" cy="4662696"/>
          </a:xfrm>
          <a:prstGeom prst="rect">
            <a:avLst/>
          </a:prstGeom>
          <a:noFill/>
          <a:ln>
            <a:solidFill>
              <a:schemeClr val="tx1"/>
            </a:solidFill>
          </a:ln>
        </p:spPr>
      </p:pic>
      <p:pic>
        <p:nvPicPr>
          <p:cNvPr id="3" name="Imagen 2">
            <a:extLst>
              <a:ext uri="{FF2B5EF4-FFF2-40B4-BE49-F238E27FC236}">
                <a16:creationId xmlns:a16="http://schemas.microsoft.com/office/drawing/2014/main" id="{09C6B1F5-2670-4E07-A32C-FBDF2DE83E93}"/>
              </a:ext>
            </a:extLst>
          </p:cNvPr>
          <p:cNvPicPr>
            <a:picLocks noChangeAspect="1"/>
          </p:cNvPicPr>
          <p:nvPr/>
        </p:nvPicPr>
        <p:blipFill>
          <a:blip r:embed="rId5"/>
          <a:stretch>
            <a:fillRect/>
          </a:stretch>
        </p:blipFill>
        <p:spPr>
          <a:xfrm>
            <a:off x="5556112" y="1860475"/>
            <a:ext cx="6470395" cy="3988254"/>
          </a:xfrm>
          <a:prstGeom prst="rect">
            <a:avLst/>
          </a:prstGeom>
        </p:spPr>
      </p:pic>
      <p:sp>
        <p:nvSpPr>
          <p:cNvPr id="5" name="CuadroTexto 4">
            <a:extLst>
              <a:ext uri="{FF2B5EF4-FFF2-40B4-BE49-F238E27FC236}">
                <a16:creationId xmlns:a16="http://schemas.microsoft.com/office/drawing/2014/main" id="{70DAA6E7-8CBE-4D91-991F-3D695194CCF9}"/>
              </a:ext>
            </a:extLst>
          </p:cNvPr>
          <p:cNvSpPr txBox="1"/>
          <p:nvPr/>
        </p:nvSpPr>
        <p:spPr>
          <a:xfrm>
            <a:off x="5719665" y="674414"/>
            <a:ext cx="6245762" cy="954107"/>
          </a:xfrm>
          <a:prstGeom prst="rect">
            <a:avLst/>
          </a:prstGeom>
          <a:noFill/>
        </p:spPr>
        <p:txBody>
          <a:bodyPr wrap="square" rtlCol="0">
            <a:spAutoFit/>
          </a:bodyPr>
          <a:lstStyle/>
          <a:p>
            <a:pPr algn="just"/>
            <a:r>
              <a:rPr lang="es-ES" sz="1400" b="1" dirty="0"/>
              <a:t>Problemática</a:t>
            </a:r>
            <a:r>
              <a:rPr lang="es-ES" sz="1400" dirty="0"/>
              <a:t>: </a:t>
            </a:r>
            <a:r>
              <a:rPr lang="es-419" sz="1400" dirty="0">
                <a:solidFill>
                  <a:srgbClr val="000000"/>
                </a:solidFill>
                <a:effectLst/>
                <a:latin typeface="Calibri" panose="020F0502020204030204" pitchFamily="34" charset="0"/>
                <a:ea typeface="Calibri" panose="020F0502020204030204" pitchFamily="34" charset="0"/>
              </a:rPr>
              <a:t>En el tramo se evidencia procesos de inestabilidad en ambas márgenes del río debido a procesos de erosión hídrica e intervención antrópica que ha modificado el cauce natural del río. Existen descargas directas a las laderas generando saturación del terreno. Se evidencian viviendas al borde de los taludes.</a:t>
            </a:r>
            <a:endParaRPr lang="es-EC" sz="1400" dirty="0"/>
          </a:p>
        </p:txBody>
      </p:sp>
    </p:spTree>
    <p:extLst>
      <p:ext uri="{BB962C8B-B14F-4D97-AF65-F5344CB8AC3E}">
        <p14:creationId xmlns:p14="http://schemas.microsoft.com/office/powerpoint/2010/main" val="2953510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3623542081"/>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9. SAN PEDRO DE GUAJALÓ (RESOLUCIÓN A017)</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C5F71241-B113-4F0C-A800-FC1B1D797220}"/>
              </a:ext>
            </a:extLst>
          </p:cNvPr>
          <p:cNvPicPr>
            <a:picLocks noChangeAspect="1"/>
          </p:cNvPicPr>
          <p:nvPr/>
        </p:nvPicPr>
        <p:blipFill rotWithShape="1">
          <a:blip r:embed="rId4">
            <a:extLst>
              <a:ext uri="{28A0092B-C50C-407E-A947-70E740481C1C}">
                <a14:useLocalDpi xmlns:a14="http://schemas.microsoft.com/office/drawing/2010/main" val="0"/>
              </a:ext>
            </a:extLst>
          </a:blip>
          <a:srcRect r="19134"/>
          <a:stretch/>
        </p:blipFill>
        <p:spPr bwMode="auto">
          <a:xfrm>
            <a:off x="165493" y="842058"/>
            <a:ext cx="5376912" cy="4700326"/>
          </a:xfrm>
          <a:prstGeom prst="rect">
            <a:avLst/>
          </a:prstGeom>
          <a:noFill/>
          <a:ln>
            <a:solidFill>
              <a:schemeClr val="tx1"/>
            </a:solidFill>
          </a:ln>
        </p:spPr>
      </p:pic>
      <p:pic>
        <p:nvPicPr>
          <p:cNvPr id="4" name="Imagen 3">
            <a:extLst>
              <a:ext uri="{FF2B5EF4-FFF2-40B4-BE49-F238E27FC236}">
                <a16:creationId xmlns:a16="http://schemas.microsoft.com/office/drawing/2014/main" id="{7FA540C0-9402-4FE7-8949-6444D1DF860C}"/>
              </a:ext>
            </a:extLst>
          </p:cNvPr>
          <p:cNvPicPr>
            <a:picLocks noChangeAspect="1"/>
          </p:cNvPicPr>
          <p:nvPr/>
        </p:nvPicPr>
        <p:blipFill>
          <a:blip r:embed="rId5"/>
          <a:stretch>
            <a:fillRect/>
          </a:stretch>
        </p:blipFill>
        <p:spPr>
          <a:xfrm>
            <a:off x="5655359" y="2060727"/>
            <a:ext cx="6536641" cy="3481657"/>
          </a:xfrm>
          <a:prstGeom prst="rect">
            <a:avLst/>
          </a:prstGeom>
        </p:spPr>
      </p:pic>
      <p:sp>
        <p:nvSpPr>
          <p:cNvPr id="5" name="CuadroTexto 4">
            <a:extLst>
              <a:ext uri="{FF2B5EF4-FFF2-40B4-BE49-F238E27FC236}">
                <a16:creationId xmlns:a16="http://schemas.microsoft.com/office/drawing/2014/main" id="{3C4F40F1-14CD-4EE2-BD4F-1FD4193B2E76}"/>
              </a:ext>
            </a:extLst>
          </p:cNvPr>
          <p:cNvSpPr txBox="1"/>
          <p:nvPr/>
        </p:nvSpPr>
        <p:spPr>
          <a:xfrm>
            <a:off x="5655359" y="842058"/>
            <a:ext cx="6371148" cy="1169551"/>
          </a:xfrm>
          <a:prstGeom prst="rect">
            <a:avLst/>
          </a:prstGeom>
          <a:noFill/>
        </p:spPr>
        <p:txBody>
          <a:bodyPr wrap="square" rtlCol="0">
            <a:spAutoFit/>
          </a:bodyPr>
          <a:lstStyle/>
          <a:p>
            <a:pPr algn="just"/>
            <a:r>
              <a:rPr lang="es-ES" sz="1400" b="1" dirty="0"/>
              <a:t>Problemática</a:t>
            </a:r>
            <a:r>
              <a:rPr lang="es-ES" sz="1400" dirty="0"/>
              <a:t>: </a:t>
            </a:r>
            <a:r>
              <a:rPr lang="es-419" sz="1400" dirty="0">
                <a:solidFill>
                  <a:srgbClr val="000000"/>
                </a:solidFill>
                <a:effectLst/>
                <a:latin typeface="Calibri" panose="020F0502020204030204" pitchFamily="34" charset="0"/>
                <a:ea typeface="Calibri" panose="020F0502020204030204" pitchFamily="34" charset="0"/>
              </a:rPr>
              <a:t>En el tramo se evidencia procesos de inestabilidad, presencia de arbolado generador de condiciones de riesgo. Viviendas asentadas informalmente en las márgenes del río en franjas de protección. Debido al taponamiento de la entrada del colector se produce represamiento e inundación del sector, adicionalmente puede darse un desfogue violento de las aguas represadas.</a:t>
            </a:r>
            <a:endParaRPr lang="es-EC" sz="1400" dirty="0"/>
          </a:p>
        </p:txBody>
      </p:sp>
    </p:spTree>
    <p:extLst>
      <p:ext uri="{BB962C8B-B14F-4D97-AF65-F5344CB8AC3E}">
        <p14:creationId xmlns:p14="http://schemas.microsoft.com/office/powerpoint/2010/main" val="263566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3932908025"/>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10. SECTOR CALLE EL PARAISO</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8" name="Imagen 7">
            <a:extLst>
              <a:ext uri="{FF2B5EF4-FFF2-40B4-BE49-F238E27FC236}">
                <a16:creationId xmlns:a16="http://schemas.microsoft.com/office/drawing/2014/main" id="{E199DFD3-DD4D-4750-A897-D50FF6BF9D8F}"/>
              </a:ext>
            </a:extLst>
          </p:cNvPr>
          <p:cNvPicPr>
            <a:picLocks noChangeAspect="1"/>
          </p:cNvPicPr>
          <p:nvPr/>
        </p:nvPicPr>
        <p:blipFill rotWithShape="1">
          <a:blip r:embed="rId4">
            <a:extLst>
              <a:ext uri="{28A0092B-C50C-407E-A947-70E740481C1C}">
                <a14:useLocalDpi xmlns:a14="http://schemas.microsoft.com/office/drawing/2010/main" val="0"/>
              </a:ext>
            </a:extLst>
          </a:blip>
          <a:srcRect r="19604"/>
          <a:stretch/>
        </p:blipFill>
        <p:spPr bwMode="auto">
          <a:xfrm>
            <a:off x="136538" y="735062"/>
            <a:ext cx="5265777" cy="4630039"/>
          </a:xfrm>
          <a:prstGeom prst="rect">
            <a:avLst/>
          </a:prstGeom>
          <a:noFill/>
          <a:ln>
            <a:solidFill>
              <a:schemeClr val="tx1"/>
            </a:solidFill>
          </a:ln>
        </p:spPr>
      </p:pic>
      <p:pic>
        <p:nvPicPr>
          <p:cNvPr id="3" name="Imagen 2">
            <a:extLst>
              <a:ext uri="{FF2B5EF4-FFF2-40B4-BE49-F238E27FC236}">
                <a16:creationId xmlns:a16="http://schemas.microsoft.com/office/drawing/2014/main" id="{F86E6829-A4B0-4060-9B63-A921FEABB707}"/>
              </a:ext>
            </a:extLst>
          </p:cNvPr>
          <p:cNvPicPr>
            <a:picLocks noChangeAspect="1"/>
          </p:cNvPicPr>
          <p:nvPr/>
        </p:nvPicPr>
        <p:blipFill>
          <a:blip r:embed="rId5"/>
          <a:stretch>
            <a:fillRect/>
          </a:stretch>
        </p:blipFill>
        <p:spPr>
          <a:xfrm>
            <a:off x="5527795" y="2967540"/>
            <a:ext cx="6169884" cy="1960971"/>
          </a:xfrm>
          <a:prstGeom prst="rect">
            <a:avLst/>
          </a:prstGeom>
        </p:spPr>
      </p:pic>
      <p:sp>
        <p:nvSpPr>
          <p:cNvPr id="5" name="CuadroTexto 4">
            <a:extLst>
              <a:ext uri="{FF2B5EF4-FFF2-40B4-BE49-F238E27FC236}">
                <a16:creationId xmlns:a16="http://schemas.microsoft.com/office/drawing/2014/main" id="{95FE46F9-8831-4763-8957-F6F7AB69ADE0}"/>
              </a:ext>
            </a:extLst>
          </p:cNvPr>
          <p:cNvSpPr txBox="1"/>
          <p:nvPr/>
        </p:nvSpPr>
        <p:spPr>
          <a:xfrm>
            <a:off x="5598366" y="908123"/>
            <a:ext cx="6028743" cy="1169551"/>
          </a:xfrm>
          <a:prstGeom prst="rect">
            <a:avLst/>
          </a:prstGeom>
          <a:noFill/>
        </p:spPr>
        <p:txBody>
          <a:bodyPr wrap="square" rtlCol="0">
            <a:spAutoFit/>
          </a:bodyPr>
          <a:lstStyle/>
          <a:p>
            <a:pPr algn="just"/>
            <a:r>
              <a:rPr lang="es-ES" sz="1400" b="1" dirty="0"/>
              <a:t>Problemática</a:t>
            </a:r>
            <a:r>
              <a:rPr lang="es-ES" sz="1400" dirty="0"/>
              <a:t>: </a:t>
            </a:r>
            <a:r>
              <a:rPr lang="es-419" sz="1400" dirty="0">
                <a:solidFill>
                  <a:srgbClr val="000000"/>
                </a:solidFill>
                <a:effectLst/>
                <a:latin typeface="Calibri" panose="020F0502020204030204" pitchFamily="34" charset="0"/>
                <a:ea typeface="Calibri" panose="020F0502020204030204" pitchFamily="34" charset="0"/>
              </a:rPr>
              <a:t>Corresponde a la zona comprendida entre la Av. Gonzalo Pérez Bustamante y el barrio El Paraíso, la problemática radica en el mal funcionamiento del colector bajo el barrio, el cual en temporadas de lluvias extraordinarias no abastece el caudal, generando una zona de inundación que afecta a las viviendas del sector.</a:t>
            </a:r>
            <a:endParaRPr lang="es-EC" sz="1400" dirty="0"/>
          </a:p>
        </p:txBody>
      </p:sp>
    </p:spTree>
    <p:extLst>
      <p:ext uri="{BB962C8B-B14F-4D97-AF65-F5344CB8AC3E}">
        <p14:creationId xmlns:p14="http://schemas.microsoft.com/office/powerpoint/2010/main" val="3570618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3907908823"/>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11. INGRESO LUCHA DE LOS POBRES</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3672656E-CBF4-42F0-A310-8E1443BC4D6B}"/>
              </a:ext>
            </a:extLst>
          </p:cNvPr>
          <p:cNvPicPr>
            <a:picLocks noChangeAspect="1"/>
          </p:cNvPicPr>
          <p:nvPr/>
        </p:nvPicPr>
        <p:blipFill rotWithShape="1">
          <a:blip r:embed="rId4">
            <a:extLst>
              <a:ext uri="{28A0092B-C50C-407E-A947-70E740481C1C}">
                <a14:useLocalDpi xmlns:a14="http://schemas.microsoft.com/office/drawing/2010/main" val="0"/>
              </a:ext>
            </a:extLst>
          </a:blip>
          <a:srcRect r="19614"/>
          <a:stretch/>
        </p:blipFill>
        <p:spPr bwMode="auto">
          <a:xfrm>
            <a:off x="166128" y="824022"/>
            <a:ext cx="5189643" cy="4563960"/>
          </a:xfrm>
          <a:prstGeom prst="rect">
            <a:avLst/>
          </a:prstGeom>
          <a:noFill/>
          <a:ln>
            <a:solidFill>
              <a:schemeClr val="tx1"/>
            </a:solidFill>
          </a:ln>
        </p:spPr>
      </p:pic>
      <p:pic>
        <p:nvPicPr>
          <p:cNvPr id="4" name="Imagen 3">
            <a:extLst>
              <a:ext uri="{FF2B5EF4-FFF2-40B4-BE49-F238E27FC236}">
                <a16:creationId xmlns:a16="http://schemas.microsoft.com/office/drawing/2014/main" id="{DAB34DB5-0F0A-4D3E-B61C-D4FF7EB19EF6}"/>
              </a:ext>
            </a:extLst>
          </p:cNvPr>
          <p:cNvPicPr>
            <a:picLocks noChangeAspect="1"/>
          </p:cNvPicPr>
          <p:nvPr/>
        </p:nvPicPr>
        <p:blipFill>
          <a:blip r:embed="rId5"/>
          <a:stretch>
            <a:fillRect/>
          </a:stretch>
        </p:blipFill>
        <p:spPr>
          <a:xfrm>
            <a:off x="5552185" y="2942522"/>
            <a:ext cx="6413242" cy="1903931"/>
          </a:xfrm>
          <a:prstGeom prst="rect">
            <a:avLst/>
          </a:prstGeom>
        </p:spPr>
      </p:pic>
      <p:sp>
        <p:nvSpPr>
          <p:cNvPr id="5" name="CuadroTexto 4">
            <a:extLst>
              <a:ext uri="{FF2B5EF4-FFF2-40B4-BE49-F238E27FC236}">
                <a16:creationId xmlns:a16="http://schemas.microsoft.com/office/drawing/2014/main" id="{E2AE737D-0457-42A2-BBE1-80D05DDF1032}"/>
              </a:ext>
            </a:extLst>
          </p:cNvPr>
          <p:cNvSpPr txBox="1"/>
          <p:nvPr/>
        </p:nvSpPr>
        <p:spPr>
          <a:xfrm>
            <a:off x="5803641" y="824022"/>
            <a:ext cx="5840963" cy="1169551"/>
          </a:xfrm>
          <a:prstGeom prst="rect">
            <a:avLst/>
          </a:prstGeom>
          <a:noFill/>
        </p:spPr>
        <p:txBody>
          <a:bodyPr wrap="square" rtlCol="0">
            <a:spAutoFit/>
          </a:bodyPr>
          <a:lstStyle/>
          <a:p>
            <a:pPr algn="just"/>
            <a:r>
              <a:rPr lang="es-ES" sz="1400" b="1" dirty="0"/>
              <a:t>Problemática</a:t>
            </a:r>
            <a:r>
              <a:rPr lang="es-ES" sz="1400" dirty="0"/>
              <a:t>: </a:t>
            </a:r>
            <a:r>
              <a:rPr lang="es-419" sz="1400" dirty="0">
                <a:solidFill>
                  <a:srgbClr val="000000"/>
                </a:solidFill>
                <a:effectLst/>
                <a:latin typeface="Calibri" panose="020F0502020204030204" pitchFamily="34" charset="0"/>
                <a:ea typeface="Calibri" panose="020F0502020204030204" pitchFamily="34" charset="0"/>
              </a:rPr>
              <a:t>Corresponde a la zona de influencia del colector bajo la calle 21 de agosto, en el sitio se tiene constantes taponamientos de la entrada del colector y las consecuentes anegaciones a las viviendas aledañas, además por la acción hídrica del río se tienen viviendas expuestas a fenómenos de remoción en masa.</a:t>
            </a:r>
            <a:endParaRPr lang="es-EC" sz="1400" dirty="0"/>
          </a:p>
        </p:txBody>
      </p:sp>
    </p:spTree>
    <p:extLst>
      <p:ext uri="{BB962C8B-B14F-4D97-AF65-F5344CB8AC3E}">
        <p14:creationId xmlns:p14="http://schemas.microsoft.com/office/powerpoint/2010/main" val="234754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Diagrama 39"/>
          <p:cNvGraphicFramePr/>
          <p:nvPr>
            <p:extLst>
              <p:ext uri="{D42A27DB-BD31-4B8C-83A1-F6EECF244321}">
                <p14:modId xmlns:p14="http://schemas.microsoft.com/office/powerpoint/2010/main" val="3704760723"/>
              </p:ext>
            </p:extLst>
          </p:nvPr>
        </p:nvGraphicFramePr>
        <p:xfrm>
          <a:off x="6595630" y="1375723"/>
          <a:ext cx="4983903" cy="4885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p:cNvSpPr txBox="1"/>
          <p:nvPr/>
        </p:nvSpPr>
        <p:spPr>
          <a:xfrm>
            <a:off x="5627541" y="180678"/>
            <a:ext cx="6474263" cy="584775"/>
          </a:xfrm>
          <a:prstGeom prst="rect">
            <a:avLst/>
          </a:prstGeom>
          <a:noFill/>
        </p:spPr>
        <p:txBody>
          <a:bodyPr wrap="square" rtlCol="0">
            <a:spAutoFit/>
          </a:bodyPr>
          <a:lstStyle/>
          <a:p>
            <a:r>
              <a:rPr lang="es-ES" sz="3200" b="1" dirty="0">
                <a:solidFill>
                  <a:schemeClr val="accent1">
                    <a:lumMod val="75000"/>
                  </a:schemeClr>
                </a:solidFill>
                <a:latin typeface="Roboto Regular"/>
                <a:cs typeface="Roboto Regular"/>
              </a:rPr>
              <a:t>RESOLUCIÓN R-017 (28-01-2020)</a:t>
            </a:r>
          </a:p>
        </p:txBody>
      </p:sp>
      <p:pic>
        <p:nvPicPr>
          <p:cNvPr id="7" name="Imagen 6">
            <a:extLst>
              <a:ext uri="{FF2B5EF4-FFF2-40B4-BE49-F238E27FC236}">
                <a16:creationId xmlns:a16="http://schemas.microsoft.com/office/drawing/2014/main" id="{9D498ACD-3DE9-45A4-B256-C8F0445AE82C}"/>
              </a:ext>
            </a:extLst>
          </p:cNvPr>
          <p:cNvPicPr>
            <a:picLocks noChangeAspect="1"/>
          </p:cNvPicPr>
          <p:nvPr/>
        </p:nvPicPr>
        <p:blipFill>
          <a:blip r:embed="rId7"/>
          <a:stretch>
            <a:fillRect/>
          </a:stretch>
        </p:blipFill>
        <p:spPr>
          <a:xfrm>
            <a:off x="0" y="6615410"/>
            <a:ext cx="6091707" cy="242590"/>
          </a:xfrm>
          <a:prstGeom prst="rect">
            <a:avLst/>
          </a:prstGeom>
        </p:spPr>
      </p:pic>
      <p:pic>
        <p:nvPicPr>
          <p:cNvPr id="8" name="Imagen 7">
            <a:extLst>
              <a:ext uri="{FF2B5EF4-FFF2-40B4-BE49-F238E27FC236}">
                <a16:creationId xmlns:a16="http://schemas.microsoft.com/office/drawing/2014/main" id="{CC350B30-3B8C-4E9F-BE16-A238EC1D102F}"/>
              </a:ext>
            </a:extLst>
          </p:cNvPr>
          <p:cNvPicPr>
            <a:picLocks noChangeAspect="1"/>
          </p:cNvPicPr>
          <p:nvPr/>
        </p:nvPicPr>
        <p:blipFill>
          <a:blip r:embed="rId8"/>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7AFEF721-E6BC-4E13-B216-0CBC87F2618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0254" y="134022"/>
            <a:ext cx="4983903" cy="6451735"/>
          </a:xfrm>
          <a:prstGeom prst="rect">
            <a:avLst/>
          </a:prstGeom>
          <a:noFill/>
          <a:ln>
            <a:solidFill>
              <a:schemeClr val="tx1"/>
            </a:solidFill>
          </a:ln>
        </p:spPr>
      </p:pic>
      <p:sp>
        <p:nvSpPr>
          <p:cNvPr id="2" name="CuadroTexto 1">
            <a:extLst>
              <a:ext uri="{FF2B5EF4-FFF2-40B4-BE49-F238E27FC236}">
                <a16:creationId xmlns:a16="http://schemas.microsoft.com/office/drawing/2014/main" id="{35262940-22E5-4822-B8C3-AB26547F7C41}"/>
              </a:ext>
            </a:extLst>
          </p:cNvPr>
          <p:cNvSpPr txBox="1"/>
          <p:nvPr/>
        </p:nvSpPr>
        <p:spPr>
          <a:xfrm>
            <a:off x="6213005" y="969638"/>
            <a:ext cx="5487826" cy="369332"/>
          </a:xfrm>
          <a:prstGeom prst="rect">
            <a:avLst/>
          </a:prstGeom>
          <a:noFill/>
        </p:spPr>
        <p:txBody>
          <a:bodyPr wrap="square" rtlCol="0">
            <a:spAutoFit/>
          </a:bodyPr>
          <a:lstStyle/>
          <a:p>
            <a:pPr algn="ctr"/>
            <a:r>
              <a:rPr lang="es-ES" b="1" dirty="0"/>
              <a:t>PROBLEMÁTICAS GENERALES</a:t>
            </a:r>
            <a:endParaRPr lang="es-EC" b="1" dirty="0"/>
          </a:p>
        </p:txBody>
      </p:sp>
    </p:spTree>
    <p:extLst>
      <p:ext uri="{BB962C8B-B14F-4D97-AF65-F5344CB8AC3E}">
        <p14:creationId xmlns:p14="http://schemas.microsoft.com/office/powerpoint/2010/main" val="4098694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3606572007"/>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12. PUENTE TAURA – SUBESTACIÓN ELÉCTRICA EPLICACHIMA</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8" name="Imagen 7">
            <a:extLst>
              <a:ext uri="{FF2B5EF4-FFF2-40B4-BE49-F238E27FC236}">
                <a16:creationId xmlns:a16="http://schemas.microsoft.com/office/drawing/2014/main" id="{269662AD-78B7-4B53-B6B2-22D7805A2783}"/>
              </a:ext>
            </a:extLst>
          </p:cNvPr>
          <p:cNvPicPr>
            <a:picLocks noChangeAspect="1"/>
          </p:cNvPicPr>
          <p:nvPr/>
        </p:nvPicPr>
        <p:blipFill rotWithShape="1">
          <a:blip r:embed="rId4">
            <a:extLst>
              <a:ext uri="{28A0092B-C50C-407E-A947-70E740481C1C}">
                <a14:useLocalDpi xmlns:a14="http://schemas.microsoft.com/office/drawing/2010/main" val="0"/>
              </a:ext>
            </a:extLst>
          </a:blip>
          <a:srcRect r="19752"/>
          <a:stretch/>
        </p:blipFill>
        <p:spPr bwMode="auto">
          <a:xfrm>
            <a:off x="180187" y="655968"/>
            <a:ext cx="5302515" cy="4671812"/>
          </a:xfrm>
          <a:prstGeom prst="rect">
            <a:avLst/>
          </a:prstGeom>
          <a:noFill/>
          <a:ln w="3175">
            <a:solidFill>
              <a:schemeClr val="tx1"/>
            </a:solidFill>
          </a:ln>
        </p:spPr>
      </p:pic>
      <p:pic>
        <p:nvPicPr>
          <p:cNvPr id="3" name="Imagen 2">
            <a:extLst>
              <a:ext uri="{FF2B5EF4-FFF2-40B4-BE49-F238E27FC236}">
                <a16:creationId xmlns:a16="http://schemas.microsoft.com/office/drawing/2014/main" id="{5E697177-2FF6-4968-BB1B-4C3ECE069A22}"/>
              </a:ext>
            </a:extLst>
          </p:cNvPr>
          <p:cNvPicPr>
            <a:picLocks noChangeAspect="1"/>
          </p:cNvPicPr>
          <p:nvPr/>
        </p:nvPicPr>
        <p:blipFill>
          <a:blip r:embed="rId5"/>
          <a:stretch>
            <a:fillRect/>
          </a:stretch>
        </p:blipFill>
        <p:spPr>
          <a:xfrm>
            <a:off x="5652680" y="2471507"/>
            <a:ext cx="6464257" cy="2286963"/>
          </a:xfrm>
          <a:prstGeom prst="rect">
            <a:avLst/>
          </a:prstGeom>
        </p:spPr>
      </p:pic>
      <p:sp>
        <p:nvSpPr>
          <p:cNvPr id="10" name="CuadroTexto 9">
            <a:extLst>
              <a:ext uri="{FF2B5EF4-FFF2-40B4-BE49-F238E27FC236}">
                <a16:creationId xmlns:a16="http://schemas.microsoft.com/office/drawing/2014/main" id="{50106823-FC7C-46F1-A9D4-EFB4614AFDC8}"/>
              </a:ext>
            </a:extLst>
          </p:cNvPr>
          <p:cNvSpPr txBox="1"/>
          <p:nvPr/>
        </p:nvSpPr>
        <p:spPr>
          <a:xfrm>
            <a:off x="5803641" y="824022"/>
            <a:ext cx="5840963" cy="1384995"/>
          </a:xfrm>
          <a:prstGeom prst="rect">
            <a:avLst/>
          </a:prstGeom>
          <a:noFill/>
        </p:spPr>
        <p:txBody>
          <a:bodyPr wrap="square" rtlCol="0">
            <a:spAutoFit/>
          </a:bodyPr>
          <a:lstStyle/>
          <a:p>
            <a:pPr algn="just"/>
            <a:r>
              <a:rPr lang="es-ES" sz="1400" b="1" dirty="0"/>
              <a:t>Problemática</a:t>
            </a:r>
            <a:r>
              <a:rPr lang="es-ES" sz="1400" dirty="0"/>
              <a:t>: </a:t>
            </a:r>
            <a:r>
              <a:rPr lang="es-419" sz="1400" dirty="0">
                <a:solidFill>
                  <a:srgbClr val="000000"/>
                </a:solidFill>
                <a:effectLst/>
                <a:latin typeface="Calibri" panose="020F0502020204030204" pitchFamily="34" charset="0"/>
                <a:ea typeface="Calibri" panose="020F0502020204030204" pitchFamily="34" charset="0"/>
              </a:rPr>
              <a:t>Corresponde a la zona comprendida entre el puente de la avenida Taura y la subestación eléctrica Eplicachima, en el sector se tienen procesos de erosión hídrica que producen movimientos en masa, estos procesos gravitacionales han generado la inestabilidad de las bases del puente, así como de los taludes de infraestructuras privadas y públicas como la subestación eléctrica Eplicachima y la avenida Pedro Vicente Maldonado.</a:t>
            </a:r>
            <a:endParaRPr lang="es-EC" sz="1400" dirty="0"/>
          </a:p>
        </p:txBody>
      </p:sp>
    </p:spTree>
    <p:extLst>
      <p:ext uri="{BB962C8B-B14F-4D97-AF65-F5344CB8AC3E}">
        <p14:creationId xmlns:p14="http://schemas.microsoft.com/office/powerpoint/2010/main" val="2078748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1477814924"/>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13. LÍNEA FÉRREA</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14A867EC-9EFB-487C-858B-8486CB3C759F}"/>
              </a:ext>
            </a:extLst>
          </p:cNvPr>
          <p:cNvPicPr>
            <a:picLocks noChangeAspect="1"/>
          </p:cNvPicPr>
          <p:nvPr/>
        </p:nvPicPr>
        <p:blipFill rotWithShape="1">
          <a:blip r:embed="rId4">
            <a:extLst>
              <a:ext uri="{28A0092B-C50C-407E-A947-70E740481C1C}">
                <a14:useLocalDpi xmlns:a14="http://schemas.microsoft.com/office/drawing/2010/main" val="0"/>
              </a:ext>
            </a:extLst>
          </a:blip>
          <a:srcRect r="19398"/>
          <a:stretch/>
        </p:blipFill>
        <p:spPr>
          <a:xfrm>
            <a:off x="151551" y="758922"/>
            <a:ext cx="5736065" cy="5031370"/>
          </a:xfrm>
          <a:prstGeom prst="rect">
            <a:avLst/>
          </a:prstGeom>
          <a:noFill/>
          <a:ln w="3175">
            <a:solidFill>
              <a:schemeClr val="tx1"/>
            </a:solidFill>
          </a:ln>
        </p:spPr>
      </p:pic>
      <p:pic>
        <p:nvPicPr>
          <p:cNvPr id="4" name="Imagen 3">
            <a:extLst>
              <a:ext uri="{FF2B5EF4-FFF2-40B4-BE49-F238E27FC236}">
                <a16:creationId xmlns:a16="http://schemas.microsoft.com/office/drawing/2014/main" id="{E09E3EDD-E347-4A85-BDB2-24B5E564B3C2}"/>
              </a:ext>
            </a:extLst>
          </p:cNvPr>
          <p:cNvPicPr>
            <a:picLocks noChangeAspect="1"/>
          </p:cNvPicPr>
          <p:nvPr/>
        </p:nvPicPr>
        <p:blipFill>
          <a:blip r:embed="rId5"/>
          <a:stretch>
            <a:fillRect/>
          </a:stretch>
        </p:blipFill>
        <p:spPr>
          <a:xfrm>
            <a:off x="5964418" y="2892781"/>
            <a:ext cx="6076031" cy="2257717"/>
          </a:xfrm>
          <a:prstGeom prst="rect">
            <a:avLst/>
          </a:prstGeom>
        </p:spPr>
      </p:pic>
      <p:sp>
        <p:nvSpPr>
          <p:cNvPr id="10" name="CuadroTexto 9">
            <a:extLst>
              <a:ext uri="{FF2B5EF4-FFF2-40B4-BE49-F238E27FC236}">
                <a16:creationId xmlns:a16="http://schemas.microsoft.com/office/drawing/2014/main" id="{D4F8CCC4-E707-43CB-B46A-C23059298204}"/>
              </a:ext>
            </a:extLst>
          </p:cNvPr>
          <p:cNvSpPr txBox="1"/>
          <p:nvPr/>
        </p:nvSpPr>
        <p:spPr>
          <a:xfrm>
            <a:off x="5964418" y="824022"/>
            <a:ext cx="5840963" cy="954107"/>
          </a:xfrm>
          <a:prstGeom prst="rect">
            <a:avLst/>
          </a:prstGeom>
          <a:noFill/>
        </p:spPr>
        <p:txBody>
          <a:bodyPr wrap="square" rtlCol="0">
            <a:spAutoFit/>
          </a:bodyPr>
          <a:lstStyle/>
          <a:p>
            <a:pPr algn="just"/>
            <a:r>
              <a:rPr lang="es-ES" sz="1400" b="1" dirty="0"/>
              <a:t>Problemática</a:t>
            </a:r>
            <a:r>
              <a:rPr lang="es-ES" sz="1400" dirty="0"/>
              <a:t>: </a:t>
            </a:r>
            <a:r>
              <a:rPr lang="es-419" sz="1400" dirty="0">
                <a:solidFill>
                  <a:srgbClr val="000000"/>
                </a:solidFill>
                <a:effectLst/>
                <a:latin typeface="Calibri" panose="020F0502020204030204" pitchFamily="34" charset="0"/>
                <a:ea typeface="Calibri" panose="020F0502020204030204" pitchFamily="34" charset="0"/>
              </a:rPr>
              <a:t>En la zona se replica la problemática derivada del taponamiento de la entrada del colector bajo la calle Línea Férrea, generando embalsamientos y debilitamiento de los taludes de la quebrada, este proceso pone en riesgo las viviendas existentes en el borde del talud.</a:t>
            </a:r>
            <a:endParaRPr lang="es-EC" sz="1400" dirty="0"/>
          </a:p>
        </p:txBody>
      </p:sp>
    </p:spTree>
    <p:extLst>
      <p:ext uri="{BB962C8B-B14F-4D97-AF65-F5344CB8AC3E}">
        <p14:creationId xmlns:p14="http://schemas.microsoft.com/office/powerpoint/2010/main" val="4149703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3732195518"/>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14. MERCADO MAYORISTA</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8" name="Imagen 7">
            <a:extLst>
              <a:ext uri="{FF2B5EF4-FFF2-40B4-BE49-F238E27FC236}">
                <a16:creationId xmlns:a16="http://schemas.microsoft.com/office/drawing/2014/main" id="{B78B47EB-5A67-4C31-A65E-DE6D8CD315DA}"/>
              </a:ext>
            </a:extLst>
          </p:cNvPr>
          <p:cNvPicPr>
            <a:picLocks noChangeAspect="1"/>
          </p:cNvPicPr>
          <p:nvPr/>
        </p:nvPicPr>
        <p:blipFill rotWithShape="1">
          <a:blip r:embed="rId4">
            <a:extLst>
              <a:ext uri="{28A0092B-C50C-407E-A947-70E740481C1C}">
                <a14:useLocalDpi xmlns:a14="http://schemas.microsoft.com/office/drawing/2010/main" val="0"/>
              </a:ext>
            </a:extLst>
          </a:blip>
          <a:srcRect r="19614"/>
          <a:stretch/>
        </p:blipFill>
        <p:spPr bwMode="auto">
          <a:xfrm>
            <a:off x="166128" y="796348"/>
            <a:ext cx="5790144" cy="5091268"/>
          </a:xfrm>
          <a:prstGeom prst="rect">
            <a:avLst/>
          </a:prstGeom>
          <a:noFill/>
          <a:ln w="3175">
            <a:solidFill>
              <a:schemeClr val="tx1"/>
            </a:solidFill>
          </a:ln>
        </p:spPr>
      </p:pic>
      <p:pic>
        <p:nvPicPr>
          <p:cNvPr id="3" name="Imagen 2">
            <a:extLst>
              <a:ext uri="{FF2B5EF4-FFF2-40B4-BE49-F238E27FC236}">
                <a16:creationId xmlns:a16="http://schemas.microsoft.com/office/drawing/2014/main" id="{E9ADDF7A-3207-4832-BB97-6C889C983284}"/>
              </a:ext>
            </a:extLst>
          </p:cNvPr>
          <p:cNvPicPr>
            <a:picLocks noChangeAspect="1"/>
          </p:cNvPicPr>
          <p:nvPr/>
        </p:nvPicPr>
        <p:blipFill>
          <a:blip r:embed="rId5"/>
          <a:stretch>
            <a:fillRect/>
          </a:stretch>
        </p:blipFill>
        <p:spPr>
          <a:xfrm>
            <a:off x="6028953" y="2740997"/>
            <a:ext cx="6091707" cy="2424008"/>
          </a:xfrm>
          <a:prstGeom prst="rect">
            <a:avLst/>
          </a:prstGeom>
        </p:spPr>
      </p:pic>
      <p:sp>
        <p:nvSpPr>
          <p:cNvPr id="5" name="CuadroTexto 4">
            <a:extLst>
              <a:ext uri="{FF2B5EF4-FFF2-40B4-BE49-F238E27FC236}">
                <a16:creationId xmlns:a16="http://schemas.microsoft.com/office/drawing/2014/main" id="{EAA0AAC4-7616-4527-BE78-9E977CC474E0}"/>
              </a:ext>
            </a:extLst>
          </p:cNvPr>
          <p:cNvSpPr txBox="1"/>
          <p:nvPr/>
        </p:nvSpPr>
        <p:spPr>
          <a:xfrm>
            <a:off x="6232849" y="796348"/>
            <a:ext cx="5732578" cy="1384995"/>
          </a:xfrm>
          <a:prstGeom prst="rect">
            <a:avLst/>
          </a:prstGeom>
          <a:noFill/>
        </p:spPr>
        <p:txBody>
          <a:bodyPr wrap="square" rtlCol="0">
            <a:spAutoFit/>
          </a:bodyPr>
          <a:lstStyle/>
          <a:p>
            <a:pPr algn="just"/>
            <a:r>
              <a:rPr lang="es-ES" sz="1400" b="1" dirty="0"/>
              <a:t>Problemática</a:t>
            </a:r>
            <a:r>
              <a:rPr lang="es-ES" sz="1400" dirty="0"/>
              <a:t>: </a:t>
            </a:r>
            <a:r>
              <a:rPr lang="es-419" sz="1400" dirty="0">
                <a:solidFill>
                  <a:srgbClr val="000000"/>
                </a:solidFill>
                <a:effectLst/>
                <a:latin typeface="Calibri" panose="020F0502020204030204" pitchFamily="34" charset="0"/>
                <a:ea typeface="Calibri" panose="020F0502020204030204" pitchFamily="34" charset="0"/>
              </a:rPr>
              <a:t>La zona corresponde al lindero norte del Mercado Mayorista de Quito, debido a que se encuentra entre la salida del colector bajo la Línea Férrea y la entrada del colector bajo la avenida Tnte. Hugo Ortiz, esta zona presenta una gran inestabilidad en los taludes que conforman la quebrada y un alto riesgo para los locales comerciales de la franja colindante al río Machángara.</a:t>
            </a:r>
            <a:endParaRPr lang="es-EC" sz="1400" dirty="0"/>
          </a:p>
        </p:txBody>
      </p:sp>
    </p:spTree>
    <p:extLst>
      <p:ext uri="{BB962C8B-B14F-4D97-AF65-F5344CB8AC3E}">
        <p14:creationId xmlns:p14="http://schemas.microsoft.com/office/powerpoint/2010/main" val="144796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2100892926"/>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15. LA INTERNACIONAL</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9" name="Imagen 8">
            <a:extLst>
              <a:ext uri="{FF2B5EF4-FFF2-40B4-BE49-F238E27FC236}">
                <a16:creationId xmlns:a16="http://schemas.microsoft.com/office/drawing/2014/main" id="{8DFE7E02-E9B7-44EE-842A-FFD129AD74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6128" y="851697"/>
            <a:ext cx="5824125" cy="5122745"/>
          </a:xfrm>
          <a:prstGeom prst="rect">
            <a:avLst/>
          </a:prstGeom>
          <a:noFill/>
          <a:ln w="3175">
            <a:solidFill>
              <a:schemeClr val="tx1"/>
            </a:solidFill>
          </a:ln>
        </p:spPr>
      </p:pic>
      <p:pic>
        <p:nvPicPr>
          <p:cNvPr id="4" name="Imagen 3">
            <a:extLst>
              <a:ext uri="{FF2B5EF4-FFF2-40B4-BE49-F238E27FC236}">
                <a16:creationId xmlns:a16="http://schemas.microsoft.com/office/drawing/2014/main" id="{9F164CA7-1C73-4FC1-B1C3-23E64BB2DE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1707" y="2790856"/>
            <a:ext cx="6051183" cy="3183586"/>
          </a:xfrm>
          <a:prstGeom prst="rect">
            <a:avLst/>
          </a:prstGeom>
        </p:spPr>
      </p:pic>
      <p:sp>
        <p:nvSpPr>
          <p:cNvPr id="5" name="CuadroTexto 4">
            <a:extLst>
              <a:ext uri="{FF2B5EF4-FFF2-40B4-BE49-F238E27FC236}">
                <a16:creationId xmlns:a16="http://schemas.microsoft.com/office/drawing/2014/main" id="{DB6CBA82-E98A-4A63-A2A3-64EB9B05EB0B}"/>
              </a:ext>
            </a:extLst>
          </p:cNvPr>
          <p:cNvSpPr txBox="1"/>
          <p:nvPr/>
        </p:nvSpPr>
        <p:spPr>
          <a:xfrm>
            <a:off x="6091707" y="851697"/>
            <a:ext cx="5934165" cy="1384995"/>
          </a:xfrm>
          <a:prstGeom prst="rect">
            <a:avLst/>
          </a:prstGeom>
          <a:noFill/>
        </p:spPr>
        <p:txBody>
          <a:bodyPr wrap="square" rtlCol="0">
            <a:spAutoFit/>
          </a:bodyPr>
          <a:lstStyle/>
          <a:p>
            <a:pPr algn="just"/>
            <a:r>
              <a:rPr lang="es-419" sz="1400" b="1" dirty="0">
                <a:solidFill>
                  <a:srgbClr val="000000"/>
                </a:solidFill>
                <a:effectLst/>
                <a:latin typeface="Calibri" panose="020F0502020204030204" pitchFamily="34" charset="0"/>
                <a:ea typeface="Calibri" panose="020F0502020204030204" pitchFamily="34" charset="0"/>
              </a:rPr>
              <a:t>Problemática</a:t>
            </a:r>
            <a:r>
              <a:rPr lang="es-419" sz="1400" dirty="0">
                <a:solidFill>
                  <a:srgbClr val="000000"/>
                </a:solidFill>
                <a:effectLst/>
                <a:latin typeface="Calibri" panose="020F0502020204030204" pitchFamily="34" charset="0"/>
                <a:ea typeface="Calibri" panose="020F0502020204030204" pitchFamily="34" charset="0"/>
              </a:rPr>
              <a:t>: La problemática en este tramo del río Machángara es similar al tramo precedente, se ubica entre la salida del colector vial de la avenida Tnte. Hugo Ortiz (sector Mercado Mayorista) y la entrada del colector vial de la misma vía aguas abajo, la inestabilidad de los taludes genera riesgo de colapso a las viviendas colindantes al río entre los cuales se encuentra la zona verde del conjunto José Peralta.</a:t>
            </a:r>
            <a:endParaRPr lang="es-EC" sz="1400" dirty="0"/>
          </a:p>
        </p:txBody>
      </p:sp>
    </p:spTree>
    <p:extLst>
      <p:ext uri="{BB962C8B-B14F-4D97-AF65-F5344CB8AC3E}">
        <p14:creationId xmlns:p14="http://schemas.microsoft.com/office/powerpoint/2010/main" val="1620298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Conector recto de flecha 62">
            <a:extLst>
              <a:ext uri="{FF2B5EF4-FFF2-40B4-BE49-F238E27FC236}">
                <a16:creationId xmlns:a16="http://schemas.microsoft.com/office/drawing/2014/main" id="{5B6A6F19-8C57-4D04-A964-BD946526E095}"/>
              </a:ext>
            </a:extLst>
          </p:cNvPr>
          <p:cNvCxnSpPr>
            <a:cxnSpLocks/>
          </p:cNvCxnSpPr>
          <p:nvPr/>
        </p:nvCxnSpPr>
        <p:spPr>
          <a:xfrm flipV="1">
            <a:off x="4538794" y="830617"/>
            <a:ext cx="0" cy="444201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a:extLst>
              <a:ext uri="{FF2B5EF4-FFF2-40B4-BE49-F238E27FC236}">
                <a16:creationId xmlns:a16="http://schemas.microsoft.com/office/drawing/2014/main" id="{5D152307-4170-464F-BBAD-B18F984F989E}"/>
              </a:ext>
            </a:extLst>
          </p:cNvPr>
          <p:cNvCxnSpPr>
            <a:cxnSpLocks/>
          </p:cNvCxnSpPr>
          <p:nvPr/>
        </p:nvCxnSpPr>
        <p:spPr>
          <a:xfrm flipV="1">
            <a:off x="2632242" y="821286"/>
            <a:ext cx="0" cy="444201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9A94729C-F8B9-409E-BE89-3FD1AA1B37EA}"/>
              </a:ext>
            </a:extLst>
          </p:cNvPr>
          <p:cNvSpPr txBox="1"/>
          <p:nvPr/>
        </p:nvSpPr>
        <p:spPr>
          <a:xfrm>
            <a:off x="109966" y="78006"/>
            <a:ext cx="11738576" cy="461665"/>
          </a:xfrm>
          <a:prstGeom prst="rect">
            <a:avLst/>
          </a:prstGeom>
          <a:noFill/>
        </p:spPr>
        <p:txBody>
          <a:bodyPr wrap="square" rtlCol="0">
            <a:spAutoFit/>
          </a:bodyPr>
          <a:lstStyle/>
          <a:p>
            <a:r>
              <a:rPr lang="es-419" sz="2400" b="1" dirty="0">
                <a:solidFill>
                  <a:srgbClr val="335EA2"/>
                </a:solidFill>
                <a:latin typeface="Roboto Regular"/>
                <a:cs typeface="Roboto Regular"/>
              </a:rPr>
              <a:t>HITOS DE ACCIÓN </a:t>
            </a:r>
            <a:endParaRPr lang="es-ES" sz="2400" b="1" dirty="0">
              <a:solidFill>
                <a:srgbClr val="335EA2"/>
              </a:solidFill>
              <a:latin typeface="Roboto Regular"/>
              <a:cs typeface="Roboto Regular"/>
            </a:endParaRPr>
          </a:p>
        </p:txBody>
      </p:sp>
      <p:graphicFrame>
        <p:nvGraphicFramePr>
          <p:cNvPr id="2" name="Diagrama 1">
            <a:extLst>
              <a:ext uri="{FF2B5EF4-FFF2-40B4-BE49-F238E27FC236}">
                <a16:creationId xmlns:a16="http://schemas.microsoft.com/office/drawing/2014/main" id="{70E30A77-3A39-424E-8FC0-BA258B4994D7}"/>
              </a:ext>
            </a:extLst>
          </p:cNvPr>
          <p:cNvGraphicFramePr/>
          <p:nvPr/>
        </p:nvGraphicFramePr>
        <p:xfrm>
          <a:off x="109966" y="4926558"/>
          <a:ext cx="11972068" cy="860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0BB042D5-C57A-4690-8713-43E2DFE606BE}"/>
              </a:ext>
            </a:extLst>
          </p:cNvPr>
          <p:cNvSpPr/>
          <p:nvPr/>
        </p:nvSpPr>
        <p:spPr>
          <a:xfrm>
            <a:off x="38808" y="690462"/>
            <a:ext cx="250135" cy="4548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419" sz="1400" dirty="0">
                <a:solidFill>
                  <a:schemeClr val="tx1"/>
                </a:solidFill>
              </a:rPr>
              <a:t>Declaratoria de emergencia A-017 </a:t>
            </a:r>
            <a:endParaRPr lang="es-ES" sz="1400" dirty="0">
              <a:solidFill>
                <a:schemeClr val="tx1"/>
              </a:solidFill>
            </a:endParaRPr>
          </a:p>
        </p:txBody>
      </p:sp>
      <p:pic>
        <p:nvPicPr>
          <p:cNvPr id="27" name="Imagen 26">
            <a:extLst>
              <a:ext uri="{FF2B5EF4-FFF2-40B4-BE49-F238E27FC236}">
                <a16:creationId xmlns:a16="http://schemas.microsoft.com/office/drawing/2014/main" id="{78A3458A-7D69-4F58-B9BA-0B77DF61162F}"/>
              </a:ext>
            </a:extLst>
          </p:cNvPr>
          <p:cNvPicPr>
            <a:picLocks noChangeAspect="1"/>
          </p:cNvPicPr>
          <p:nvPr/>
        </p:nvPicPr>
        <p:blipFill>
          <a:blip r:embed="rId7"/>
          <a:stretch>
            <a:fillRect/>
          </a:stretch>
        </p:blipFill>
        <p:spPr>
          <a:xfrm>
            <a:off x="0" y="6615410"/>
            <a:ext cx="6091707" cy="242590"/>
          </a:xfrm>
          <a:prstGeom prst="rect">
            <a:avLst/>
          </a:prstGeom>
        </p:spPr>
      </p:pic>
      <p:pic>
        <p:nvPicPr>
          <p:cNvPr id="28" name="Imagen 27">
            <a:extLst>
              <a:ext uri="{FF2B5EF4-FFF2-40B4-BE49-F238E27FC236}">
                <a16:creationId xmlns:a16="http://schemas.microsoft.com/office/drawing/2014/main" id="{46065D28-B6C8-4F79-827F-278E05BE9B9D}"/>
              </a:ext>
            </a:extLst>
          </p:cNvPr>
          <p:cNvPicPr>
            <a:picLocks noChangeAspect="1"/>
          </p:cNvPicPr>
          <p:nvPr/>
        </p:nvPicPr>
        <p:blipFill>
          <a:blip r:embed="rId8"/>
          <a:stretch>
            <a:fillRect/>
          </a:stretch>
        </p:blipFill>
        <p:spPr>
          <a:xfrm>
            <a:off x="10475132" y="6283256"/>
            <a:ext cx="1716868" cy="500753"/>
          </a:xfrm>
          <a:prstGeom prst="rect">
            <a:avLst/>
          </a:prstGeom>
        </p:spPr>
      </p:pic>
      <p:cxnSp>
        <p:nvCxnSpPr>
          <p:cNvPr id="44" name="Conector recto de flecha 43">
            <a:extLst>
              <a:ext uri="{FF2B5EF4-FFF2-40B4-BE49-F238E27FC236}">
                <a16:creationId xmlns:a16="http://schemas.microsoft.com/office/drawing/2014/main" id="{5C11A76D-52F0-4FDA-AA9B-D3E551E02011}"/>
              </a:ext>
            </a:extLst>
          </p:cNvPr>
          <p:cNvCxnSpPr>
            <a:cxnSpLocks/>
          </p:cNvCxnSpPr>
          <p:nvPr/>
        </p:nvCxnSpPr>
        <p:spPr>
          <a:xfrm flipV="1">
            <a:off x="10613042" y="690462"/>
            <a:ext cx="0" cy="459919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A792AB94-7497-4128-B0F0-DD549E33D0AF}"/>
              </a:ext>
            </a:extLst>
          </p:cNvPr>
          <p:cNvCxnSpPr>
            <a:cxnSpLocks/>
          </p:cNvCxnSpPr>
          <p:nvPr/>
        </p:nvCxnSpPr>
        <p:spPr>
          <a:xfrm flipV="1">
            <a:off x="11754014" y="690462"/>
            <a:ext cx="0" cy="46049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Flecha: a la derecha 22">
            <a:extLst>
              <a:ext uri="{FF2B5EF4-FFF2-40B4-BE49-F238E27FC236}">
                <a16:creationId xmlns:a16="http://schemas.microsoft.com/office/drawing/2014/main" id="{7BFEC368-C800-4A03-8B40-2C3260EEA356}"/>
              </a:ext>
            </a:extLst>
          </p:cNvPr>
          <p:cNvSpPr/>
          <p:nvPr/>
        </p:nvSpPr>
        <p:spPr>
          <a:xfrm>
            <a:off x="5330106" y="1707498"/>
            <a:ext cx="6751928" cy="356564"/>
          </a:xfrm>
          <a:prstGeom prst="rightArrow">
            <a:avLst/>
          </a:prstGeom>
          <a:pattFill prst="dkDnDiag">
            <a:fgClr>
              <a:schemeClr val="bg2">
                <a:lumMod val="75000"/>
              </a:schemeClr>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 name="Conector recto 5">
            <a:extLst>
              <a:ext uri="{FF2B5EF4-FFF2-40B4-BE49-F238E27FC236}">
                <a16:creationId xmlns:a16="http://schemas.microsoft.com/office/drawing/2014/main" id="{DD7FE169-ED3C-4CB7-AD26-BAEC362BEFAD}"/>
              </a:ext>
            </a:extLst>
          </p:cNvPr>
          <p:cNvCxnSpPr/>
          <p:nvPr/>
        </p:nvCxnSpPr>
        <p:spPr>
          <a:xfrm flipV="1">
            <a:off x="998376" y="2499277"/>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42574198-BDA6-49D1-A31A-E2F485B7E38C}"/>
              </a:ext>
            </a:extLst>
          </p:cNvPr>
          <p:cNvCxnSpPr/>
          <p:nvPr/>
        </p:nvCxnSpPr>
        <p:spPr>
          <a:xfrm flipV="1">
            <a:off x="1085462" y="2501154"/>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D437D684-B527-4DC4-8023-64DD131F65C3}"/>
              </a:ext>
            </a:extLst>
          </p:cNvPr>
          <p:cNvCxnSpPr/>
          <p:nvPr/>
        </p:nvCxnSpPr>
        <p:spPr>
          <a:xfrm flipV="1">
            <a:off x="1514670" y="2502506"/>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7692FB3D-10DD-4D09-B975-053886B7F7D1}"/>
              </a:ext>
            </a:extLst>
          </p:cNvPr>
          <p:cNvCxnSpPr/>
          <p:nvPr/>
        </p:nvCxnSpPr>
        <p:spPr>
          <a:xfrm flipV="1">
            <a:off x="1601756" y="2513714"/>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5621FA52-9744-4EE6-95B3-A1A9324FDFE5}"/>
              </a:ext>
            </a:extLst>
          </p:cNvPr>
          <p:cNvCxnSpPr/>
          <p:nvPr/>
        </p:nvCxnSpPr>
        <p:spPr>
          <a:xfrm flipV="1">
            <a:off x="1700708" y="2512033"/>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5D637271-F037-416E-BB1A-03B651E6E105}"/>
              </a:ext>
            </a:extLst>
          </p:cNvPr>
          <p:cNvCxnSpPr/>
          <p:nvPr/>
        </p:nvCxnSpPr>
        <p:spPr>
          <a:xfrm flipV="1">
            <a:off x="2114940" y="2540069"/>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A201AE77-DBFA-40F1-A71C-71157806951A}"/>
              </a:ext>
            </a:extLst>
          </p:cNvPr>
          <p:cNvCxnSpPr/>
          <p:nvPr/>
        </p:nvCxnSpPr>
        <p:spPr>
          <a:xfrm flipV="1">
            <a:off x="2202026" y="2541946"/>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BA96ABE2-9EDB-4355-879B-F9F55F729FB0}"/>
              </a:ext>
            </a:extLst>
          </p:cNvPr>
          <p:cNvCxnSpPr/>
          <p:nvPr/>
        </p:nvCxnSpPr>
        <p:spPr>
          <a:xfrm flipV="1">
            <a:off x="2282316" y="2549596"/>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37E737B9-9164-475B-BB83-5C6D944F21AE}"/>
              </a:ext>
            </a:extLst>
          </p:cNvPr>
          <p:cNvCxnSpPr/>
          <p:nvPr/>
        </p:nvCxnSpPr>
        <p:spPr>
          <a:xfrm flipV="1">
            <a:off x="2727650" y="2530498"/>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F5974B6F-03F2-4FDD-A807-90664369BD65}"/>
              </a:ext>
            </a:extLst>
          </p:cNvPr>
          <p:cNvCxnSpPr/>
          <p:nvPr/>
        </p:nvCxnSpPr>
        <p:spPr>
          <a:xfrm flipV="1">
            <a:off x="2814736" y="2532375"/>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DD1004E5-E364-4B01-8EC3-064720C25B3A}"/>
              </a:ext>
            </a:extLst>
          </p:cNvPr>
          <p:cNvCxnSpPr/>
          <p:nvPr/>
        </p:nvCxnSpPr>
        <p:spPr>
          <a:xfrm flipV="1">
            <a:off x="2923019" y="2540025"/>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91109D66-6326-4896-B959-E1CBC72E3CBA}"/>
              </a:ext>
            </a:extLst>
          </p:cNvPr>
          <p:cNvCxnSpPr/>
          <p:nvPr/>
        </p:nvCxnSpPr>
        <p:spPr>
          <a:xfrm flipV="1">
            <a:off x="3402564" y="2555355"/>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43D95503-B4C4-4183-AE5E-F15A6695163D}"/>
              </a:ext>
            </a:extLst>
          </p:cNvPr>
          <p:cNvCxnSpPr/>
          <p:nvPr/>
        </p:nvCxnSpPr>
        <p:spPr>
          <a:xfrm flipV="1">
            <a:off x="3992916" y="2541946"/>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CBBE3CDE-10A1-4525-9388-C2A0D940FDD4}"/>
              </a:ext>
            </a:extLst>
          </p:cNvPr>
          <p:cNvCxnSpPr/>
          <p:nvPr/>
        </p:nvCxnSpPr>
        <p:spPr>
          <a:xfrm flipV="1">
            <a:off x="4613442" y="2549596"/>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38F8B4DD-4BE9-48AE-B03C-EED59788CF5D}"/>
              </a:ext>
            </a:extLst>
          </p:cNvPr>
          <p:cNvCxnSpPr/>
          <p:nvPr/>
        </p:nvCxnSpPr>
        <p:spPr>
          <a:xfrm flipV="1">
            <a:off x="5193648" y="2546024"/>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248CBBCD-41DD-4296-8107-9DDC4FB3F629}"/>
              </a:ext>
            </a:extLst>
          </p:cNvPr>
          <p:cNvCxnSpPr/>
          <p:nvPr/>
        </p:nvCxnSpPr>
        <p:spPr>
          <a:xfrm flipV="1">
            <a:off x="9404865" y="2539829"/>
            <a:ext cx="0" cy="27400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00E85B7-C85A-4D77-9AA5-0E5A593A28C9}"/>
              </a:ext>
            </a:extLst>
          </p:cNvPr>
          <p:cNvCxnSpPr>
            <a:cxnSpLocks/>
          </p:cNvCxnSpPr>
          <p:nvPr/>
        </p:nvCxnSpPr>
        <p:spPr>
          <a:xfrm>
            <a:off x="2043404" y="1810135"/>
            <a:ext cx="0" cy="34718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45FEF682-5408-42E4-8936-887C5733938D}"/>
              </a:ext>
            </a:extLst>
          </p:cNvPr>
          <p:cNvCxnSpPr>
            <a:cxnSpLocks/>
          </p:cNvCxnSpPr>
          <p:nvPr/>
        </p:nvCxnSpPr>
        <p:spPr>
          <a:xfrm>
            <a:off x="2559698" y="1814213"/>
            <a:ext cx="0" cy="34718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F210838B-3066-4BDD-82B5-FF44AF2C46C7}"/>
              </a:ext>
            </a:extLst>
          </p:cNvPr>
          <p:cNvCxnSpPr>
            <a:cxnSpLocks/>
          </p:cNvCxnSpPr>
          <p:nvPr/>
        </p:nvCxnSpPr>
        <p:spPr>
          <a:xfrm>
            <a:off x="4472473" y="1814213"/>
            <a:ext cx="0" cy="34718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99B44ADB-7683-430D-8118-4D8A8A4973E6}"/>
              </a:ext>
            </a:extLst>
          </p:cNvPr>
          <p:cNvCxnSpPr>
            <a:cxnSpLocks/>
          </p:cNvCxnSpPr>
          <p:nvPr/>
        </p:nvCxnSpPr>
        <p:spPr>
          <a:xfrm>
            <a:off x="6403911" y="1823544"/>
            <a:ext cx="0" cy="34718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36C0987A-7D61-472D-AB3E-D83552BC5145}"/>
              </a:ext>
            </a:extLst>
          </p:cNvPr>
          <p:cNvCxnSpPr>
            <a:cxnSpLocks/>
          </p:cNvCxnSpPr>
          <p:nvPr/>
        </p:nvCxnSpPr>
        <p:spPr>
          <a:xfrm>
            <a:off x="9333722" y="1814213"/>
            <a:ext cx="0" cy="34718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A43099A9-3CD0-4C46-98C1-2871F523E203}"/>
              </a:ext>
            </a:extLst>
          </p:cNvPr>
          <p:cNvCxnSpPr>
            <a:cxnSpLocks/>
          </p:cNvCxnSpPr>
          <p:nvPr/>
        </p:nvCxnSpPr>
        <p:spPr>
          <a:xfrm>
            <a:off x="10248122" y="1823544"/>
            <a:ext cx="0" cy="34718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FA689DE8-05AB-4DAD-8725-35EC550643B1}"/>
              </a:ext>
            </a:extLst>
          </p:cNvPr>
          <p:cNvCxnSpPr>
            <a:cxnSpLocks/>
          </p:cNvCxnSpPr>
          <p:nvPr/>
        </p:nvCxnSpPr>
        <p:spPr>
          <a:xfrm>
            <a:off x="10478242" y="1823544"/>
            <a:ext cx="0" cy="34718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99F49976-E1D0-4CBA-8E77-9C043370659F}"/>
              </a:ext>
            </a:extLst>
          </p:cNvPr>
          <p:cNvCxnSpPr/>
          <p:nvPr/>
        </p:nvCxnSpPr>
        <p:spPr>
          <a:xfrm>
            <a:off x="1427584" y="690462"/>
            <a:ext cx="0" cy="4563309"/>
          </a:xfrm>
          <a:prstGeom prst="line">
            <a:avLst/>
          </a:prstGeom>
          <a:ln w="34925">
            <a:solidFill>
              <a:srgbClr val="D82D2A"/>
            </a:solidFill>
            <a:prstDash val="lgDashDotDot"/>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75930FC2-3F2B-4B96-AD94-DF71903E48D2}"/>
              </a:ext>
            </a:extLst>
          </p:cNvPr>
          <p:cNvCxnSpPr>
            <a:cxnSpLocks/>
          </p:cNvCxnSpPr>
          <p:nvPr/>
        </p:nvCxnSpPr>
        <p:spPr>
          <a:xfrm>
            <a:off x="206753" y="5824400"/>
            <a:ext cx="592534" cy="347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9B9F13C4-E330-4EC5-B57F-1267738234EB}"/>
              </a:ext>
            </a:extLst>
          </p:cNvPr>
          <p:cNvCxnSpPr>
            <a:cxnSpLocks/>
          </p:cNvCxnSpPr>
          <p:nvPr/>
        </p:nvCxnSpPr>
        <p:spPr>
          <a:xfrm flipH="1">
            <a:off x="206753" y="6055567"/>
            <a:ext cx="5925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C550B8F1-F9ED-463D-B11F-CAC4427BAE90}"/>
              </a:ext>
            </a:extLst>
          </p:cNvPr>
          <p:cNvCxnSpPr>
            <a:cxnSpLocks/>
          </p:cNvCxnSpPr>
          <p:nvPr/>
        </p:nvCxnSpPr>
        <p:spPr>
          <a:xfrm flipH="1">
            <a:off x="163875" y="6283256"/>
            <a:ext cx="635411" cy="0"/>
          </a:xfrm>
          <a:prstGeom prst="line">
            <a:avLst/>
          </a:prstGeom>
          <a:ln w="34925">
            <a:solidFill>
              <a:srgbClr val="D82D2A"/>
            </a:solidFill>
            <a:prstDash val="lgDashDotDot"/>
          </a:ln>
        </p:spPr>
        <p:style>
          <a:lnRef idx="1">
            <a:schemeClr val="accent1"/>
          </a:lnRef>
          <a:fillRef idx="0">
            <a:schemeClr val="accent1"/>
          </a:fillRef>
          <a:effectRef idx="0">
            <a:schemeClr val="accent1"/>
          </a:effectRef>
          <a:fontRef idx="minor">
            <a:schemeClr val="tx1"/>
          </a:fontRef>
        </p:style>
      </p:cxnSp>
      <p:cxnSp>
        <p:nvCxnSpPr>
          <p:cNvPr id="79" name="Conector recto de flecha 78">
            <a:extLst>
              <a:ext uri="{FF2B5EF4-FFF2-40B4-BE49-F238E27FC236}">
                <a16:creationId xmlns:a16="http://schemas.microsoft.com/office/drawing/2014/main" id="{F06690A3-ABF7-46A3-9219-4092E32566CE}"/>
              </a:ext>
            </a:extLst>
          </p:cNvPr>
          <p:cNvCxnSpPr>
            <a:cxnSpLocks/>
          </p:cNvCxnSpPr>
          <p:nvPr/>
        </p:nvCxnSpPr>
        <p:spPr>
          <a:xfrm>
            <a:off x="206753" y="6466114"/>
            <a:ext cx="59253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CuadroTexto 81">
            <a:extLst>
              <a:ext uri="{FF2B5EF4-FFF2-40B4-BE49-F238E27FC236}">
                <a16:creationId xmlns:a16="http://schemas.microsoft.com/office/drawing/2014/main" id="{D93C7837-77A5-4A81-8593-EA55D5605D26}"/>
              </a:ext>
            </a:extLst>
          </p:cNvPr>
          <p:cNvSpPr txBox="1"/>
          <p:nvPr/>
        </p:nvSpPr>
        <p:spPr>
          <a:xfrm>
            <a:off x="793099" y="5684436"/>
            <a:ext cx="1228532" cy="246221"/>
          </a:xfrm>
          <a:prstGeom prst="rect">
            <a:avLst/>
          </a:prstGeom>
          <a:noFill/>
        </p:spPr>
        <p:txBody>
          <a:bodyPr wrap="square" rtlCol="0">
            <a:spAutoFit/>
          </a:bodyPr>
          <a:lstStyle/>
          <a:p>
            <a:r>
              <a:rPr lang="es-ES" sz="1000" dirty="0"/>
              <a:t>MESA DE TRABAJO</a:t>
            </a:r>
            <a:endParaRPr lang="es-EC" sz="1000" dirty="0"/>
          </a:p>
        </p:txBody>
      </p:sp>
      <p:sp>
        <p:nvSpPr>
          <p:cNvPr id="83" name="CuadroTexto 82">
            <a:extLst>
              <a:ext uri="{FF2B5EF4-FFF2-40B4-BE49-F238E27FC236}">
                <a16:creationId xmlns:a16="http://schemas.microsoft.com/office/drawing/2014/main" id="{B76F5620-3839-4871-9AE5-BC245EA81A10}"/>
              </a:ext>
            </a:extLst>
          </p:cNvPr>
          <p:cNvSpPr txBox="1"/>
          <p:nvPr/>
        </p:nvSpPr>
        <p:spPr>
          <a:xfrm>
            <a:off x="799286" y="5921317"/>
            <a:ext cx="1402740" cy="246221"/>
          </a:xfrm>
          <a:prstGeom prst="rect">
            <a:avLst/>
          </a:prstGeom>
          <a:noFill/>
        </p:spPr>
        <p:txBody>
          <a:bodyPr wrap="square" rtlCol="0">
            <a:spAutoFit/>
          </a:bodyPr>
          <a:lstStyle/>
          <a:p>
            <a:r>
              <a:rPr lang="es-ES" sz="1000" dirty="0"/>
              <a:t>MEDIDAS PALIATIVAS</a:t>
            </a:r>
            <a:endParaRPr lang="es-EC" sz="1000" dirty="0"/>
          </a:p>
        </p:txBody>
      </p:sp>
      <p:sp>
        <p:nvSpPr>
          <p:cNvPr id="84" name="CuadroTexto 83">
            <a:extLst>
              <a:ext uri="{FF2B5EF4-FFF2-40B4-BE49-F238E27FC236}">
                <a16:creationId xmlns:a16="http://schemas.microsoft.com/office/drawing/2014/main" id="{AC4E6075-2440-4744-A867-95620D2D4CE3}"/>
              </a:ext>
            </a:extLst>
          </p:cNvPr>
          <p:cNvSpPr txBox="1"/>
          <p:nvPr/>
        </p:nvSpPr>
        <p:spPr>
          <a:xfrm>
            <a:off x="805472" y="6163785"/>
            <a:ext cx="1826769" cy="246221"/>
          </a:xfrm>
          <a:prstGeom prst="rect">
            <a:avLst/>
          </a:prstGeom>
          <a:noFill/>
        </p:spPr>
        <p:txBody>
          <a:bodyPr wrap="square" rtlCol="0">
            <a:spAutoFit/>
          </a:bodyPr>
          <a:lstStyle/>
          <a:p>
            <a:r>
              <a:rPr lang="es-ES" sz="1000" dirty="0"/>
              <a:t>EMERGENCIA</a:t>
            </a:r>
            <a:endParaRPr lang="es-EC" sz="1000" dirty="0"/>
          </a:p>
        </p:txBody>
      </p:sp>
      <p:cxnSp>
        <p:nvCxnSpPr>
          <p:cNvPr id="85" name="Conector recto 84">
            <a:extLst>
              <a:ext uri="{FF2B5EF4-FFF2-40B4-BE49-F238E27FC236}">
                <a16:creationId xmlns:a16="http://schemas.microsoft.com/office/drawing/2014/main" id="{264FB52F-36BC-4953-B214-D5D986132AB7}"/>
              </a:ext>
            </a:extLst>
          </p:cNvPr>
          <p:cNvCxnSpPr/>
          <p:nvPr/>
        </p:nvCxnSpPr>
        <p:spPr>
          <a:xfrm>
            <a:off x="9959597" y="735232"/>
            <a:ext cx="0" cy="4563309"/>
          </a:xfrm>
          <a:prstGeom prst="line">
            <a:avLst/>
          </a:prstGeom>
          <a:ln w="34925">
            <a:solidFill>
              <a:srgbClr val="D82D2A"/>
            </a:solidFill>
            <a:prstDash val="lgDashDotDot"/>
          </a:ln>
        </p:spPr>
        <p:style>
          <a:lnRef idx="1">
            <a:schemeClr val="accent1"/>
          </a:lnRef>
          <a:fillRef idx="0">
            <a:schemeClr val="accent1"/>
          </a:fillRef>
          <a:effectRef idx="0">
            <a:schemeClr val="accent1"/>
          </a:effectRef>
          <a:fontRef idx="minor">
            <a:schemeClr val="tx1"/>
          </a:fontRef>
        </p:style>
      </p:cxnSp>
      <p:sp>
        <p:nvSpPr>
          <p:cNvPr id="86" name="CuadroTexto 85">
            <a:extLst>
              <a:ext uri="{FF2B5EF4-FFF2-40B4-BE49-F238E27FC236}">
                <a16:creationId xmlns:a16="http://schemas.microsoft.com/office/drawing/2014/main" id="{34166595-9D3F-4D6B-8F46-34487A16E995}"/>
              </a:ext>
            </a:extLst>
          </p:cNvPr>
          <p:cNvSpPr txBox="1"/>
          <p:nvPr/>
        </p:nvSpPr>
        <p:spPr>
          <a:xfrm>
            <a:off x="793098" y="6363473"/>
            <a:ext cx="3199818" cy="246221"/>
          </a:xfrm>
          <a:prstGeom prst="rect">
            <a:avLst/>
          </a:prstGeom>
          <a:noFill/>
        </p:spPr>
        <p:txBody>
          <a:bodyPr wrap="square" rtlCol="0">
            <a:spAutoFit/>
          </a:bodyPr>
          <a:lstStyle/>
          <a:p>
            <a:r>
              <a:rPr lang="es-ES" sz="1000" dirty="0"/>
              <a:t>INFORME TÉCNICO – PLANIFICACIÓN – PLAN DE TRABAJO</a:t>
            </a:r>
            <a:endParaRPr lang="es-EC" sz="1000" dirty="0"/>
          </a:p>
        </p:txBody>
      </p:sp>
      <p:cxnSp>
        <p:nvCxnSpPr>
          <p:cNvPr id="88" name="Conector recto 87">
            <a:extLst>
              <a:ext uri="{FF2B5EF4-FFF2-40B4-BE49-F238E27FC236}">
                <a16:creationId xmlns:a16="http://schemas.microsoft.com/office/drawing/2014/main" id="{E4125A06-60A2-4D75-AFC8-0395183F3FBE}"/>
              </a:ext>
            </a:extLst>
          </p:cNvPr>
          <p:cNvCxnSpPr/>
          <p:nvPr/>
        </p:nvCxnSpPr>
        <p:spPr>
          <a:xfrm>
            <a:off x="11635273" y="3097763"/>
            <a:ext cx="0" cy="216553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E6B93310-E501-447B-9A4B-3ABBFA624B5B}"/>
              </a:ext>
            </a:extLst>
          </p:cNvPr>
          <p:cNvCxnSpPr/>
          <p:nvPr/>
        </p:nvCxnSpPr>
        <p:spPr>
          <a:xfrm>
            <a:off x="11545078" y="3097763"/>
            <a:ext cx="0" cy="216553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ector recto 89">
            <a:extLst>
              <a:ext uri="{FF2B5EF4-FFF2-40B4-BE49-F238E27FC236}">
                <a16:creationId xmlns:a16="http://schemas.microsoft.com/office/drawing/2014/main" id="{14B8101D-EDD1-4CD9-A0DE-5F255073C218}"/>
              </a:ext>
            </a:extLst>
          </p:cNvPr>
          <p:cNvCxnSpPr>
            <a:cxnSpLocks/>
          </p:cNvCxnSpPr>
          <p:nvPr/>
        </p:nvCxnSpPr>
        <p:spPr>
          <a:xfrm flipH="1" flipV="1">
            <a:off x="5090222" y="5816886"/>
            <a:ext cx="488895" cy="1099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40B99292-12A0-4806-A2E7-A2D0315A1399}"/>
              </a:ext>
            </a:extLst>
          </p:cNvPr>
          <p:cNvSpPr txBox="1"/>
          <p:nvPr/>
        </p:nvSpPr>
        <p:spPr>
          <a:xfrm>
            <a:off x="5652791" y="5686534"/>
            <a:ext cx="1228532" cy="246221"/>
          </a:xfrm>
          <a:prstGeom prst="rect">
            <a:avLst/>
          </a:prstGeom>
          <a:noFill/>
        </p:spPr>
        <p:txBody>
          <a:bodyPr wrap="square" rtlCol="0">
            <a:spAutoFit/>
          </a:bodyPr>
          <a:lstStyle/>
          <a:p>
            <a:r>
              <a:rPr lang="es-ES" sz="1000" dirty="0"/>
              <a:t>REUNIONES</a:t>
            </a:r>
            <a:endParaRPr lang="es-EC" sz="1000" dirty="0"/>
          </a:p>
        </p:txBody>
      </p:sp>
      <p:cxnSp>
        <p:nvCxnSpPr>
          <p:cNvPr id="96" name="Conector recto 95">
            <a:extLst>
              <a:ext uri="{FF2B5EF4-FFF2-40B4-BE49-F238E27FC236}">
                <a16:creationId xmlns:a16="http://schemas.microsoft.com/office/drawing/2014/main" id="{3806F3FF-D23F-4790-859F-1E502751B693}"/>
              </a:ext>
            </a:extLst>
          </p:cNvPr>
          <p:cNvCxnSpPr/>
          <p:nvPr/>
        </p:nvCxnSpPr>
        <p:spPr>
          <a:xfrm>
            <a:off x="3045853" y="2555355"/>
            <a:ext cx="0" cy="26872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72741452-E395-47BB-8C73-6726DD34D47D}"/>
              </a:ext>
            </a:extLst>
          </p:cNvPr>
          <p:cNvCxnSpPr>
            <a:cxnSpLocks/>
          </p:cNvCxnSpPr>
          <p:nvPr/>
        </p:nvCxnSpPr>
        <p:spPr>
          <a:xfrm flipH="1">
            <a:off x="5090222" y="6006314"/>
            <a:ext cx="48889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9" name="CuadroTexto 98">
            <a:extLst>
              <a:ext uri="{FF2B5EF4-FFF2-40B4-BE49-F238E27FC236}">
                <a16:creationId xmlns:a16="http://schemas.microsoft.com/office/drawing/2014/main" id="{08278451-8BE9-4C3A-BE48-372AD44E560E}"/>
              </a:ext>
            </a:extLst>
          </p:cNvPr>
          <p:cNvSpPr txBox="1"/>
          <p:nvPr/>
        </p:nvSpPr>
        <p:spPr>
          <a:xfrm>
            <a:off x="5641130" y="5885010"/>
            <a:ext cx="1943510" cy="246221"/>
          </a:xfrm>
          <a:prstGeom prst="rect">
            <a:avLst/>
          </a:prstGeom>
          <a:noFill/>
        </p:spPr>
        <p:txBody>
          <a:bodyPr wrap="square" rtlCol="0">
            <a:spAutoFit/>
          </a:bodyPr>
          <a:lstStyle/>
          <a:p>
            <a:r>
              <a:rPr lang="es-ES" sz="1000" dirty="0"/>
              <a:t>DIFUSIÓN CON LA COMUNIDAD</a:t>
            </a:r>
            <a:endParaRPr lang="es-EC" sz="1000" dirty="0"/>
          </a:p>
        </p:txBody>
      </p:sp>
      <p:sp>
        <p:nvSpPr>
          <p:cNvPr id="100" name="Flecha: a la derecha 99">
            <a:extLst>
              <a:ext uri="{FF2B5EF4-FFF2-40B4-BE49-F238E27FC236}">
                <a16:creationId xmlns:a16="http://schemas.microsoft.com/office/drawing/2014/main" id="{76F4A0B3-9B9C-48C6-A6C1-863DEDA37C0E}"/>
              </a:ext>
            </a:extLst>
          </p:cNvPr>
          <p:cNvSpPr/>
          <p:nvPr/>
        </p:nvSpPr>
        <p:spPr>
          <a:xfrm>
            <a:off x="5000377" y="6207967"/>
            <a:ext cx="578740" cy="186399"/>
          </a:xfrm>
          <a:prstGeom prst="rightArrow">
            <a:avLst/>
          </a:prstGeom>
          <a:pattFill prst="dkDnDiag">
            <a:fgClr>
              <a:schemeClr val="bg2">
                <a:lumMod val="75000"/>
              </a:schemeClr>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1" name="CuadroTexto 100">
            <a:extLst>
              <a:ext uri="{FF2B5EF4-FFF2-40B4-BE49-F238E27FC236}">
                <a16:creationId xmlns:a16="http://schemas.microsoft.com/office/drawing/2014/main" id="{9D2BBA8B-6533-4850-B546-5E27F0572895}"/>
              </a:ext>
            </a:extLst>
          </p:cNvPr>
          <p:cNvSpPr txBox="1"/>
          <p:nvPr/>
        </p:nvSpPr>
        <p:spPr>
          <a:xfrm>
            <a:off x="5652791" y="6185814"/>
            <a:ext cx="1943510" cy="400110"/>
          </a:xfrm>
          <a:prstGeom prst="rect">
            <a:avLst/>
          </a:prstGeom>
          <a:noFill/>
        </p:spPr>
        <p:txBody>
          <a:bodyPr wrap="square" rtlCol="0">
            <a:spAutoFit/>
          </a:bodyPr>
          <a:lstStyle/>
          <a:p>
            <a:pPr algn="ctr"/>
            <a:r>
              <a:rPr lang="es-ES" sz="1000" dirty="0">
                <a:solidFill>
                  <a:schemeClr val="tx1"/>
                </a:solidFill>
              </a:rPr>
              <a:t>PERIODO DE DEBILITAMIENTO DE LA MESA INSTITUCIONAL</a:t>
            </a:r>
            <a:endParaRPr lang="es-EC" sz="1000" dirty="0">
              <a:solidFill>
                <a:schemeClr val="tx1"/>
              </a:solidFill>
            </a:endParaRPr>
          </a:p>
        </p:txBody>
      </p:sp>
    </p:spTree>
    <p:extLst>
      <p:ext uri="{BB962C8B-B14F-4D97-AF65-F5344CB8AC3E}">
        <p14:creationId xmlns:p14="http://schemas.microsoft.com/office/powerpoint/2010/main" val="50033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94729C-F8B9-409E-BE89-3FD1AA1B37EA}"/>
              </a:ext>
            </a:extLst>
          </p:cNvPr>
          <p:cNvSpPr txBox="1"/>
          <p:nvPr/>
        </p:nvSpPr>
        <p:spPr>
          <a:xfrm>
            <a:off x="453425" y="273567"/>
            <a:ext cx="11738576" cy="461665"/>
          </a:xfrm>
          <a:prstGeom prst="rect">
            <a:avLst/>
          </a:prstGeom>
          <a:noFill/>
        </p:spPr>
        <p:txBody>
          <a:bodyPr wrap="square" rtlCol="0">
            <a:spAutoFit/>
          </a:bodyPr>
          <a:lstStyle/>
          <a:p>
            <a:r>
              <a:rPr lang="es-419" sz="2400" b="1" dirty="0">
                <a:solidFill>
                  <a:srgbClr val="335EA2"/>
                </a:solidFill>
                <a:latin typeface="Roboto Regular"/>
                <a:cs typeface="Roboto Regular"/>
              </a:rPr>
              <a:t>HITOS DE ACCIÓN (INTERVENCIONES PALIATIVAS – ZONA VALLES DEL SUR)</a:t>
            </a:r>
            <a:endParaRPr lang="es-ES" sz="2400" b="1" dirty="0">
              <a:solidFill>
                <a:srgbClr val="335EA2"/>
              </a:solidFill>
              <a:latin typeface="Roboto Regular"/>
              <a:cs typeface="Roboto Regular"/>
            </a:endParaRPr>
          </a:p>
        </p:txBody>
      </p:sp>
      <p:graphicFrame>
        <p:nvGraphicFramePr>
          <p:cNvPr id="2" name="Diagrama 1">
            <a:extLst>
              <a:ext uri="{FF2B5EF4-FFF2-40B4-BE49-F238E27FC236}">
                <a16:creationId xmlns:a16="http://schemas.microsoft.com/office/drawing/2014/main" id="{70E30A77-3A39-424E-8FC0-BA258B4994D7}"/>
              </a:ext>
            </a:extLst>
          </p:cNvPr>
          <p:cNvGraphicFramePr/>
          <p:nvPr/>
        </p:nvGraphicFramePr>
        <p:xfrm>
          <a:off x="109966" y="5505060"/>
          <a:ext cx="11972068" cy="860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Imagen 26">
            <a:extLst>
              <a:ext uri="{FF2B5EF4-FFF2-40B4-BE49-F238E27FC236}">
                <a16:creationId xmlns:a16="http://schemas.microsoft.com/office/drawing/2014/main" id="{78A3458A-7D69-4F58-B9BA-0B77DF61162F}"/>
              </a:ext>
            </a:extLst>
          </p:cNvPr>
          <p:cNvPicPr>
            <a:picLocks noChangeAspect="1"/>
          </p:cNvPicPr>
          <p:nvPr/>
        </p:nvPicPr>
        <p:blipFill>
          <a:blip r:embed="rId7"/>
          <a:stretch>
            <a:fillRect/>
          </a:stretch>
        </p:blipFill>
        <p:spPr>
          <a:xfrm>
            <a:off x="0" y="6615410"/>
            <a:ext cx="6091707" cy="242590"/>
          </a:xfrm>
          <a:prstGeom prst="rect">
            <a:avLst/>
          </a:prstGeom>
        </p:spPr>
      </p:pic>
      <p:pic>
        <p:nvPicPr>
          <p:cNvPr id="28" name="Imagen 27">
            <a:extLst>
              <a:ext uri="{FF2B5EF4-FFF2-40B4-BE49-F238E27FC236}">
                <a16:creationId xmlns:a16="http://schemas.microsoft.com/office/drawing/2014/main" id="{46065D28-B6C8-4F79-827F-278E05BE9B9D}"/>
              </a:ext>
            </a:extLst>
          </p:cNvPr>
          <p:cNvPicPr>
            <a:picLocks noChangeAspect="1"/>
          </p:cNvPicPr>
          <p:nvPr/>
        </p:nvPicPr>
        <p:blipFill>
          <a:blip r:embed="rId8"/>
          <a:stretch>
            <a:fillRect/>
          </a:stretch>
        </p:blipFill>
        <p:spPr>
          <a:xfrm>
            <a:off x="10475132" y="6283256"/>
            <a:ext cx="1716868" cy="500753"/>
          </a:xfrm>
          <a:prstGeom prst="rect">
            <a:avLst/>
          </a:prstGeom>
        </p:spPr>
      </p:pic>
      <p:sp>
        <p:nvSpPr>
          <p:cNvPr id="5" name="Flecha: hacia arriba 4">
            <a:extLst>
              <a:ext uri="{FF2B5EF4-FFF2-40B4-BE49-F238E27FC236}">
                <a16:creationId xmlns:a16="http://schemas.microsoft.com/office/drawing/2014/main" id="{47D50B71-B693-4CF0-BF21-5FDC9028448D}"/>
              </a:ext>
            </a:extLst>
          </p:cNvPr>
          <p:cNvSpPr/>
          <p:nvPr/>
        </p:nvSpPr>
        <p:spPr>
          <a:xfrm>
            <a:off x="35318" y="1395860"/>
            <a:ext cx="410547" cy="42267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419" sz="1600" dirty="0">
                <a:solidFill>
                  <a:schemeClr val="tx1"/>
                </a:solidFill>
              </a:rPr>
              <a:t>Declaratoria de emergencia A-017</a:t>
            </a:r>
            <a:endParaRPr lang="es-EC" sz="1600" dirty="0"/>
          </a:p>
        </p:txBody>
      </p:sp>
      <p:graphicFrame>
        <p:nvGraphicFramePr>
          <p:cNvPr id="8" name="Diagrama 7">
            <a:extLst>
              <a:ext uri="{FF2B5EF4-FFF2-40B4-BE49-F238E27FC236}">
                <a16:creationId xmlns:a16="http://schemas.microsoft.com/office/drawing/2014/main" id="{7EF97108-D74C-4633-80A3-FE68756B9178}"/>
              </a:ext>
            </a:extLst>
          </p:cNvPr>
          <p:cNvGraphicFramePr/>
          <p:nvPr/>
        </p:nvGraphicFramePr>
        <p:xfrm>
          <a:off x="718458" y="1278294"/>
          <a:ext cx="11112758" cy="37042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87386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94729C-F8B9-409E-BE89-3FD1AA1B37EA}"/>
              </a:ext>
            </a:extLst>
          </p:cNvPr>
          <p:cNvSpPr txBox="1"/>
          <p:nvPr/>
        </p:nvSpPr>
        <p:spPr>
          <a:xfrm>
            <a:off x="453425" y="273567"/>
            <a:ext cx="11738576" cy="461665"/>
          </a:xfrm>
          <a:prstGeom prst="rect">
            <a:avLst/>
          </a:prstGeom>
          <a:noFill/>
        </p:spPr>
        <p:txBody>
          <a:bodyPr wrap="square" rtlCol="0">
            <a:spAutoFit/>
          </a:bodyPr>
          <a:lstStyle/>
          <a:p>
            <a:r>
              <a:rPr lang="es-419" sz="2400" b="1" dirty="0">
                <a:solidFill>
                  <a:srgbClr val="335EA2"/>
                </a:solidFill>
                <a:latin typeface="Roboto Regular"/>
                <a:cs typeface="Roboto Regular"/>
              </a:rPr>
              <a:t>HITOS DE ACCIÓN (INTERVENCIONES PALIATIVAS – ZONA VALLES DEL SUR)</a:t>
            </a:r>
            <a:endParaRPr lang="es-ES" sz="2400" b="1" dirty="0">
              <a:solidFill>
                <a:srgbClr val="335EA2"/>
              </a:solidFill>
              <a:latin typeface="Roboto Regular"/>
              <a:cs typeface="Roboto Regular"/>
            </a:endParaRPr>
          </a:p>
        </p:txBody>
      </p:sp>
      <p:graphicFrame>
        <p:nvGraphicFramePr>
          <p:cNvPr id="2" name="Diagrama 1">
            <a:extLst>
              <a:ext uri="{FF2B5EF4-FFF2-40B4-BE49-F238E27FC236}">
                <a16:creationId xmlns:a16="http://schemas.microsoft.com/office/drawing/2014/main" id="{70E30A77-3A39-424E-8FC0-BA258B4994D7}"/>
              </a:ext>
            </a:extLst>
          </p:cNvPr>
          <p:cNvGraphicFramePr/>
          <p:nvPr/>
        </p:nvGraphicFramePr>
        <p:xfrm>
          <a:off x="109966" y="5505060"/>
          <a:ext cx="11972068" cy="860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Imagen 26">
            <a:extLst>
              <a:ext uri="{FF2B5EF4-FFF2-40B4-BE49-F238E27FC236}">
                <a16:creationId xmlns:a16="http://schemas.microsoft.com/office/drawing/2014/main" id="{78A3458A-7D69-4F58-B9BA-0B77DF61162F}"/>
              </a:ext>
            </a:extLst>
          </p:cNvPr>
          <p:cNvPicPr>
            <a:picLocks noChangeAspect="1"/>
          </p:cNvPicPr>
          <p:nvPr/>
        </p:nvPicPr>
        <p:blipFill>
          <a:blip r:embed="rId7"/>
          <a:stretch>
            <a:fillRect/>
          </a:stretch>
        </p:blipFill>
        <p:spPr>
          <a:xfrm>
            <a:off x="0" y="6615410"/>
            <a:ext cx="6091707" cy="242590"/>
          </a:xfrm>
          <a:prstGeom prst="rect">
            <a:avLst/>
          </a:prstGeom>
        </p:spPr>
      </p:pic>
      <p:pic>
        <p:nvPicPr>
          <p:cNvPr id="28" name="Imagen 27">
            <a:extLst>
              <a:ext uri="{FF2B5EF4-FFF2-40B4-BE49-F238E27FC236}">
                <a16:creationId xmlns:a16="http://schemas.microsoft.com/office/drawing/2014/main" id="{46065D28-B6C8-4F79-827F-278E05BE9B9D}"/>
              </a:ext>
            </a:extLst>
          </p:cNvPr>
          <p:cNvPicPr>
            <a:picLocks noChangeAspect="1"/>
          </p:cNvPicPr>
          <p:nvPr/>
        </p:nvPicPr>
        <p:blipFill>
          <a:blip r:embed="rId8"/>
          <a:stretch>
            <a:fillRect/>
          </a:stretch>
        </p:blipFill>
        <p:spPr>
          <a:xfrm>
            <a:off x="10475132" y="6283256"/>
            <a:ext cx="1716868" cy="500753"/>
          </a:xfrm>
          <a:prstGeom prst="rect">
            <a:avLst/>
          </a:prstGeom>
        </p:spPr>
      </p:pic>
      <p:sp>
        <p:nvSpPr>
          <p:cNvPr id="5" name="Flecha: hacia arriba 4">
            <a:extLst>
              <a:ext uri="{FF2B5EF4-FFF2-40B4-BE49-F238E27FC236}">
                <a16:creationId xmlns:a16="http://schemas.microsoft.com/office/drawing/2014/main" id="{47D50B71-B693-4CF0-BF21-5FDC9028448D}"/>
              </a:ext>
            </a:extLst>
          </p:cNvPr>
          <p:cNvSpPr/>
          <p:nvPr/>
        </p:nvSpPr>
        <p:spPr>
          <a:xfrm>
            <a:off x="35318" y="1395860"/>
            <a:ext cx="410547" cy="42267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419" sz="1600" dirty="0">
                <a:solidFill>
                  <a:schemeClr val="tx1"/>
                </a:solidFill>
              </a:rPr>
              <a:t>Declaratoria de emergencia A-017</a:t>
            </a:r>
            <a:endParaRPr lang="es-EC" sz="1600" dirty="0"/>
          </a:p>
        </p:txBody>
      </p:sp>
      <p:graphicFrame>
        <p:nvGraphicFramePr>
          <p:cNvPr id="8" name="Diagrama 7">
            <a:extLst>
              <a:ext uri="{FF2B5EF4-FFF2-40B4-BE49-F238E27FC236}">
                <a16:creationId xmlns:a16="http://schemas.microsoft.com/office/drawing/2014/main" id="{7EF97108-D74C-4633-80A3-FE68756B9178}"/>
              </a:ext>
            </a:extLst>
          </p:cNvPr>
          <p:cNvGraphicFramePr/>
          <p:nvPr/>
        </p:nvGraphicFramePr>
        <p:xfrm>
          <a:off x="718458" y="1513429"/>
          <a:ext cx="11112758" cy="43513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62899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x-none" sz="1800" dirty="0">
                          <a:solidFill>
                            <a:schemeClr val="tx1"/>
                          </a:solidFill>
                          <a:latin typeface="Roboto Regular"/>
                          <a:cs typeface="Roboto Regular"/>
                        </a:rPr>
                        <a:t>ACCIONES</a:t>
                      </a:r>
                      <a:r>
                        <a:rPr lang="es-419" sz="1800" dirty="0">
                          <a:solidFill>
                            <a:schemeClr val="tx1"/>
                          </a:solidFill>
                          <a:latin typeface="Roboto Regular"/>
                          <a:cs typeface="Roboto Regular"/>
                        </a:rPr>
                        <a:t> PENDIENTES</a:t>
                      </a:r>
                      <a:endParaRPr lang="es-ES" sz="1800" dirty="0">
                        <a:solidFill>
                          <a:schemeClr val="tx1"/>
                        </a:solidFill>
                        <a:latin typeface="Roboto Regular"/>
                        <a:cs typeface="Roboto Regular"/>
                      </a:endParaRPr>
                    </a:p>
                  </a:txBody>
                  <a:tcPr marL="121920" marR="121920">
                    <a:solidFill>
                      <a:schemeClr val="accent4"/>
                    </a:solidFill>
                  </a:tcPr>
                </a:tc>
                <a:extLst>
                  <a:ext uri="{0D108BD9-81ED-4DB2-BD59-A6C34878D82A}">
                    <a16:rowId xmlns:a16="http://schemas.microsoft.com/office/drawing/2014/main" val="2763975131"/>
                  </a:ext>
                </a:extLst>
              </a:tr>
            </a:tbl>
          </a:graphicData>
        </a:graphic>
      </p:graphicFrame>
      <p:graphicFrame>
        <p:nvGraphicFramePr>
          <p:cNvPr id="2" name="Diagrama 1">
            <a:extLst>
              <a:ext uri="{FF2B5EF4-FFF2-40B4-BE49-F238E27FC236}">
                <a16:creationId xmlns:a16="http://schemas.microsoft.com/office/drawing/2014/main" id="{BEF613C0-8F26-4F1B-A572-BBDAA905C1CD}"/>
              </a:ext>
            </a:extLst>
          </p:cNvPr>
          <p:cNvGraphicFramePr/>
          <p:nvPr/>
        </p:nvGraphicFramePr>
        <p:xfrm>
          <a:off x="856343" y="471334"/>
          <a:ext cx="9248710" cy="5817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7"/>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8"/>
          <a:stretch>
            <a:fillRect/>
          </a:stretch>
        </p:blipFill>
        <p:spPr>
          <a:xfrm>
            <a:off x="10036387" y="6104289"/>
            <a:ext cx="1929040" cy="562637"/>
          </a:xfrm>
          <a:prstGeom prst="rect">
            <a:avLst/>
          </a:prstGeom>
        </p:spPr>
      </p:pic>
    </p:spTree>
    <p:extLst>
      <p:ext uri="{BB962C8B-B14F-4D97-AF65-F5344CB8AC3E}">
        <p14:creationId xmlns:p14="http://schemas.microsoft.com/office/powerpoint/2010/main" val="81176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x-none" sz="1800" dirty="0">
                          <a:solidFill>
                            <a:schemeClr val="tx1"/>
                          </a:solidFill>
                          <a:latin typeface="Roboto Regular"/>
                          <a:cs typeface="Roboto Regular"/>
                        </a:rPr>
                        <a:t>ACCIONES</a:t>
                      </a:r>
                      <a:r>
                        <a:rPr lang="es-419" sz="1800" dirty="0">
                          <a:solidFill>
                            <a:schemeClr val="tx1"/>
                          </a:solidFill>
                          <a:latin typeface="Roboto Regular"/>
                          <a:cs typeface="Roboto Regular"/>
                        </a:rPr>
                        <a:t> PENDIENTES</a:t>
                      </a:r>
                      <a:endParaRPr lang="es-ES" sz="1800" dirty="0">
                        <a:solidFill>
                          <a:schemeClr val="tx1"/>
                        </a:solidFill>
                        <a:latin typeface="Roboto Regular"/>
                        <a:cs typeface="Roboto Regular"/>
                      </a:endParaRP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4" name="Imagen 3">
            <a:extLst>
              <a:ext uri="{FF2B5EF4-FFF2-40B4-BE49-F238E27FC236}">
                <a16:creationId xmlns:a16="http://schemas.microsoft.com/office/drawing/2014/main" id="{88009C64-1692-42F6-B1BE-9E9283A2C8AA}"/>
              </a:ext>
            </a:extLst>
          </p:cNvPr>
          <p:cNvPicPr>
            <a:picLocks noChangeAspect="1"/>
          </p:cNvPicPr>
          <p:nvPr/>
        </p:nvPicPr>
        <p:blipFill rotWithShape="1">
          <a:blip r:embed="rId4"/>
          <a:srcRect l="1858" t="25306" r="31735" b="10990"/>
          <a:stretch/>
        </p:blipFill>
        <p:spPr>
          <a:xfrm>
            <a:off x="401216" y="535785"/>
            <a:ext cx="10319657" cy="5568504"/>
          </a:xfrm>
          <a:prstGeom prst="rect">
            <a:avLst/>
          </a:prstGeom>
          <a:ln>
            <a:solidFill>
              <a:schemeClr val="tx1"/>
            </a:solidFill>
          </a:ln>
        </p:spPr>
      </p:pic>
      <p:sp>
        <p:nvSpPr>
          <p:cNvPr id="8" name="CuadroTexto 7">
            <a:extLst>
              <a:ext uri="{FF2B5EF4-FFF2-40B4-BE49-F238E27FC236}">
                <a16:creationId xmlns:a16="http://schemas.microsoft.com/office/drawing/2014/main" id="{1958C4B3-9E6B-4806-8479-8482BEDCE53B}"/>
              </a:ext>
            </a:extLst>
          </p:cNvPr>
          <p:cNvSpPr txBox="1"/>
          <p:nvPr/>
        </p:nvSpPr>
        <p:spPr>
          <a:xfrm>
            <a:off x="7529803" y="3230203"/>
            <a:ext cx="970385" cy="246221"/>
          </a:xfrm>
          <a:prstGeom prst="rect">
            <a:avLst/>
          </a:prstGeom>
          <a:noFill/>
        </p:spPr>
        <p:txBody>
          <a:bodyPr wrap="square" rtlCol="0">
            <a:spAutoFit/>
          </a:bodyPr>
          <a:lstStyle/>
          <a:p>
            <a:r>
              <a:rPr lang="es-ES" sz="1000" b="1" dirty="0"/>
              <a:t>USD 250.000</a:t>
            </a:r>
            <a:endParaRPr lang="es-EC" sz="1000" b="1" dirty="0"/>
          </a:p>
        </p:txBody>
      </p:sp>
      <p:sp>
        <p:nvSpPr>
          <p:cNvPr id="9" name="CuadroTexto 8">
            <a:extLst>
              <a:ext uri="{FF2B5EF4-FFF2-40B4-BE49-F238E27FC236}">
                <a16:creationId xmlns:a16="http://schemas.microsoft.com/office/drawing/2014/main" id="{874E20D2-9B43-44CC-B513-9E31794B9930}"/>
              </a:ext>
            </a:extLst>
          </p:cNvPr>
          <p:cNvSpPr txBox="1"/>
          <p:nvPr/>
        </p:nvSpPr>
        <p:spPr>
          <a:xfrm>
            <a:off x="7691534" y="3905119"/>
            <a:ext cx="970385" cy="246221"/>
          </a:xfrm>
          <a:prstGeom prst="rect">
            <a:avLst/>
          </a:prstGeom>
          <a:noFill/>
        </p:spPr>
        <p:txBody>
          <a:bodyPr wrap="square" rtlCol="0">
            <a:spAutoFit/>
          </a:bodyPr>
          <a:lstStyle/>
          <a:p>
            <a:r>
              <a:rPr lang="es-ES" sz="1000" b="1" dirty="0"/>
              <a:t>USD 64.100</a:t>
            </a:r>
            <a:endParaRPr lang="es-EC" sz="1000" b="1" dirty="0"/>
          </a:p>
        </p:txBody>
      </p:sp>
      <p:sp>
        <p:nvSpPr>
          <p:cNvPr id="10" name="CuadroTexto 9">
            <a:extLst>
              <a:ext uri="{FF2B5EF4-FFF2-40B4-BE49-F238E27FC236}">
                <a16:creationId xmlns:a16="http://schemas.microsoft.com/office/drawing/2014/main" id="{57D74C83-3011-4DAA-918B-1C309C272FFF}"/>
              </a:ext>
            </a:extLst>
          </p:cNvPr>
          <p:cNvSpPr txBox="1"/>
          <p:nvPr/>
        </p:nvSpPr>
        <p:spPr>
          <a:xfrm>
            <a:off x="7722631" y="4468073"/>
            <a:ext cx="970385" cy="246221"/>
          </a:xfrm>
          <a:prstGeom prst="rect">
            <a:avLst/>
          </a:prstGeom>
          <a:noFill/>
        </p:spPr>
        <p:txBody>
          <a:bodyPr wrap="square" rtlCol="0">
            <a:spAutoFit/>
          </a:bodyPr>
          <a:lstStyle/>
          <a:p>
            <a:r>
              <a:rPr lang="es-ES" sz="1000" b="1" dirty="0"/>
              <a:t>USD 64.100</a:t>
            </a:r>
            <a:endParaRPr lang="es-EC" sz="1000" b="1" dirty="0"/>
          </a:p>
        </p:txBody>
      </p:sp>
      <p:sp>
        <p:nvSpPr>
          <p:cNvPr id="11" name="CuadroTexto 10">
            <a:extLst>
              <a:ext uri="{FF2B5EF4-FFF2-40B4-BE49-F238E27FC236}">
                <a16:creationId xmlns:a16="http://schemas.microsoft.com/office/drawing/2014/main" id="{2C65A7A8-0560-45D8-9520-AD89A2259F35}"/>
              </a:ext>
            </a:extLst>
          </p:cNvPr>
          <p:cNvSpPr txBox="1"/>
          <p:nvPr/>
        </p:nvSpPr>
        <p:spPr>
          <a:xfrm>
            <a:off x="6649615" y="4971917"/>
            <a:ext cx="970385" cy="246221"/>
          </a:xfrm>
          <a:prstGeom prst="rect">
            <a:avLst/>
          </a:prstGeom>
          <a:noFill/>
        </p:spPr>
        <p:txBody>
          <a:bodyPr wrap="square" rtlCol="0">
            <a:spAutoFit/>
          </a:bodyPr>
          <a:lstStyle/>
          <a:p>
            <a:r>
              <a:rPr lang="es-ES" sz="1000" b="1" dirty="0"/>
              <a:t>USD 66.998,49</a:t>
            </a:r>
            <a:endParaRPr lang="es-EC" sz="1000" b="1" dirty="0"/>
          </a:p>
        </p:txBody>
      </p:sp>
    </p:spTree>
    <p:extLst>
      <p:ext uri="{BB962C8B-B14F-4D97-AF65-F5344CB8AC3E}">
        <p14:creationId xmlns:p14="http://schemas.microsoft.com/office/powerpoint/2010/main" val="103004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x-none" sz="1800" dirty="0">
                          <a:solidFill>
                            <a:schemeClr val="tx1"/>
                          </a:solidFill>
                          <a:latin typeface="Roboto Regular"/>
                          <a:cs typeface="Roboto Regular"/>
                        </a:rPr>
                        <a:t>ACCIONES</a:t>
                      </a:r>
                      <a:r>
                        <a:rPr lang="es-419" sz="1800" dirty="0">
                          <a:solidFill>
                            <a:schemeClr val="tx1"/>
                          </a:solidFill>
                          <a:latin typeface="Roboto Regular"/>
                          <a:cs typeface="Roboto Regular"/>
                        </a:rPr>
                        <a:t> PENDIENTES</a:t>
                      </a:r>
                      <a:endParaRPr lang="es-ES" sz="1800" dirty="0">
                        <a:solidFill>
                          <a:schemeClr val="tx1"/>
                        </a:solidFill>
                        <a:latin typeface="Roboto Regular"/>
                        <a:cs typeface="Roboto Regular"/>
                      </a:endParaRP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4" name="Imagen 3">
            <a:extLst>
              <a:ext uri="{FF2B5EF4-FFF2-40B4-BE49-F238E27FC236}">
                <a16:creationId xmlns:a16="http://schemas.microsoft.com/office/drawing/2014/main" id="{4D0B57F1-A186-41E3-9B47-3789342F5191}"/>
              </a:ext>
            </a:extLst>
          </p:cNvPr>
          <p:cNvPicPr>
            <a:picLocks noChangeAspect="1"/>
          </p:cNvPicPr>
          <p:nvPr/>
        </p:nvPicPr>
        <p:blipFill rotWithShape="1">
          <a:blip r:embed="rId4"/>
          <a:srcRect l="1301" t="25171" r="7552" b="10989"/>
          <a:stretch/>
        </p:blipFill>
        <p:spPr>
          <a:xfrm>
            <a:off x="66496" y="802908"/>
            <a:ext cx="12006268" cy="4730145"/>
          </a:xfrm>
          <a:prstGeom prst="rect">
            <a:avLst/>
          </a:prstGeom>
          <a:ln>
            <a:solidFill>
              <a:schemeClr val="tx1"/>
            </a:solidFill>
          </a:ln>
        </p:spPr>
      </p:pic>
      <p:sp>
        <p:nvSpPr>
          <p:cNvPr id="5" name="CuadroTexto 4">
            <a:extLst>
              <a:ext uri="{FF2B5EF4-FFF2-40B4-BE49-F238E27FC236}">
                <a16:creationId xmlns:a16="http://schemas.microsoft.com/office/drawing/2014/main" id="{4F8E1ED6-4121-4C6D-AF92-114084956377}"/>
              </a:ext>
            </a:extLst>
          </p:cNvPr>
          <p:cNvSpPr txBox="1"/>
          <p:nvPr/>
        </p:nvSpPr>
        <p:spPr>
          <a:xfrm>
            <a:off x="7529803" y="3107093"/>
            <a:ext cx="970385" cy="246221"/>
          </a:xfrm>
          <a:prstGeom prst="rect">
            <a:avLst/>
          </a:prstGeom>
          <a:noFill/>
        </p:spPr>
        <p:txBody>
          <a:bodyPr wrap="square" rtlCol="0">
            <a:spAutoFit/>
          </a:bodyPr>
          <a:lstStyle/>
          <a:p>
            <a:r>
              <a:rPr lang="es-ES" sz="1000" b="1" dirty="0"/>
              <a:t>USD 20.000</a:t>
            </a:r>
            <a:endParaRPr lang="es-EC" sz="1000" b="1" dirty="0"/>
          </a:p>
        </p:txBody>
      </p:sp>
      <p:sp>
        <p:nvSpPr>
          <p:cNvPr id="9" name="CuadroTexto 8">
            <a:extLst>
              <a:ext uri="{FF2B5EF4-FFF2-40B4-BE49-F238E27FC236}">
                <a16:creationId xmlns:a16="http://schemas.microsoft.com/office/drawing/2014/main" id="{E53E567F-43C6-4416-BBF4-3F7E6066A7C7}"/>
              </a:ext>
            </a:extLst>
          </p:cNvPr>
          <p:cNvSpPr txBox="1"/>
          <p:nvPr/>
        </p:nvSpPr>
        <p:spPr>
          <a:xfrm>
            <a:off x="7523576" y="2886267"/>
            <a:ext cx="970385" cy="246221"/>
          </a:xfrm>
          <a:prstGeom prst="rect">
            <a:avLst/>
          </a:prstGeom>
          <a:noFill/>
        </p:spPr>
        <p:txBody>
          <a:bodyPr wrap="square" rtlCol="0">
            <a:spAutoFit/>
          </a:bodyPr>
          <a:lstStyle/>
          <a:p>
            <a:r>
              <a:rPr lang="es-ES" sz="1000" b="1" dirty="0"/>
              <a:t>USD 200.000</a:t>
            </a:r>
            <a:endParaRPr lang="es-EC" sz="1000" b="1" dirty="0"/>
          </a:p>
        </p:txBody>
      </p:sp>
    </p:spTree>
    <p:extLst>
      <p:ext uri="{BB962C8B-B14F-4D97-AF65-F5344CB8AC3E}">
        <p14:creationId xmlns:p14="http://schemas.microsoft.com/office/powerpoint/2010/main" val="104375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id="{126EB260-B27C-43BA-807D-1035B6EE8CC2}"/>
              </a:ext>
            </a:extLst>
          </p:cNvPr>
          <p:cNvGraphicFramePr>
            <a:graphicFrameLocks noGrp="1"/>
          </p:cNvGraphicFramePr>
          <p:nvPr>
            <p:extLst>
              <p:ext uri="{D42A27DB-BD31-4B8C-83A1-F6EECF244321}">
                <p14:modId xmlns:p14="http://schemas.microsoft.com/office/powerpoint/2010/main" val="1466940509"/>
              </p:ext>
            </p:extLst>
          </p:nvPr>
        </p:nvGraphicFramePr>
        <p:xfrm>
          <a:off x="10338" y="0"/>
          <a:ext cx="12171323" cy="390775"/>
        </p:xfrm>
        <a:graphic>
          <a:graphicData uri="http://schemas.openxmlformats.org/drawingml/2006/table">
            <a:tbl>
              <a:tblPr firstRow="1" bandRow="1">
                <a:tableStyleId>{5C22544A-7EE6-4342-B048-85BDC9FD1C3A}</a:tableStyleId>
              </a:tblPr>
              <a:tblGrid>
                <a:gridCol w="12171323">
                  <a:extLst>
                    <a:ext uri="{9D8B030D-6E8A-4147-A177-3AD203B41FA5}">
                      <a16:colId xmlns:a16="http://schemas.microsoft.com/office/drawing/2014/main" val="3372085559"/>
                    </a:ext>
                  </a:extLst>
                </a:gridCol>
              </a:tblGrid>
              <a:tr h="390775">
                <a:tc>
                  <a:txBody>
                    <a:bodyPr/>
                    <a:lstStyle/>
                    <a:p>
                      <a:r>
                        <a:rPr lang="es-ES" sz="1800" dirty="0">
                          <a:solidFill>
                            <a:schemeClr val="tx1"/>
                          </a:solidFill>
                          <a:latin typeface="Roboto Regular"/>
                          <a:cs typeface="Roboto Regular"/>
                        </a:rPr>
                        <a:t>ZONA 1. COLECTOR AV. PEDRO VICENTE MALDONADO</a:t>
                      </a:r>
                    </a:p>
                  </a:txBody>
                  <a:tcPr marL="121920" marR="121920">
                    <a:solidFill>
                      <a:schemeClr val="accent4"/>
                    </a:solidFill>
                  </a:tcPr>
                </a:tc>
                <a:extLst>
                  <a:ext uri="{0D108BD9-81ED-4DB2-BD59-A6C34878D82A}">
                    <a16:rowId xmlns:a16="http://schemas.microsoft.com/office/drawing/2014/main" val="2763975131"/>
                  </a:ext>
                </a:extLst>
              </a:tr>
            </a:tbl>
          </a:graphicData>
        </a:graphic>
      </p:graphicFrame>
      <p:pic>
        <p:nvPicPr>
          <p:cNvPr id="6" name="Imagen 5">
            <a:extLst>
              <a:ext uri="{FF2B5EF4-FFF2-40B4-BE49-F238E27FC236}">
                <a16:creationId xmlns:a16="http://schemas.microsoft.com/office/drawing/2014/main" id="{CF063582-30F3-4998-B0AE-1CE17EF5D4CE}"/>
              </a:ext>
            </a:extLst>
          </p:cNvPr>
          <p:cNvPicPr>
            <a:picLocks noChangeAspect="1"/>
          </p:cNvPicPr>
          <p:nvPr/>
        </p:nvPicPr>
        <p:blipFill>
          <a:blip r:embed="rId2"/>
          <a:stretch>
            <a:fillRect/>
          </a:stretch>
        </p:blipFill>
        <p:spPr>
          <a:xfrm>
            <a:off x="0" y="6615410"/>
            <a:ext cx="6091707" cy="242590"/>
          </a:xfrm>
          <a:prstGeom prst="rect">
            <a:avLst/>
          </a:prstGeom>
        </p:spPr>
      </p:pic>
      <p:pic>
        <p:nvPicPr>
          <p:cNvPr id="7" name="Imagen 6">
            <a:extLst>
              <a:ext uri="{FF2B5EF4-FFF2-40B4-BE49-F238E27FC236}">
                <a16:creationId xmlns:a16="http://schemas.microsoft.com/office/drawing/2014/main" id="{42EA07A8-D5D0-4530-8A9B-5006C86BCF60}"/>
              </a:ext>
            </a:extLst>
          </p:cNvPr>
          <p:cNvPicPr>
            <a:picLocks noChangeAspect="1"/>
          </p:cNvPicPr>
          <p:nvPr/>
        </p:nvPicPr>
        <p:blipFill>
          <a:blip r:embed="rId3"/>
          <a:stretch>
            <a:fillRect/>
          </a:stretch>
        </p:blipFill>
        <p:spPr>
          <a:xfrm>
            <a:off x="10036387" y="6104289"/>
            <a:ext cx="1929040" cy="562637"/>
          </a:xfrm>
          <a:prstGeom prst="rect">
            <a:avLst/>
          </a:prstGeom>
        </p:spPr>
      </p:pic>
      <p:pic>
        <p:nvPicPr>
          <p:cNvPr id="8" name="Imagen 7">
            <a:extLst>
              <a:ext uri="{FF2B5EF4-FFF2-40B4-BE49-F238E27FC236}">
                <a16:creationId xmlns:a16="http://schemas.microsoft.com/office/drawing/2014/main" id="{E9A97CF2-4BDC-456B-A916-953133E5923E}"/>
              </a:ext>
            </a:extLst>
          </p:cNvPr>
          <p:cNvPicPr>
            <a:picLocks noChangeAspect="1"/>
          </p:cNvPicPr>
          <p:nvPr/>
        </p:nvPicPr>
        <p:blipFill rotWithShape="1">
          <a:blip r:embed="rId4">
            <a:extLst>
              <a:ext uri="{28A0092B-C50C-407E-A947-70E740481C1C}">
                <a14:useLocalDpi xmlns:a14="http://schemas.microsoft.com/office/drawing/2010/main" val="0"/>
              </a:ext>
            </a:extLst>
          </a:blip>
          <a:srcRect r="18919"/>
          <a:stretch/>
        </p:blipFill>
        <p:spPr bwMode="auto">
          <a:xfrm>
            <a:off x="150207" y="391502"/>
            <a:ext cx="5597450" cy="4880293"/>
          </a:xfrm>
          <a:prstGeom prst="rect">
            <a:avLst/>
          </a:prstGeom>
          <a:noFill/>
          <a:ln>
            <a:solidFill>
              <a:schemeClr val="tx1"/>
            </a:solidFill>
          </a:ln>
        </p:spPr>
      </p:pic>
      <p:pic>
        <p:nvPicPr>
          <p:cNvPr id="5" name="Imagen 4">
            <a:extLst>
              <a:ext uri="{FF2B5EF4-FFF2-40B4-BE49-F238E27FC236}">
                <a16:creationId xmlns:a16="http://schemas.microsoft.com/office/drawing/2014/main" id="{4F39086C-C9C6-4E68-8389-7AAC0F3F05BD}"/>
              </a:ext>
            </a:extLst>
          </p:cNvPr>
          <p:cNvPicPr>
            <a:picLocks noChangeAspect="1"/>
          </p:cNvPicPr>
          <p:nvPr/>
        </p:nvPicPr>
        <p:blipFill>
          <a:blip r:embed="rId5"/>
          <a:stretch>
            <a:fillRect/>
          </a:stretch>
        </p:blipFill>
        <p:spPr>
          <a:xfrm>
            <a:off x="5877103" y="330083"/>
            <a:ext cx="6164690" cy="4958078"/>
          </a:xfrm>
          <a:prstGeom prst="rect">
            <a:avLst/>
          </a:prstGeom>
        </p:spPr>
      </p:pic>
      <p:sp>
        <p:nvSpPr>
          <p:cNvPr id="9" name="CuadroTexto 8">
            <a:extLst>
              <a:ext uri="{FF2B5EF4-FFF2-40B4-BE49-F238E27FC236}">
                <a16:creationId xmlns:a16="http://schemas.microsoft.com/office/drawing/2014/main" id="{71A1DF8C-FAAB-4015-AD76-ECCB8A449D45}"/>
              </a:ext>
            </a:extLst>
          </p:cNvPr>
          <p:cNvSpPr txBox="1"/>
          <p:nvPr/>
        </p:nvSpPr>
        <p:spPr>
          <a:xfrm>
            <a:off x="226573" y="5357680"/>
            <a:ext cx="8032740" cy="1169551"/>
          </a:xfrm>
          <a:prstGeom prst="rect">
            <a:avLst/>
          </a:prstGeom>
          <a:noFill/>
        </p:spPr>
        <p:txBody>
          <a:bodyPr wrap="square" rtlCol="0">
            <a:spAutoFit/>
          </a:bodyPr>
          <a:lstStyle/>
          <a:p>
            <a:pPr algn="just"/>
            <a:r>
              <a:rPr lang="es-419" sz="1400" b="1" dirty="0">
                <a:solidFill>
                  <a:srgbClr val="000000"/>
                </a:solidFill>
                <a:effectLst/>
                <a:latin typeface="Calibri" panose="020F0502020204030204" pitchFamily="34" charset="0"/>
                <a:ea typeface="Calibri" panose="020F0502020204030204" pitchFamily="34" charset="0"/>
              </a:rPr>
              <a:t>Problemática: </a:t>
            </a:r>
            <a:r>
              <a:rPr lang="es-419" sz="1400" dirty="0">
                <a:solidFill>
                  <a:srgbClr val="000000"/>
                </a:solidFill>
                <a:effectLst/>
                <a:latin typeface="Calibri" panose="020F0502020204030204" pitchFamily="34" charset="0"/>
                <a:ea typeface="Calibri" panose="020F0502020204030204" pitchFamily="34" charset="0"/>
              </a:rPr>
              <a:t>La acumulación de desechos sólidos a la entrada del colector genera un represamiento del agua, provocando la saturación de las laderas en la quebrada y procesos de inestabilidad con afectación a viviendas del sector. La presencia de predios y vías sin medidas de protección (cerramientos) permite la disposición de desechos sólidos directamente a la quebrada. Adicionalmente se tiene varias descargas de aguas sanitarias hacia el cauce. </a:t>
            </a:r>
            <a:endParaRPr lang="es-EC" sz="1400" dirty="0"/>
          </a:p>
        </p:txBody>
      </p:sp>
    </p:spTree>
    <p:extLst>
      <p:ext uri="{BB962C8B-B14F-4D97-AF65-F5344CB8AC3E}">
        <p14:creationId xmlns:p14="http://schemas.microsoft.com/office/powerpoint/2010/main" val="140300166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16544</TotalTime>
  <Words>1542</Words>
  <Application>Microsoft Office PowerPoint</Application>
  <PresentationFormat>Panorámica</PresentationFormat>
  <Paragraphs>117</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Calibri</vt:lpstr>
      <vt:lpstr>Calibri Light</vt:lpstr>
      <vt:lpstr>Roboto Regular</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Luis Albán</cp:lastModifiedBy>
  <cp:revision>753</cp:revision>
  <cp:lastPrinted>2019-12-16T16:06:09Z</cp:lastPrinted>
  <dcterms:created xsi:type="dcterms:W3CDTF">2019-05-28T19:57:24Z</dcterms:created>
  <dcterms:modified xsi:type="dcterms:W3CDTF">2022-01-04T17:08:50Z</dcterms:modified>
</cp:coreProperties>
</file>