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3" r:id="rId4"/>
    <p:sldId id="263" r:id="rId5"/>
    <p:sldId id="276" r:id="rId6"/>
    <p:sldId id="277" r:id="rId7"/>
    <p:sldId id="278" r:id="rId8"/>
    <p:sldId id="269" r:id="rId9"/>
    <p:sldId id="271" r:id="rId10"/>
    <p:sldId id="265" r:id="rId11"/>
    <p:sldId id="267" r:id="rId12"/>
    <p:sldId id="259" r:id="rId13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ento_Humano\AppData\Local\Temp\distribuci&#243;n%20poa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PRESUPUESTO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CC-4F9C-A761-8FFF3799EC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CC-4F9C-A761-8FFF3799EC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'[distribución poa 2022.xlsx]Hoja1'!$A$17:$A$18</c:f>
              <c:strCache>
                <c:ptCount val="2"/>
                <c:pt idx="0">
                  <c:v>GASTOS  EN PERSONAL </c:v>
                </c:pt>
                <c:pt idx="1">
                  <c:v>OTROS BENEFICIOS DE LEY </c:v>
                </c:pt>
              </c:strCache>
            </c:strRef>
          </c:cat>
          <c:val>
            <c:numRef>
              <c:f>'[distribución poa 2022.xlsx]Hoja1'!$B$17:$B$18</c:f>
              <c:numCache>
                <c:formatCode>#,##0.00</c:formatCode>
                <c:ptCount val="2"/>
                <c:pt idx="0">
                  <c:v>9607598.5028199945</c:v>
                </c:pt>
                <c:pt idx="1">
                  <c:v>270749.83475866664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1-4401-8F0F-B1C12446E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B761B-91D9-475B-BA1D-0CDD2ACEA1D4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CEF33AA-F311-42FC-B265-A06E8080F9B8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CONSTITUCIÓN DE LA REPUBLICA DEL ECUADOR</a:t>
          </a:r>
        </a:p>
        <a:p>
          <a:r>
            <a:rPr lang="es-ES" sz="1200" b="1" dirty="0">
              <a:solidFill>
                <a:schemeClr val="tx1"/>
              </a:solidFill>
            </a:rPr>
            <a:t>Art. </a:t>
          </a:r>
          <a:r>
            <a:rPr lang="es-ES" sz="1200" b="0" dirty="0">
              <a:solidFill>
                <a:schemeClr val="tx1"/>
              </a:solidFill>
            </a:rPr>
            <a:t>35, 36, 39,40,44 y 47</a:t>
          </a:r>
        </a:p>
      </dgm:t>
    </dgm:pt>
    <dgm:pt modelId="{EA30C7FD-2252-415A-BCA3-6699243A88D3}" type="parTrans" cxnId="{5D512EAC-85CC-41E4-8105-DCC16ED391EC}">
      <dgm:prSet/>
      <dgm:spPr/>
      <dgm:t>
        <a:bodyPr/>
        <a:lstStyle/>
        <a:p>
          <a:endParaRPr lang="es-ES"/>
        </a:p>
      </dgm:t>
    </dgm:pt>
    <dgm:pt modelId="{DEDBD96C-81C8-448A-B905-821A07A8901F}" type="sibTrans" cxnId="{5D512EAC-85CC-41E4-8105-DCC16ED391EC}">
      <dgm:prSet/>
      <dgm:spPr/>
      <dgm:t>
        <a:bodyPr/>
        <a:lstStyle/>
        <a:p>
          <a:endParaRPr lang="es-ES"/>
        </a:p>
      </dgm:t>
    </dgm:pt>
    <dgm:pt modelId="{5FDE13E3-20AE-407C-BA57-92DB14651C4F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COOTAD </a:t>
          </a:r>
        </a:p>
        <a:p>
          <a:r>
            <a:rPr lang="es-ES" sz="1400" b="1" dirty="0">
              <a:solidFill>
                <a:schemeClr val="tx1"/>
              </a:solidFill>
            </a:rPr>
            <a:t>Art. 5 y 354</a:t>
          </a:r>
          <a:endParaRPr lang="es-ES" sz="1400" dirty="0">
            <a:solidFill>
              <a:schemeClr val="tx1"/>
            </a:solidFill>
          </a:endParaRPr>
        </a:p>
      </dgm:t>
    </dgm:pt>
    <dgm:pt modelId="{9DC98001-A60A-49EC-8AB0-15DF8BC0E041}" type="parTrans" cxnId="{7820FC37-DCB8-4FA3-8EF7-3317586742FC}">
      <dgm:prSet/>
      <dgm:spPr/>
      <dgm:t>
        <a:bodyPr/>
        <a:lstStyle/>
        <a:p>
          <a:endParaRPr lang="es-ES"/>
        </a:p>
      </dgm:t>
    </dgm:pt>
    <dgm:pt modelId="{97366B2B-0B5B-4A05-945C-0488F2C1ED8C}" type="sibTrans" cxnId="{7820FC37-DCB8-4FA3-8EF7-3317586742FC}">
      <dgm:prSet/>
      <dgm:spPr/>
      <dgm:t>
        <a:bodyPr/>
        <a:lstStyle/>
        <a:p>
          <a:endParaRPr lang="es-ES"/>
        </a:p>
      </dgm:t>
    </dgm:pt>
    <dgm:pt modelId="{AEA0E008-91CA-4593-B683-74D06074754F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LOSEP </a:t>
          </a:r>
        </a:p>
        <a:p>
          <a:r>
            <a:rPr lang="es-ES" sz="1400" b="1" dirty="0">
              <a:solidFill>
                <a:schemeClr val="tx1"/>
              </a:solidFill>
            </a:rPr>
            <a:t>Art. 55, 56</a:t>
          </a:r>
          <a:endParaRPr lang="es-ES" sz="1400" dirty="0">
            <a:solidFill>
              <a:schemeClr val="tx1"/>
            </a:solidFill>
          </a:endParaRPr>
        </a:p>
      </dgm:t>
    </dgm:pt>
    <dgm:pt modelId="{33D0A871-50AA-4C0A-B977-30E115F78779}" type="parTrans" cxnId="{18EA43DA-E94A-469D-9C61-1431EF9B586F}">
      <dgm:prSet/>
      <dgm:spPr/>
      <dgm:t>
        <a:bodyPr/>
        <a:lstStyle/>
        <a:p>
          <a:endParaRPr lang="es-ES"/>
        </a:p>
      </dgm:t>
    </dgm:pt>
    <dgm:pt modelId="{9164AB9D-96DD-4926-94FD-E6D7482A3072}" type="sibTrans" cxnId="{18EA43DA-E94A-469D-9C61-1431EF9B586F}">
      <dgm:prSet/>
      <dgm:spPr/>
      <dgm:t>
        <a:bodyPr/>
        <a:lstStyle/>
        <a:p>
          <a:endParaRPr lang="es-ES"/>
        </a:p>
      </dgm:t>
    </dgm:pt>
    <dgm:pt modelId="{0466BAA6-A687-435E-8579-61C217ED0DE6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REGLAMENTO A LA LOSEP. </a:t>
          </a:r>
        </a:p>
        <a:p>
          <a:r>
            <a:rPr lang="es-ES" sz="1400" b="1" dirty="0">
              <a:solidFill>
                <a:schemeClr val="tx1"/>
              </a:solidFill>
            </a:rPr>
            <a:t>Art. 141, 142</a:t>
          </a:r>
          <a:endParaRPr lang="es-ES" sz="1400" dirty="0">
            <a:solidFill>
              <a:schemeClr val="tx1"/>
            </a:solidFill>
          </a:endParaRPr>
        </a:p>
      </dgm:t>
    </dgm:pt>
    <dgm:pt modelId="{F53B9136-DAB4-42FB-802A-3C3548D38092}" type="parTrans" cxnId="{08031788-5932-4219-9399-E61A41B8EDFE}">
      <dgm:prSet/>
      <dgm:spPr/>
      <dgm:t>
        <a:bodyPr/>
        <a:lstStyle/>
        <a:p>
          <a:endParaRPr lang="es-ES"/>
        </a:p>
      </dgm:t>
    </dgm:pt>
    <dgm:pt modelId="{017CC870-8935-40C6-8842-6202C9BFAB58}" type="sibTrans" cxnId="{08031788-5932-4219-9399-E61A41B8EDFE}">
      <dgm:prSet/>
      <dgm:spPr/>
      <dgm:t>
        <a:bodyPr/>
        <a:lstStyle/>
        <a:p>
          <a:endParaRPr lang="es-ES"/>
        </a:p>
      </dgm:t>
    </dgm:pt>
    <dgm:pt modelId="{14747C50-D576-4B35-A89A-0A7A3E149FDD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NORMA TÉCNICA DE PLANIFICACIÓN DEL TALENTO HUMANO DEL M.D.T.</a:t>
          </a:r>
          <a:endParaRPr lang="es-ES" sz="1400" dirty="0">
            <a:solidFill>
              <a:schemeClr val="tx1"/>
            </a:solidFill>
          </a:endParaRPr>
        </a:p>
      </dgm:t>
    </dgm:pt>
    <dgm:pt modelId="{013A09A8-0AD4-427C-8346-27A9E15C0637}" type="parTrans" cxnId="{45153126-B15D-4E95-9526-1DC3FDC21A25}">
      <dgm:prSet/>
      <dgm:spPr/>
      <dgm:t>
        <a:bodyPr/>
        <a:lstStyle/>
        <a:p>
          <a:endParaRPr lang="es-ES"/>
        </a:p>
      </dgm:t>
    </dgm:pt>
    <dgm:pt modelId="{ECF60A87-A916-4BB7-920F-E6B07D89443B}" type="sibTrans" cxnId="{45153126-B15D-4E95-9526-1DC3FDC21A25}">
      <dgm:prSet/>
      <dgm:spPr/>
      <dgm:t>
        <a:bodyPr/>
        <a:lstStyle/>
        <a:p>
          <a:endParaRPr lang="es-ES"/>
        </a:p>
      </dgm:t>
    </dgm:pt>
    <dgm:pt modelId="{FC12479C-2C26-4CE0-B8BB-9A309507433D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REGLAMENTO INTERNO DE ADM. TALENTO HUMANO UPMSJ</a:t>
          </a:r>
          <a:endParaRPr lang="es-ES" sz="1400" dirty="0">
            <a:solidFill>
              <a:schemeClr val="tx1"/>
            </a:solidFill>
          </a:endParaRPr>
        </a:p>
      </dgm:t>
    </dgm:pt>
    <dgm:pt modelId="{25BA5125-E437-43FB-B5BE-70A1E1AC2521}" type="parTrans" cxnId="{C7A8BE4F-DB07-494C-A059-B58A5223D5F1}">
      <dgm:prSet/>
      <dgm:spPr/>
      <dgm:t>
        <a:bodyPr/>
        <a:lstStyle/>
        <a:p>
          <a:endParaRPr lang="es-ES"/>
        </a:p>
      </dgm:t>
    </dgm:pt>
    <dgm:pt modelId="{5F0790F1-8AD5-4066-BAB3-BB8901B0EC22}" type="sibTrans" cxnId="{C7A8BE4F-DB07-494C-A059-B58A5223D5F1}">
      <dgm:prSet/>
      <dgm:spPr/>
      <dgm:t>
        <a:bodyPr/>
        <a:lstStyle/>
        <a:p>
          <a:endParaRPr lang="es-ES"/>
        </a:p>
      </dgm:t>
    </dgm:pt>
    <dgm:pt modelId="{249C6F31-F8B0-4F6C-A550-9872F887FA9C}" type="pres">
      <dgm:prSet presAssocID="{E18B761B-91D9-475B-BA1D-0CDD2ACEA1D4}" presName="cycle" presStyleCnt="0">
        <dgm:presLayoutVars>
          <dgm:dir/>
          <dgm:resizeHandles val="exact"/>
        </dgm:presLayoutVars>
      </dgm:prSet>
      <dgm:spPr/>
    </dgm:pt>
    <dgm:pt modelId="{7ABCC79E-BE02-4345-9339-FC9D20EE52AC}" type="pres">
      <dgm:prSet presAssocID="{1CEF33AA-F311-42FC-B265-A06E8080F9B8}" presName="node" presStyleLbl="node1" presStyleIdx="0" presStyleCnt="6" custScaleX="115239" custScaleY="104100" custRadScaleRad="100126" custRadScaleInc="3699">
        <dgm:presLayoutVars>
          <dgm:bulletEnabled val="1"/>
        </dgm:presLayoutVars>
      </dgm:prSet>
      <dgm:spPr/>
    </dgm:pt>
    <dgm:pt modelId="{EDA48B55-3C58-42EA-97D5-4C59BFD4C18A}" type="pres">
      <dgm:prSet presAssocID="{1CEF33AA-F311-42FC-B265-A06E8080F9B8}" presName="spNode" presStyleCnt="0"/>
      <dgm:spPr/>
    </dgm:pt>
    <dgm:pt modelId="{502C2D66-E9D2-4F96-A552-2FD39489E0EE}" type="pres">
      <dgm:prSet presAssocID="{DEDBD96C-81C8-448A-B905-821A07A8901F}" presName="sibTrans" presStyleLbl="sibTrans1D1" presStyleIdx="0" presStyleCnt="6"/>
      <dgm:spPr/>
    </dgm:pt>
    <dgm:pt modelId="{E4707729-5647-4241-ABF3-F396BBF83E6B}" type="pres">
      <dgm:prSet presAssocID="{5FDE13E3-20AE-407C-BA57-92DB14651C4F}" presName="node" presStyleLbl="node1" presStyleIdx="1" presStyleCnt="6" custRadScaleRad="101180" custRadScaleInc="1543">
        <dgm:presLayoutVars>
          <dgm:bulletEnabled val="1"/>
        </dgm:presLayoutVars>
      </dgm:prSet>
      <dgm:spPr/>
    </dgm:pt>
    <dgm:pt modelId="{C459EE1E-0385-42E1-A313-68D538990DAC}" type="pres">
      <dgm:prSet presAssocID="{5FDE13E3-20AE-407C-BA57-92DB14651C4F}" presName="spNode" presStyleCnt="0"/>
      <dgm:spPr/>
    </dgm:pt>
    <dgm:pt modelId="{BC1CA1E8-8BE9-4C21-B2A6-24336427FC62}" type="pres">
      <dgm:prSet presAssocID="{97366B2B-0B5B-4A05-945C-0488F2C1ED8C}" presName="sibTrans" presStyleLbl="sibTrans1D1" presStyleIdx="1" presStyleCnt="6"/>
      <dgm:spPr/>
    </dgm:pt>
    <dgm:pt modelId="{3A724306-23B4-4D2B-8E75-726F32BAF89F}" type="pres">
      <dgm:prSet presAssocID="{AEA0E008-91CA-4593-B683-74D06074754F}" presName="node" presStyleLbl="node1" presStyleIdx="2" presStyleCnt="6" custRadScaleRad="101064" custRadScaleInc="-2120">
        <dgm:presLayoutVars>
          <dgm:bulletEnabled val="1"/>
        </dgm:presLayoutVars>
      </dgm:prSet>
      <dgm:spPr/>
    </dgm:pt>
    <dgm:pt modelId="{AAAE1E94-5B72-49E6-901A-520601A29304}" type="pres">
      <dgm:prSet presAssocID="{AEA0E008-91CA-4593-B683-74D06074754F}" presName="spNode" presStyleCnt="0"/>
      <dgm:spPr/>
    </dgm:pt>
    <dgm:pt modelId="{C0AC4357-B00E-479C-A706-A779AD8A11B7}" type="pres">
      <dgm:prSet presAssocID="{9164AB9D-96DD-4926-94FD-E6D7482A3072}" presName="sibTrans" presStyleLbl="sibTrans1D1" presStyleIdx="2" presStyleCnt="6"/>
      <dgm:spPr/>
    </dgm:pt>
    <dgm:pt modelId="{E988D2D0-30A8-4206-A3CF-4A1390B1C793}" type="pres">
      <dgm:prSet presAssocID="{0466BAA6-A687-435E-8579-61C217ED0DE6}" presName="node" presStyleLbl="node1" presStyleIdx="3" presStyleCnt="6">
        <dgm:presLayoutVars>
          <dgm:bulletEnabled val="1"/>
        </dgm:presLayoutVars>
      </dgm:prSet>
      <dgm:spPr/>
    </dgm:pt>
    <dgm:pt modelId="{6443D686-682E-48D6-B0C4-60EF8353861E}" type="pres">
      <dgm:prSet presAssocID="{0466BAA6-A687-435E-8579-61C217ED0DE6}" presName="spNode" presStyleCnt="0"/>
      <dgm:spPr/>
    </dgm:pt>
    <dgm:pt modelId="{DA279DFA-DEA7-4CE0-A4B8-BDA70D031A51}" type="pres">
      <dgm:prSet presAssocID="{017CC870-8935-40C6-8842-6202C9BFAB58}" presName="sibTrans" presStyleLbl="sibTrans1D1" presStyleIdx="3" presStyleCnt="6"/>
      <dgm:spPr/>
    </dgm:pt>
    <dgm:pt modelId="{4FE46E61-6A9B-4D06-90E0-B4F875B1512A}" type="pres">
      <dgm:prSet presAssocID="{14747C50-D576-4B35-A89A-0A7A3E149FDD}" presName="node" presStyleLbl="node1" presStyleIdx="4" presStyleCnt="6" custScaleX="143703">
        <dgm:presLayoutVars>
          <dgm:bulletEnabled val="1"/>
        </dgm:presLayoutVars>
      </dgm:prSet>
      <dgm:spPr/>
    </dgm:pt>
    <dgm:pt modelId="{26BE7161-BB91-4F8B-9838-9D31F24B7A72}" type="pres">
      <dgm:prSet presAssocID="{14747C50-D576-4B35-A89A-0A7A3E149FDD}" presName="spNode" presStyleCnt="0"/>
      <dgm:spPr/>
    </dgm:pt>
    <dgm:pt modelId="{0B9F461B-F13D-4F3A-9556-03E75496C9EF}" type="pres">
      <dgm:prSet presAssocID="{ECF60A87-A916-4BB7-920F-E6B07D89443B}" presName="sibTrans" presStyleLbl="sibTrans1D1" presStyleIdx="4" presStyleCnt="6"/>
      <dgm:spPr/>
    </dgm:pt>
    <dgm:pt modelId="{7D2884C3-BA86-4353-B379-2CBAA1B7D54F}" type="pres">
      <dgm:prSet presAssocID="{FC12479C-2C26-4CE0-B8BB-9A309507433D}" presName="node" presStyleLbl="node1" presStyleIdx="5" presStyleCnt="6" custScaleX="114915">
        <dgm:presLayoutVars>
          <dgm:bulletEnabled val="1"/>
        </dgm:presLayoutVars>
      </dgm:prSet>
      <dgm:spPr/>
    </dgm:pt>
    <dgm:pt modelId="{41829974-60BF-445B-8630-B485AD69EB1B}" type="pres">
      <dgm:prSet presAssocID="{FC12479C-2C26-4CE0-B8BB-9A309507433D}" presName="spNode" presStyleCnt="0"/>
      <dgm:spPr/>
    </dgm:pt>
    <dgm:pt modelId="{7C309ADD-6E25-4CE1-B0CB-74A69328E35C}" type="pres">
      <dgm:prSet presAssocID="{5F0790F1-8AD5-4066-BAB3-BB8901B0EC22}" presName="sibTrans" presStyleLbl="sibTrans1D1" presStyleIdx="5" presStyleCnt="6"/>
      <dgm:spPr/>
    </dgm:pt>
  </dgm:ptLst>
  <dgm:cxnLst>
    <dgm:cxn modelId="{8FEF1F06-58B1-4149-AD0D-6CB5E1BF5D87}" type="presOf" srcId="{5F0790F1-8AD5-4066-BAB3-BB8901B0EC22}" destId="{7C309ADD-6E25-4CE1-B0CB-74A69328E35C}" srcOrd="0" destOrd="0" presId="urn:microsoft.com/office/officeart/2005/8/layout/cycle5"/>
    <dgm:cxn modelId="{D470C012-8547-4477-83C9-07A73CF604FB}" type="presOf" srcId="{5FDE13E3-20AE-407C-BA57-92DB14651C4F}" destId="{E4707729-5647-4241-ABF3-F396BBF83E6B}" srcOrd="0" destOrd="0" presId="urn:microsoft.com/office/officeart/2005/8/layout/cycle5"/>
    <dgm:cxn modelId="{04F77217-A1E7-4480-98E5-27F10A9AD89B}" type="presOf" srcId="{1CEF33AA-F311-42FC-B265-A06E8080F9B8}" destId="{7ABCC79E-BE02-4345-9339-FC9D20EE52AC}" srcOrd="0" destOrd="0" presId="urn:microsoft.com/office/officeart/2005/8/layout/cycle5"/>
    <dgm:cxn modelId="{45153126-B15D-4E95-9526-1DC3FDC21A25}" srcId="{E18B761B-91D9-475B-BA1D-0CDD2ACEA1D4}" destId="{14747C50-D576-4B35-A89A-0A7A3E149FDD}" srcOrd="4" destOrd="0" parTransId="{013A09A8-0AD4-427C-8346-27A9E15C0637}" sibTransId="{ECF60A87-A916-4BB7-920F-E6B07D89443B}"/>
    <dgm:cxn modelId="{F4AE3037-0826-4581-A021-1FA917272A11}" type="presOf" srcId="{E18B761B-91D9-475B-BA1D-0CDD2ACEA1D4}" destId="{249C6F31-F8B0-4F6C-A550-9872F887FA9C}" srcOrd="0" destOrd="0" presId="urn:microsoft.com/office/officeart/2005/8/layout/cycle5"/>
    <dgm:cxn modelId="{7820FC37-DCB8-4FA3-8EF7-3317586742FC}" srcId="{E18B761B-91D9-475B-BA1D-0CDD2ACEA1D4}" destId="{5FDE13E3-20AE-407C-BA57-92DB14651C4F}" srcOrd="1" destOrd="0" parTransId="{9DC98001-A60A-49EC-8AB0-15DF8BC0E041}" sibTransId="{97366B2B-0B5B-4A05-945C-0488F2C1ED8C}"/>
    <dgm:cxn modelId="{DD7D5339-79C7-404D-86E8-12FD5CAFA005}" type="presOf" srcId="{0466BAA6-A687-435E-8579-61C217ED0DE6}" destId="{E988D2D0-30A8-4206-A3CF-4A1390B1C793}" srcOrd="0" destOrd="0" presId="urn:microsoft.com/office/officeart/2005/8/layout/cycle5"/>
    <dgm:cxn modelId="{66CC805E-0015-4AD1-A9D3-AE8A2B25BFD4}" type="presOf" srcId="{9164AB9D-96DD-4926-94FD-E6D7482A3072}" destId="{C0AC4357-B00E-479C-A706-A779AD8A11B7}" srcOrd="0" destOrd="0" presId="urn:microsoft.com/office/officeart/2005/8/layout/cycle5"/>
    <dgm:cxn modelId="{C5C0B049-D6FF-4AC0-AFA6-D253A56F52FE}" type="presOf" srcId="{017CC870-8935-40C6-8842-6202C9BFAB58}" destId="{DA279DFA-DEA7-4CE0-A4B8-BDA70D031A51}" srcOrd="0" destOrd="0" presId="urn:microsoft.com/office/officeart/2005/8/layout/cycle5"/>
    <dgm:cxn modelId="{C7A8BE4F-DB07-494C-A059-B58A5223D5F1}" srcId="{E18B761B-91D9-475B-BA1D-0CDD2ACEA1D4}" destId="{FC12479C-2C26-4CE0-B8BB-9A309507433D}" srcOrd="5" destOrd="0" parTransId="{25BA5125-E437-43FB-B5BE-70A1E1AC2521}" sibTransId="{5F0790F1-8AD5-4066-BAB3-BB8901B0EC22}"/>
    <dgm:cxn modelId="{2DDD3051-31CE-40F8-9D8A-2102791E08CD}" type="presOf" srcId="{97366B2B-0B5B-4A05-945C-0488F2C1ED8C}" destId="{BC1CA1E8-8BE9-4C21-B2A6-24336427FC62}" srcOrd="0" destOrd="0" presId="urn:microsoft.com/office/officeart/2005/8/layout/cycle5"/>
    <dgm:cxn modelId="{08031788-5932-4219-9399-E61A41B8EDFE}" srcId="{E18B761B-91D9-475B-BA1D-0CDD2ACEA1D4}" destId="{0466BAA6-A687-435E-8579-61C217ED0DE6}" srcOrd="3" destOrd="0" parTransId="{F53B9136-DAB4-42FB-802A-3C3548D38092}" sibTransId="{017CC870-8935-40C6-8842-6202C9BFAB58}"/>
    <dgm:cxn modelId="{91002088-2CA6-481A-9F3A-21EC6F95369C}" type="presOf" srcId="{ECF60A87-A916-4BB7-920F-E6B07D89443B}" destId="{0B9F461B-F13D-4F3A-9556-03E75496C9EF}" srcOrd="0" destOrd="0" presId="urn:microsoft.com/office/officeart/2005/8/layout/cycle5"/>
    <dgm:cxn modelId="{5D512EAC-85CC-41E4-8105-DCC16ED391EC}" srcId="{E18B761B-91D9-475B-BA1D-0CDD2ACEA1D4}" destId="{1CEF33AA-F311-42FC-B265-A06E8080F9B8}" srcOrd="0" destOrd="0" parTransId="{EA30C7FD-2252-415A-BCA3-6699243A88D3}" sibTransId="{DEDBD96C-81C8-448A-B905-821A07A8901F}"/>
    <dgm:cxn modelId="{FE74B0AF-6B8A-44C8-A430-02BACCD0E4C3}" type="presOf" srcId="{AEA0E008-91CA-4593-B683-74D06074754F}" destId="{3A724306-23B4-4D2B-8E75-726F32BAF89F}" srcOrd="0" destOrd="0" presId="urn:microsoft.com/office/officeart/2005/8/layout/cycle5"/>
    <dgm:cxn modelId="{18EA43DA-E94A-469D-9C61-1431EF9B586F}" srcId="{E18B761B-91D9-475B-BA1D-0CDD2ACEA1D4}" destId="{AEA0E008-91CA-4593-B683-74D06074754F}" srcOrd="2" destOrd="0" parTransId="{33D0A871-50AA-4C0A-B977-30E115F78779}" sibTransId="{9164AB9D-96DD-4926-94FD-E6D7482A3072}"/>
    <dgm:cxn modelId="{1BA632DE-71E5-4A47-9DB2-B604326A2375}" type="presOf" srcId="{FC12479C-2C26-4CE0-B8BB-9A309507433D}" destId="{7D2884C3-BA86-4353-B379-2CBAA1B7D54F}" srcOrd="0" destOrd="0" presId="urn:microsoft.com/office/officeart/2005/8/layout/cycle5"/>
    <dgm:cxn modelId="{541077F0-E0FC-4F95-A56E-DE95B75C9101}" type="presOf" srcId="{DEDBD96C-81C8-448A-B905-821A07A8901F}" destId="{502C2D66-E9D2-4F96-A552-2FD39489E0EE}" srcOrd="0" destOrd="0" presId="urn:microsoft.com/office/officeart/2005/8/layout/cycle5"/>
    <dgm:cxn modelId="{3C48D8FA-4747-4E02-8C5A-6F4C31F6D1CD}" type="presOf" srcId="{14747C50-D576-4B35-A89A-0A7A3E149FDD}" destId="{4FE46E61-6A9B-4D06-90E0-B4F875B1512A}" srcOrd="0" destOrd="0" presId="urn:microsoft.com/office/officeart/2005/8/layout/cycle5"/>
    <dgm:cxn modelId="{0E488599-BFE8-42CE-AFEC-8765552347B6}" type="presParOf" srcId="{249C6F31-F8B0-4F6C-A550-9872F887FA9C}" destId="{7ABCC79E-BE02-4345-9339-FC9D20EE52AC}" srcOrd="0" destOrd="0" presId="urn:microsoft.com/office/officeart/2005/8/layout/cycle5"/>
    <dgm:cxn modelId="{8D39119A-2630-474F-9D06-96B9ECE357A0}" type="presParOf" srcId="{249C6F31-F8B0-4F6C-A550-9872F887FA9C}" destId="{EDA48B55-3C58-42EA-97D5-4C59BFD4C18A}" srcOrd="1" destOrd="0" presId="urn:microsoft.com/office/officeart/2005/8/layout/cycle5"/>
    <dgm:cxn modelId="{0A85C3F4-1770-4B80-8049-7A9815BDA6CE}" type="presParOf" srcId="{249C6F31-F8B0-4F6C-A550-9872F887FA9C}" destId="{502C2D66-E9D2-4F96-A552-2FD39489E0EE}" srcOrd="2" destOrd="0" presId="urn:microsoft.com/office/officeart/2005/8/layout/cycle5"/>
    <dgm:cxn modelId="{DEEB87D6-9D32-42DD-97BA-7D7E74740266}" type="presParOf" srcId="{249C6F31-F8B0-4F6C-A550-9872F887FA9C}" destId="{E4707729-5647-4241-ABF3-F396BBF83E6B}" srcOrd="3" destOrd="0" presId="urn:microsoft.com/office/officeart/2005/8/layout/cycle5"/>
    <dgm:cxn modelId="{CCE8DC37-B559-4BB7-8CDD-77D8E75C02F8}" type="presParOf" srcId="{249C6F31-F8B0-4F6C-A550-9872F887FA9C}" destId="{C459EE1E-0385-42E1-A313-68D538990DAC}" srcOrd="4" destOrd="0" presId="urn:microsoft.com/office/officeart/2005/8/layout/cycle5"/>
    <dgm:cxn modelId="{A6E9FA97-AD38-42EB-B938-53DD897FD50A}" type="presParOf" srcId="{249C6F31-F8B0-4F6C-A550-9872F887FA9C}" destId="{BC1CA1E8-8BE9-4C21-B2A6-24336427FC62}" srcOrd="5" destOrd="0" presId="urn:microsoft.com/office/officeart/2005/8/layout/cycle5"/>
    <dgm:cxn modelId="{7985222D-EF02-4EC6-A336-3DC9F6A7D3A1}" type="presParOf" srcId="{249C6F31-F8B0-4F6C-A550-9872F887FA9C}" destId="{3A724306-23B4-4D2B-8E75-726F32BAF89F}" srcOrd="6" destOrd="0" presId="urn:microsoft.com/office/officeart/2005/8/layout/cycle5"/>
    <dgm:cxn modelId="{B6D53B14-A965-4536-A2E0-697D40A6AC62}" type="presParOf" srcId="{249C6F31-F8B0-4F6C-A550-9872F887FA9C}" destId="{AAAE1E94-5B72-49E6-901A-520601A29304}" srcOrd="7" destOrd="0" presId="urn:microsoft.com/office/officeart/2005/8/layout/cycle5"/>
    <dgm:cxn modelId="{903A24E5-A5FB-4BEC-AA1D-59D42EF1A307}" type="presParOf" srcId="{249C6F31-F8B0-4F6C-A550-9872F887FA9C}" destId="{C0AC4357-B00E-479C-A706-A779AD8A11B7}" srcOrd="8" destOrd="0" presId="urn:microsoft.com/office/officeart/2005/8/layout/cycle5"/>
    <dgm:cxn modelId="{25DA2C93-3580-4590-96AF-B8DB77B31506}" type="presParOf" srcId="{249C6F31-F8B0-4F6C-A550-9872F887FA9C}" destId="{E988D2D0-30A8-4206-A3CF-4A1390B1C793}" srcOrd="9" destOrd="0" presId="urn:microsoft.com/office/officeart/2005/8/layout/cycle5"/>
    <dgm:cxn modelId="{315AC5E9-2A8D-42F3-AEAE-FE31359F9462}" type="presParOf" srcId="{249C6F31-F8B0-4F6C-A550-9872F887FA9C}" destId="{6443D686-682E-48D6-B0C4-60EF8353861E}" srcOrd="10" destOrd="0" presId="urn:microsoft.com/office/officeart/2005/8/layout/cycle5"/>
    <dgm:cxn modelId="{031F864D-EDFD-447D-AFB9-3F8F056EA8E7}" type="presParOf" srcId="{249C6F31-F8B0-4F6C-A550-9872F887FA9C}" destId="{DA279DFA-DEA7-4CE0-A4B8-BDA70D031A51}" srcOrd="11" destOrd="0" presId="urn:microsoft.com/office/officeart/2005/8/layout/cycle5"/>
    <dgm:cxn modelId="{B1C7F8F0-F140-40F8-B77E-7C43DC51C76D}" type="presParOf" srcId="{249C6F31-F8B0-4F6C-A550-9872F887FA9C}" destId="{4FE46E61-6A9B-4D06-90E0-B4F875B1512A}" srcOrd="12" destOrd="0" presId="urn:microsoft.com/office/officeart/2005/8/layout/cycle5"/>
    <dgm:cxn modelId="{6E6DF362-C4E3-4A06-95DF-C1C6270A0F49}" type="presParOf" srcId="{249C6F31-F8B0-4F6C-A550-9872F887FA9C}" destId="{26BE7161-BB91-4F8B-9838-9D31F24B7A72}" srcOrd="13" destOrd="0" presId="urn:microsoft.com/office/officeart/2005/8/layout/cycle5"/>
    <dgm:cxn modelId="{8F5509D1-9630-45B6-ABEF-1352DE9B3158}" type="presParOf" srcId="{249C6F31-F8B0-4F6C-A550-9872F887FA9C}" destId="{0B9F461B-F13D-4F3A-9556-03E75496C9EF}" srcOrd="14" destOrd="0" presId="urn:microsoft.com/office/officeart/2005/8/layout/cycle5"/>
    <dgm:cxn modelId="{2859B49A-357E-4C36-8552-D25DC523903F}" type="presParOf" srcId="{249C6F31-F8B0-4F6C-A550-9872F887FA9C}" destId="{7D2884C3-BA86-4353-B379-2CBAA1B7D54F}" srcOrd="15" destOrd="0" presId="urn:microsoft.com/office/officeart/2005/8/layout/cycle5"/>
    <dgm:cxn modelId="{7AD1F344-C6FB-4F62-8C85-7A484877B446}" type="presParOf" srcId="{249C6F31-F8B0-4F6C-A550-9872F887FA9C}" destId="{41829974-60BF-445B-8630-B485AD69EB1B}" srcOrd="16" destOrd="0" presId="urn:microsoft.com/office/officeart/2005/8/layout/cycle5"/>
    <dgm:cxn modelId="{A8014557-A59E-45DB-82F3-E56F31C0B5A4}" type="presParOf" srcId="{249C6F31-F8B0-4F6C-A550-9872F887FA9C}" destId="{7C309ADD-6E25-4CE1-B0CB-74A69328E35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9EA76-7850-4B78-B68C-6950E1E8D14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3B84E39-4AB8-4284-B02C-A06CFBCEABA5}">
      <dgm:prSet phldrT="[Texto]" custT="1"/>
      <dgm:spPr/>
      <dgm:t>
        <a:bodyPr/>
        <a:lstStyle/>
        <a:p>
          <a:endParaRPr lang="es-ES" sz="2000" b="1" dirty="0"/>
        </a:p>
      </dgm:t>
    </dgm:pt>
    <dgm:pt modelId="{A1C3932E-46E6-4D32-9EFD-85F8F6922676}" type="parTrans" cxnId="{3EB63FD6-F665-4A02-8941-8FAD903095CC}">
      <dgm:prSet/>
      <dgm:spPr/>
      <dgm:t>
        <a:bodyPr/>
        <a:lstStyle/>
        <a:p>
          <a:endParaRPr lang="es-ES"/>
        </a:p>
      </dgm:t>
    </dgm:pt>
    <dgm:pt modelId="{B114B48B-78BE-4E1A-8B48-C67DED176E0E}" type="sibTrans" cxnId="{3EB63FD6-F665-4A02-8941-8FAD903095CC}">
      <dgm:prSet/>
      <dgm:spPr/>
      <dgm:t>
        <a:bodyPr/>
        <a:lstStyle/>
        <a:p>
          <a:endParaRPr lang="es-ES"/>
        </a:p>
      </dgm:t>
    </dgm:pt>
    <dgm:pt modelId="{F6CEB194-7E2F-4A02-BBE2-00B1ACDB7322}">
      <dgm:prSet phldrT="[Texto]"/>
      <dgm:spPr/>
      <dgm:t>
        <a:bodyPr/>
        <a:lstStyle/>
        <a:p>
          <a:r>
            <a:rPr lang="es-ES" b="1" dirty="0"/>
            <a:t>CREACIONES DE PUESTOS</a:t>
          </a:r>
        </a:p>
      </dgm:t>
    </dgm:pt>
    <dgm:pt modelId="{F16CC206-FCA0-49CB-97CC-5EA53184E7A2}" type="parTrans" cxnId="{5BE9B387-78BC-4061-828C-B34F339DE045}">
      <dgm:prSet/>
      <dgm:spPr/>
      <dgm:t>
        <a:bodyPr/>
        <a:lstStyle/>
        <a:p>
          <a:endParaRPr lang="es-ES"/>
        </a:p>
      </dgm:t>
    </dgm:pt>
    <dgm:pt modelId="{0E40495C-0746-469A-BFF3-FE0332B311F9}" type="sibTrans" cxnId="{5BE9B387-78BC-4061-828C-B34F339DE045}">
      <dgm:prSet/>
      <dgm:spPr/>
      <dgm:t>
        <a:bodyPr/>
        <a:lstStyle/>
        <a:p>
          <a:endParaRPr lang="es-ES"/>
        </a:p>
      </dgm:t>
    </dgm:pt>
    <dgm:pt modelId="{2F44076E-8FC2-48AA-8A88-5975C5D45091}">
      <dgm:prSet phldrT="[Texto]"/>
      <dgm:spPr/>
      <dgm:t>
        <a:bodyPr/>
        <a:lstStyle/>
        <a:p>
          <a:r>
            <a:rPr lang="es-ES" b="1" dirty="0"/>
            <a:t>CONTRATOS DE SERVICIOS OCASIONALES</a:t>
          </a:r>
        </a:p>
      </dgm:t>
    </dgm:pt>
    <dgm:pt modelId="{E8FFBCE8-95AC-4AE6-8A05-73608A04ED5B}" type="parTrans" cxnId="{22F92B06-F17F-4394-BD9F-72BD14DD3FD0}">
      <dgm:prSet/>
      <dgm:spPr/>
      <dgm:t>
        <a:bodyPr/>
        <a:lstStyle/>
        <a:p>
          <a:endParaRPr lang="es-ES"/>
        </a:p>
      </dgm:t>
    </dgm:pt>
    <dgm:pt modelId="{7DD36C8C-186D-4F49-8393-CA4454698C2C}" type="sibTrans" cxnId="{22F92B06-F17F-4394-BD9F-72BD14DD3FD0}">
      <dgm:prSet/>
      <dgm:spPr/>
      <dgm:t>
        <a:bodyPr/>
        <a:lstStyle/>
        <a:p>
          <a:endParaRPr lang="es-ES"/>
        </a:p>
      </dgm:t>
    </dgm:pt>
    <dgm:pt modelId="{23602D65-9F72-46ED-AE43-72D3527086FB}">
      <dgm:prSet phldrT="[Texto]"/>
      <dgm:spPr/>
      <dgm:t>
        <a:bodyPr/>
        <a:lstStyle/>
        <a:p>
          <a:r>
            <a:rPr lang="es-ES" b="1" dirty="0"/>
            <a:t>CAMBIOS, TRASPASOS, TRASLADOS</a:t>
          </a:r>
        </a:p>
      </dgm:t>
    </dgm:pt>
    <dgm:pt modelId="{E48F89D6-5AB3-4EF8-813F-918B6169BAE9}" type="parTrans" cxnId="{0E7F4782-B23A-4C53-8117-9EB16D7A0B7E}">
      <dgm:prSet/>
      <dgm:spPr/>
      <dgm:t>
        <a:bodyPr/>
        <a:lstStyle/>
        <a:p>
          <a:endParaRPr lang="es-ES"/>
        </a:p>
      </dgm:t>
    </dgm:pt>
    <dgm:pt modelId="{69B47903-95C7-42B6-93B5-F0E625D47F26}" type="sibTrans" cxnId="{0E7F4782-B23A-4C53-8117-9EB16D7A0B7E}">
      <dgm:prSet/>
      <dgm:spPr/>
      <dgm:t>
        <a:bodyPr/>
        <a:lstStyle/>
        <a:p>
          <a:endParaRPr lang="es-ES"/>
        </a:p>
      </dgm:t>
    </dgm:pt>
    <dgm:pt modelId="{38F0EFB4-D219-41BB-AB5F-DA8F99576E2F}">
      <dgm:prSet phldrT="[Texto]"/>
      <dgm:spPr/>
      <dgm:t>
        <a:bodyPr/>
        <a:lstStyle/>
        <a:p>
          <a:r>
            <a:rPr lang="es-ES" b="1" dirty="0"/>
            <a:t>DESVINCULACIONES</a:t>
          </a:r>
        </a:p>
      </dgm:t>
    </dgm:pt>
    <dgm:pt modelId="{0639ABFF-FE99-4244-B234-E31C3F08F403}" type="parTrans" cxnId="{82E4D684-5C81-4329-A25D-F8624DBD71ED}">
      <dgm:prSet/>
      <dgm:spPr/>
      <dgm:t>
        <a:bodyPr/>
        <a:lstStyle/>
        <a:p>
          <a:endParaRPr lang="es-ES"/>
        </a:p>
      </dgm:t>
    </dgm:pt>
    <dgm:pt modelId="{E13E68FF-08C5-43D7-B6D6-D9ABE871F125}" type="sibTrans" cxnId="{82E4D684-5C81-4329-A25D-F8624DBD71ED}">
      <dgm:prSet/>
      <dgm:spPr/>
      <dgm:t>
        <a:bodyPr/>
        <a:lstStyle/>
        <a:p>
          <a:endParaRPr lang="es-ES"/>
        </a:p>
      </dgm:t>
    </dgm:pt>
    <dgm:pt modelId="{E2291F8F-52D9-4F39-9986-55B1D4A35EDA}">
      <dgm:prSet phldrT="[Texto]"/>
      <dgm:spPr/>
      <dgm:t>
        <a:bodyPr/>
        <a:lstStyle/>
        <a:p>
          <a:r>
            <a:rPr lang="es-ES" b="1" dirty="0"/>
            <a:t>CONTRATOS CIVILES</a:t>
          </a:r>
        </a:p>
      </dgm:t>
    </dgm:pt>
    <dgm:pt modelId="{16163E6F-7839-4EE2-B703-3D4F7483D131}" type="parTrans" cxnId="{FC113CCD-4334-4351-AB88-97C368ED1F7A}">
      <dgm:prSet/>
      <dgm:spPr/>
      <dgm:t>
        <a:bodyPr/>
        <a:lstStyle/>
        <a:p>
          <a:endParaRPr lang="es-ES"/>
        </a:p>
      </dgm:t>
    </dgm:pt>
    <dgm:pt modelId="{2FE796F1-641C-479E-8A6D-D987E97757C1}" type="sibTrans" cxnId="{FC113CCD-4334-4351-AB88-97C368ED1F7A}">
      <dgm:prSet/>
      <dgm:spPr/>
      <dgm:t>
        <a:bodyPr/>
        <a:lstStyle/>
        <a:p>
          <a:endParaRPr lang="es-ES"/>
        </a:p>
      </dgm:t>
    </dgm:pt>
    <dgm:pt modelId="{65EF4FF5-A4EF-401F-A676-B29862B27D49}">
      <dgm:prSet phldrT="[Texto]"/>
      <dgm:spPr/>
      <dgm:t>
        <a:bodyPr/>
        <a:lstStyle/>
        <a:p>
          <a:r>
            <a:rPr lang="es-ES" b="1" dirty="0"/>
            <a:t>PRÁCTICAS PREPROFESIONALES, PASANTÍAS</a:t>
          </a:r>
        </a:p>
      </dgm:t>
    </dgm:pt>
    <dgm:pt modelId="{38A3C526-BB10-4934-8F91-127863EC36A1}" type="parTrans" cxnId="{E98A40B6-8CFF-4A6F-9C69-4CFB4DAFD7CB}">
      <dgm:prSet/>
      <dgm:spPr/>
      <dgm:t>
        <a:bodyPr/>
        <a:lstStyle/>
        <a:p>
          <a:endParaRPr lang="es-ES"/>
        </a:p>
      </dgm:t>
    </dgm:pt>
    <dgm:pt modelId="{96F4080C-24D8-45A6-B213-F6A2918551FB}" type="sibTrans" cxnId="{E98A40B6-8CFF-4A6F-9C69-4CFB4DAFD7CB}">
      <dgm:prSet/>
      <dgm:spPr/>
      <dgm:t>
        <a:bodyPr/>
        <a:lstStyle/>
        <a:p>
          <a:endParaRPr lang="es-ES"/>
        </a:p>
      </dgm:t>
    </dgm:pt>
    <dgm:pt modelId="{432A3B12-A4F1-483E-BD9B-8B2DE14BC441}" type="pres">
      <dgm:prSet presAssocID="{EC69EA76-7850-4B78-B68C-6950E1E8D140}" presName="Name0" presStyleCnt="0">
        <dgm:presLayoutVars>
          <dgm:chMax/>
          <dgm:chPref/>
          <dgm:dir/>
        </dgm:presLayoutVars>
      </dgm:prSet>
      <dgm:spPr/>
    </dgm:pt>
    <dgm:pt modelId="{D44D68F7-7FA3-4E77-824D-CA921197510C}" type="pres">
      <dgm:prSet presAssocID="{13B84E39-4AB8-4284-B02C-A06CFBCEABA5}" presName="parenttextcomposite" presStyleCnt="0"/>
      <dgm:spPr/>
    </dgm:pt>
    <dgm:pt modelId="{D72AE5E8-661D-4524-BC08-D4E98E777CCF}" type="pres">
      <dgm:prSet presAssocID="{13B84E39-4AB8-4284-B02C-A06CFBCEABA5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EF062EDC-A61B-4472-9E6C-BC5E03C35A0E}" type="pres">
      <dgm:prSet presAssocID="{13B84E39-4AB8-4284-B02C-A06CFBCEABA5}" presName="composite" presStyleCnt="0"/>
      <dgm:spPr/>
    </dgm:pt>
    <dgm:pt modelId="{12A1523E-AABC-42FA-8A95-6C0F6FBE6C91}" type="pres">
      <dgm:prSet presAssocID="{13B84E39-4AB8-4284-B02C-A06CFBCEABA5}" presName="chevron1" presStyleLbl="alignNode1" presStyleIdx="0" presStyleCnt="28"/>
      <dgm:spPr/>
    </dgm:pt>
    <dgm:pt modelId="{9AC0F6AC-F129-49D9-9885-6484802DA9CA}" type="pres">
      <dgm:prSet presAssocID="{13B84E39-4AB8-4284-B02C-A06CFBCEABA5}" presName="chevron2" presStyleLbl="alignNode1" presStyleIdx="1" presStyleCnt="28"/>
      <dgm:spPr/>
    </dgm:pt>
    <dgm:pt modelId="{BB62CB0F-2347-403A-8F0E-46ADD3840FDC}" type="pres">
      <dgm:prSet presAssocID="{13B84E39-4AB8-4284-B02C-A06CFBCEABA5}" presName="chevron3" presStyleLbl="alignNode1" presStyleIdx="2" presStyleCnt="28"/>
      <dgm:spPr/>
    </dgm:pt>
    <dgm:pt modelId="{47D2766D-D76B-443D-AE6B-9AFC4F8D3D6C}" type="pres">
      <dgm:prSet presAssocID="{13B84E39-4AB8-4284-B02C-A06CFBCEABA5}" presName="chevron4" presStyleLbl="alignNode1" presStyleIdx="3" presStyleCnt="28"/>
      <dgm:spPr/>
    </dgm:pt>
    <dgm:pt modelId="{0E3CF7F7-56DD-4C7F-8A53-CFE51CA2661B}" type="pres">
      <dgm:prSet presAssocID="{13B84E39-4AB8-4284-B02C-A06CFBCEABA5}" presName="chevron5" presStyleLbl="alignNode1" presStyleIdx="4" presStyleCnt="28"/>
      <dgm:spPr/>
    </dgm:pt>
    <dgm:pt modelId="{10DB6C8C-FA68-4E0F-AD46-FE2F15E28DC9}" type="pres">
      <dgm:prSet presAssocID="{13B84E39-4AB8-4284-B02C-A06CFBCEABA5}" presName="chevron6" presStyleLbl="alignNode1" presStyleIdx="5" presStyleCnt="28"/>
      <dgm:spPr/>
    </dgm:pt>
    <dgm:pt modelId="{083F82E9-0742-41E6-82CA-EDD1D5CB6F1C}" type="pres">
      <dgm:prSet presAssocID="{13B84E39-4AB8-4284-B02C-A06CFBCEABA5}" presName="chevron7" presStyleLbl="alignNode1" presStyleIdx="6" presStyleCnt="28"/>
      <dgm:spPr/>
    </dgm:pt>
    <dgm:pt modelId="{16C0FFF0-904B-4370-AC7B-B250EAA5287F}" type="pres">
      <dgm:prSet presAssocID="{13B84E39-4AB8-4284-B02C-A06CFBCEABA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088A718-76EC-4679-9648-7C9C34DE7985}" type="pres">
      <dgm:prSet presAssocID="{B114B48B-78BE-4E1A-8B48-C67DED176E0E}" presName="sibTrans" presStyleCnt="0"/>
      <dgm:spPr/>
    </dgm:pt>
    <dgm:pt modelId="{924B1F06-C32A-4C7A-A520-C132FC54F066}" type="pres">
      <dgm:prSet presAssocID="{2F44076E-8FC2-48AA-8A88-5975C5D45091}" presName="parenttextcomposite" presStyleCnt="0"/>
      <dgm:spPr/>
    </dgm:pt>
    <dgm:pt modelId="{7035D896-798C-4F91-9680-FF522DC23D8E}" type="pres">
      <dgm:prSet presAssocID="{2F44076E-8FC2-48AA-8A88-5975C5D45091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13A8BD35-23E9-4C8C-828C-3435C01D4943}" type="pres">
      <dgm:prSet presAssocID="{2F44076E-8FC2-48AA-8A88-5975C5D45091}" presName="composite" presStyleCnt="0"/>
      <dgm:spPr/>
    </dgm:pt>
    <dgm:pt modelId="{990E4218-CEC8-41C4-8EEF-F58A936D357B}" type="pres">
      <dgm:prSet presAssocID="{2F44076E-8FC2-48AA-8A88-5975C5D45091}" presName="chevron1" presStyleLbl="alignNode1" presStyleIdx="7" presStyleCnt="28"/>
      <dgm:spPr/>
    </dgm:pt>
    <dgm:pt modelId="{F98C13B0-90F8-4D0F-AAC3-938302040526}" type="pres">
      <dgm:prSet presAssocID="{2F44076E-8FC2-48AA-8A88-5975C5D45091}" presName="chevron2" presStyleLbl="alignNode1" presStyleIdx="8" presStyleCnt="28"/>
      <dgm:spPr/>
    </dgm:pt>
    <dgm:pt modelId="{BDA3AD85-3220-4A04-A121-BA9885176297}" type="pres">
      <dgm:prSet presAssocID="{2F44076E-8FC2-48AA-8A88-5975C5D45091}" presName="chevron3" presStyleLbl="alignNode1" presStyleIdx="9" presStyleCnt="28"/>
      <dgm:spPr/>
    </dgm:pt>
    <dgm:pt modelId="{5DE3E23D-BAB8-4A53-A0EF-4DDC357B9B42}" type="pres">
      <dgm:prSet presAssocID="{2F44076E-8FC2-48AA-8A88-5975C5D45091}" presName="chevron4" presStyleLbl="alignNode1" presStyleIdx="10" presStyleCnt="28"/>
      <dgm:spPr/>
    </dgm:pt>
    <dgm:pt modelId="{9EBCE44B-18D7-49B0-B106-7DA2B3AE7ACC}" type="pres">
      <dgm:prSet presAssocID="{2F44076E-8FC2-48AA-8A88-5975C5D45091}" presName="chevron5" presStyleLbl="alignNode1" presStyleIdx="11" presStyleCnt="28"/>
      <dgm:spPr/>
    </dgm:pt>
    <dgm:pt modelId="{9846F66A-896C-44A3-82C8-A007D5C7B919}" type="pres">
      <dgm:prSet presAssocID="{2F44076E-8FC2-48AA-8A88-5975C5D45091}" presName="chevron6" presStyleLbl="alignNode1" presStyleIdx="12" presStyleCnt="28"/>
      <dgm:spPr/>
    </dgm:pt>
    <dgm:pt modelId="{000C685E-A1A3-4807-BAB3-4BD7F59653E9}" type="pres">
      <dgm:prSet presAssocID="{2F44076E-8FC2-48AA-8A88-5975C5D45091}" presName="chevron7" presStyleLbl="alignNode1" presStyleIdx="13" presStyleCnt="28"/>
      <dgm:spPr/>
    </dgm:pt>
    <dgm:pt modelId="{0D436F70-01ED-4E87-BFE6-9848C27C0FB1}" type="pres">
      <dgm:prSet presAssocID="{2F44076E-8FC2-48AA-8A88-5975C5D4509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84A3DA7-8D7C-47A7-A2EC-6B6EA0686105}" type="pres">
      <dgm:prSet presAssocID="{7DD36C8C-186D-4F49-8393-CA4454698C2C}" presName="sibTrans" presStyleCnt="0"/>
      <dgm:spPr/>
    </dgm:pt>
    <dgm:pt modelId="{CB521C46-268D-482F-8695-4AD8B93B33C6}" type="pres">
      <dgm:prSet presAssocID="{38F0EFB4-D219-41BB-AB5F-DA8F99576E2F}" presName="parenttextcomposite" presStyleCnt="0"/>
      <dgm:spPr/>
    </dgm:pt>
    <dgm:pt modelId="{78A92604-2B2C-45EF-87AF-847533E89296}" type="pres">
      <dgm:prSet presAssocID="{38F0EFB4-D219-41BB-AB5F-DA8F99576E2F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AAD908E9-F1D2-4053-BDCA-FD394C459F72}" type="pres">
      <dgm:prSet presAssocID="{38F0EFB4-D219-41BB-AB5F-DA8F99576E2F}" presName="composite" presStyleCnt="0"/>
      <dgm:spPr/>
    </dgm:pt>
    <dgm:pt modelId="{E9C1BAFC-69E7-4199-A2E6-3E3E592B72EF}" type="pres">
      <dgm:prSet presAssocID="{38F0EFB4-D219-41BB-AB5F-DA8F99576E2F}" presName="chevron1" presStyleLbl="alignNode1" presStyleIdx="14" presStyleCnt="28"/>
      <dgm:spPr/>
    </dgm:pt>
    <dgm:pt modelId="{B85589C4-ED93-4CF0-9A55-97EBAF3AB4D9}" type="pres">
      <dgm:prSet presAssocID="{38F0EFB4-D219-41BB-AB5F-DA8F99576E2F}" presName="chevron2" presStyleLbl="alignNode1" presStyleIdx="15" presStyleCnt="28"/>
      <dgm:spPr/>
    </dgm:pt>
    <dgm:pt modelId="{F051EBD4-B63E-4760-87A4-06013B807F06}" type="pres">
      <dgm:prSet presAssocID="{38F0EFB4-D219-41BB-AB5F-DA8F99576E2F}" presName="chevron3" presStyleLbl="alignNode1" presStyleIdx="16" presStyleCnt="28"/>
      <dgm:spPr/>
    </dgm:pt>
    <dgm:pt modelId="{89C7EA80-36C9-4BF2-BBE1-0C43D4D026DF}" type="pres">
      <dgm:prSet presAssocID="{38F0EFB4-D219-41BB-AB5F-DA8F99576E2F}" presName="chevron4" presStyleLbl="alignNode1" presStyleIdx="17" presStyleCnt="28"/>
      <dgm:spPr/>
    </dgm:pt>
    <dgm:pt modelId="{CEA90C8C-FCDE-4931-8F5C-87D09259F9EE}" type="pres">
      <dgm:prSet presAssocID="{38F0EFB4-D219-41BB-AB5F-DA8F99576E2F}" presName="chevron5" presStyleLbl="alignNode1" presStyleIdx="18" presStyleCnt="28"/>
      <dgm:spPr/>
    </dgm:pt>
    <dgm:pt modelId="{28128DB4-8485-4095-9B30-0FE00EB8ED4C}" type="pres">
      <dgm:prSet presAssocID="{38F0EFB4-D219-41BB-AB5F-DA8F99576E2F}" presName="chevron6" presStyleLbl="alignNode1" presStyleIdx="19" presStyleCnt="28"/>
      <dgm:spPr/>
    </dgm:pt>
    <dgm:pt modelId="{993384B8-004B-48F1-BB2B-3AF454FD2421}" type="pres">
      <dgm:prSet presAssocID="{38F0EFB4-D219-41BB-AB5F-DA8F99576E2F}" presName="chevron7" presStyleLbl="alignNode1" presStyleIdx="20" presStyleCnt="28"/>
      <dgm:spPr/>
    </dgm:pt>
    <dgm:pt modelId="{6D58DEED-B63A-4EA5-AB95-68C9683EFE9C}" type="pres">
      <dgm:prSet presAssocID="{38F0EFB4-D219-41BB-AB5F-DA8F99576E2F}" presName="childtext" presStyleLbl="solidFgAcc1" presStyleIdx="2" presStyleCnt="3" custLinFactNeighborX="-1704">
        <dgm:presLayoutVars>
          <dgm:chMax/>
          <dgm:chPref val="0"/>
          <dgm:bulletEnabled val="1"/>
        </dgm:presLayoutVars>
      </dgm:prSet>
      <dgm:spPr/>
    </dgm:pt>
    <dgm:pt modelId="{E86C128C-EFE6-4F35-A826-4A8D76C60879}" type="pres">
      <dgm:prSet presAssocID="{E13E68FF-08C5-43D7-B6D6-D9ABE871F125}" presName="sibTrans" presStyleCnt="0"/>
      <dgm:spPr/>
    </dgm:pt>
    <dgm:pt modelId="{04CA8693-EBBE-4F7D-AE90-053A5CD419C6}" type="pres">
      <dgm:prSet presAssocID="{65EF4FF5-A4EF-401F-A676-B29862B27D49}" presName="parenttextcomposite" presStyleCnt="0"/>
      <dgm:spPr/>
    </dgm:pt>
    <dgm:pt modelId="{4E062408-1866-4B64-B2CC-4224F9E64A3E}" type="pres">
      <dgm:prSet presAssocID="{65EF4FF5-A4EF-401F-A676-B29862B27D49}" presName="parenttext" presStyleLbl="revTx" presStyleIdx="3" presStyleCnt="4" custLinFactNeighborX="-1704">
        <dgm:presLayoutVars>
          <dgm:chMax/>
          <dgm:chPref val="2"/>
          <dgm:bulletEnabled val="1"/>
        </dgm:presLayoutVars>
      </dgm:prSet>
      <dgm:spPr/>
    </dgm:pt>
    <dgm:pt modelId="{CB90EFD4-EA24-4ABC-9C2C-5700260C7D1E}" type="pres">
      <dgm:prSet presAssocID="{65EF4FF5-A4EF-401F-A676-B29862B27D49}" presName="parallelogramComposite" presStyleCnt="0"/>
      <dgm:spPr/>
    </dgm:pt>
    <dgm:pt modelId="{971BD3DF-DCAD-45C9-A41F-A47146BD2B15}" type="pres">
      <dgm:prSet presAssocID="{65EF4FF5-A4EF-401F-A676-B29862B27D49}" presName="parallelogram1" presStyleLbl="alignNode1" presStyleIdx="21" presStyleCnt="28"/>
      <dgm:spPr/>
    </dgm:pt>
    <dgm:pt modelId="{725F7FDA-7C1A-45A1-8055-4AAB908C53A8}" type="pres">
      <dgm:prSet presAssocID="{65EF4FF5-A4EF-401F-A676-B29862B27D49}" presName="parallelogram2" presStyleLbl="alignNode1" presStyleIdx="22" presStyleCnt="28"/>
      <dgm:spPr/>
    </dgm:pt>
    <dgm:pt modelId="{7262D86E-7C7C-4A28-B232-93FCF3B43672}" type="pres">
      <dgm:prSet presAssocID="{65EF4FF5-A4EF-401F-A676-B29862B27D49}" presName="parallelogram3" presStyleLbl="alignNode1" presStyleIdx="23" presStyleCnt="28"/>
      <dgm:spPr/>
    </dgm:pt>
    <dgm:pt modelId="{5A33DDF5-380F-4C53-9F46-000478E6DC77}" type="pres">
      <dgm:prSet presAssocID="{65EF4FF5-A4EF-401F-A676-B29862B27D49}" presName="parallelogram4" presStyleLbl="alignNode1" presStyleIdx="24" presStyleCnt="28"/>
      <dgm:spPr/>
    </dgm:pt>
    <dgm:pt modelId="{E33F73CE-3A6B-4AA2-ABB7-9E6CDD37CE14}" type="pres">
      <dgm:prSet presAssocID="{65EF4FF5-A4EF-401F-A676-B29862B27D49}" presName="parallelogram5" presStyleLbl="alignNode1" presStyleIdx="25" presStyleCnt="28"/>
      <dgm:spPr/>
    </dgm:pt>
    <dgm:pt modelId="{A8E10D4A-B21D-42AF-A340-18102F44FD61}" type="pres">
      <dgm:prSet presAssocID="{65EF4FF5-A4EF-401F-A676-B29862B27D49}" presName="parallelogram6" presStyleLbl="alignNode1" presStyleIdx="26" presStyleCnt="28"/>
      <dgm:spPr/>
    </dgm:pt>
    <dgm:pt modelId="{2A24C149-937E-40EC-8836-EB0301F0E323}" type="pres">
      <dgm:prSet presAssocID="{65EF4FF5-A4EF-401F-A676-B29862B27D49}" presName="parallelogram7" presStyleLbl="alignNode1" presStyleIdx="27" presStyleCnt="28"/>
      <dgm:spPr/>
    </dgm:pt>
  </dgm:ptLst>
  <dgm:cxnLst>
    <dgm:cxn modelId="{22F92B06-F17F-4394-BD9F-72BD14DD3FD0}" srcId="{EC69EA76-7850-4B78-B68C-6950E1E8D140}" destId="{2F44076E-8FC2-48AA-8A88-5975C5D45091}" srcOrd="1" destOrd="0" parTransId="{E8FFBCE8-95AC-4AE6-8A05-73608A04ED5B}" sibTransId="{7DD36C8C-186D-4F49-8393-CA4454698C2C}"/>
    <dgm:cxn modelId="{3C92B924-4F94-4528-90F5-DA4C022BB042}" type="presOf" srcId="{38F0EFB4-D219-41BB-AB5F-DA8F99576E2F}" destId="{78A92604-2B2C-45EF-87AF-847533E89296}" srcOrd="0" destOrd="0" presId="urn:microsoft.com/office/officeart/2008/layout/VerticalAccentList"/>
    <dgm:cxn modelId="{D0830A2F-5C17-4DA5-8DE9-4B5961773181}" type="presOf" srcId="{23602D65-9F72-46ED-AE43-72D3527086FB}" destId="{0D436F70-01ED-4E87-BFE6-9848C27C0FB1}" srcOrd="0" destOrd="0" presId="urn:microsoft.com/office/officeart/2008/layout/VerticalAccentList"/>
    <dgm:cxn modelId="{72A26F36-0CC2-4259-873D-C2AB3F19DFFF}" type="presOf" srcId="{13B84E39-4AB8-4284-B02C-A06CFBCEABA5}" destId="{D72AE5E8-661D-4524-BC08-D4E98E777CCF}" srcOrd="0" destOrd="0" presId="urn:microsoft.com/office/officeart/2008/layout/VerticalAccentList"/>
    <dgm:cxn modelId="{3AF3FB59-39F8-4461-81BB-FEF6F0446D97}" type="presOf" srcId="{E2291F8F-52D9-4F39-9986-55B1D4A35EDA}" destId="{6D58DEED-B63A-4EA5-AB95-68C9683EFE9C}" srcOrd="0" destOrd="0" presId="urn:microsoft.com/office/officeart/2008/layout/VerticalAccentList"/>
    <dgm:cxn modelId="{0E7F4782-B23A-4C53-8117-9EB16D7A0B7E}" srcId="{2F44076E-8FC2-48AA-8A88-5975C5D45091}" destId="{23602D65-9F72-46ED-AE43-72D3527086FB}" srcOrd="0" destOrd="0" parTransId="{E48F89D6-5AB3-4EF8-813F-918B6169BAE9}" sibTransId="{69B47903-95C7-42B6-93B5-F0E625D47F26}"/>
    <dgm:cxn modelId="{82E4D684-5C81-4329-A25D-F8624DBD71ED}" srcId="{EC69EA76-7850-4B78-B68C-6950E1E8D140}" destId="{38F0EFB4-D219-41BB-AB5F-DA8F99576E2F}" srcOrd="2" destOrd="0" parTransId="{0639ABFF-FE99-4244-B234-E31C3F08F403}" sibTransId="{E13E68FF-08C5-43D7-B6D6-D9ABE871F125}"/>
    <dgm:cxn modelId="{5BE9B387-78BC-4061-828C-B34F339DE045}" srcId="{13B84E39-4AB8-4284-B02C-A06CFBCEABA5}" destId="{F6CEB194-7E2F-4A02-BBE2-00B1ACDB7322}" srcOrd="0" destOrd="0" parTransId="{F16CC206-FCA0-49CB-97CC-5EA53184E7A2}" sibTransId="{0E40495C-0746-469A-BFF3-FE0332B311F9}"/>
    <dgm:cxn modelId="{856BE88E-3B6C-4717-9F24-58FA89EA43D4}" type="presOf" srcId="{F6CEB194-7E2F-4A02-BBE2-00B1ACDB7322}" destId="{16C0FFF0-904B-4370-AC7B-B250EAA5287F}" srcOrd="0" destOrd="0" presId="urn:microsoft.com/office/officeart/2008/layout/VerticalAccentList"/>
    <dgm:cxn modelId="{46BCA890-295D-48B4-A94B-6A79B170C055}" type="presOf" srcId="{65EF4FF5-A4EF-401F-A676-B29862B27D49}" destId="{4E062408-1866-4B64-B2CC-4224F9E64A3E}" srcOrd="0" destOrd="0" presId="urn:microsoft.com/office/officeart/2008/layout/VerticalAccentList"/>
    <dgm:cxn modelId="{E98A40B6-8CFF-4A6F-9C69-4CFB4DAFD7CB}" srcId="{EC69EA76-7850-4B78-B68C-6950E1E8D140}" destId="{65EF4FF5-A4EF-401F-A676-B29862B27D49}" srcOrd="3" destOrd="0" parTransId="{38A3C526-BB10-4934-8F91-127863EC36A1}" sibTransId="{96F4080C-24D8-45A6-B213-F6A2918551FB}"/>
    <dgm:cxn modelId="{DD4246C2-C863-4139-AAC9-ED6BF1BB8354}" type="presOf" srcId="{EC69EA76-7850-4B78-B68C-6950E1E8D140}" destId="{432A3B12-A4F1-483E-BD9B-8B2DE14BC441}" srcOrd="0" destOrd="0" presId="urn:microsoft.com/office/officeart/2008/layout/VerticalAccentList"/>
    <dgm:cxn modelId="{FC113CCD-4334-4351-AB88-97C368ED1F7A}" srcId="{38F0EFB4-D219-41BB-AB5F-DA8F99576E2F}" destId="{E2291F8F-52D9-4F39-9986-55B1D4A35EDA}" srcOrd="0" destOrd="0" parTransId="{16163E6F-7839-4EE2-B703-3D4F7483D131}" sibTransId="{2FE796F1-641C-479E-8A6D-D987E97757C1}"/>
    <dgm:cxn modelId="{C65A51CD-ED5E-4854-973C-D31DBE86944D}" type="presOf" srcId="{2F44076E-8FC2-48AA-8A88-5975C5D45091}" destId="{7035D896-798C-4F91-9680-FF522DC23D8E}" srcOrd="0" destOrd="0" presId="urn:microsoft.com/office/officeart/2008/layout/VerticalAccentList"/>
    <dgm:cxn modelId="{3EB63FD6-F665-4A02-8941-8FAD903095CC}" srcId="{EC69EA76-7850-4B78-B68C-6950E1E8D140}" destId="{13B84E39-4AB8-4284-B02C-A06CFBCEABA5}" srcOrd="0" destOrd="0" parTransId="{A1C3932E-46E6-4D32-9EFD-85F8F6922676}" sibTransId="{B114B48B-78BE-4E1A-8B48-C67DED176E0E}"/>
    <dgm:cxn modelId="{FB025107-903E-441E-8D58-C1AFAC009D21}" type="presParOf" srcId="{432A3B12-A4F1-483E-BD9B-8B2DE14BC441}" destId="{D44D68F7-7FA3-4E77-824D-CA921197510C}" srcOrd="0" destOrd="0" presId="urn:microsoft.com/office/officeart/2008/layout/VerticalAccentList"/>
    <dgm:cxn modelId="{2312F74A-4F28-4791-90BB-537F22C3D729}" type="presParOf" srcId="{D44D68F7-7FA3-4E77-824D-CA921197510C}" destId="{D72AE5E8-661D-4524-BC08-D4E98E777CCF}" srcOrd="0" destOrd="0" presId="urn:microsoft.com/office/officeart/2008/layout/VerticalAccentList"/>
    <dgm:cxn modelId="{04049404-1AB4-4ADE-9AC9-473890E3B4C2}" type="presParOf" srcId="{432A3B12-A4F1-483E-BD9B-8B2DE14BC441}" destId="{EF062EDC-A61B-4472-9E6C-BC5E03C35A0E}" srcOrd="1" destOrd="0" presId="urn:microsoft.com/office/officeart/2008/layout/VerticalAccentList"/>
    <dgm:cxn modelId="{A8320732-2E59-4623-BC78-3E757B0D3349}" type="presParOf" srcId="{EF062EDC-A61B-4472-9E6C-BC5E03C35A0E}" destId="{12A1523E-AABC-42FA-8A95-6C0F6FBE6C91}" srcOrd="0" destOrd="0" presId="urn:microsoft.com/office/officeart/2008/layout/VerticalAccentList"/>
    <dgm:cxn modelId="{712A322F-3605-49FF-86CC-ADC6E7F9A024}" type="presParOf" srcId="{EF062EDC-A61B-4472-9E6C-BC5E03C35A0E}" destId="{9AC0F6AC-F129-49D9-9885-6484802DA9CA}" srcOrd="1" destOrd="0" presId="urn:microsoft.com/office/officeart/2008/layout/VerticalAccentList"/>
    <dgm:cxn modelId="{8F19543B-83F2-4D75-900C-2DF966963086}" type="presParOf" srcId="{EF062EDC-A61B-4472-9E6C-BC5E03C35A0E}" destId="{BB62CB0F-2347-403A-8F0E-46ADD3840FDC}" srcOrd="2" destOrd="0" presId="urn:microsoft.com/office/officeart/2008/layout/VerticalAccentList"/>
    <dgm:cxn modelId="{A96FF319-B867-4E9D-9DD0-195BC07DEC5B}" type="presParOf" srcId="{EF062EDC-A61B-4472-9E6C-BC5E03C35A0E}" destId="{47D2766D-D76B-443D-AE6B-9AFC4F8D3D6C}" srcOrd="3" destOrd="0" presId="urn:microsoft.com/office/officeart/2008/layout/VerticalAccentList"/>
    <dgm:cxn modelId="{35C1B931-CF3F-4278-99F2-B16E16539F61}" type="presParOf" srcId="{EF062EDC-A61B-4472-9E6C-BC5E03C35A0E}" destId="{0E3CF7F7-56DD-4C7F-8A53-CFE51CA2661B}" srcOrd="4" destOrd="0" presId="urn:microsoft.com/office/officeart/2008/layout/VerticalAccentList"/>
    <dgm:cxn modelId="{46BE3B2F-C712-43F8-BD9B-15C2583E8C4A}" type="presParOf" srcId="{EF062EDC-A61B-4472-9E6C-BC5E03C35A0E}" destId="{10DB6C8C-FA68-4E0F-AD46-FE2F15E28DC9}" srcOrd="5" destOrd="0" presId="urn:microsoft.com/office/officeart/2008/layout/VerticalAccentList"/>
    <dgm:cxn modelId="{60A66ECD-CB5B-4B01-9F9A-D7BF37B4AAA7}" type="presParOf" srcId="{EF062EDC-A61B-4472-9E6C-BC5E03C35A0E}" destId="{083F82E9-0742-41E6-82CA-EDD1D5CB6F1C}" srcOrd="6" destOrd="0" presId="urn:microsoft.com/office/officeart/2008/layout/VerticalAccentList"/>
    <dgm:cxn modelId="{ACC63AA0-E652-4D34-9272-C5EC3ADB71AB}" type="presParOf" srcId="{EF062EDC-A61B-4472-9E6C-BC5E03C35A0E}" destId="{16C0FFF0-904B-4370-AC7B-B250EAA5287F}" srcOrd="7" destOrd="0" presId="urn:microsoft.com/office/officeart/2008/layout/VerticalAccentList"/>
    <dgm:cxn modelId="{7A36A1AB-D134-4E65-85A4-19C425C3A225}" type="presParOf" srcId="{432A3B12-A4F1-483E-BD9B-8B2DE14BC441}" destId="{3088A718-76EC-4679-9648-7C9C34DE7985}" srcOrd="2" destOrd="0" presId="urn:microsoft.com/office/officeart/2008/layout/VerticalAccentList"/>
    <dgm:cxn modelId="{26E90ABD-B346-414D-A09D-57C18267401F}" type="presParOf" srcId="{432A3B12-A4F1-483E-BD9B-8B2DE14BC441}" destId="{924B1F06-C32A-4C7A-A520-C132FC54F066}" srcOrd="3" destOrd="0" presId="urn:microsoft.com/office/officeart/2008/layout/VerticalAccentList"/>
    <dgm:cxn modelId="{5ECDF01E-01EB-4EFD-8E2C-F03626140A1B}" type="presParOf" srcId="{924B1F06-C32A-4C7A-A520-C132FC54F066}" destId="{7035D896-798C-4F91-9680-FF522DC23D8E}" srcOrd="0" destOrd="0" presId="urn:microsoft.com/office/officeart/2008/layout/VerticalAccentList"/>
    <dgm:cxn modelId="{B6AA4B58-77B0-46B6-9F7C-DCDD9483A81E}" type="presParOf" srcId="{432A3B12-A4F1-483E-BD9B-8B2DE14BC441}" destId="{13A8BD35-23E9-4C8C-828C-3435C01D4943}" srcOrd="4" destOrd="0" presId="urn:microsoft.com/office/officeart/2008/layout/VerticalAccentList"/>
    <dgm:cxn modelId="{084CB077-4394-4797-8C56-AABFAC1DD28E}" type="presParOf" srcId="{13A8BD35-23E9-4C8C-828C-3435C01D4943}" destId="{990E4218-CEC8-41C4-8EEF-F58A936D357B}" srcOrd="0" destOrd="0" presId="urn:microsoft.com/office/officeart/2008/layout/VerticalAccentList"/>
    <dgm:cxn modelId="{C9869923-20A1-4819-9EF4-53C71B82D61B}" type="presParOf" srcId="{13A8BD35-23E9-4C8C-828C-3435C01D4943}" destId="{F98C13B0-90F8-4D0F-AAC3-938302040526}" srcOrd="1" destOrd="0" presId="urn:microsoft.com/office/officeart/2008/layout/VerticalAccentList"/>
    <dgm:cxn modelId="{E387C7FD-78C8-4665-936C-C5B35A3D39CB}" type="presParOf" srcId="{13A8BD35-23E9-4C8C-828C-3435C01D4943}" destId="{BDA3AD85-3220-4A04-A121-BA9885176297}" srcOrd="2" destOrd="0" presId="urn:microsoft.com/office/officeart/2008/layout/VerticalAccentList"/>
    <dgm:cxn modelId="{4F4D6420-C964-42A9-94D2-AA193EC5EDF4}" type="presParOf" srcId="{13A8BD35-23E9-4C8C-828C-3435C01D4943}" destId="{5DE3E23D-BAB8-4A53-A0EF-4DDC357B9B42}" srcOrd="3" destOrd="0" presId="urn:microsoft.com/office/officeart/2008/layout/VerticalAccentList"/>
    <dgm:cxn modelId="{9A0E74C9-B9C4-45D5-8F97-AE534A40756C}" type="presParOf" srcId="{13A8BD35-23E9-4C8C-828C-3435C01D4943}" destId="{9EBCE44B-18D7-49B0-B106-7DA2B3AE7ACC}" srcOrd="4" destOrd="0" presId="urn:microsoft.com/office/officeart/2008/layout/VerticalAccentList"/>
    <dgm:cxn modelId="{7C5161B5-B1C5-4B82-8830-3682C9868FEA}" type="presParOf" srcId="{13A8BD35-23E9-4C8C-828C-3435C01D4943}" destId="{9846F66A-896C-44A3-82C8-A007D5C7B919}" srcOrd="5" destOrd="0" presId="urn:microsoft.com/office/officeart/2008/layout/VerticalAccentList"/>
    <dgm:cxn modelId="{258D75AA-10E5-488C-B882-794AA7C155BA}" type="presParOf" srcId="{13A8BD35-23E9-4C8C-828C-3435C01D4943}" destId="{000C685E-A1A3-4807-BAB3-4BD7F59653E9}" srcOrd="6" destOrd="0" presId="urn:microsoft.com/office/officeart/2008/layout/VerticalAccentList"/>
    <dgm:cxn modelId="{734B3756-ED4A-460D-B04F-6381F434AEF6}" type="presParOf" srcId="{13A8BD35-23E9-4C8C-828C-3435C01D4943}" destId="{0D436F70-01ED-4E87-BFE6-9848C27C0FB1}" srcOrd="7" destOrd="0" presId="urn:microsoft.com/office/officeart/2008/layout/VerticalAccentList"/>
    <dgm:cxn modelId="{4FEB2D18-E582-4AF0-BD0C-26DE2682F31D}" type="presParOf" srcId="{432A3B12-A4F1-483E-BD9B-8B2DE14BC441}" destId="{D84A3DA7-8D7C-47A7-A2EC-6B6EA0686105}" srcOrd="5" destOrd="0" presId="urn:microsoft.com/office/officeart/2008/layout/VerticalAccentList"/>
    <dgm:cxn modelId="{D0B8281C-1C09-4D9C-A5D4-BF3958F181D3}" type="presParOf" srcId="{432A3B12-A4F1-483E-BD9B-8B2DE14BC441}" destId="{CB521C46-268D-482F-8695-4AD8B93B33C6}" srcOrd="6" destOrd="0" presId="urn:microsoft.com/office/officeart/2008/layout/VerticalAccentList"/>
    <dgm:cxn modelId="{43752747-8727-489B-A206-900B313B3BB9}" type="presParOf" srcId="{CB521C46-268D-482F-8695-4AD8B93B33C6}" destId="{78A92604-2B2C-45EF-87AF-847533E89296}" srcOrd="0" destOrd="0" presId="urn:microsoft.com/office/officeart/2008/layout/VerticalAccentList"/>
    <dgm:cxn modelId="{0A853C9A-E325-428F-9617-81C019DC77FB}" type="presParOf" srcId="{432A3B12-A4F1-483E-BD9B-8B2DE14BC441}" destId="{AAD908E9-F1D2-4053-BDCA-FD394C459F72}" srcOrd="7" destOrd="0" presId="urn:microsoft.com/office/officeart/2008/layout/VerticalAccentList"/>
    <dgm:cxn modelId="{E9ACA443-5EC1-4254-A6B2-2903C772CC6B}" type="presParOf" srcId="{AAD908E9-F1D2-4053-BDCA-FD394C459F72}" destId="{E9C1BAFC-69E7-4199-A2E6-3E3E592B72EF}" srcOrd="0" destOrd="0" presId="urn:microsoft.com/office/officeart/2008/layout/VerticalAccentList"/>
    <dgm:cxn modelId="{F91B9A95-15BF-4990-A804-DC133EDF5CAF}" type="presParOf" srcId="{AAD908E9-F1D2-4053-BDCA-FD394C459F72}" destId="{B85589C4-ED93-4CF0-9A55-97EBAF3AB4D9}" srcOrd="1" destOrd="0" presId="urn:microsoft.com/office/officeart/2008/layout/VerticalAccentList"/>
    <dgm:cxn modelId="{77D6E983-8564-4E45-A362-5BB00839A8ED}" type="presParOf" srcId="{AAD908E9-F1D2-4053-BDCA-FD394C459F72}" destId="{F051EBD4-B63E-4760-87A4-06013B807F06}" srcOrd="2" destOrd="0" presId="urn:microsoft.com/office/officeart/2008/layout/VerticalAccentList"/>
    <dgm:cxn modelId="{0BFFA31B-F5A8-44E5-8890-84A47076F7AD}" type="presParOf" srcId="{AAD908E9-F1D2-4053-BDCA-FD394C459F72}" destId="{89C7EA80-36C9-4BF2-BBE1-0C43D4D026DF}" srcOrd="3" destOrd="0" presId="urn:microsoft.com/office/officeart/2008/layout/VerticalAccentList"/>
    <dgm:cxn modelId="{E004805A-C17F-46FB-82CB-3F98D02E19FE}" type="presParOf" srcId="{AAD908E9-F1D2-4053-BDCA-FD394C459F72}" destId="{CEA90C8C-FCDE-4931-8F5C-87D09259F9EE}" srcOrd="4" destOrd="0" presId="urn:microsoft.com/office/officeart/2008/layout/VerticalAccentList"/>
    <dgm:cxn modelId="{F2A8D934-0727-4778-8ABB-166C87062899}" type="presParOf" srcId="{AAD908E9-F1D2-4053-BDCA-FD394C459F72}" destId="{28128DB4-8485-4095-9B30-0FE00EB8ED4C}" srcOrd="5" destOrd="0" presId="urn:microsoft.com/office/officeart/2008/layout/VerticalAccentList"/>
    <dgm:cxn modelId="{69150B0C-EA2C-4A1F-ACC9-24CD722CBE79}" type="presParOf" srcId="{AAD908E9-F1D2-4053-BDCA-FD394C459F72}" destId="{993384B8-004B-48F1-BB2B-3AF454FD2421}" srcOrd="6" destOrd="0" presId="urn:microsoft.com/office/officeart/2008/layout/VerticalAccentList"/>
    <dgm:cxn modelId="{02D5ED94-39BE-49F8-9212-81DB11BF5282}" type="presParOf" srcId="{AAD908E9-F1D2-4053-BDCA-FD394C459F72}" destId="{6D58DEED-B63A-4EA5-AB95-68C9683EFE9C}" srcOrd="7" destOrd="0" presId="urn:microsoft.com/office/officeart/2008/layout/VerticalAccentList"/>
    <dgm:cxn modelId="{BC2C4938-E4FF-49BE-A0E5-EF0A70C72035}" type="presParOf" srcId="{432A3B12-A4F1-483E-BD9B-8B2DE14BC441}" destId="{E86C128C-EFE6-4F35-A826-4A8D76C60879}" srcOrd="8" destOrd="0" presId="urn:microsoft.com/office/officeart/2008/layout/VerticalAccentList"/>
    <dgm:cxn modelId="{A42D43BD-8BD6-4A2E-AA34-216EC3A81784}" type="presParOf" srcId="{432A3B12-A4F1-483E-BD9B-8B2DE14BC441}" destId="{04CA8693-EBBE-4F7D-AE90-053A5CD419C6}" srcOrd="9" destOrd="0" presId="urn:microsoft.com/office/officeart/2008/layout/VerticalAccentList"/>
    <dgm:cxn modelId="{C498F22C-8757-4F65-9AD0-4455A17D1D9E}" type="presParOf" srcId="{04CA8693-EBBE-4F7D-AE90-053A5CD419C6}" destId="{4E062408-1866-4B64-B2CC-4224F9E64A3E}" srcOrd="0" destOrd="0" presId="urn:microsoft.com/office/officeart/2008/layout/VerticalAccentList"/>
    <dgm:cxn modelId="{07637BE4-129D-46DD-B56D-8B6A81C1A5DE}" type="presParOf" srcId="{432A3B12-A4F1-483E-BD9B-8B2DE14BC441}" destId="{CB90EFD4-EA24-4ABC-9C2C-5700260C7D1E}" srcOrd="10" destOrd="0" presId="urn:microsoft.com/office/officeart/2008/layout/VerticalAccentList"/>
    <dgm:cxn modelId="{72846794-5D56-4180-8B1E-117E5A9AEAD0}" type="presParOf" srcId="{CB90EFD4-EA24-4ABC-9C2C-5700260C7D1E}" destId="{971BD3DF-DCAD-45C9-A41F-A47146BD2B15}" srcOrd="0" destOrd="0" presId="urn:microsoft.com/office/officeart/2008/layout/VerticalAccentList"/>
    <dgm:cxn modelId="{5BBF13B2-97B7-4472-8BBA-DEFF0F05ADD3}" type="presParOf" srcId="{CB90EFD4-EA24-4ABC-9C2C-5700260C7D1E}" destId="{725F7FDA-7C1A-45A1-8055-4AAB908C53A8}" srcOrd="1" destOrd="0" presId="urn:microsoft.com/office/officeart/2008/layout/VerticalAccentList"/>
    <dgm:cxn modelId="{1E51A525-0FCF-453A-A7C7-8B77C60A7090}" type="presParOf" srcId="{CB90EFD4-EA24-4ABC-9C2C-5700260C7D1E}" destId="{7262D86E-7C7C-4A28-B232-93FCF3B43672}" srcOrd="2" destOrd="0" presId="urn:microsoft.com/office/officeart/2008/layout/VerticalAccentList"/>
    <dgm:cxn modelId="{FCCDFE99-E0F2-4B6A-898A-2E99E6B433EC}" type="presParOf" srcId="{CB90EFD4-EA24-4ABC-9C2C-5700260C7D1E}" destId="{5A33DDF5-380F-4C53-9F46-000478E6DC77}" srcOrd="3" destOrd="0" presId="urn:microsoft.com/office/officeart/2008/layout/VerticalAccentList"/>
    <dgm:cxn modelId="{04E86CDE-C6A8-48CA-BA91-99BBE0B763C2}" type="presParOf" srcId="{CB90EFD4-EA24-4ABC-9C2C-5700260C7D1E}" destId="{E33F73CE-3A6B-4AA2-ABB7-9E6CDD37CE14}" srcOrd="4" destOrd="0" presId="urn:microsoft.com/office/officeart/2008/layout/VerticalAccentList"/>
    <dgm:cxn modelId="{39B5AF23-CEBC-4EF5-8FE0-E16550C3956B}" type="presParOf" srcId="{CB90EFD4-EA24-4ABC-9C2C-5700260C7D1E}" destId="{A8E10D4A-B21D-42AF-A340-18102F44FD61}" srcOrd="5" destOrd="0" presId="urn:microsoft.com/office/officeart/2008/layout/VerticalAccentList"/>
    <dgm:cxn modelId="{3433D1E4-0CD0-4DD1-95B0-76D81E23F875}" type="presParOf" srcId="{CB90EFD4-EA24-4ABC-9C2C-5700260C7D1E}" destId="{2A24C149-937E-40EC-8836-EB0301F0E32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0C266-E488-4B67-9400-BE9F90AE8ED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B53A239-BEE8-41FA-86E2-0F3B046CF86F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DIAGNÓSTICO INSTITUCIONAL DEL TALENTO HUMANO</a:t>
          </a:r>
          <a:endParaRPr lang="es-EC" sz="1800" dirty="0">
            <a:solidFill>
              <a:schemeClr val="tx1"/>
            </a:solidFill>
          </a:endParaRPr>
        </a:p>
      </dgm:t>
    </dgm:pt>
    <dgm:pt modelId="{099AAC99-7751-4119-B738-66D4E643D065}" type="parTrans" cxnId="{8ECC3276-11AA-4FA7-8E6D-73234E19B270}">
      <dgm:prSet/>
      <dgm:spPr/>
      <dgm:t>
        <a:bodyPr/>
        <a:lstStyle/>
        <a:p>
          <a:endParaRPr lang="es-EC"/>
        </a:p>
      </dgm:t>
    </dgm:pt>
    <dgm:pt modelId="{E003FA88-0DB2-4E38-AB7B-D5C2F19D8555}" type="sibTrans" cxnId="{8ECC3276-11AA-4FA7-8E6D-73234E19B270}">
      <dgm:prSet/>
      <dgm:spPr/>
      <dgm:t>
        <a:bodyPr/>
        <a:lstStyle/>
        <a:p>
          <a:endParaRPr lang="es-EC"/>
        </a:p>
      </dgm:t>
    </dgm:pt>
    <dgm:pt modelId="{07EE3263-EEBF-4E94-B039-6CD4DDCCDE03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PLANTILLA DE TALENTO HUMANO 2022</a:t>
          </a:r>
          <a:endParaRPr lang="es-EC" sz="1800" dirty="0">
            <a:solidFill>
              <a:schemeClr val="tx1"/>
            </a:solidFill>
          </a:endParaRPr>
        </a:p>
      </dgm:t>
    </dgm:pt>
    <dgm:pt modelId="{0942FECD-C706-412A-8A6E-D6F56CA22055}" type="parTrans" cxnId="{2DB87E68-37C0-400E-A809-44A66C0AFAB2}">
      <dgm:prSet/>
      <dgm:spPr/>
      <dgm:t>
        <a:bodyPr/>
        <a:lstStyle/>
        <a:p>
          <a:endParaRPr lang="es-EC"/>
        </a:p>
      </dgm:t>
    </dgm:pt>
    <dgm:pt modelId="{222A4ADF-D196-4912-BC6A-5C37E682381C}" type="sibTrans" cxnId="{2DB87E68-37C0-400E-A809-44A66C0AFAB2}">
      <dgm:prSet/>
      <dgm:spPr/>
      <dgm:t>
        <a:bodyPr/>
        <a:lstStyle/>
        <a:p>
          <a:endParaRPr lang="es-EC"/>
        </a:p>
      </dgm:t>
    </dgm:pt>
    <dgm:pt modelId="{5DE369E8-3D25-4249-9706-C55A86A9917F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OPTIMIZACION / RACIONALIZACIÓN DEL TALENTO HUMANO</a:t>
          </a:r>
          <a:endParaRPr lang="es-EC" sz="1800" dirty="0">
            <a:solidFill>
              <a:schemeClr val="tx1"/>
            </a:solidFill>
          </a:endParaRPr>
        </a:p>
      </dgm:t>
    </dgm:pt>
    <dgm:pt modelId="{DB97DDC3-9B12-4EB0-9132-F9D8960B672D}" type="parTrans" cxnId="{B08966F8-23D5-4C99-89BB-2477CE777905}">
      <dgm:prSet/>
      <dgm:spPr/>
      <dgm:t>
        <a:bodyPr/>
        <a:lstStyle/>
        <a:p>
          <a:endParaRPr lang="es-EC"/>
        </a:p>
      </dgm:t>
    </dgm:pt>
    <dgm:pt modelId="{EB5B28FF-64D6-45E7-BD71-F5ACC90DE570}" type="sibTrans" cxnId="{B08966F8-23D5-4C99-89BB-2477CE777905}">
      <dgm:prSet/>
      <dgm:spPr/>
      <dgm:t>
        <a:bodyPr/>
        <a:lstStyle/>
        <a:p>
          <a:endParaRPr lang="es-EC"/>
        </a:p>
      </dgm:t>
    </dgm:pt>
    <dgm:pt modelId="{FBB0979F-1168-475A-B19F-7AC5DE81C77E}" type="pres">
      <dgm:prSet presAssocID="{6970C266-E488-4B67-9400-BE9F90AE8ED3}" presName="linear" presStyleCnt="0">
        <dgm:presLayoutVars>
          <dgm:dir/>
          <dgm:animLvl val="lvl"/>
          <dgm:resizeHandles val="exact"/>
        </dgm:presLayoutVars>
      </dgm:prSet>
      <dgm:spPr/>
    </dgm:pt>
    <dgm:pt modelId="{815A3172-43B3-4CF0-A6F9-E6B17FBACED0}" type="pres">
      <dgm:prSet presAssocID="{8B53A239-BEE8-41FA-86E2-0F3B046CF86F}" presName="parentLin" presStyleCnt="0"/>
      <dgm:spPr/>
    </dgm:pt>
    <dgm:pt modelId="{00652621-40FC-4AC1-A66D-3560E9B2D292}" type="pres">
      <dgm:prSet presAssocID="{8B53A239-BEE8-41FA-86E2-0F3B046CF86F}" presName="parentLeftMargin" presStyleLbl="node1" presStyleIdx="0" presStyleCnt="3"/>
      <dgm:spPr/>
    </dgm:pt>
    <dgm:pt modelId="{E13AA8A1-E89A-4084-A169-5AEDA61E88C5}" type="pres">
      <dgm:prSet presAssocID="{8B53A239-BEE8-41FA-86E2-0F3B046CF86F}" presName="parentText" presStyleLbl="node1" presStyleIdx="0" presStyleCnt="3" custLinFactNeighborX="-28917" custLinFactNeighborY="1349">
        <dgm:presLayoutVars>
          <dgm:chMax val="0"/>
          <dgm:bulletEnabled val="1"/>
        </dgm:presLayoutVars>
      </dgm:prSet>
      <dgm:spPr/>
    </dgm:pt>
    <dgm:pt modelId="{EA9FEC97-8F8F-4001-A209-AB8AB132F66B}" type="pres">
      <dgm:prSet presAssocID="{8B53A239-BEE8-41FA-86E2-0F3B046CF86F}" presName="negativeSpace" presStyleCnt="0"/>
      <dgm:spPr/>
    </dgm:pt>
    <dgm:pt modelId="{8CF951D5-FB9C-41DE-BEAD-2948FA446649}" type="pres">
      <dgm:prSet presAssocID="{8B53A239-BEE8-41FA-86E2-0F3B046CF86F}" presName="childText" presStyleLbl="conFgAcc1" presStyleIdx="0" presStyleCnt="3">
        <dgm:presLayoutVars>
          <dgm:bulletEnabled val="1"/>
        </dgm:presLayoutVars>
      </dgm:prSet>
      <dgm:spPr/>
    </dgm:pt>
    <dgm:pt modelId="{D90E73BB-8192-4895-A333-C9734827467A}" type="pres">
      <dgm:prSet presAssocID="{E003FA88-0DB2-4E38-AB7B-D5C2F19D8555}" presName="spaceBetweenRectangles" presStyleCnt="0"/>
      <dgm:spPr/>
    </dgm:pt>
    <dgm:pt modelId="{D602E56D-AD53-49FD-9C9B-CE71377F6F18}" type="pres">
      <dgm:prSet presAssocID="{07EE3263-EEBF-4E94-B039-6CD4DDCCDE03}" presName="parentLin" presStyleCnt="0"/>
      <dgm:spPr/>
    </dgm:pt>
    <dgm:pt modelId="{22AC4148-30BC-427D-8D42-2814C0112721}" type="pres">
      <dgm:prSet presAssocID="{07EE3263-EEBF-4E94-B039-6CD4DDCCDE03}" presName="parentLeftMargin" presStyleLbl="node1" presStyleIdx="0" presStyleCnt="3"/>
      <dgm:spPr/>
    </dgm:pt>
    <dgm:pt modelId="{84A33499-A753-487E-9501-F5E227CE0E2B}" type="pres">
      <dgm:prSet presAssocID="{07EE3263-EEBF-4E94-B039-6CD4DDCCDE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A2D242-EA48-4A6E-95D4-F8724595ADEB}" type="pres">
      <dgm:prSet presAssocID="{07EE3263-EEBF-4E94-B039-6CD4DDCCDE03}" presName="negativeSpace" presStyleCnt="0"/>
      <dgm:spPr/>
    </dgm:pt>
    <dgm:pt modelId="{5F25ECA1-0F65-4B04-8AAD-FF73CF83C0A7}" type="pres">
      <dgm:prSet presAssocID="{07EE3263-EEBF-4E94-B039-6CD4DDCCDE03}" presName="childText" presStyleLbl="conFgAcc1" presStyleIdx="1" presStyleCnt="3">
        <dgm:presLayoutVars>
          <dgm:bulletEnabled val="1"/>
        </dgm:presLayoutVars>
      </dgm:prSet>
      <dgm:spPr/>
    </dgm:pt>
    <dgm:pt modelId="{4B838C4E-9486-4427-9ED4-52CF7C696C04}" type="pres">
      <dgm:prSet presAssocID="{222A4ADF-D196-4912-BC6A-5C37E682381C}" presName="spaceBetweenRectangles" presStyleCnt="0"/>
      <dgm:spPr/>
    </dgm:pt>
    <dgm:pt modelId="{177E0D8D-FFD8-48BD-8BEC-7EF5F43608F9}" type="pres">
      <dgm:prSet presAssocID="{5DE369E8-3D25-4249-9706-C55A86A9917F}" presName="parentLin" presStyleCnt="0"/>
      <dgm:spPr/>
    </dgm:pt>
    <dgm:pt modelId="{4602D6CA-2579-437C-91D5-9D92CA911673}" type="pres">
      <dgm:prSet presAssocID="{5DE369E8-3D25-4249-9706-C55A86A9917F}" presName="parentLeftMargin" presStyleLbl="node1" presStyleIdx="1" presStyleCnt="3"/>
      <dgm:spPr/>
    </dgm:pt>
    <dgm:pt modelId="{EC7BE16E-C127-4BA6-84D4-F50BBB5F730A}" type="pres">
      <dgm:prSet presAssocID="{5DE369E8-3D25-4249-9706-C55A86A9917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1E1366-6767-45E1-87E3-CEEC68283E8A}" type="pres">
      <dgm:prSet presAssocID="{5DE369E8-3D25-4249-9706-C55A86A9917F}" presName="negativeSpace" presStyleCnt="0"/>
      <dgm:spPr/>
    </dgm:pt>
    <dgm:pt modelId="{024F0D2E-3DA0-4F49-81B2-061695B83D78}" type="pres">
      <dgm:prSet presAssocID="{5DE369E8-3D25-4249-9706-C55A86A991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A6B529-652E-4592-9E18-0C44C49EF366}" type="presOf" srcId="{07EE3263-EEBF-4E94-B039-6CD4DDCCDE03}" destId="{84A33499-A753-487E-9501-F5E227CE0E2B}" srcOrd="1" destOrd="0" presId="urn:microsoft.com/office/officeart/2005/8/layout/list1"/>
    <dgm:cxn modelId="{2DB87E68-37C0-400E-A809-44A66C0AFAB2}" srcId="{6970C266-E488-4B67-9400-BE9F90AE8ED3}" destId="{07EE3263-EEBF-4E94-B039-6CD4DDCCDE03}" srcOrd="1" destOrd="0" parTransId="{0942FECD-C706-412A-8A6E-D6F56CA22055}" sibTransId="{222A4ADF-D196-4912-BC6A-5C37E682381C}"/>
    <dgm:cxn modelId="{8ECC3276-11AA-4FA7-8E6D-73234E19B270}" srcId="{6970C266-E488-4B67-9400-BE9F90AE8ED3}" destId="{8B53A239-BEE8-41FA-86E2-0F3B046CF86F}" srcOrd="0" destOrd="0" parTransId="{099AAC99-7751-4119-B738-66D4E643D065}" sibTransId="{E003FA88-0DB2-4E38-AB7B-D5C2F19D8555}"/>
    <dgm:cxn modelId="{5877635A-8910-47BA-BC4B-4DC0DE3437DE}" type="presOf" srcId="{8B53A239-BEE8-41FA-86E2-0F3B046CF86F}" destId="{E13AA8A1-E89A-4084-A169-5AEDA61E88C5}" srcOrd="1" destOrd="0" presId="urn:microsoft.com/office/officeart/2005/8/layout/list1"/>
    <dgm:cxn modelId="{5C8D85A9-9A37-44AA-8977-BBD4903BD657}" type="presOf" srcId="{07EE3263-EEBF-4E94-B039-6CD4DDCCDE03}" destId="{22AC4148-30BC-427D-8D42-2814C0112721}" srcOrd="0" destOrd="0" presId="urn:microsoft.com/office/officeart/2005/8/layout/list1"/>
    <dgm:cxn modelId="{862037B0-0810-4A5D-942F-ACE0887EDEBC}" type="presOf" srcId="{5DE369E8-3D25-4249-9706-C55A86A9917F}" destId="{4602D6CA-2579-437C-91D5-9D92CA911673}" srcOrd="0" destOrd="0" presId="urn:microsoft.com/office/officeart/2005/8/layout/list1"/>
    <dgm:cxn modelId="{1F5EBCC8-0912-4BE8-9ADA-BACC18057B21}" type="presOf" srcId="{6970C266-E488-4B67-9400-BE9F90AE8ED3}" destId="{FBB0979F-1168-475A-B19F-7AC5DE81C77E}" srcOrd="0" destOrd="0" presId="urn:microsoft.com/office/officeart/2005/8/layout/list1"/>
    <dgm:cxn modelId="{5B4EAECB-33CE-405D-88CF-C53B5CCB0875}" type="presOf" srcId="{8B53A239-BEE8-41FA-86E2-0F3B046CF86F}" destId="{00652621-40FC-4AC1-A66D-3560E9B2D292}" srcOrd="0" destOrd="0" presId="urn:microsoft.com/office/officeart/2005/8/layout/list1"/>
    <dgm:cxn modelId="{5D3ABDDF-E4FF-4B8D-8F95-C806B5693877}" type="presOf" srcId="{5DE369E8-3D25-4249-9706-C55A86A9917F}" destId="{EC7BE16E-C127-4BA6-84D4-F50BBB5F730A}" srcOrd="1" destOrd="0" presId="urn:microsoft.com/office/officeart/2005/8/layout/list1"/>
    <dgm:cxn modelId="{B08966F8-23D5-4C99-89BB-2477CE777905}" srcId="{6970C266-E488-4B67-9400-BE9F90AE8ED3}" destId="{5DE369E8-3D25-4249-9706-C55A86A9917F}" srcOrd="2" destOrd="0" parTransId="{DB97DDC3-9B12-4EB0-9132-F9D8960B672D}" sibTransId="{EB5B28FF-64D6-45E7-BD71-F5ACC90DE570}"/>
    <dgm:cxn modelId="{C5B6DC65-89D9-4406-883B-A26E7C8CC3E6}" type="presParOf" srcId="{FBB0979F-1168-475A-B19F-7AC5DE81C77E}" destId="{815A3172-43B3-4CF0-A6F9-E6B17FBACED0}" srcOrd="0" destOrd="0" presId="urn:microsoft.com/office/officeart/2005/8/layout/list1"/>
    <dgm:cxn modelId="{FA1711BE-B74F-4ED3-9D87-471BE0AD63EF}" type="presParOf" srcId="{815A3172-43B3-4CF0-A6F9-E6B17FBACED0}" destId="{00652621-40FC-4AC1-A66D-3560E9B2D292}" srcOrd="0" destOrd="0" presId="urn:microsoft.com/office/officeart/2005/8/layout/list1"/>
    <dgm:cxn modelId="{2A1A11C0-2B7B-48E5-B117-B87B2E827A85}" type="presParOf" srcId="{815A3172-43B3-4CF0-A6F9-E6B17FBACED0}" destId="{E13AA8A1-E89A-4084-A169-5AEDA61E88C5}" srcOrd="1" destOrd="0" presId="urn:microsoft.com/office/officeart/2005/8/layout/list1"/>
    <dgm:cxn modelId="{0395ED93-176A-485B-BFFF-38CDA9E2FFAC}" type="presParOf" srcId="{FBB0979F-1168-475A-B19F-7AC5DE81C77E}" destId="{EA9FEC97-8F8F-4001-A209-AB8AB132F66B}" srcOrd="1" destOrd="0" presId="urn:microsoft.com/office/officeart/2005/8/layout/list1"/>
    <dgm:cxn modelId="{F9A7ECF2-A383-41D5-8895-054AEDC09F38}" type="presParOf" srcId="{FBB0979F-1168-475A-B19F-7AC5DE81C77E}" destId="{8CF951D5-FB9C-41DE-BEAD-2948FA446649}" srcOrd="2" destOrd="0" presId="urn:microsoft.com/office/officeart/2005/8/layout/list1"/>
    <dgm:cxn modelId="{B1A8247D-58F8-4512-851E-743980768F4D}" type="presParOf" srcId="{FBB0979F-1168-475A-B19F-7AC5DE81C77E}" destId="{D90E73BB-8192-4895-A333-C9734827467A}" srcOrd="3" destOrd="0" presId="urn:microsoft.com/office/officeart/2005/8/layout/list1"/>
    <dgm:cxn modelId="{FEB4500E-F5CE-4E9E-8650-BAB73B5CB2EA}" type="presParOf" srcId="{FBB0979F-1168-475A-B19F-7AC5DE81C77E}" destId="{D602E56D-AD53-49FD-9C9B-CE71377F6F18}" srcOrd="4" destOrd="0" presId="urn:microsoft.com/office/officeart/2005/8/layout/list1"/>
    <dgm:cxn modelId="{EFD668BC-3CAF-4300-8CEE-37F56CB76448}" type="presParOf" srcId="{D602E56D-AD53-49FD-9C9B-CE71377F6F18}" destId="{22AC4148-30BC-427D-8D42-2814C0112721}" srcOrd="0" destOrd="0" presId="urn:microsoft.com/office/officeart/2005/8/layout/list1"/>
    <dgm:cxn modelId="{A2830CD7-4873-4AA6-8729-F64899C2B196}" type="presParOf" srcId="{D602E56D-AD53-49FD-9C9B-CE71377F6F18}" destId="{84A33499-A753-487E-9501-F5E227CE0E2B}" srcOrd="1" destOrd="0" presId="urn:microsoft.com/office/officeart/2005/8/layout/list1"/>
    <dgm:cxn modelId="{90FE11F0-D64D-43EC-9116-ABC9B57C4B5E}" type="presParOf" srcId="{FBB0979F-1168-475A-B19F-7AC5DE81C77E}" destId="{44A2D242-EA48-4A6E-95D4-F8724595ADEB}" srcOrd="5" destOrd="0" presId="urn:microsoft.com/office/officeart/2005/8/layout/list1"/>
    <dgm:cxn modelId="{AF03F554-2427-4FC5-A427-B68585589350}" type="presParOf" srcId="{FBB0979F-1168-475A-B19F-7AC5DE81C77E}" destId="{5F25ECA1-0F65-4B04-8AAD-FF73CF83C0A7}" srcOrd="6" destOrd="0" presId="urn:microsoft.com/office/officeart/2005/8/layout/list1"/>
    <dgm:cxn modelId="{D2984DE3-5C45-42D3-9C2E-6222536E1ACC}" type="presParOf" srcId="{FBB0979F-1168-475A-B19F-7AC5DE81C77E}" destId="{4B838C4E-9486-4427-9ED4-52CF7C696C04}" srcOrd="7" destOrd="0" presId="urn:microsoft.com/office/officeart/2005/8/layout/list1"/>
    <dgm:cxn modelId="{7E378093-35D7-40B1-A330-083A66F8EF8A}" type="presParOf" srcId="{FBB0979F-1168-475A-B19F-7AC5DE81C77E}" destId="{177E0D8D-FFD8-48BD-8BEC-7EF5F43608F9}" srcOrd="8" destOrd="0" presId="urn:microsoft.com/office/officeart/2005/8/layout/list1"/>
    <dgm:cxn modelId="{9592424E-3399-410C-8E44-A9B0DEBB8097}" type="presParOf" srcId="{177E0D8D-FFD8-48BD-8BEC-7EF5F43608F9}" destId="{4602D6CA-2579-437C-91D5-9D92CA911673}" srcOrd="0" destOrd="0" presId="urn:microsoft.com/office/officeart/2005/8/layout/list1"/>
    <dgm:cxn modelId="{E3504654-5A26-415E-BF25-C08D575009B5}" type="presParOf" srcId="{177E0D8D-FFD8-48BD-8BEC-7EF5F43608F9}" destId="{EC7BE16E-C127-4BA6-84D4-F50BBB5F730A}" srcOrd="1" destOrd="0" presId="urn:microsoft.com/office/officeart/2005/8/layout/list1"/>
    <dgm:cxn modelId="{DA866886-BDB7-40E6-A651-E13CF3750080}" type="presParOf" srcId="{FBB0979F-1168-475A-B19F-7AC5DE81C77E}" destId="{D21E1366-6767-45E1-87E3-CEEC68283E8A}" srcOrd="9" destOrd="0" presId="urn:microsoft.com/office/officeart/2005/8/layout/list1"/>
    <dgm:cxn modelId="{08879453-9B76-482A-9999-05B1CB03CE1B}" type="presParOf" srcId="{FBB0979F-1168-475A-B19F-7AC5DE81C77E}" destId="{024F0D2E-3DA0-4F49-81B2-061695B83D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799B9E-BD30-442E-8691-1D5B1C178EA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6C85EC-BE1C-4A5B-BE73-FBDC6D996611}">
      <dgm:prSet phldrT="[Texto]" custT="1"/>
      <dgm:spPr/>
      <dgm:t>
        <a:bodyPr/>
        <a:lstStyle/>
        <a:p>
          <a:r>
            <a:rPr lang="es-ES" sz="1400" b="1" dirty="0"/>
            <a:t>1. </a:t>
          </a:r>
        </a:p>
        <a:p>
          <a:r>
            <a:rPr lang="es-ES" sz="1400" b="1" dirty="0"/>
            <a:t>APROBACIÓN DE PLANIFICACIÓN DE TALENTO HUMANO</a:t>
          </a:r>
        </a:p>
      </dgm:t>
    </dgm:pt>
    <dgm:pt modelId="{54C3B4F3-62E5-4237-86D8-9C40C2B4D854}" type="parTrans" cxnId="{388858B1-539A-43A3-9C41-00411F1CC210}">
      <dgm:prSet/>
      <dgm:spPr/>
      <dgm:t>
        <a:bodyPr/>
        <a:lstStyle/>
        <a:p>
          <a:endParaRPr lang="es-ES"/>
        </a:p>
      </dgm:t>
    </dgm:pt>
    <dgm:pt modelId="{04F1B6C0-DD95-4E4B-BAA5-EB1FB08D7DE7}" type="sibTrans" cxnId="{388858B1-539A-43A3-9C41-00411F1CC210}">
      <dgm:prSet/>
      <dgm:spPr/>
      <dgm:t>
        <a:bodyPr/>
        <a:lstStyle/>
        <a:p>
          <a:endParaRPr lang="es-ES"/>
        </a:p>
      </dgm:t>
    </dgm:pt>
    <dgm:pt modelId="{CDE839CC-C36C-4AE0-A056-677BCBEC34C0}">
      <dgm:prSet phldrT="[Texto]" custT="1"/>
      <dgm:spPr/>
      <dgm:t>
        <a:bodyPr/>
        <a:lstStyle/>
        <a:p>
          <a:r>
            <a:rPr lang="es-ES" sz="1400" b="1" dirty="0"/>
            <a:t>2. </a:t>
          </a:r>
        </a:p>
        <a:p>
          <a:r>
            <a:rPr lang="es-ES" sz="1400" b="1" dirty="0"/>
            <a:t>ACTUALIZACIÓN Y APROBACIÓN MANUAL INSTITUCIONAL DE PUESTOS. </a:t>
          </a:r>
        </a:p>
        <a:p>
          <a:r>
            <a:rPr lang="es-ES" sz="1400" b="1" dirty="0"/>
            <a:t>Diciembre 2021</a:t>
          </a:r>
        </a:p>
      </dgm:t>
    </dgm:pt>
    <dgm:pt modelId="{10F6BC91-809A-4CC0-A1D4-81FB5AC6A336}" type="parTrans" cxnId="{0AAA3A88-2DDD-4DE7-8CBE-C4A279306DB1}">
      <dgm:prSet/>
      <dgm:spPr/>
      <dgm:t>
        <a:bodyPr/>
        <a:lstStyle/>
        <a:p>
          <a:endParaRPr lang="es-ES"/>
        </a:p>
      </dgm:t>
    </dgm:pt>
    <dgm:pt modelId="{AE8BD7EB-A40E-4FEB-9131-1EC3C19BD2B6}" type="sibTrans" cxnId="{0AAA3A88-2DDD-4DE7-8CBE-C4A279306DB1}">
      <dgm:prSet/>
      <dgm:spPr/>
      <dgm:t>
        <a:bodyPr/>
        <a:lstStyle/>
        <a:p>
          <a:endParaRPr lang="es-ES"/>
        </a:p>
      </dgm:t>
    </dgm:pt>
    <dgm:pt modelId="{ADEC9910-A615-4DCB-969C-818A63BBB8FF}">
      <dgm:prSet phldrT="[Texto]" custT="1"/>
      <dgm:spPr/>
      <dgm:t>
        <a:bodyPr/>
        <a:lstStyle/>
        <a:p>
          <a:r>
            <a:rPr lang="es-ES" sz="1400" b="1" dirty="0"/>
            <a:t>3.</a:t>
          </a:r>
        </a:p>
        <a:p>
          <a:r>
            <a:rPr lang="es-ES" sz="1400" b="1" dirty="0"/>
            <a:t>OTORGAR PRORROGA DE CSO;  CSO PROYECTOS DE INVERSIÓN. </a:t>
          </a:r>
        </a:p>
        <a:p>
          <a:r>
            <a:rPr lang="es-ES" sz="1400" b="1" dirty="0"/>
            <a:t>Enero 2022</a:t>
          </a:r>
        </a:p>
      </dgm:t>
    </dgm:pt>
    <dgm:pt modelId="{09BF03E0-A8FE-4142-96BF-EC3E66822E47}" type="parTrans" cxnId="{F2049D6F-A54C-4311-A0B4-8D168A4CC105}">
      <dgm:prSet/>
      <dgm:spPr/>
      <dgm:t>
        <a:bodyPr/>
        <a:lstStyle/>
        <a:p>
          <a:endParaRPr lang="es-ES"/>
        </a:p>
      </dgm:t>
    </dgm:pt>
    <dgm:pt modelId="{581F01A5-5F4A-4207-B0D4-2B76805E12CB}" type="sibTrans" cxnId="{F2049D6F-A54C-4311-A0B4-8D168A4CC105}">
      <dgm:prSet/>
      <dgm:spPr/>
      <dgm:t>
        <a:bodyPr/>
        <a:lstStyle/>
        <a:p>
          <a:endParaRPr lang="es-ES"/>
        </a:p>
      </dgm:t>
    </dgm:pt>
    <dgm:pt modelId="{C9CA7217-97A1-4A5D-A532-C7B2525557D0}">
      <dgm:prSet phldrT="[Texto]" custT="1"/>
      <dgm:spPr/>
      <dgm:t>
        <a:bodyPr/>
        <a:lstStyle/>
        <a:p>
          <a:r>
            <a:rPr lang="es-ES" sz="1600" b="1" dirty="0"/>
            <a:t>4</a:t>
          </a:r>
        </a:p>
        <a:p>
          <a:r>
            <a:rPr lang="es-ES" sz="1400" b="1" dirty="0"/>
            <a:t>CREAR PUESTOS, PLANIFICAR CONCURSOS. OTORGAR NOMBRAMIENTOS PROVISIONALES. </a:t>
          </a:r>
        </a:p>
        <a:p>
          <a:r>
            <a:rPr lang="es-ES" sz="1400" b="1" dirty="0"/>
            <a:t>1er Semestre 2022</a:t>
          </a:r>
        </a:p>
      </dgm:t>
    </dgm:pt>
    <dgm:pt modelId="{47E4D6FB-83D1-46F7-96E8-5145AEB57136}" type="parTrans" cxnId="{DF352812-8BAF-4EBB-AF82-B2D5293B194D}">
      <dgm:prSet/>
      <dgm:spPr/>
      <dgm:t>
        <a:bodyPr/>
        <a:lstStyle/>
        <a:p>
          <a:endParaRPr lang="es-ES"/>
        </a:p>
      </dgm:t>
    </dgm:pt>
    <dgm:pt modelId="{9A273236-DFF0-4E7D-A4EE-FF7BF341BC0D}" type="sibTrans" cxnId="{DF352812-8BAF-4EBB-AF82-B2D5293B194D}">
      <dgm:prSet/>
      <dgm:spPr/>
      <dgm:t>
        <a:bodyPr/>
        <a:lstStyle/>
        <a:p>
          <a:endParaRPr lang="es-ES"/>
        </a:p>
      </dgm:t>
    </dgm:pt>
    <dgm:pt modelId="{13FB9E66-8F8C-48C0-B37C-87B207C93B6F}">
      <dgm:prSet phldrT="[Texto]" custT="1"/>
      <dgm:spPr/>
      <dgm:t>
        <a:bodyPr/>
        <a:lstStyle/>
        <a:p>
          <a:r>
            <a:rPr lang="es-ES" sz="1400" b="1" dirty="0"/>
            <a:t>5.</a:t>
          </a:r>
        </a:p>
        <a:p>
          <a:r>
            <a:rPr lang="es-ES" sz="1400" b="1" dirty="0"/>
            <a:t>EJECUTAR CONCURSOS 2do Semestre 2022 -  Primer semestre 2023 </a:t>
          </a:r>
        </a:p>
      </dgm:t>
    </dgm:pt>
    <dgm:pt modelId="{A9677A91-9CD1-4CB4-AA46-C5D7FEFD3ABD}" type="parTrans" cxnId="{D104C393-5F5B-41A9-B421-15169614272B}">
      <dgm:prSet/>
      <dgm:spPr/>
      <dgm:t>
        <a:bodyPr/>
        <a:lstStyle/>
        <a:p>
          <a:endParaRPr lang="es-ES"/>
        </a:p>
      </dgm:t>
    </dgm:pt>
    <dgm:pt modelId="{EFF28FF1-5992-432D-BBFA-7231335A7C08}" type="sibTrans" cxnId="{D104C393-5F5B-41A9-B421-15169614272B}">
      <dgm:prSet/>
      <dgm:spPr/>
      <dgm:t>
        <a:bodyPr/>
        <a:lstStyle/>
        <a:p>
          <a:endParaRPr lang="es-ES"/>
        </a:p>
      </dgm:t>
    </dgm:pt>
    <dgm:pt modelId="{B6CDD2A3-B574-444F-BF6B-5AEC03334CF4}" type="pres">
      <dgm:prSet presAssocID="{50799B9E-BD30-442E-8691-1D5B1C178EA7}" presName="Name0" presStyleCnt="0">
        <dgm:presLayoutVars>
          <dgm:dir/>
          <dgm:resizeHandles val="exact"/>
        </dgm:presLayoutVars>
      </dgm:prSet>
      <dgm:spPr/>
    </dgm:pt>
    <dgm:pt modelId="{F3617228-B97B-4C0B-B832-064CAA21CA60}" type="pres">
      <dgm:prSet presAssocID="{50799B9E-BD30-442E-8691-1D5B1C178EA7}" presName="arrow" presStyleLbl="bgShp" presStyleIdx="0" presStyleCnt="1" custLinFactNeighborX="-1147" custLinFactNeighborY="4159"/>
      <dgm:spPr/>
    </dgm:pt>
    <dgm:pt modelId="{BD01A3CA-888D-4082-9AEC-8E2A54AB9521}" type="pres">
      <dgm:prSet presAssocID="{50799B9E-BD30-442E-8691-1D5B1C178EA7}" presName="points" presStyleCnt="0"/>
      <dgm:spPr/>
    </dgm:pt>
    <dgm:pt modelId="{0F857244-8C09-40F1-825F-D1CF24C3C97F}" type="pres">
      <dgm:prSet presAssocID="{696C85EC-BE1C-4A5B-BE73-FBDC6D996611}" presName="compositeA" presStyleCnt="0"/>
      <dgm:spPr/>
    </dgm:pt>
    <dgm:pt modelId="{AD5F6AC1-9328-4903-A626-B53120BD44D3}" type="pres">
      <dgm:prSet presAssocID="{696C85EC-BE1C-4A5B-BE73-FBDC6D996611}" presName="textA" presStyleLbl="revTx" presStyleIdx="0" presStyleCnt="5" custScaleX="289131" custScaleY="67412" custLinFactNeighborX="-332" custLinFactNeighborY="30526">
        <dgm:presLayoutVars>
          <dgm:bulletEnabled val="1"/>
        </dgm:presLayoutVars>
      </dgm:prSet>
      <dgm:spPr/>
    </dgm:pt>
    <dgm:pt modelId="{E09D33D9-3846-4C9D-83B7-24030D7195D5}" type="pres">
      <dgm:prSet presAssocID="{696C85EC-BE1C-4A5B-BE73-FBDC6D996611}" presName="circleA" presStyleLbl="node1" presStyleIdx="0" presStyleCnt="5" custLinFactNeighborX="-2011" custLinFactNeighborY="4247"/>
      <dgm:spPr>
        <a:solidFill>
          <a:schemeClr val="accent1">
            <a:lumMod val="75000"/>
          </a:schemeClr>
        </a:solidFill>
      </dgm:spPr>
    </dgm:pt>
    <dgm:pt modelId="{8741F80E-40FB-4A04-9F06-C9DEAA944DAD}" type="pres">
      <dgm:prSet presAssocID="{696C85EC-BE1C-4A5B-BE73-FBDC6D996611}" presName="spaceA" presStyleCnt="0"/>
      <dgm:spPr/>
    </dgm:pt>
    <dgm:pt modelId="{43D7CAC8-9BC3-4E7A-B648-DBB004CFB6A9}" type="pres">
      <dgm:prSet presAssocID="{04F1B6C0-DD95-4E4B-BAA5-EB1FB08D7DE7}" presName="space" presStyleCnt="0"/>
      <dgm:spPr/>
    </dgm:pt>
    <dgm:pt modelId="{5EC0F076-8C50-4277-9DB0-A22FB5466751}" type="pres">
      <dgm:prSet presAssocID="{CDE839CC-C36C-4AE0-A056-677BCBEC34C0}" presName="compositeB" presStyleCnt="0"/>
      <dgm:spPr/>
    </dgm:pt>
    <dgm:pt modelId="{6AF091E3-8FCD-4F4A-9F20-841A1DE12ECA}" type="pres">
      <dgm:prSet presAssocID="{CDE839CC-C36C-4AE0-A056-677BCBEC34C0}" presName="textB" presStyleLbl="revTx" presStyleIdx="1" presStyleCnt="5" custScaleX="340286" custScaleY="87455" custLinFactNeighborX="-76675" custLinFactNeighborY="-9409">
        <dgm:presLayoutVars>
          <dgm:bulletEnabled val="1"/>
        </dgm:presLayoutVars>
      </dgm:prSet>
      <dgm:spPr/>
    </dgm:pt>
    <dgm:pt modelId="{4B2DE2C2-5218-4112-AE49-4FCF5B69DA96}" type="pres">
      <dgm:prSet presAssocID="{CDE839CC-C36C-4AE0-A056-677BCBEC34C0}" presName="circleB" presStyleLbl="node1" presStyleIdx="1" presStyleCnt="5" custLinFactNeighborX="-58381" custLinFactNeighborY="11927"/>
      <dgm:spPr>
        <a:solidFill>
          <a:srgbClr val="00B0F0"/>
        </a:solidFill>
      </dgm:spPr>
    </dgm:pt>
    <dgm:pt modelId="{8CFA7998-8CE7-4406-9EF3-7D272A78FE57}" type="pres">
      <dgm:prSet presAssocID="{CDE839CC-C36C-4AE0-A056-677BCBEC34C0}" presName="spaceB" presStyleCnt="0"/>
      <dgm:spPr/>
    </dgm:pt>
    <dgm:pt modelId="{46422D19-CCE8-410F-A71C-6C0353D9DADB}" type="pres">
      <dgm:prSet presAssocID="{AE8BD7EB-A40E-4FEB-9131-1EC3C19BD2B6}" presName="space" presStyleCnt="0"/>
      <dgm:spPr/>
    </dgm:pt>
    <dgm:pt modelId="{3A64ED27-DCA1-409B-A030-1B2ED5AA5053}" type="pres">
      <dgm:prSet presAssocID="{ADEC9910-A615-4DCB-969C-818A63BBB8FF}" presName="compositeA" presStyleCnt="0"/>
      <dgm:spPr/>
    </dgm:pt>
    <dgm:pt modelId="{E8BAF38F-C8EE-4E50-9F7B-3DE876BDE07C}" type="pres">
      <dgm:prSet presAssocID="{ADEC9910-A615-4DCB-969C-818A63BBB8FF}" presName="textA" presStyleLbl="revTx" presStyleIdx="2" presStyleCnt="5" custScaleX="326690" custScaleY="57337" custLinFactNeighborX="-73417" custLinFactNeighborY="33450">
        <dgm:presLayoutVars>
          <dgm:bulletEnabled val="1"/>
        </dgm:presLayoutVars>
      </dgm:prSet>
      <dgm:spPr/>
    </dgm:pt>
    <dgm:pt modelId="{88712F81-C443-4CBD-B754-B285B48BC869}" type="pres">
      <dgm:prSet presAssocID="{ADEC9910-A615-4DCB-969C-818A63BBB8FF}" presName="circleA" presStyleLbl="node1" presStyleIdx="2" presStyleCnt="5" custScaleY="89411" custLinFactNeighborX="-84918" custLinFactNeighborY="24402"/>
      <dgm:spPr>
        <a:solidFill>
          <a:schemeClr val="accent6">
            <a:lumMod val="75000"/>
          </a:schemeClr>
        </a:solidFill>
      </dgm:spPr>
    </dgm:pt>
    <dgm:pt modelId="{E38181C5-D104-4EC1-BC7D-328480578819}" type="pres">
      <dgm:prSet presAssocID="{ADEC9910-A615-4DCB-969C-818A63BBB8FF}" presName="spaceA" presStyleCnt="0"/>
      <dgm:spPr/>
    </dgm:pt>
    <dgm:pt modelId="{A4E05197-0DCE-4EF3-BDB8-FF9AEA730020}" type="pres">
      <dgm:prSet presAssocID="{581F01A5-5F4A-4207-B0D4-2B76805E12CB}" presName="space" presStyleCnt="0"/>
      <dgm:spPr/>
    </dgm:pt>
    <dgm:pt modelId="{8C6305EC-4912-4278-A112-686A8791B1F2}" type="pres">
      <dgm:prSet presAssocID="{C9CA7217-97A1-4A5D-A532-C7B2525557D0}" presName="compositeB" presStyleCnt="0"/>
      <dgm:spPr/>
    </dgm:pt>
    <dgm:pt modelId="{7AFE1406-7897-4529-8FAE-EA7A0404B361}" type="pres">
      <dgm:prSet presAssocID="{C9CA7217-97A1-4A5D-A532-C7B2525557D0}" presName="textB" presStyleLbl="revTx" presStyleIdx="3" presStyleCnt="5" custScaleX="477796" custScaleY="71986" custLinFactNeighborX="-6287" custLinFactNeighborY="-21011">
        <dgm:presLayoutVars>
          <dgm:bulletEnabled val="1"/>
        </dgm:presLayoutVars>
      </dgm:prSet>
      <dgm:spPr/>
    </dgm:pt>
    <dgm:pt modelId="{FFA2FE57-352E-47F1-93C2-8A9A5119D4C6}" type="pres">
      <dgm:prSet presAssocID="{C9CA7217-97A1-4A5D-A532-C7B2525557D0}" presName="circleB" presStyleLbl="node1" presStyleIdx="3" presStyleCnt="5" custFlipVert="1" custFlipHor="0" custScaleX="8437" custLinFactX="295967" custLinFactY="-211708" custLinFactNeighborX="300000" custLinFactNeighborY="-300000"/>
      <dgm:spPr/>
    </dgm:pt>
    <dgm:pt modelId="{AAB44206-258B-41B1-B2AD-25C1DDCDB758}" type="pres">
      <dgm:prSet presAssocID="{C9CA7217-97A1-4A5D-A532-C7B2525557D0}" presName="spaceB" presStyleCnt="0"/>
      <dgm:spPr/>
    </dgm:pt>
    <dgm:pt modelId="{CACB3CE8-1B61-4190-A713-F5A45C46374D}" type="pres">
      <dgm:prSet presAssocID="{9A273236-DFF0-4E7D-A4EE-FF7BF341BC0D}" presName="space" presStyleCnt="0"/>
      <dgm:spPr/>
    </dgm:pt>
    <dgm:pt modelId="{0A5480DE-4E70-4341-AB48-233987792AC1}" type="pres">
      <dgm:prSet presAssocID="{13FB9E66-8F8C-48C0-B37C-87B207C93B6F}" presName="compositeA" presStyleCnt="0"/>
      <dgm:spPr/>
    </dgm:pt>
    <dgm:pt modelId="{6A41A40F-54F9-4523-8045-F93B21C4CF50}" type="pres">
      <dgm:prSet presAssocID="{13FB9E66-8F8C-48C0-B37C-87B207C93B6F}" presName="textA" presStyleLbl="revTx" presStyleIdx="4" presStyleCnt="5" custScaleX="259240" custScaleY="38615" custLinFactNeighborX="-12554" custLinFactNeighborY="42730">
        <dgm:presLayoutVars>
          <dgm:bulletEnabled val="1"/>
        </dgm:presLayoutVars>
      </dgm:prSet>
      <dgm:spPr/>
    </dgm:pt>
    <dgm:pt modelId="{D108A62A-8591-47E5-BD52-1AE40CAE65DE}" type="pres">
      <dgm:prSet presAssocID="{13FB9E66-8F8C-48C0-B37C-87B207C93B6F}" presName="circleA" presStyleLbl="node1" presStyleIdx="4" presStyleCnt="5" custLinFactNeighborX="-20779" custLinFactNeighborY="56348"/>
      <dgm:spPr>
        <a:solidFill>
          <a:srgbClr val="FFC000"/>
        </a:solidFill>
      </dgm:spPr>
    </dgm:pt>
    <dgm:pt modelId="{997A8856-15C4-44A8-9231-EA55E3E3A2CF}" type="pres">
      <dgm:prSet presAssocID="{13FB9E66-8F8C-48C0-B37C-87B207C93B6F}" presName="spaceA" presStyleCnt="0"/>
      <dgm:spPr/>
    </dgm:pt>
  </dgm:ptLst>
  <dgm:cxnLst>
    <dgm:cxn modelId="{DF352812-8BAF-4EBB-AF82-B2D5293B194D}" srcId="{50799B9E-BD30-442E-8691-1D5B1C178EA7}" destId="{C9CA7217-97A1-4A5D-A532-C7B2525557D0}" srcOrd="3" destOrd="0" parTransId="{47E4D6FB-83D1-46F7-96E8-5145AEB57136}" sibTransId="{9A273236-DFF0-4E7D-A4EE-FF7BF341BC0D}"/>
    <dgm:cxn modelId="{85AD7F44-1D8B-44ED-B38B-B31D6EF213EA}" type="presOf" srcId="{50799B9E-BD30-442E-8691-1D5B1C178EA7}" destId="{B6CDD2A3-B574-444F-BF6B-5AEC03334CF4}" srcOrd="0" destOrd="0" presId="urn:microsoft.com/office/officeart/2005/8/layout/hProcess11"/>
    <dgm:cxn modelId="{F2049D6F-A54C-4311-A0B4-8D168A4CC105}" srcId="{50799B9E-BD30-442E-8691-1D5B1C178EA7}" destId="{ADEC9910-A615-4DCB-969C-818A63BBB8FF}" srcOrd="2" destOrd="0" parTransId="{09BF03E0-A8FE-4142-96BF-EC3E66822E47}" sibTransId="{581F01A5-5F4A-4207-B0D4-2B76805E12CB}"/>
    <dgm:cxn modelId="{3D0D4276-584A-44CF-A40B-9AE770E43B2E}" type="presOf" srcId="{696C85EC-BE1C-4A5B-BE73-FBDC6D996611}" destId="{AD5F6AC1-9328-4903-A626-B53120BD44D3}" srcOrd="0" destOrd="0" presId="urn:microsoft.com/office/officeart/2005/8/layout/hProcess11"/>
    <dgm:cxn modelId="{0AAA3A88-2DDD-4DE7-8CBE-C4A279306DB1}" srcId="{50799B9E-BD30-442E-8691-1D5B1C178EA7}" destId="{CDE839CC-C36C-4AE0-A056-677BCBEC34C0}" srcOrd="1" destOrd="0" parTransId="{10F6BC91-809A-4CC0-A1D4-81FB5AC6A336}" sibTransId="{AE8BD7EB-A40E-4FEB-9131-1EC3C19BD2B6}"/>
    <dgm:cxn modelId="{D104C393-5F5B-41A9-B421-15169614272B}" srcId="{50799B9E-BD30-442E-8691-1D5B1C178EA7}" destId="{13FB9E66-8F8C-48C0-B37C-87B207C93B6F}" srcOrd="4" destOrd="0" parTransId="{A9677A91-9CD1-4CB4-AA46-C5D7FEFD3ABD}" sibTransId="{EFF28FF1-5992-432D-BBFA-7231335A7C08}"/>
    <dgm:cxn modelId="{9C77E094-625C-440D-B18C-BB23B66A8AC0}" type="presOf" srcId="{CDE839CC-C36C-4AE0-A056-677BCBEC34C0}" destId="{6AF091E3-8FCD-4F4A-9F20-841A1DE12ECA}" srcOrd="0" destOrd="0" presId="urn:microsoft.com/office/officeart/2005/8/layout/hProcess11"/>
    <dgm:cxn modelId="{367F4FA1-A948-46FB-AD40-5B6EA77DB976}" type="presOf" srcId="{13FB9E66-8F8C-48C0-B37C-87B207C93B6F}" destId="{6A41A40F-54F9-4523-8045-F93B21C4CF50}" srcOrd="0" destOrd="0" presId="urn:microsoft.com/office/officeart/2005/8/layout/hProcess11"/>
    <dgm:cxn modelId="{388858B1-539A-43A3-9C41-00411F1CC210}" srcId="{50799B9E-BD30-442E-8691-1D5B1C178EA7}" destId="{696C85EC-BE1C-4A5B-BE73-FBDC6D996611}" srcOrd="0" destOrd="0" parTransId="{54C3B4F3-62E5-4237-86D8-9C40C2B4D854}" sibTransId="{04F1B6C0-DD95-4E4B-BAA5-EB1FB08D7DE7}"/>
    <dgm:cxn modelId="{7A93A1B1-E906-4AB9-8BD9-AA4B3D7C48C3}" type="presOf" srcId="{ADEC9910-A615-4DCB-969C-818A63BBB8FF}" destId="{E8BAF38F-C8EE-4E50-9F7B-3DE876BDE07C}" srcOrd="0" destOrd="0" presId="urn:microsoft.com/office/officeart/2005/8/layout/hProcess11"/>
    <dgm:cxn modelId="{DB8564DD-F76B-4245-A536-32288EFFCE9F}" type="presOf" srcId="{C9CA7217-97A1-4A5D-A532-C7B2525557D0}" destId="{7AFE1406-7897-4529-8FAE-EA7A0404B361}" srcOrd="0" destOrd="0" presId="urn:microsoft.com/office/officeart/2005/8/layout/hProcess11"/>
    <dgm:cxn modelId="{99A7AE7F-3E18-4DF7-99CC-FE35B6C8A9DF}" type="presParOf" srcId="{B6CDD2A3-B574-444F-BF6B-5AEC03334CF4}" destId="{F3617228-B97B-4C0B-B832-064CAA21CA60}" srcOrd="0" destOrd="0" presId="urn:microsoft.com/office/officeart/2005/8/layout/hProcess11"/>
    <dgm:cxn modelId="{08FFD4BE-C4C3-4B01-A6AC-E4FBFEE5238F}" type="presParOf" srcId="{B6CDD2A3-B574-444F-BF6B-5AEC03334CF4}" destId="{BD01A3CA-888D-4082-9AEC-8E2A54AB9521}" srcOrd="1" destOrd="0" presId="urn:microsoft.com/office/officeart/2005/8/layout/hProcess11"/>
    <dgm:cxn modelId="{D0BA42A7-BDB2-4A06-9A19-19FC9A42D67D}" type="presParOf" srcId="{BD01A3CA-888D-4082-9AEC-8E2A54AB9521}" destId="{0F857244-8C09-40F1-825F-D1CF24C3C97F}" srcOrd="0" destOrd="0" presId="urn:microsoft.com/office/officeart/2005/8/layout/hProcess11"/>
    <dgm:cxn modelId="{F813BD34-B247-4941-B324-0689887D22F6}" type="presParOf" srcId="{0F857244-8C09-40F1-825F-D1CF24C3C97F}" destId="{AD5F6AC1-9328-4903-A626-B53120BD44D3}" srcOrd="0" destOrd="0" presId="urn:microsoft.com/office/officeart/2005/8/layout/hProcess11"/>
    <dgm:cxn modelId="{FCC5F647-71D6-4A66-B48B-F09E43115B94}" type="presParOf" srcId="{0F857244-8C09-40F1-825F-D1CF24C3C97F}" destId="{E09D33D9-3846-4C9D-83B7-24030D7195D5}" srcOrd="1" destOrd="0" presId="urn:microsoft.com/office/officeart/2005/8/layout/hProcess11"/>
    <dgm:cxn modelId="{68DCCB70-4CC3-4245-B0C6-625D2EBA4823}" type="presParOf" srcId="{0F857244-8C09-40F1-825F-D1CF24C3C97F}" destId="{8741F80E-40FB-4A04-9F06-C9DEAA944DAD}" srcOrd="2" destOrd="0" presId="urn:microsoft.com/office/officeart/2005/8/layout/hProcess11"/>
    <dgm:cxn modelId="{A6B40DFD-A833-47E8-8802-2D28819F4E98}" type="presParOf" srcId="{BD01A3CA-888D-4082-9AEC-8E2A54AB9521}" destId="{43D7CAC8-9BC3-4E7A-B648-DBB004CFB6A9}" srcOrd="1" destOrd="0" presId="urn:microsoft.com/office/officeart/2005/8/layout/hProcess11"/>
    <dgm:cxn modelId="{E359F6A3-8528-4D59-B58E-9EBDB07F5121}" type="presParOf" srcId="{BD01A3CA-888D-4082-9AEC-8E2A54AB9521}" destId="{5EC0F076-8C50-4277-9DB0-A22FB5466751}" srcOrd="2" destOrd="0" presId="urn:microsoft.com/office/officeart/2005/8/layout/hProcess11"/>
    <dgm:cxn modelId="{B1E5E3EE-DF1B-4F72-88AC-5D727775A53D}" type="presParOf" srcId="{5EC0F076-8C50-4277-9DB0-A22FB5466751}" destId="{6AF091E3-8FCD-4F4A-9F20-841A1DE12ECA}" srcOrd="0" destOrd="0" presId="urn:microsoft.com/office/officeart/2005/8/layout/hProcess11"/>
    <dgm:cxn modelId="{D97AF06E-C10D-40ED-B6ED-92144249EF1B}" type="presParOf" srcId="{5EC0F076-8C50-4277-9DB0-A22FB5466751}" destId="{4B2DE2C2-5218-4112-AE49-4FCF5B69DA96}" srcOrd="1" destOrd="0" presId="urn:microsoft.com/office/officeart/2005/8/layout/hProcess11"/>
    <dgm:cxn modelId="{C6BFF0E5-9020-44C8-AC83-A414EB773987}" type="presParOf" srcId="{5EC0F076-8C50-4277-9DB0-A22FB5466751}" destId="{8CFA7998-8CE7-4406-9EF3-7D272A78FE57}" srcOrd="2" destOrd="0" presId="urn:microsoft.com/office/officeart/2005/8/layout/hProcess11"/>
    <dgm:cxn modelId="{2E299FAD-5E21-442A-BF84-CD5F09DB9BE9}" type="presParOf" srcId="{BD01A3CA-888D-4082-9AEC-8E2A54AB9521}" destId="{46422D19-CCE8-410F-A71C-6C0353D9DADB}" srcOrd="3" destOrd="0" presId="urn:microsoft.com/office/officeart/2005/8/layout/hProcess11"/>
    <dgm:cxn modelId="{CFAF95EA-7F56-4207-8F78-B5E9782E2CF4}" type="presParOf" srcId="{BD01A3CA-888D-4082-9AEC-8E2A54AB9521}" destId="{3A64ED27-DCA1-409B-A030-1B2ED5AA5053}" srcOrd="4" destOrd="0" presId="urn:microsoft.com/office/officeart/2005/8/layout/hProcess11"/>
    <dgm:cxn modelId="{0EEAB221-B846-4B04-909D-0D75C7BA3B65}" type="presParOf" srcId="{3A64ED27-DCA1-409B-A030-1B2ED5AA5053}" destId="{E8BAF38F-C8EE-4E50-9F7B-3DE876BDE07C}" srcOrd="0" destOrd="0" presId="urn:microsoft.com/office/officeart/2005/8/layout/hProcess11"/>
    <dgm:cxn modelId="{5FAA3EDD-006D-42B9-8601-6210DBE9C232}" type="presParOf" srcId="{3A64ED27-DCA1-409B-A030-1B2ED5AA5053}" destId="{88712F81-C443-4CBD-B754-B285B48BC869}" srcOrd="1" destOrd="0" presId="urn:microsoft.com/office/officeart/2005/8/layout/hProcess11"/>
    <dgm:cxn modelId="{375018BC-5CF6-4136-93A4-3E7F8E5B98EE}" type="presParOf" srcId="{3A64ED27-DCA1-409B-A030-1B2ED5AA5053}" destId="{E38181C5-D104-4EC1-BC7D-328480578819}" srcOrd="2" destOrd="0" presId="urn:microsoft.com/office/officeart/2005/8/layout/hProcess11"/>
    <dgm:cxn modelId="{F7FE45C6-C9FD-42E6-823F-75B38D1B9AAC}" type="presParOf" srcId="{BD01A3CA-888D-4082-9AEC-8E2A54AB9521}" destId="{A4E05197-0DCE-4EF3-BDB8-FF9AEA730020}" srcOrd="5" destOrd="0" presId="urn:microsoft.com/office/officeart/2005/8/layout/hProcess11"/>
    <dgm:cxn modelId="{05A55098-951C-4C51-9219-2ECC4DDCF536}" type="presParOf" srcId="{BD01A3CA-888D-4082-9AEC-8E2A54AB9521}" destId="{8C6305EC-4912-4278-A112-686A8791B1F2}" srcOrd="6" destOrd="0" presId="urn:microsoft.com/office/officeart/2005/8/layout/hProcess11"/>
    <dgm:cxn modelId="{0B363403-3AD9-4984-ACD2-25293EB241E5}" type="presParOf" srcId="{8C6305EC-4912-4278-A112-686A8791B1F2}" destId="{7AFE1406-7897-4529-8FAE-EA7A0404B361}" srcOrd="0" destOrd="0" presId="urn:microsoft.com/office/officeart/2005/8/layout/hProcess11"/>
    <dgm:cxn modelId="{3345E439-25D5-4F08-A5AD-A4BB2BC2CFA2}" type="presParOf" srcId="{8C6305EC-4912-4278-A112-686A8791B1F2}" destId="{FFA2FE57-352E-47F1-93C2-8A9A5119D4C6}" srcOrd="1" destOrd="0" presId="urn:microsoft.com/office/officeart/2005/8/layout/hProcess11"/>
    <dgm:cxn modelId="{A9585513-63CB-4DF9-BDB6-E2B800C93134}" type="presParOf" srcId="{8C6305EC-4912-4278-A112-686A8791B1F2}" destId="{AAB44206-258B-41B1-B2AD-25C1DDCDB758}" srcOrd="2" destOrd="0" presId="urn:microsoft.com/office/officeart/2005/8/layout/hProcess11"/>
    <dgm:cxn modelId="{AD4902B3-FF8F-42F0-A3A2-85D67E80B9E6}" type="presParOf" srcId="{BD01A3CA-888D-4082-9AEC-8E2A54AB9521}" destId="{CACB3CE8-1B61-4190-A713-F5A45C46374D}" srcOrd="7" destOrd="0" presId="urn:microsoft.com/office/officeart/2005/8/layout/hProcess11"/>
    <dgm:cxn modelId="{BEFEC83A-97B7-4A26-8E45-CD281572A8B5}" type="presParOf" srcId="{BD01A3CA-888D-4082-9AEC-8E2A54AB9521}" destId="{0A5480DE-4E70-4341-AB48-233987792AC1}" srcOrd="8" destOrd="0" presId="urn:microsoft.com/office/officeart/2005/8/layout/hProcess11"/>
    <dgm:cxn modelId="{0C776946-FC36-4687-961C-A41341DC029D}" type="presParOf" srcId="{0A5480DE-4E70-4341-AB48-233987792AC1}" destId="{6A41A40F-54F9-4523-8045-F93B21C4CF50}" srcOrd="0" destOrd="0" presId="urn:microsoft.com/office/officeart/2005/8/layout/hProcess11"/>
    <dgm:cxn modelId="{7B067909-69EF-4766-8795-EF37602EFE9A}" type="presParOf" srcId="{0A5480DE-4E70-4341-AB48-233987792AC1}" destId="{D108A62A-8591-47E5-BD52-1AE40CAE65DE}" srcOrd="1" destOrd="0" presId="urn:microsoft.com/office/officeart/2005/8/layout/hProcess11"/>
    <dgm:cxn modelId="{4A1428C6-CF07-43DF-8D65-9702D79784EC}" type="presParOf" srcId="{0A5480DE-4E70-4341-AB48-233987792AC1}" destId="{997A8856-15C4-44A8-9231-EA55E3E3A2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CC79E-BE02-4345-9339-FC9D20EE52AC}">
      <dsp:nvSpPr>
        <dsp:cNvPr id="0" name=""/>
        <dsp:cNvSpPr/>
      </dsp:nvSpPr>
      <dsp:spPr>
        <a:xfrm>
          <a:off x="3411828" y="-7096"/>
          <a:ext cx="1680778" cy="9869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CONSTITUCIÓN DE LA REPUBLICA DEL ECUADOR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Art. </a:t>
          </a:r>
          <a:r>
            <a:rPr lang="es-ES" sz="1200" b="0" kern="1200" dirty="0">
              <a:solidFill>
                <a:schemeClr val="tx1"/>
              </a:solidFill>
            </a:rPr>
            <a:t>35, 36, 39,40,44 y 47</a:t>
          </a:r>
        </a:p>
      </dsp:txBody>
      <dsp:txXfrm>
        <a:off x="3460005" y="41081"/>
        <a:ext cx="1584424" cy="890550"/>
      </dsp:txXfrm>
    </dsp:sp>
    <dsp:sp modelId="{502C2D66-E9D2-4F96-A552-2FD39489E0EE}">
      <dsp:nvSpPr>
        <dsp:cNvPr id="0" name=""/>
        <dsp:cNvSpPr/>
      </dsp:nvSpPr>
      <dsp:spPr>
        <a:xfrm>
          <a:off x="2054612" y="512027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197128" y="219042"/>
              </a:moveTo>
              <a:arcTo wR="2232695" hR="2232695" stAng="17735518" swAng="80947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07729-5647-4241-ABF3-F396BBF83E6B}">
      <dsp:nvSpPr>
        <dsp:cNvPr id="0" name=""/>
        <dsp:cNvSpPr/>
      </dsp:nvSpPr>
      <dsp:spPr>
        <a:xfrm>
          <a:off x="5456538" y="1126066"/>
          <a:ext cx="1458515" cy="948035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COOTAD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Art. 5 y 354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502817" y="1172345"/>
        <a:ext cx="1365957" cy="855477"/>
      </dsp:txXfrm>
    </dsp:sp>
    <dsp:sp modelId="{BC1CA1E8-8BE9-4C21-B2A6-24336427FC62}">
      <dsp:nvSpPr>
        <dsp:cNvPr id="0" name=""/>
        <dsp:cNvSpPr/>
      </dsp:nvSpPr>
      <dsp:spPr>
        <a:xfrm>
          <a:off x="2016801" y="481827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30959" y="1842103"/>
              </a:moveTo>
              <a:arcTo wR="2232695" hR="2232695" stAng="20995484" swAng="1215179"/>
            </a:path>
          </a:pathLst>
        </a:custGeom>
        <a:noFill/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24306-23B4-4D2B-8E75-726F32BAF89F}">
      <dsp:nvSpPr>
        <dsp:cNvPr id="0" name=""/>
        <dsp:cNvSpPr/>
      </dsp:nvSpPr>
      <dsp:spPr>
        <a:xfrm>
          <a:off x="5456535" y="3358766"/>
          <a:ext cx="1458515" cy="948035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LOSEP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Art. 55, 56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502814" y="3405045"/>
        <a:ext cx="1365957" cy="855477"/>
      </dsp:txXfrm>
    </dsp:sp>
    <dsp:sp modelId="{C0AC4357-B00E-479C-A706-A779AD8A11B7}">
      <dsp:nvSpPr>
        <dsp:cNvPr id="0" name=""/>
        <dsp:cNvSpPr/>
      </dsp:nvSpPr>
      <dsp:spPr>
        <a:xfrm>
          <a:off x="2041556" y="46944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632485" y="3972095"/>
              </a:moveTo>
              <a:arcTo wR="2232695" hR="2232695" stAng="3070468" swAng="954678"/>
            </a:path>
          </a:pathLst>
        </a:custGeom>
        <a:noFill/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8D2D0-30A8-4206-A3CF-4A1390B1C793}">
      <dsp:nvSpPr>
        <dsp:cNvPr id="0" name=""/>
        <dsp:cNvSpPr/>
      </dsp:nvSpPr>
      <dsp:spPr>
        <a:xfrm>
          <a:off x="3494095" y="4477728"/>
          <a:ext cx="1458515" cy="948035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REGLAMENTO A LA LOSEP.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Art. 141, 142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540374" y="4524007"/>
        <a:ext cx="1365957" cy="855477"/>
      </dsp:txXfrm>
    </dsp:sp>
    <dsp:sp modelId="{DA279DFA-DEA7-4CE0-A4B8-BDA70D031A51}">
      <dsp:nvSpPr>
        <dsp:cNvPr id="0" name=""/>
        <dsp:cNvSpPr/>
      </dsp:nvSpPr>
      <dsp:spPr>
        <a:xfrm>
          <a:off x="1990658" y="48635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320139" y="4270382"/>
              </a:moveTo>
              <a:arcTo wR="2232695" hR="2232695" stAng="6847481" swAng="923510"/>
            </a:path>
          </a:pathLst>
        </a:custGeom>
        <a:noFill/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46E61-6A9B-4D06-90E0-B4F875B1512A}">
      <dsp:nvSpPr>
        <dsp:cNvPr id="0" name=""/>
        <dsp:cNvSpPr/>
      </dsp:nvSpPr>
      <dsp:spPr>
        <a:xfrm>
          <a:off x="1241817" y="3361380"/>
          <a:ext cx="2095930" cy="948035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NORMA TÉCNICA DE PLANIFICACIÓN DEL TALENTO HUMANO DEL M.D.T.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288096" y="3407659"/>
        <a:ext cx="2003372" cy="855477"/>
      </dsp:txXfrm>
    </dsp:sp>
    <dsp:sp modelId="{0B9F461B-F13D-4F3A-9556-03E75496C9EF}">
      <dsp:nvSpPr>
        <dsp:cNvPr id="0" name=""/>
        <dsp:cNvSpPr/>
      </dsp:nvSpPr>
      <dsp:spPr>
        <a:xfrm>
          <a:off x="1990658" y="48635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4780" y="2625249"/>
              </a:moveTo>
              <a:arcTo wR="2232695" hR="2232695" stAng="10192414" swAng="1215173"/>
            </a:path>
          </a:pathLst>
        </a:custGeom>
        <a:noFill/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884C3-BA86-4353-B379-2CBAA1B7D54F}">
      <dsp:nvSpPr>
        <dsp:cNvPr id="0" name=""/>
        <dsp:cNvSpPr/>
      </dsp:nvSpPr>
      <dsp:spPr>
        <a:xfrm>
          <a:off x="1451756" y="1128685"/>
          <a:ext cx="1676053" cy="94803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REGLAMENTO INTERNO DE ADM. TALENTO HUMANO UPMSJ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498035" y="1174964"/>
        <a:ext cx="1583495" cy="855477"/>
      </dsp:txXfrm>
    </dsp:sp>
    <dsp:sp modelId="{7C309ADD-6E25-4CE1-B0CB-74A69328E35C}">
      <dsp:nvSpPr>
        <dsp:cNvPr id="0" name=""/>
        <dsp:cNvSpPr/>
      </dsp:nvSpPr>
      <dsp:spPr>
        <a:xfrm>
          <a:off x="1990995" y="486024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798507" y="521545"/>
              </a:moveTo>
              <a:arcTo wR="2232695" hR="2232695" stAng="13801931" swAng="841413"/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AE5E8-661D-4524-BC08-D4E98E777CCF}">
      <dsp:nvSpPr>
        <dsp:cNvPr id="0" name=""/>
        <dsp:cNvSpPr/>
      </dsp:nvSpPr>
      <dsp:spPr>
        <a:xfrm>
          <a:off x="59530" y="449101"/>
          <a:ext cx="3559981" cy="32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9530" y="449101"/>
        <a:ext cx="3559981" cy="323634"/>
      </dsp:txXfrm>
    </dsp:sp>
    <dsp:sp modelId="{12A1523E-AABC-42FA-8A95-6C0F6FBE6C91}">
      <dsp:nvSpPr>
        <dsp:cNvPr id="0" name=""/>
        <dsp:cNvSpPr/>
      </dsp:nvSpPr>
      <dsp:spPr>
        <a:xfrm>
          <a:off x="59530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0F6AC-F129-49D9-9885-6484802DA9CA}">
      <dsp:nvSpPr>
        <dsp:cNvPr id="0" name=""/>
        <dsp:cNvSpPr/>
      </dsp:nvSpPr>
      <dsp:spPr>
        <a:xfrm>
          <a:off x="559905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8750"/>
            <a:satOff val="-700"/>
            <a:lumOff val="3064"/>
            <a:alphaOff val="0"/>
          </a:schemeClr>
        </a:solidFill>
        <a:ln w="12700" cap="flat" cmpd="sng" algn="ctr">
          <a:solidFill>
            <a:schemeClr val="accent1">
              <a:shade val="50000"/>
              <a:hueOff val="28750"/>
              <a:satOff val="-700"/>
              <a:lumOff val="3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2CB0F-2347-403A-8F0E-46ADD3840FDC}">
      <dsp:nvSpPr>
        <dsp:cNvPr id="0" name=""/>
        <dsp:cNvSpPr/>
      </dsp:nvSpPr>
      <dsp:spPr>
        <a:xfrm>
          <a:off x="1060676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57499"/>
            <a:satOff val="-1400"/>
            <a:lumOff val="6128"/>
            <a:alphaOff val="0"/>
          </a:schemeClr>
        </a:solidFill>
        <a:ln w="12700" cap="flat" cmpd="sng" algn="ctr">
          <a:solidFill>
            <a:schemeClr val="accent1">
              <a:shade val="50000"/>
              <a:hueOff val="57499"/>
              <a:satOff val="-1400"/>
              <a:lumOff val="6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2766D-D76B-443D-AE6B-9AFC4F8D3D6C}">
      <dsp:nvSpPr>
        <dsp:cNvPr id="0" name=""/>
        <dsp:cNvSpPr/>
      </dsp:nvSpPr>
      <dsp:spPr>
        <a:xfrm>
          <a:off x="1561051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86249"/>
            <a:satOff val="-2100"/>
            <a:lumOff val="9192"/>
            <a:alphaOff val="0"/>
          </a:schemeClr>
        </a:solidFill>
        <a:ln w="12700" cap="flat" cmpd="sng" algn="ctr">
          <a:solidFill>
            <a:schemeClr val="accent1">
              <a:shade val="50000"/>
              <a:hueOff val="86249"/>
              <a:satOff val="-2100"/>
              <a:lumOff val="9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CF7F7-56DD-4C7F-8A53-CFE51CA2661B}">
      <dsp:nvSpPr>
        <dsp:cNvPr id="0" name=""/>
        <dsp:cNvSpPr/>
      </dsp:nvSpPr>
      <dsp:spPr>
        <a:xfrm>
          <a:off x="2061822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accent1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B6C8C-FA68-4E0F-AD46-FE2F15E28DC9}">
      <dsp:nvSpPr>
        <dsp:cNvPr id="0" name=""/>
        <dsp:cNvSpPr/>
      </dsp:nvSpPr>
      <dsp:spPr>
        <a:xfrm>
          <a:off x="2562197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143748"/>
            <a:satOff val="-3501"/>
            <a:lumOff val="15320"/>
            <a:alphaOff val="0"/>
          </a:schemeClr>
        </a:solidFill>
        <a:ln w="12700" cap="flat" cmpd="sng" algn="ctr">
          <a:solidFill>
            <a:schemeClr val="accent1">
              <a:shade val="50000"/>
              <a:hueOff val="143748"/>
              <a:satOff val="-3501"/>
              <a:lumOff val="15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F82E9-0742-41E6-82CA-EDD1D5CB6F1C}">
      <dsp:nvSpPr>
        <dsp:cNvPr id="0" name=""/>
        <dsp:cNvSpPr/>
      </dsp:nvSpPr>
      <dsp:spPr>
        <a:xfrm>
          <a:off x="3062968" y="772736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172497"/>
            <a:satOff val="-4201"/>
            <a:lumOff val="18384"/>
            <a:alphaOff val="0"/>
          </a:schemeClr>
        </a:solidFill>
        <a:ln w="12700" cap="flat" cmpd="sng" algn="ctr">
          <a:solidFill>
            <a:schemeClr val="accent1">
              <a:shade val="50000"/>
              <a:hueOff val="172497"/>
              <a:satOff val="-4201"/>
              <a:lumOff val="1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0FFF0-904B-4370-AC7B-B250EAA5287F}">
      <dsp:nvSpPr>
        <dsp:cNvPr id="0" name=""/>
        <dsp:cNvSpPr/>
      </dsp:nvSpPr>
      <dsp:spPr>
        <a:xfrm>
          <a:off x="59530" y="838661"/>
          <a:ext cx="3606261" cy="527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CREACIONES DE PUESTOS</a:t>
          </a:r>
        </a:p>
      </dsp:txBody>
      <dsp:txXfrm>
        <a:off x="59530" y="838661"/>
        <a:ext cx="3606261" cy="527404"/>
      </dsp:txXfrm>
    </dsp:sp>
    <dsp:sp modelId="{7035D896-798C-4F91-9680-FF522DC23D8E}">
      <dsp:nvSpPr>
        <dsp:cNvPr id="0" name=""/>
        <dsp:cNvSpPr/>
      </dsp:nvSpPr>
      <dsp:spPr>
        <a:xfrm>
          <a:off x="59530" y="1522409"/>
          <a:ext cx="3559981" cy="32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CONTRATOS DE SERVICIOS OCASIONALES</a:t>
          </a:r>
        </a:p>
      </dsp:txBody>
      <dsp:txXfrm>
        <a:off x="59530" y="1522409"/>
        <a:ext cx="3559981" cy="323634"/>
      </dsp:txXfrm>
    </dsp:sp>
    <dsp:sp modelId="{990E4218-CEC8-41C4-8EEF-F58A936D357B}">
      <dsp:nvSpPr>
        <dsp:cNvPr id="0" name=""/>
        <dsp:cNvSpPr/>
      </dsp:nvSpPr>
      <dsp:spPr>
        <a:xfrm>
          <a:off x="59530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C13B0-90F8-4D0F-AAC3-938302040526}">
      <dsp:nvSpPr>
        <dsp:cNvPr id="0" name=""/>
        <dsp:cNvSpPr/>
      </dsp:nvSpPr>
      <dsp:spPr>
        <a:xfrm>
          <a:off x="559905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accent1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3AD85-3220-4A04-A121-BA9885176297}">
      <dsp:nvSpPr>
        <dsp:cNvPr id="0" name=""/>
        <dsp:cNvSpPr/>
      </dsp:nvSpPr>
      <dsp:spPr>
        <a:xfrm>
          <a:off x="1060676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58746"/>
            <a:satOff val="-6301"/>
            <a:lumOff val="27576"/>
            <a:alphaOff val="0"/>
          </a:schemeClr>
        </a:solidFill>
        <a:ln w="12700" cap="flat" cmpd="sng" algn="ctr">
          <a:solidFill>
            <a:schemeClr val="accent1">
              <a:shade val="50000"/>
              <a:hueOff val="258746"/>
              <a:satOff val="-6301"/>
              <a:lumOff val="275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3E23D-BAB8-4A53-A0EF-4DDC357B9B42}">
      <dsp:nvSpPr>
        <dsp:cNvPr id="0" name=""/>
        <dsp:cNvSpPr/>
      </dsp:nvSpPr>
      <dsp:spPr>
        <a:xfrm>
          <a:off x="1561051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87495"/>
            <a:satOff val="-7001"/>
            <a:lumOff val="30640"/>
            <a:alphaOff val="0"/>
          </a:schemeClr>
        </a:solidFill>
        <a:ln w="12700" cap="flat" cmpd="sng" algn="ctr">
          <a:solidFill>
            <a:schemeClr val="accent1">
              <a:shade val="50000"/>
              <a:hueOff val="287495"/>
              <a:satOff val="-7001"/>
              <a:lumOff val="30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CE44B-18D7-49B0-B106-7DA2B3AE7ACC}">
      <dsp:nvSpPr>
        <dsp:cNvPr id="0" name=""/>
        <dsp:cNvSpPr/>
      </dsp:nvSpPr>
      <dsp:spPr>
        <a:xfrm>
          <a:off x="2061822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316245"/>
            <a:satOff val="-7702"/>
            <a:lumOff val="33704"/>
            <a:alphaOff val="0"/>
          </a:schemeClr>
        </a:solidFill>
        <a:ln w="12700" cap="flat" cmpd="sng" algn="ctr">
          <a:solidFill>
            <a:schemeClr val="accent1">
              <a:shade val="50000"/>
              <a:hueOff val="316245"/>
              <a:satOff val="-7702"/>
              <a:lumOff val="33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6F66A-896C-44A3-82C8-A007D5C7B919}">
      <dsp:nvSpPr>
        <dsp:cNvPr id="0" name=""/>
        <dsp:cNvSpPr/>
      </dsp:nvSpPr>
      <dsp:spPr>
        <a:xfrm>
          <a:off x="2562197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accent1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C685E-A1A3-4807-BAB3-4BD7F59653E9}">
      <dsp:nvSpPr>
        <dsp:cNvPr id="0" name=""/>
        <dsp:cNvSpPr/>
      </dsp:nvSpPr>
      <dsp:spPr>
        <a:xfrm>
          <a:off x="3062968" y="1846044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373744"/>
            <a:satOff val="-9102"/>
            <a:lumOff val="39832"/>
            <a:alphaOff val="0"/>
          </a:schemeClr>
        </a:solidFill>
        <a:ln w="12700" cap="flat" cmpd="sng" algn="ctr">
          <a:solidFill>
            <a:schemeClr val="accent1">
              <a:shade val="50000"/>
              <a:hueOff val="373744"/>
              <a:satOff val="-9102"/>
              <a:lumOff val="39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36F70-01ED-4E87-BFE6-9848C27C0FB1}">
      <dsp:nvSpPr>
        <dsp:cNvPr id="0" name=""/>
        <dsp:cNvSpPr/>
      </dsp:nvSpPr>
      <dsp:spPr>
        <a:xfrm>
          <a:off x="59530" y="1911969"/>
          <a:ext cx="3606261" cy="527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CAMBIOS, TRASPASOS, TRASLADOS</a:t>
          </a:r>
        </a:p>
      </dsp:txBody>
      <dsp:txXfrm>
        <a:off x="59530" y="1911969"/>
        <a:ext cx="3606261" cy="527404"/>
      </dsp:txXfrm>
    </dsp:sp>
    <dsp:sp modelId="{78A92604-2B2C-45EF-87AF-847533E89296}">
      <dsp:nvSpPr>
        <dsp:cNvPr id="0" name=""/>
        <dsp:cNvSpPr/>
      </dsp:nvSpPr>
      <dsp:spPr>
        <a:xfrm>
          <a:off x="59530" y="2595717"/>
          <a:ext cx="3559981" cy="32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DESVINCULACIONES</a:t>
          </a:r>
        </a:p>
      </dsp:txBody>
      <dsp:txXfrm>
        <a:off x="59530" y="2595717"/>
        <a:ext cx="3559981" cy="323634"/>
      </dsp:txXfrm>
    </dsp:sp>
    <dsp:sp modelId="{E9C1BAFC-69E7-4199-A2E6-3E3E592B72EF}">
      <dsp:nvSpPr>
        <dsp:cNvPr id="0" name=""/>
        <dsp:cNvSpPr/>
      </dsp:nvSpPr>
      <dsp:spPr>
        <a:xfrm>
          <a:off x="59530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589C4-ED93-4CF0-9A55-97EBAF3AB4D9}">
      <dsp:nvSpPr>
        <dsp:cNvPr id="0" name=""/>
        <dsp:cNvSpPr/>
      </dsp:nvSpPr>
      <dsp:spPr>
        <a:xfrm>
          <a:off x="559905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373744"/>
            <a:satOff val="-9102"/>
            <a:lumOff val="39832"/>
            <a:alphaOff val="0"/>
          </a:schemeClr>
        </a:solidFill>
        <a:ln w="12700" cap="flat" cmpd="sng" algn="ctr">
          <a:solidFill>
            <a:schemeClr val="accent1">
              <a:shade val="50000"/>
              <a:hueOff val="373744"/>
              <a:satOff val="-9102"/>
              <a:lumOff val="39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1EBD4-B63E-4760-87A4-06013B807F06}">
      <dsp:nvSpPr>
        <dsp:cNvPr id="0" name=""/>
        <dsp:cNvSpPr/>
      </dsp:nvSpPr>
      <dsp:spPr>
        <a:xfrm>
          <a:off x="1060676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accent1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EA80-36C9-4BF2-BBE1-0C43D4D026DF}">
      <dsp:nvSpPr>
        <dsp:cNvPr id="0" name=""/>
        <dsp:cNvSpPr/>
      </dsp:nvSpPr>
      <dsp:spPr>
        <a:xfrm>
          <a:off x="1561051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316245"/>
            <a:satOff val="-7702"/>
            <a:lumOff val="33704"/>
            <a:alphaOff val="0"/>
          </a:schemeClr>
        </a:solidFill>
        <a:ln w="12700" cap="flat" cmpd="sng" algn="ctr">
          <a:solidFill>
            <a:schemeClr val="accent1">
              <a:shade val="50000"/>
              <a:hueOff val="316245"/>
              <a:satOff val="-7702"/>
              <a:lumOff val="33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90C8C-FCDE-4931-8F5C-87D09259F9EE}">
      <dsp:nvSpPr>
        <dsp:cNvPr id="0" name=""/>
        <dsp:cNvSpPr/>
      </dsp:nvSpPr>
      <dsp:spPr>
        <a:xfrm>
          <a:off x="2061822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87495"/>
            <a:satOff val="-7001"/>
            <a:lumOff val="30640"/>
            <a:alphaOff val="0"/>
          </a:schemeClr>
        </a:solidFill>
        <a:ln w="12700" cap="flat" cmpd="sng" algn="ctr">
          <a:solidFill>
            <a:schemeClr val="accent1">
              <a:shade val="50000"/>
              <a:hueOff val="287495"/>
              <a:satOff val="-7001"/>
              <a:lumOff val="30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28DB4-8485-4095-9B30-0FE00EB8ED4C}">
      <dsp:nvSpPr>
        <dsp:cNvPr id="0" name=""/>
        <dsp:cNvSpPr/>
      </dsp:nvSpPr>
      <dsp:spPr>
        <a:xfrm>
          <a:off x="2562197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58746"/>
            <a:satOff val="-6301"/>
            <a:lumOff val="27576"/>
            <a:alphaOff val="0"/>
          </a:schemeClr>
        </a:solidFill>
        <a:ln w="12700" cap="flat" cmpd="sng" algn="ctr">
          <a:solidFill>
            <a:schemeClr val="accent1">
              <a:shade val="50000"/>
              <a:hueOff val="258746"/>
              <a:satOff val="-6301"/>
              <a:lumOff val="275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384B8-004B-48F1-BB2B-3AF454FD2421}">
      <dsp:nvSpPr>
        <dsp:cNvPr id="0" name=""/>
        <dsp:cNvSpPr/>
      </dsp:nvSpPr>
      <dsp:spPr>
        <a:xfrm>
          <a:off x="3062968" y="2919351"/>
          <a:ext cx="833035" cy="659255"/>
        </a:xfrm>
        <a:prstGeom prst="chevron">
          <a:avLst>
            <a:gd name="adj" fmla="val 70610"/>
          </a:avLst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accent1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8DEED-B63A-4EA5-AB95-68C9683EFE9C}">
      <dsp:nvSpPr>
        <dsp:cNvPr id="0" name=""/>
        <dsp:cNvSpPr/>
      </dsp:nvSpPr>
      <dsp:spPr>
        <a:xfrm>
          <a:off x="0" y="2985277"/>
          <a:ext cx="3606261" cy="527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CONTRATOS CIVILES</a:t>
          </a:r>
        </a:p>
      </dsp:txBody>
      <dsp:txXfrm>
        <a:off x="0" y="2985277"/>
        <a:ext cx="3606261" cy="527404"/>
      </dsp:txXfrm>
    </dsp:sp>
    <dsp:sp modelId="{4E062408-1866-4B64-B2CC-4224F9E64A3E}">
      <dsp:nvSpPr>
        <dsp:cNvPr id="0" name=""/>
        <dsp:cNvSpPr/>
      </dsp:nvSpPr>
      <dsp:spPr>
        <a:xfrm>
          <a:off x="0" y="3669025"/>
          <a:ext cx="3559981" cy="32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PRÁCTICAS PREPROFESIONALES, PASANTÍAS</a:t>
          </a:r>
        </a:p>
      </dsp:txBody>
      <dsp:txXfrm>
        <a:off x="0" y="3669025"/>
        <a:ext cx="3559981" cy="323634"/>
      </dsp:txXfrm>
    </dsp:sp>
    <dsp:sp modelId="{971BD3DF-DCAD-45C9-A41F-A47146BD2B15}">
      <dsp:nvSpPr>
        <dsp:cNvPr id="0" name=""/>
        <dsp:cNvSpPr/>
      </dsp:nvSpPr>
      <dsp:spPr>
        <a:xfrm>
          <a:off x="59530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F7FDA-7C1A-45A1-8055-4AAB908C53A8}">
      <dsp:nvSpPr>
        <dsp:cNvPr id="0" name=""/>
        <dsp:cNvSpPr/>
      </dsp:nvSpPr>
      <dsp:spPr>
        <a:xfrm>
          <a:off x="561883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172497"/>
            <a:satOff val="-4201"/>
            <a:lumOff val="18384"/>
            <a:alphaOff val="0"/>
          </a:schemeClr>
        </a:solidFill>
        <a:ln w="12700" cap="flat" cmpd="sng" algn="ctr">
          <a:solidFill>
            <a:schemeClr val="accent1">
              <a:shade val="50000"/>
              <a:hueOff val="172497"/>
              <a:satOff val="-4201"/>
              <a:lumOff val="1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2D86E-7C7C-4A28-B232-93FCF3B43672}">
      <dsp:nvSpPr>
        <dsp:cNvPr id="0" name=""/>
        <dsp:cNvSpPr/>
      </dsp:nvSpPr>
      <dsp:spPr>
        <a:xfrm>
          <a:off x="1064236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143748"/>
            <a:satOff val="-3501"/>
            <a:lumOff val="15320"/>
            <a:alphaOff val="0"/>
          </a:schemeClr>
        </a:solidFill>
        <a:ln w="12700" cap="flat" cmpd="sng" algn="ctr">
          <a:solidFill>
            <a:schemeClr val="accent1">
              <a:shade val="50000"/>
              <a:hueOff val="143748"/>
              <a:satOff val="-3501"/>
              <a:lumOff val="15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3DDF5-380F-4C53-9F46-000478E6DC77}">
      <dsp:nvSpPr>
        <dsp:cNvPr id="0" name=""/>
        <dsp:cNvSpPr/>
      </dsp:nvSpPr>
      <dsp:spPr>
        <a:xfrm>
          <a:off x="1566589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accent1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F73CE-3A6B-4AA2-ABB7-9E6CDD37CE14}">
      <dsp:nvSpPr>
        <dsp:cNvPr id="0" name=""/>
        <dsp:cNvSpPr/>
      </dsp:nvSpPr>
      <dsp:spPr>
        <a:xfrm>
          <a:off x="2068942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86249"/>
            <a:satOff val="-2100"/>
            <a:lumOff val="9192"/>
            <a:alphaOff val="0"/>
          </a:schemeClr>
        </a:solidFill>
        <a:ln w="12700" cap="flat" cmpd="sng" algn="ctr">
          <a:solidFill>
            <a:schemeClr val="accent1">
              <a:shade val="50000"/>
              <a:hueOff val="86249"/>
              <a:satOff val="-2100"/>
              <a:lumOff val="9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10D4A-B21D-42AF-A340-18102F44FD61}">
      <dsp:nvSpPr>
        <dsp:cNvPr id="0" name=""/>
        <dsp:cNvSpPr/>
      </dsp:nvSpPr>
      <dsp:spPr>
        <a:xfrm>
          <a:off x="2571295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57499"/>
            <a:satOff val="-1400"/>
            <a:lumOff val="6128"/>
            <a:alphaOff val="0"/>
          </a:schemeClr>
        </a:solidFill>
        <a:ln w="12700" cap="flat" cmpd="sng" algn="ctr">
          <a:solidFill>
            <a:schemeClr val="accent1">
              <a:shade val="50000"/>
              <a:hueOff val="57499"/>
              <a:satOff val="-1400"/>
              <a:lumOff val="6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4C149-937E-40EC-8836-EB0301F0E323}">
      <dsp:nvSpPr>
        <dsp:cNvPr id="0" name=""/>
        <dsp:cNvSpPr/>
      </dsp:nvSpPr>
      <dsp:spPr>
        <a:xfrm>
          <a:off x="3073648" y="3992659"/>
          <a:ext cx="474664" cy="79110"/>
        </a:xfrm>
        <a:prstGeom prst="parallelogram">
          <a:avLst>
            <a:gd name="adj" fmla="val 140840"/>
          </a:avLst>
        </a:prstGeom>
        <a:solidFill>
          <a:schemeClr val="accent1">
            <a:shade val="50000"/>
            <a:hueOff val="28750"/>
            <a:satOff val="-700"/>
            <a:lumOff val="3064"/>
            <a:alphaOff val="0"/>
          </a:schemeClr>
        </a:solidFill>
        <a:ln w="12700" cap="flat" cmpd="sng" algn="ctr">
          <a:solidFill>
            <a:schemeClr val="accent1">
              <a:shade val="50000"/>
              <a:hueOff val="28750"/>
              <a:satOff val="-700"/>
              <a:lumOff val="3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951D5-FB9C-41DE-BEAD-2948FA446649}">
      <dsp:nvSpPr>
        <dsp:cNvPr id="0" name=""/>
        <dsp:cNvSpPr/>
      </dsp:nvSpPr>
      <dsp:spPr>
        <a:xfrm>
          <a:off x="0" y="555272"/>
          <a:ext cx="826823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AA8A1-E89A-4084-A169-5AEDA61E88C5}">
      <dsp:nvSpPr>
        <dsp:cNvPr id="0" name=""/>
        <dsp:cNvSpPr/>
      </dsp:nvSpPr>
      <dsp:spPr>
        <a:xfrm>
          <a:off x="293865" y="38248"/>
          <a:ext cx="5787765" cy="106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764" tIns="0" rIns="2187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DIAGNÓSTICO INSTITUCIONAL DEL TALENTO HUMANO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45743" y="90126"/>
        <a:ext cx="5684009" cy="958964"/>
      </dsp:txXfrm>
    </dsp:sp>
    <dsp:sp modelId="{5F25ECA1-0F65-4B04-8AAD-FF73CF83C0A7}">
      <dsp:nvSpPr>
        <dsp:cNvPr id="0" name=""/>
        <dsp:cNvSpPr/>
      </dsp:nvSpPr>
      <dsp:spPr>
        <a:xfrm>
          <a:off x="0" y="2188232"/>
          <a:ext cx="826823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33499-A753-487E-9501-F5E227CE0E2B}">
      <dsp:nvSpPr>
        <dsp:cNvPr id="0" name=""/>
        <dsp:cNvSpPr/>
      </dsp:nvSpPr>
      <dsp:spPr>
        <a:xfrm>
          <a:off x="413411" y="1656872"/>
          <a:ext cx="5787765" cy="10627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764" tIns="0" rIns="2187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PLANTILLA DE TALENTO HUMANO 2022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65289" y="1708750"/>
        <a:ext cx="5684009" cy="958964"/>
      </dsp:txXfrm>
    </dsp:sp>
    <dsp:sp modelId="{024F0D2E-3DA0-4F49-81B2-061695B83D78}">
      <dsp:nvSpPr>
        <dsp:cNvPr id="0" name=""/>
        <dsp:cNvSpPr/>
      </dsp:nvSpPr>
      <dsp:spPr>
        <a:xfrm>
          <a:off x="0" y="3821192"/>
          <a:ext cx="826823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BE16E-C127-4BA6-84D4-F50BBB5F730A}">
      <dsp:nvSpPr>
        <dsp:cNvPr id="0" name=""/>
        <dsp:cNvSpPr/>
      </dsp:nvSpPr>
      <dsp:spPr>
        <a:xfrm>
          <a:off x="413411" y="3289832"/>
          <a:ext cx="5787765" cy="10627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764" tIns="0" rIns="2187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OPTIMIZACION / RACIONALIZACIÓN DEL TALENTO HUMANO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65289" y="3341710"/>
        <a:ext cx="5684009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17228-B97B-4C0B-B832-064CAA21CA60}">
      <dsp:nvSpPr>
        <dsp:cNvPr id="0" name=""/>
        <dsp:cNvSpPr/>
      </dsp:nvSpPr>
      <dsp:spPr>
        <a:xfrm>
          <a:off x="0" y="1715745"/>
          <a:ext cx="1061219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F6AC1-9328-4903-A626-B53120BD44D3}">
      <dsp:nvSpPr>
        <dsp:cNvPr id="0" name=""/>
        <dsp:cNvSpPr/>
      </dsp:nvSpPr>
      <dsp:spPr>
        <a:xfrm>
          <a:off x="1" y="838224"/>
          <a:ext cx="1611313" cy="146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1.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APROBACIÓN DE PLANIFICACIÓN DE TALENTO HUMANO</a:t>
          </a:r>
        </a:p>
      </dsp:txBody>
      <dsp:txXfrm>
        <a:off x="1" y="838224"/>
        <a:ext cx="1611313" cy="1461132"/>
      </dsp:txXfrm>
    </dsp:sp>
    <dsp:sp modelId="{E09D33D9-3846-4C9D-83B7-24030D7195D5}">
      <dsp:nvSpPr>
        <dsp:cNvPr id="0" name=""/>
        <dsp:cNvSpPr/>
      </dsp:nvSpPr>
      <dsp:spPr>
        <a:xfrm>
          <a:off x="525678" y="2284829"/>
          <a:ext cx="541866" cy="541866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091E3-8FCD-4F4A-9F20-841A1DE12ECA}">
      <dsp:nvSpPr>
        <dsp:cNvPr id="0" name=""/>
        <dsp:cNvSpPr/>
      </dsp:nvSpPr>
      <dsp:spPr>
        <a:xfrm>
          <a:off x="1213724" y="3251194"/>
          <a:ext cx="1896398" cy="189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ACTUALIZACIÓN Y APROBACIÓN MANUAL INSTITUCIONAL DE PUESTOS.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Diciembre 2021</a:t>
          </a:r>
        </a:p>
      </dsp:txBody>
      <dsp:txXfrm>
        <a:off x="1213724" y="3251194"/>
        <a:ext cx="1896398" cy="1895558"/>
      </dsp:txXfrm>
    </dsp:sp>
    <dsp:sp modelId="{4B2DE2C2-5218-4112-AE49-4FCF5B69DA96}">
      <dsp:nvSpPr>
        <dsp:cNvPr id="0" name=""/>
        <dsp:cNvSpPr/>
      </dsp:nvSpPr>
      <dsp:spPr>
        <a:xfrm>
          <a:off x="2001949" y="2571005"/>
          <a:ext cx="541866" cy="54186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AF38F-C8EE-4E50-9F7B-3DE876BDE07C}">
      <dsp:nvSpPr>
        <dsp:cNvPr id="0" name=""/>
        <dsp:cNvSpPr/>
      </dsp:nvSpPr>
      <dsp:spPr>
        <a:xfrm>
          <a:off x="3156144" y="956194"/>
          <a:ext cx="1820628" cy="124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OTORGAR PRORROGA DE CSO;  CSO PROYECTOS DE INVERSIÓN.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Enero 2022</a:t>
          </a:r>
        </a:p>
      </dsp:txBody>
      <dsp:txXfrm>
        <a:off x="3156144" y="956194"/>
        <a:ext cx="1820628" cy="1242760"/>
      </dsp:txXfrm>
    </dsp:sp>
    <dsp:sp modelId="{88712F81-C443-4CBD-B754-B285B48BC869}">
      <dsp:nvSpPr>
        <dsp:cNvPr id="0" name=""/>
        <dsp:cNvSpPr/>
      </dsp:nvSpPr>
      <dsp:spPr>
        <a:xfrm>
          <a:off x="3744532" y="2368139"/>
          <a:ext cx="541866" cy="48448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1406-7897-4529-8FAE-EA7A0404B361}">
      <dsp:nvSpPr>
        <dsp:cNvPr id="0" name=""/>
        <dsp:cNvSpPr/>
      </dsp:nvSpPr>
      <dsp:spPr>
        <a:xfrm>
          <a:off x="5378749" y="3251189"/>
          <a:ext cx="2662735" cy="156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CREAR PUESTOS, PLANIFICAR CONCURSOS. OTORGAR NOMBRAMIENTOS PROVISIONALES.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1er Semestre 2022</a:t>
          </a:r>
        </a:p>
      </dsp:txBody>
      <dsp:txXfrm>
        <a:off x="5378749" y="3251189"/>
        <a:ext cx="2662735" cy="1560272"/>
      </dsp:txXfrm>
    </dsp:sp>
    <dsp:sp modelId="{FFA2FE57-352E-47F1-93C2-8A9A5119D4C6}">
      <dsp:nvSpPr>
        <dsp:cNvPr id="0" name=""/>
        <dsp:cNvSpPr/>
      </dsp:nvSpPr>
      <dsp:spPr>
        <a:xfrm flipV="1">
          <a:off x="9951642" y="0"/>
          <a:ext cx="45717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1A40F-54F9-4523-8045-F93B21C4CF50}">
      <dsp:nvSpPr>
        <dsp:cNvPr id="0" name=""/>
        <dsp:cNvSpPr/>
      </dsp:nvSpPr>
      <dsp:spPr>
        <a:xfrm>
          <a:off x="8034424" y="1258783"/>
          <a:ext cx="1444732" cy="83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5.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EJECUTAR CONCURSOS 2do Semestre 2022 -  Primer semestre 2023 </a:t>
          </a:r>
        </a:p>
      </dsp:txBody>
      <dsp:txXfrm>
        <a:off x="8034424" y="1258783"/>
        <a:ext cx="1444732" cy="836967"/>
      </dsp:txXfrm>
    </dsp:sp>
    <dsp:sp modelId="{D108A62A-8591-47E5-BD52-1AE40CAE65DE}">
      <dsp:nvSpPr>
        <dsp:cNvPr id="0" name=""/>
        <dsp:cNvSpPr/>
      </dsp:nvSpPr>
      <dsp:spPr>
        <a:xfrm>
          <a:off x="8443225" y="2411106"/>
          <a:ext cx="541866" cy="54186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811BD-FAA7-4B46-ABB7-61C73C907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5CFA6B-4D1B-F040-B64A-29080D8A9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3BA95-5967-D54A-8CFE-5D956BAB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A0626A-2988-E144-BE7D-533880A1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689AA-15F7-894E-8D5F-9A05EEFE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629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766AD-92D1-2C40-B310-3BE8AF25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511E08-7214-6D4F-88B8-CC542DDC7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63F42-3287-EF46-875A-89D9546E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6987E-5B78-6943-9C14-E70412BB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88658-553B-DB4F-93D7-07832F8C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468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FE0696-5DAA-1742-9123-7CCA6456C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A057E6-FE2E-204E-993A-8A8F5EBA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EC6D7-FBD8-0C42-89A6-A5207107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3EBEF-C1BD-C74D-B1DF-5C81FA5B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3BD560-E7FB-A547-A188-EDDDCA6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593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9B97E-939B-8941-9597-1469777F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7B5C06-B77B-E24F-A722-46ADC13E0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AF615-E0E8-FA43-BC16-2E804ADD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62CEF-5843-214E-93FB-B2B763CE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E5B8F-BA36-E74D-9A94-04AB5E05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3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A903A-BB9D-B24C-9E57-69812638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37F87-49EA-6746-9D51-545666EDC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55E880-2D4E-0C4F-8075-CA41B17C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08274-A5CE-1240-979F-4B7B1E48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BF9AF-BFBE-3D4C-AB16-2EF98EDB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432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B42B5-7E53-9C48-A134-56167BCB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A5C7-02AD-F043-9D02-1AFB62512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B0683C-246A-F647-9D27-EE353D06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3549E0-3330-8D43-823D-BEAACEE6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761CF7-86E4-2245-8A08-CD0CF394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E88759-D3EF-2946-A3F1-C96F76E3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50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D2F51-DBC6-B04C-986D-EF6BA602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1B1B4A-DE7E-3E47-8BCE-CBFB03B9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E0482B-A86A-C64C-867C-99ADCCEC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BFD73A-DC31-9640-B516-7B8A64F31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AE7B92-0D99-D944-A683-348B08C86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1D057E-8DDD-CD41-8F51-F1722B7E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508624-D74E-D14E-BB91-CE8C2DA4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5EB389-427D-4248-BF10-AA0E1928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262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043FF-BCD4-F54C-A8E0-CD6CFAEF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BE861A-281E-9F45-990C-6CAFEDB0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EABA3B-4C35-7D4F-B5CF-93DDB441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114936-65DA-4445-9269-5E251E0F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136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66960F-E64F-9840-8669-663CE981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D06AF6-B527-7B4A-B711-3D229003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C49278-4602-0949-9264-CAAE37D5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577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13C1B-6987-1E48-A5E6-63332CBA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B14F1-EE25-DC4B-B449-14AC24EB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6C0EF9-6DA3-7440-8631-9FF14F20A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6F1544-5A91-BC44-8940-F9D5C9F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67251-8AAF-5341-B708-BF22CB32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FC2F63-128B-2B41-A7C1-A5CDB39C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922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F301C-FC81-344B-AC8C-9F3EE064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A4682B-918F-2B4A-9EFC-031F8F155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5C8918-95DB-284E-ADBF-9095A0C4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67DA62-E595-DC47-9D2C-931754E8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BE301B-E68B-2E40-9582-FB0ADB45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AE53B4-DA6F-524E-BB80-12EB73DC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58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F812A5-4662-524E-8AA6-9FF0EB3A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6D03A-5433-4B4C-8DD7-F34FAE0C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EEC94-08CE-FF41-85A2-80611BAB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6537-E6B8-A541-A50D-829F2C5773F8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E970DB-6002-4D44-9BC8-F7E49F141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FCC2B-CEDA-FF4A-8EB0-072EADD06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B234-93DF-3F49-922E-320FFABEF4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72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9C31FB-A0B4-2D4C-A2A8-4646EAE3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9093" y="4584879"/>
            <a:ext cx="11882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Antique Olive CompactPS" panose="020B0904030504030204" pitchFamily="34" charset="0"/>
              </a:rPr>
              <a:t>PLANIFICACIÓN DE TALENTO HUMANO 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Antique Olive CompactPS" panose="020B090403050403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9380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860470" y="398864"/>
            <a:ext cx="278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>
                <a:solidFill>
                  <a:srgbClr val="002060"/>
                </a:solidFill>
              </a:rPr>
              <a:t>HOJA DE RUTA</a:t>
            </a:r>
            <a:endParaRPr lang="es-EC" sz="24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3" y="299562"/>
            <a:ext cx="3414779" cy="1144127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159143455"/>
              </p:ext>
            </p:extLst>
          </p:nvPr>
        </p:nvGraphicFramePr>
        <p:xfrm>
          <a:off x="218940" y="1060861"/>
          <a:ext cx="106121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Elipse 16"/>
          <p:cNvSpPr/>
          <p:nvPr/>
        </p:nvSpPr>
        <p:spPr>
          <a:xfrm>
            <a:off x="6658122" y="3770194"/>
            <a:ext cx="541866" cy="5418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984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904032" y="207403"/>
            <a:ext cx="458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800" b="1" dirty="0">
                <a:solidFill>
                  <a:srgbClr val="002060"/>
                </a:solidFill>
              </a:rPr>
              <a:t>NOTAS IMPORTANTES</a:t>
            </a:r>
            <a:endParaRPr lang="es-EC" sz="28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358" y="1395822"/>
            <a:ext cx="11653284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año 2022, se deberán crear 40 puestos. (Art. 58 de la LOSEP)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contratos prorrogados hasta la creación del puesto. (Art. 58 de la LOSEP)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438 Contratos de Servicios Ocasionales ( incluidos 179 nuevos espacios presupuestarios para el Proyecto Atención a la Primera Infancia y 40 Prórroga de Contratos)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 de Puestos Institucional actualizado y aplicación del mismo. (Acuerdo MDT-2019-375.)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suscribirán contratos civiles conforme la necesidad institucional y disponibilidad presupuestaria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prácticas pre profesionales se atenderán en función de los requerimientos de las unidades y estas no generarán gasto alguno por este concepto.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6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BEB7DF-C348-4D42-A7E6-ABAA7F1B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30576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388877" y="457679"/>
            <a:ext cx="458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rgbClr val="002060"/>
                </a:solidFill>
              </a:rPr>
              <a:t>             </a:t>
            </a:r>
            <a:r>
              <a:rPr lang="es-US" sz="2400" b="1" dirty="0">
                <a:solidFill>
                  <a:srgbClr val="002060"/>
                </a:solidFill>
              </a:rPr>
              <a:t>BASE LEGAL</a:t>
            </a:r>
            <a:endParaRPr lang="es-EC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4186565"/>
              </p:ext>
            </p:extLst>
          </p:nvPr>
        </p:nvGraphicFramePr>
        <p:xfrm>
          <a:off x="1918311" y="5908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62" y="2466783"/>
            <a:ext cx="2135475" cy="14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53617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393170" y="281927"/>
            <a:ext cx="420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rgbClr val="002060"/>
                </a:solidFill>
              </a:rPr>
              <a:t>             </a:t>
            </a:r>
            <a:r>
              <a:rPr lang="es-US" sz="2400" b="1" dirty="0">
                <a:solidFill>
                  <a:srgbClr val="002060"/>
                </a:solidFill>
              </a:rPr>
              <a:t>PARA QUE PLANIFICAR</a:t>
            </a:r>
            <a:endParaRPr lang="es-EC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4788033"/>
              </p:ext>
            </p:extLst>
          </p:nvPr>
        </p:nvGraphicFramePr>
        <p:xfrm>
          <a:off x="3578812" y="53617"/>
          <a:ext cx="3955535" cy="452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entágono 10"/>
          <p:cNvSpPr/>
          <p:nvPr/>
        </p:nvSpPr>
        <p:spPr>
          <a:xfrm>
            <a:off x="283631" y="4572773"/>
            <a:ext cx="2928780" cy="107890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79401" y="4618817"/>
            <a:ext cx="2313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NECESIDADES CIUDADANAS.</a:t>
            </a:r>
          </a:p>
          <a:p>
            <a:r>
              <a:rPr lang="es-ES" sz="1200" b="1" dirty="0"/>
              <a:t>(Estatuto Orgánico; POA; Presupuesto)</a:t>
            </a:r>
          </a:p>
          <a:p>
            <a:r>
              <a:rPr lang="es-ES" sz="1200" b="1" dirty="0"/>
              <a:t>PROTECCIÓN DE DERECHOS HUMANOS</a:t>
            </a:r>
          </a:p>
        </p:txBody>
      </p:sp>
      <p:sp>
        <p:nvSpPr>
          <p:cNvPr id="13" name="Flecha a la derecha con muesca 12"/>
          <p:cNvSpPr/>
          <p:nvPr/>
        </p:nvSpPr>
        <p:spPr>
          <a:xfrm>
            <a:off x="5039699" y="4339494"/>
            <a:ext cx="2701651" cy="154546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480472" y="4896674"/>
            <a:ext cx="193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TALENTO HUMANO     NECESARIO</a:t>
            </a:r>
          </a:p>
        </p:txBody>
      </p:sp>
      <p:sp>
        <p:nvSpPr>
          <p:cNvPr id="15" name="Flecha a la derecha con muesca 14"/>
          <p:cNvSpPr/>
          <p:nvPr/>
        </p:nvSpPr>
        <p:spPr>
          <a:xfrm>
            <a:off x="7364330" y="4326843"/>
            <a:ext cx="2782909" cy="1545464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890198" y="4895817"/>
            <a:ext cx="195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PRESUPUESTO </a:t>
            </a:r>
          </a:p>
          <a:p>
            <a:r>
              <a:rPr lang="es-ES" sz="1200" b="1" dirty="0"/>
              <a:t>DISPONIBLE</a:t>
            </a:r>
          </a:p>
        </p:txBody>
      </p:sp>
      <p:sp>
        <p:nvSpPr>
          <p:cNvPr id="17" name="Flecha a la derecha con muesca 16"/>
          <p:cNvSpPr/>
          <p:nvPr/>
        </p:nvSpPr>
        <p:spPr>
          <a:xfrm>
            <a:off x="2883464" y="4362601"/>
            <a:ext cx="2522584" cy="1481171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3235639" y="4840884"/>
            <a:ext cx="222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INSTRUMENTOS TÉCNICOS MANUAL DE PUESTOS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315976" y="4452122"/>
            <a:ext cx="150682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Atención a grupos vulnerables y prioritarios</a:t>
            </a:r>
          </a:p>
        </p:txBody>
      </p:sp>
    </p:spTree>
    <p:extLst>
      <p:ext uri="{BB962C8B-B14F-4D97-AF65-F5344CB8AC3E}">
        <p14:creationId xmlns:p14="http://schemas.microsoft.com/office/powerpoint/2010/main" val="183124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30576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813879" y="457679"/>
            <a:ext cx="839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>
                <a:solidFill>
                  <a:srgbClr val="002060"/>
                </a:solidFill>
              </a:rPr>
              <a:t>COMPONENTES DE LA PLANIFICACIÓN DE TALENTO HUMANO</a:t>
            </a:r>
            <a:endParaRPr lang="es-EC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54730708"/>
              </p:ext>
            </p:extLst>
          </p:nvPr>
        </p:nvGraphicFramePr>
        <p:xfrm>
          <a:off x="1867435" y="1210614"/>
          <a:ext cx="8268237" cy="47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91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30576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4" y="0"/>
            <a:ext cx="2719331" cy="9555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1519708" y="986080"/>
            <a:ext cx="830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>
                <a:solidFill>
                  <a:srgbClr val="002060"/>
                </a:solidFill>
              </a:rPr>
              <a:t>SITUACIÓN AL 2021 - TALENTO HUMANO POR PROCESO</a:t>
            </a:r>
            <a:endParaRPr lang="es-EC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84825"/>
              </p:ext>
            </p:extLst>
          </p:nvPr>
        </p:nvGraphicFramePr>
        <p:xfrm>
          <a:off x="3312369" y="1703588"/>
          <a:ext cx="5522537" cy="364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PROCESO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# SERVIDORES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PORCENTAJE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GOBERNANTE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1,04%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SUSTANTIVO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303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79,11%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ADJETIVO     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76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19,84%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383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100%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5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44446"/>
              </p:ext>
            </p:extLst>
          </p:nvPr>
        </p:nvGraphicFramePr>
        <p:xfrm>
          <a:off x="914400" y="1361793"/>
          <a:ext cx="9637905" cy="4900133"/>
        </p:xfrm>
        <a:graphic>
          <a:graphicData uri="http://schemas.openxmlformats.org/drawingml/2006/table">
            <a:tbl>
              <a:tblPr/>
              <a:tblGrid>
                <a:gridCol w="627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6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DEL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NOMBRAMIENTO</a:t>
                      </a:r>
                      <a:r>
                        <a:rPr lang="es-EC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DE LIBRE REMOCIÓN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NOMBRAMIENTO PERMANENTE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NOMBRAMIENTO PROVISIONAL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CREACIONES DE PUESTOS (PRÓRROGA</a:t>
                      </a:r>
                      <a:r>
                        <a:rPr lang="es-EC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CONTRATOS DE SERVICIOS OCASIONALES)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DE SERVICIOS OCASIONALES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 INDEFINIDO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5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TRASPASOS,</a:t>
                      </a:r>
                      <a:r>
                        <a:rPr lang="es-EC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CAMBIOS, TRASLADOS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CIVILES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PRÀCTICAS PREPROFESIONALES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DESVINCULACIONES ( 1 JUBILACIÓN)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0" y="150260"/>
            <a:ext cx="2240790" cy="107768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588483" y="150260"/>
            <a:ext cx="5787765" cy="880050"/>
            <a:chOff x="413411" y="1656872"/>
            <a:chExt cx="5787765" cy="1062720"/>
          </a:xfrm>
        </p:grpSpPr>
        <p:sp>
          <p:nvSpPr>
            <p:cNvPr id="8" name="Rectángulo redondeado 7"/>
            <p:cNvSpPr/>
            <p:nvPr/>
          </p:nvSpPr>
          <p:spPr>
            <a:xfrm>
              <a:off x="413411" y="1656872"/>
              <a:ext cx="5787765" cy="1062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465289" y="1708750"/>
              <a:ext cx="5684009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764" tIns="0" rIns="218764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>
                  <a:solidFill>
                    <a:schemeClr val="tx1"/>
                  </a:solidFill>
                </a:rPr>
                <a:t>             PLANTILLA DE TALENTO HUMANO 2022</a:t>
              </a:r>
              <a:endParaRPr lang="es-EC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3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35285"/>
            <a:ext cx="12192000" cy="685800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14173"/>
              </p:ext>
            </p:extLst>
          </p:nvPr>
        </p:nvGraphicFramePr>
        <p:xfrm>
          <a:off x="2408349" y="1991051"/>
          <a:ext cx="7956876" cy="1931623"/>
        </p:xfrm>
        <a:graphic>
          <a:graphicData uri="http://schemas.openxmlformats.org/drawingml/2006/table">
            <a:tbl>
              <a:tblPr/>
              <a:tblGrid>
                <a:gridCol w="555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6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DESCRIPCIÒN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JUBILACIÒN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</a:t>
                      </a:r>
                      <a:r>
                        <a:rPr lang="es-EC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PLAZO. CONTRATO DE SERVICIOS OCASIONALES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0" y="150260"/>
            <a:ext cx="2240790" cy="107768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588483" y="371647"/>
            <a:ext cx="7229771" cy="856298"/>
            <a:chOff x="413411" y="1656872"/>
            <a:chExt cx="5787765" cy="1087105"/>
          </a:xfrm>
        </p:grpSpPr>
        <p:sp>
          <p:nvSpPr>
            <p:cNvPr id="8" name="Rectángulo redondeado 7"/>
            <p:cNvSpPr/>
            <p:nvPr/>
          </p:nvSpPr>
          <p:spPr>
            <a:xfrm>
              <a:off x="413411" y="1656872"/>
              <a:ext cx="5787765" cy="1062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465289" y="1785013"/>
              <a:ext cx="5684009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764" tIns="0" rIns="2187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>
                  <a:solidFill>
                    <a:schemeClr val="tx1"/>
                  </a:solidFill>
                </a:rPr>
                <a:t>            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>
                  <a:solidFill>
                    <a:schemeClr val="tx1"/>
                  </a:solidFill>
                </a:rPr>
                <a:t>            </a:t>
              </a:r>
              <a:r>
                <a:rPr lang="es-ES" b="1" dirty="0">
                  <a:solidFill>
                    <a:schemeClr val="tx1"/>
                  </a:solidFill>
                </a:rPr>
                <a:t>OPTIMIZACION / RACIONALIZACIÓN DEL TALENTO HUMANO</a:t>
              </a:r>
              <a:endParaRPr lang="es-EC" dirty="0">
                <a:solidFill>
                  <a:schemeClr val="tx1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>
                  <a:solidFill>
                    <a:schemeClr val="tx1"/>
                  </a:solidFill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86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788122" y="441021"/>
            <a:ext cx="617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rgbClr val="002060"/>
                </a:solidFill>
              </a:rPr>
              <a:t> </a:t>
            </a:r>
            <a:r>
              <a:rPr lang="es-US" sz="2000" b="1" dirty="0">
                <a:solidFill>
                  <a:srgbClr val="002060"/>
                </a:solidFill>
              </a:rPr>
              <a:t>SITUACIÓN 2021 VS. SITUACIÓN 2022</a:t>
            </a:r>
            <a:endParaRPr lang="es-EC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74798"/>
              </p:ext>
            </p:extLst>
          </p:nvPr>
        </p:nvGraphicFramePr>
        <p:xfrm>
          <a:off x="1344590" y="1029098"/>
          <a:ext cx="8803962" cy="4685711"/>
        </p:xfrm>
        <a:graphic>
          <a:graphicData uri="http://schemas.openxmlformats.org/drawingml/2006/table">
            <a:tbl>
              <a:tblPr/>
              <a:tblGrid>
                <a:gridCol w="364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9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SITUACIÓN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SITUACIÓN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$6.624.960,64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$9.878.348,34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VACANTES Y</a:t>
                      </a:r>
                      <a:r>
                        <a:rPr lang="es-EC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ESPACIOS PRESUPUESTARIOS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OPTIMIZACIÓN TALENTO</a:t>
                      </a:r>
                      <a:r>
                        <a:rPr lang="es-EC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HUMANO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NUEVOS REQUERIMIENTOS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86">
                <a:tc>
                  <a:txBody>
                    <a:bodyPr/>
                    <a:lstStyle/>
                    <a:p>
                      <a:pPr algn="l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02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186">
                <a:tc>
                  <a:txBody>
                    <a:bodyPr/>
                    <a:lstStyle/>
                    <a:p>
                      <a:pPr algn="l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55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 ENTRE SITUACION 2021 Y SITUACION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SERVIDORES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0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C67FC-30FD-1E4A-8EE5-694D50B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A78016-EF53-DE46-993B-E75B53DB5BEE}"/>
              </a:ext>
            </a:extLst>
          </p:cNvPr>
          <p:cNvSpPr txBox="1"/>
          <p:nvPr/>
        </p:nvSpPr>
        <p:spPr>
          <a:xfrm>
            <a:off x="828013" y="489620"/>
            <a:ext cx="617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rgbClr val="002060"/>
                </a:solidFill>
              </a:rPr>
              <a:t> </a:t>
            </a:r>
            <a:r>
              <a:rPr lang="es-US" sz="2000" b="1" dirty="0">
                <a:solidFill>
                  <a:srgbClr val="002060"/>
                </a:solidFill>
              </a:rPr>
              <a:t>SITUACIÓN 2022</a:t>
            </a:r>
            <a:endParaRPr lang="es-EC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30063"/>
              </p:ext>
            </p:extLst>
          </p:nvPr>
        </p:nvGraphicFramePr>
        <p:xfrm>
          <a:off x="565597" y="2590652"/>
          <a:ext cx="4724400" cy="1028310"/>
        </p:xfrm>
        <a:graphic>
          <a:graphicData uri="http://schemas.openxmlformats.org/drawingml/2006/table">
            <a:tbl>
              <a:tblPr/>
              <a:tblGrid>
                <a:gridCol w="295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1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 EN PERSONAL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$ 9.607.598,50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BENEFICIOS DE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$ 270.749,83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295688A-2DC4-4F50-BD1E-08F68812E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204098"/>
              </p:ext>
            </p:extLst>
          </p:nvPr>
        </p:nvGraphicFramePr>
        <p:xfrm>
          <a:off x="5855595" y="1677392"/>
          <a:ext cx="4892121" cy="345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993968" y="1671698"/>
            <a:ext cx="177644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</a:rPr>
              <a:t>$ 9.878.348,34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970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506</Words>
  <Application>Microsoft Office PowerPoint</Application>
  <PresentationFormat>Panorámica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Antique Olive CompactPS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Equipo</cp:lastModifiedBy>
  <cp:revision>69</cp:revision>
  <cp:lastPrinted>2021-12-27T18:57:22Z</cp:lastPrinted>
  <dcterms:created xsi:type="dcterms:W3CDTF">2021-10-13T17:31:43Z</dcterms:created>
  <dcterms:modified xsi:type="dcterms:W3CDTF">2022-01-04T06:58:34Z</dcterms:modified>
</cp:coreProperties>
</file>