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2D050"/>
    <a:srgbClr val="FF33CC"/>
    <a:srgbClr val="DAE3F3"/>
    <a:srgbClr val="A9C09A"/>
    <a:srgbClr val="B8D996"/>
    <a:srgbClr val="7F9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9838F-AEFF-4D7B-8320-49E33AF786E0}" type="datetimeFigureOut">
              <a:rPr lang="es-EC" smtClean="0"/>
              <a:t>4/1/22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612C1-5C3C-49D0-AEC2-CAA048A1CE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235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591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4/1/22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122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4/1/22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611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4/1/22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419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8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4/1/22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34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4/1/22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173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4/1/22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93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4/1/22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096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4/1/22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489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4/1/22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241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4/1/22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108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4/1/22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101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38A5-0EDD-4D09-B4B0-199C68D1D919}" type="datetimeFigureOut">
              <a:rPr lang="es-EC" smtClean="0"/>
              <a:t>4/1/22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27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55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56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64905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641763" y="1636926"/>
            <a:ext cx="9043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COMITÉ PRO MEJORAS BUENOS AIRES BAJO</a:t>
            </a:r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12" name="CuadroTexto 11"/>
          <p:cNvSpPr txBox="1"/>
          <p:nvPr/>
        </p:nvSpPr>
        <p:spPr>
          <a:xfrm>
            <a:off x="2024714" y="4437693"/>
            <a:ext cx="827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EUGENIO ESPEJO </a:t>
            </a:r>
            <a:r>
              <a:rPr lang="en-U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SAN ISIDRO DEL INCA</a:t>
            </a:r>
          </a:p>
        </p:txBody>
      </p:sp>
    </p:spTree>
    <p:extLst>
      <p:ext uri="{BB962C8B-B14F-4D97-AF65-F5344CB8AC3E}">
        <p14:creationId xmlns:p14="http://schemas.microsoft.com/office/powerpoint/2010/main" val="361968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89156" y="75652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COMITÉ PROMEJORAS DEL BARRIO “BUENOS AIRES BAJO”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444476" y="645903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ISISRO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02584" y="860655"/>
            <a:ext cx="543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ASENTAMIENTO: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05" y="1274667"/>
            <a:ext cx="2553782" cy="1976507"/>
          </a:xfrm>
          <a:prstGeom prst="rect">
            <a:avLst/>
          </a:prstGeom>
        </p:spPr>
      </p:pic>
      <p:graphicFrame>
        <p:nvGraphicFramePr>
          <p:cNvPr id="1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931305"/>
              </p:ext>
            </p:extLst>
          </p:nvPr>
        </p:nvGraphicFramePr>
        <p:xfrm>
          <a:off x="250007" y="1274667"/>
          <a:ext cx="6499968" cy="516068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80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5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 (ACTUAL):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Años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72,72 %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 Hab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(D203-80) / A 31(PQ)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9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Fabrica / (A) Aislada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2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 / (PE/CPN) Protección Ecológica/Conservación del Patrimonio Natural 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9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/  </a:t>
                      </a: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69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</a:t>
                      </a: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I-0025-EAH-AT-DMGR-2021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24 de mayo de 2021</a:t>
                      </a:r>
                      <a:r>
                        <a:rPr kumimoji="0" lang="es-EC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el AHHYC “Buenos Aires” presenta frente a deslizamientos un Riesgo Moderado Mitigable para los todos los lotes.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95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2,687.38</a:t>
                      </a: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9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POR BSQ EN LOTES: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186.90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9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DE QUEBRADA ABIERTA: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4,823.50</a:t>
                      </a: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9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 Y PASAJE: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1,298.29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31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(ÁREA TOTAL):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8,996.07</a:t>
                      </a: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UERB-AZEE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1669"/>
              </p:ext>
            </p:extLst>
          </p:nvPr>
        </p:nvGraphicFramePr>
        <p:xfrm>
          <a:off x="6874058" y="5459813"/>
          <a:ext cx="2545129" cy="975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93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66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050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0D2EE2C-FC73-4569-96E0-99FFF19363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96" t="20027" r="39216" b="28945"/>
          <a:stretch/>
        </p:blipFill>
        <p:spPr>
          <a:xfrm>
            <a:off x="9534617" y="1273207"/>
            <a:ext cx="2533497" cy="197796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77F0001-2371-48F1-8071-91BF7721E7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58" t="20027" r="39441" b="28746"/>
          <a:stretch/>
        </p:blipFill>
        <p:spPr>
          <a:xfrm>
            <a:off x="6865406" y="3349355"/>
            <a:ext cx="2553782" cy="200117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BFC6B79-BC63-4177-BFA8-E3F502482B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689" t="47798" r="31716" b="7907"/>
          <a:stretch/>
        </p:blipFill>
        <p:spPr>
          <a:xfrm>
            <a:off x="9543270" y="3349357"/>
            <a:ext cx="2533497" cy="2752864"/>
          </a:xfrm>
          <a:prstGeom prst="rect">
            <a:avLst/>
          </a:prstGeom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9597822-C909-4739-BB46-45CDCD4A40FF}"/>
              </a:ext>
            </a:extLst>
          </p:cNvPr>
          <p:cNvCxnSpPr>
            <a:cxnSpLocks/>
          </p:cNvCxnSpPr>
          <p:nvPr/>
        </p:nvCxnSpPr>
        <p:spPr>
          <a:xfrm>
            <a:off x="10262410" y="5216816"/>
            <a:ext cx="296299" cy="133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3988CF4-9144-4364-8B3A-06F937F93772}"/>
              </a:ext>
            </a:extLst>
          </p:cNvPr>
          <p:cNvCxnSpPr>
            <a:cxnSpLocks/>
          </p:cNvCxnSpPr>
          <p:nvPr/>
        </p:nvCxnSpPr>
        <p:spPr>
          <a:xfrm>
            <a:off x="10653676" y="5350535"/>
            <a:ext cx="401701" cy="1476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859E8D70-0220-4B34-834D-03277B3A0137}"/>
              </a:ext>
            </a:extLst>
          </p:cNvPr>
          <p:cNvCxnSpPr>
            <a:cxnSpLocks/>
          </p:cNvCxnSpPr>
          <p:nvPr/>
        </p:nvCxnSpPr>
        <p:spPr>
          <a:xfrm flipV="1">
            <a:off x="11150344" y="5174200"/>
            <a:ext cx="214861" cy="352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78136F53-853C-4A89-961B-094A480410D2}"/>
              </a:ext>
            </a:extLst>
          </p:cNvPr>
          <p:cNvCxnSpPr>
            <a:cxnSpLocks/>
          </p:cNvCxnSpPr>
          <p:nvPr/>
        </p:nvCxnSpPr>
        <p:spPr>
          <a:xfrm flipV="1">
            <a:off x="11398878" y="4725789"/>
            <a:ext cx="143429" cy="369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8E1C937A-DD9C-4AFF-B411-A25B48797ADF}"/>
              </a:ext>
            </a:extLst>
          </p:cNvPr>
          <p:cNvSpPr/>
          <p:nvPr/>
        </p:nvSpPr>
        <p:spPr>
          <a:xfrm>
            <a:off x="11173167" y="3533737"/>
            <a:ext cx="663031" cy="1825157"/>
          </a:xfrm>
          <a:custGeom>
            <a:avLst/>
            <a:gdLst>
              <a:gd name="connsiteX0" fmla="*/ 0 w 663031"/>
              <a:gd name="connsiteY0" fmla="*/ 1748653 h 1825157"/>
              <a:gd name="connsiteX1" fmla="*/ 163936 w 663031"/>
              <a:gd name="connsiteY1" fmla="*/ 1825157 h 1825157"/>
              <a:gd name="connsiteX2" fmla="*/ 306014 w 663031"/>
              <a:gd name="connsiteY2" fmla="*/ 1468140 h 1825157"/>
              <a:gd name="connsiteX3" fmla="*/ 357016 w 663031"/>
              <a:gd name="connsiteY3" fmla="*/ 1329705 h 1825157"/>
              <a:gd name="connsiteX4" fmla="*/ 411662 w 663031"/>
              <a:gd name="connsiteY4" fmla="*/ 1194913 h 1825157"/>
              <a:gd name="connsiteX5" fmla="*/ 440806 w 663031"/>
              <a:gd name="connsiteY5" fmla="*/ 1111124 h 1825157"/>
              <a:gd name="connsiteX6" fmla="*/ 448092 w 663031"/>
              <a:gd name="connsiteY6" fmla="*/ 1078336 h 1825157"/>
              <a:gd name="connsiteX7" fmla="*/ 663031 w 663031"/>
              <a:gd name="connsiteY7" fmla="*/ 1016405 h 1825157"/>
              <a:gd name="connsiteX8" fmla="*/ 622957 w 663031"/>
              <a:gd name="connsiteY8" fmla="*/ 892542 h 1825157"/>
              <a:gd name="connsiteX9" fmla="*/ 542811 w 663031"/>
              <a:gd name="connsiteY9" fmla="*/ 972688 h 1825157"/>
              <a:gd name="connsiteX10" fmla="*/ 495451 w 663031"/>
              <a:gd name="connsiteY10" fmla="*/ 1001833 h 1825157"/>
              <a:gd name="connsiteX11" fmla="*/ 433520 w 663031"/>
              <a:gd name="connsiteY11" fmla="*/ 987261 h 1825157"/>
              <a:gd name="connsiteX12" fmla="*/ 400733 w 663031"/>
              <a:gd name="connsiteY12" fmla="*/ 932615 h 1825157"/>
              <a:gd name="connsiteX13" fmla="*/ 360659 w 663031"/>
              <a:gd name="connsiteY13" fmla="*/ 859755 h 1825157"/>
              <a:gd name="connsiteX14" fmla="*/ 349730 w 663031"/>
              <a:gd name="connsiteY14" fmla="*/ 765036 h 1825157"/>
              <a:gd name="connsiteX15" fmla="*/ 364302 w 663031"/>
              <a:gd name="connsiteY15" fmla="*/ 571955 h 1825157"/>
              <a:gd name="connsiteX16" fmla="*/ 393447 w 663031"/>
              <a:gd name="connsiteY16" fmla="*/ 469951 h 1825157"/>
              <a:gd name="connsiteX17" fmla="*/ 397090 w 663031"/>
              <a:gd name="connsiteY17" fmla="*/ 397090 h 1825157"/>
              <a:gd name="connsiteX18" fmla="*/ 346087 w 663031"/>
              <a:gd name="connsiteY18" fmla="*/ 258655 h 1825157"/>
              <a:gd name="connsiteX19" fmla="*/ 327872 w 663031"/>
              <a:gd name="connsiteY19" fmla="*/ 83790 h 1825157"/>
              <a:gd name="connsiteX20" fmla="*/ 331515 w 663031"/>
              <a:gd name="connsiteY20" fmla="*/ 0 h 1825157"/>
              <a:gd name="connsiteX21" fmla="*/ 105647 w 663031"/>
              <a:gd name="connsiteY21" fmla="*/ 0 h 1825157"/>
              <a:gd name="connsiteX22" fmla="*/ 145721 w 663031"/>
              <a:gd name="connsiteY22" fmla="*/ 58288 h 1825157"/>
              <a:gd name="connsiteX23" fmla="*/ 167579 w 663031"/>
              <a:gd name="connsiteY23" fmla="*/ 127506 h 1825157"/>
              <a:gd name="connsiteX24" fmla="*/ 211295 w 663031"/>
              <a:gd name="connsiteY24" fmla="*/ 189438 h 1825157"/>
              <a:gd name="connsiteX25" fmla="*/ 244082 w 663031"/>
              <a:gd name="connsiteY25" fmla="*/ 338802 h 1825157"/>
              <a:gd name="connsiteX26" fmla="*/ 269584 w 663031"/>
              <a:gd name="connsiteY26" fmla="*/ 422591 h 1825157"/>
              <a:gd name="connsiteX27" fmla="*/ 287799 w 663031"/>
              <a:gd name="connsiteY27" fmla="*/ 488166 h 1825157"/>
              <a:gd name="connsiteX28" fmla="*/ 269584 w 663031"/>
              <a:gd name="connsiteY28" fmla="*/ 539168 h 1825157"/>
              <a:gd name="connsiteX29" fmla="*/ 247725 w 663031"/>
              <a:gd name="connsiteY29" fmla="*/ 633887 h 1825157"/>
              <a:gd name="connsiteX30" fmla="*/ 247725 w 663031"/>
              <a:gd name="connsiteY30" fmla="*/ 703104 h 1825157"/>
              <a:gd name="connsiteX31" fmla="*/ 236796 w 663031"/>
              <a:gd name="connsiteY31" fmla="*/ 848826 h 1825157"/>
              <a:gd name="connsiteX32" fmla="*/ 240439 w 663031"/>
              <a:gd name="connsiteY32" fmla="*/ 888899 h 1825157"/>
              <a:gd name="connsiteX33" fmla="*/ 251368 w 663031"/>
              <a:gd name="connsiteY33" fmla="*/ 954473 h 1825157"/>
              <a:gd name="connsiteX34" fmla="*/ 273227 w 663031"/>
              <a:gd name="connsiteY34" fmla="*/ 1005476 h 1825157"/>
              <a:gd name="connsiteX35" fmla="*/ 247725 w 663031"/>
              <a:gd name="connsiteY35" fmla="*/ 1045549 h 1825157"/>
              <a:gd name="connsiteX36" fmla="*/ 207652 w 663031"/>
              <a:gd name="connsiteY36" fmla="*/ 1213128 h 1825157"/>
              <a:gd name="connsiteX37" fmla="*/ 145721 w 663031"/>
              <a:gd name="connsiteY37" fmla="*/ 1366136 h 1825157"/>
              <a:gd name="connsiteX38" fmla="*/ 83789 w 663031"/>
              <a:gd name="connsiteY38" fmla="*/ 1522786 h 1825157"/>
              <a:gd name="connsiteX39" fmla="*/ 36430 w 663031"/>
              <a:gd name="connsiteY39" fmla="*/ 1635720 h 1825157"/>
              <a:gd name="connsiteX40" fmla="*/ 0 w 663031"/>
              <a:gd name="connsiteY40" fmla="*/ 1748653 h 182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63031" h="1825157">
                <a:moveTo>
                  <a:pt x="0" y="1748653"/>
                </a:moveTo>
                <a:lnTo>
                  <a:pt x="163936" y="1825157"/>
                </a:lnTo>
                <a:lnTo>
                  <a:pt x="306014" y="1468140"/>
                </a:lnTo>
                <a:lnTo>
                  <a:pt x="357016" y="1329705"/>
                </a:lnTo>
                <a:lnTo>
                  <a:pt x="411662" y="1194913"/>
                </a:lnTo>
                <a:lnTo>
                  <a:pt x="440806" y="1111124"/>
                </a:lnTo>
                <a:lnTo>
                  <a:pt x="448092" y="1078336"/>
                </a:lnTo>
                <a:lnTo>
                  <a:pt x="663031" y="1016405"/>
                </a:lnTo>
                <a:lnTo>
                  <a:pt x="622957" y="892542"/>
                </a:lnTo>
                <a:lnTo>
                  <a:pt x="542811" y="972688"/>
                </a:lnTo>
                <a:lnTo>
                  <a:pt x="495451" y="1001833"/>
                </a:lnTo>
                <a:lnTo>
                  <a:pt x="433520" y="987261"/>
                </a:lnTo>
                <a:lnTo>
                  <a:pt x="400733" y="932615"/>
                </a:lnTo>
                <a:lnTo>
                  <a:pt x="360659" y="859755"/>
                </a:lnTo>
                <a:lnTo>
                  <a:pt x="349730" y="765036"/>
                </a:lnTo>
                <a:lnTo>
                  <a:pt x="364302" y="571955"/>
                </a:lnTo>
                <a:lnTo>
                  <a:pt x="393447" y="469951"/>
                </a:lnTo>
                <a:lnTo>
                  <a:pt x="397090" y="397090"/>
                </a:lnTo>
                <a:lnTo>
                  <a:pt x="346087" y="258655"/>
                </a:lnTo>
                <a:lnTo>
                  <a:pt x="327872" y="83790"/>
                </a:lnTo>
                <a:lnTo>
                  <a:pt x="331515" y="0"/>
                </a:lnTo>
                <a:lnTo>
                  <a:pt x="105647" y="0"/>
                </a:lnTo>
                <a:lnTo>
                  <a:pt x="145721" y="58288"/>
                </a:lnTo>
                <a:lnTo>
                  <a:pt x="167579" y="127506"/>
                </a:lnTo>
                <a:lnTo>
                  <a:pt x="211295" y="189438"/>
                </a:lnTo>
                <a:lnTo>
                  <a:pt x="244082" y="338802"/>
                </a:lnTo>
                <a:lnTo>
                  <a:pt x="269584" y="422591"/>
                </a:lnTo>
                <a:lnTo>
                  <a:pt x="287799" y="488166"/>
                </a:lnTo>
                <a:lnTo>
                  <a:pt x="269584" y="539168"/>
                </a:lnTo>
                <a:lnTo>
                  <a:pt x="247725" y="633887"/>
                </a:lnTo>
                <a:lnTo>
                  <a:pt x="247725" y="703104"/>
                </a:lnTo>
                <a:lnTo>
                  <a:pt x="236796" y="848826"/>
                </a:lnTo>
                <a:lnTo>
                  <a:pt x="240439" y="888899"/>
                </a:lnTo>
                <a:lnTo>
                  <a:pt x="251368" y="954473"/>
                </a:lnTo>
                <a:lnTo>
                  <a:pt x="273227" y="1005476"/>
                </a:lnTo>
                <a:lnTo>
                  <a:pt x="247725" y="1045549"/>
                </a:lnTo>
                <a:lnTo>
                  <a:pt x="207652" y="1213128"/>
                </a:lnTo>
                <a:lnTo>
                  <a:pt x="145721" y="1366136"/>
                </a:lnTo>
                <a:lnTo>
                  <a:pt x="83789" y="1522786"/>
                </a:lnTo>
                <a:lnTo>
                  <a:pt x="36430" y="1635720"/>
                </a:lnTo>
                <a:lnTo>
                  <a:pt x="0" y="1748653"/>
                </a:lnTo>
                <a:close/>
              </a:path>
            </a:pathLst>
          </a:cu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250007" y="5783072"/>
            <a:ext cx="11941993" cy="1164006"/>
            <a:chOff x="159825" y="5716019"/>
            <a:chExt cx="11941993" cy="1164006"/>
          </a:xfrm>
        </p:grpSpPr>
        <p:pic>
          <p:nvPicPr>
            <p:cNvPr id="2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16755" b="-179016"/>
            <a:stretch/>
          </p:blipFill>
          <p:spPr>
            <a:xfrm>
              <a:off x="159825" y="6545088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829831" y="5716019"/>
              <a:ext cx="9271987" cy="1034693"/>
              <a:chOff x="2829831" y="5716019"/>
              <a:chExt cx="9271987" cy="1034693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829831" y="6473900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61188" y="5716019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8319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498887" y="1166276"/>
            <a:ext cx="600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ASENTAMIENTO:</a:t>
            </a:r>
          </a:p>
        </p:txBody>
      </p:sp>
      <p:sp>
        <p:nvSpPr>
          <p:cNvPr id="69" name="CuadroTexto 68"/>
          <p:cNvSpPr txBox="1"/>
          <p:nvPr/>
        </p:nvSpPr>
        <p:spPr>
          <a:xfrm rot="1838921">
            <a:off x="6897820" y="3218580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dirty="0">
                <a:solidFill>
                  <a:schemeClr val="bg1"/>
                </a:solidFill>
              </a:rPr>
              <a:t>Calle José E19D</a:t>
            </a:r>
          </a:p>
        </p:txBody>
      </p:sp>
      <p:pic>
        <p:nvPicPr>
          <p:cNvPr id="31" name="Picture 2" descr="C:\Users\efimbaquingo\Desktop\documentos nueva cordinacion 2014\BUENOS AIRES.jpg"/>
          <p:cNvPicPr>
            <a:picLocks noChangeAspect="1" noChangeArrowheads="1"/>
          </p:cNvPicPr>
          <p:nvPr/>
        </p:nvPicPr>
        <p:blipFill>
          <a:blip r:embed="rId2"/>
          <a:srcRect l="25000" t="23738" r="25000" b="12925"/>
          <a:stretch>
            <a:fillRect/>
          </a:stretch>
        </p:blipFill>
        <p:spPr bwMode="auto">
          <a:xfrm>
            <a:off x="567559" y="1610926"/>
            <a:ext cx="9049407" cy="4665833"/>
          </a:xfrm>
          <a:prstGeom prst="rect">
            <a:avLst/>
          </a:prstGeom>
          <a:noFill/>
        </p:spPr>
      </p:pic>
      <p:cxnSp>
        <p:nvCxnSpPr>
          <p:cNvPr id="13" name="Conector recto de flecha 12"/>
          <p:cNvCxnSpPr/>
          <p:nvPr/>
        </p:nvCxnSpPr>
        <p:spPr>
          <a:xfrm flipV="1">
            <a:off x="4489315" y="5034065"/>
            <a:ext cx="35388" cy="152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1789156" y="75652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COMITÉ PROMEJORAS DEL BARRIO “BUENOS AIRES BAJO”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3499991" y="638104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ISISRO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E091B260-DED7-4060-A059-94993D5B9806}"/>
              </a:ext>
            </a:extLst>
          </p:cNvPr>
          <p:cNvSpPr/>
          <p:nvPr/>
        </p:nvSpPr>
        <p:spPr>
          <a:xfrm>
            <a:off x="4138863" y="3208421"/>
            <a:ext cx="1211179" cy="1207168"/>
          </a:xfrm>
          <a:custGeom>
            <a:avLst/>
            <a:gdLst>
              <a:gd name="connsiteX0" fmla="*/ 0 w 1211179"/>
              <a:gd name="connsiteY0" fmla="*/ 152400 h 1207168"/>
              <a:gd name="connsiteX1" fmla="*/ 24063 w 1211179"/>
              <a:gd name="connsiteY1" fmla="*/ 104274 h 1207168"/>
              <a:gd name="connsiteX2" fmla="*/ 60158 w 1211179"/>
              <a:gd name="connsiteY2" fmla="*/ 32084 h 1207168"/>
              <a:gd name="connsiteX3" fmla="*/ 76200 w 1211179"/>
              <a:gd name="connsiteY3" fmla="*/ 0 h 1207168"/>
              <a:gd name="connsiteX4" fmla="*/ 256674 w 1211179"/>
              <a:gd name="connsiteY4" fmla="*/ 184484 h 1207168"/>
              <a:gd name="connsiteX5" fmla="*/ 316832 w 1211179"/>
              <a:gd name="connsiteY5" fmla="*/ 220579 h 1207168"/>
              <a:gd name="connsiteX6" fmla="*/ 381000 w 1211179"/>
              <a:gd name="connsiteY6" fmla="*/ 236621 h 1207168"/>
              <a:gd name="connsiteX7" fmla="*/ 449179 w 1211179"/>
              <a:gd name="connsiteY7" fmla="*/ 324853 h 1207168"/>
              <a:gd name="connsiteX8" fmla="*/ 561474 w 1211179"/>
              <a:gd name="connsiteY8" fmla="*/ 461211 h 1207168"/>
              <a:gd name="connsiteX9" fmla="*/ 737937 w 1211179"/>
              <a:gd name="connsiteY9" fmla="*/ 561474 h 1207168"/>
              <a:gd name="connsiteX10" fmla="*/ 794084 w 1211179"/>
              <a:gd name="connsiteY10" fmla="*/ 581526 h 1207168"/>
              <a:gd name="connsiteX11" fmla="*/ 1211179 w 1211179"/>
              <a:gd name="connsiteY11" fmla="*/ 1163053 h 1207168"/>
              <a:gd name="connsiteX12" fmla="*/ 1070811 w 1211179"/>
              <a:gd name="connsiteY12" fmla="*/ 1207168 h 1207168"/>
              <a:gd name="connsiteX13" fmla="*/ 737937 w 1211179"/>
              <a:gd name="connsiteY13" fmla="*/ 653716 h 1207168"/>
              <a:gd name="connsiteX14" fmla="*/ 613611 w 1211179"/>
              <a:gd name="connsiteY14" fmla="*/ 597568 h 1207168"/>
              <a:gd name="connsiteX15" fmla="*/ 501316 w 1211179"/>
              <a:gd name="connsiteY15" fmla="*/ 469232 h 1207168"/>
              <a:gd name="connsiteX16" fmla="*/ 417095 w 1211179"/>
              <a:gd name="connsiteY16" fmla="*/ 376990 h 1207168"/>
              <a:gd name="connsiteX17" fmla="*/ 352926 w 1211179"/>
              <a:gd name="connsiteY17" fmla="*/ 292768 h 1207168"/>
              <a:gd name="connsiteX18" fmla="*/ 240632 w 1211179"/>
              <a:gd name="connsiteY18" fmla="*/ 232611 h 1207168"/>
              <a:gd name="connsiteX19" fmla="*/ 184484 w 1211179"/>
              <a:gd name="connsiteY19" fmla="*/ 212558 h 1207168"/>
              <a:gd name="connsiteX20" fmla="*/ 92242 w 1211179"/>
              <a:gd name="connsiteY20" fmla="*/ 192505 h 1207168"/>
              <a:gd name="connsiteX21" fmla="*/ 0 w 1211179"/>
              <a:gd name="connsiteY21" fmla="*/ 152400 h 1207168"/>
              <a:gd name="connsiteX0" fmla="*/ 0 w 1211179"/>
              <a:gd name="connsiteY0" fmla="*/ 152400 h 1207168"/>
              <a:gd name="connsiteX1" fmla="*/ 24063 w 1211179"/>
              <a:gd name="connsiteY1" fmla="*/ 104274 h 1207168"/>
              <a:gd name="connsiteX2" fmla="*/ 60158 w 1211179"/>
              <a:gd name="connsiteY2" fmla="*/ 32084 h 1207168"/>
              <a:gd name="connsiteX3" fmla="*/ 76200 w 1211179"/>
              <a:gd name="connsiteY3" fmla="*/ 0 h 1207168"/>
              <a:gd name="connsiteX4" fmla="*/ 256674 w 1211179"/>
              <a:gd name="connsiteY4" fmla="*/ 184484 h 1207168"/>
              <a:gd name="connsiteX5" fmla="*/ 316832 w 1211179"/>
              <a:gd name="connsiteY5" fmla="*/ 220579 h 1207168"/>
              <a:gd name="connsiteX6" fmla="*/ 381000 w 1211179"/>
              <a:gd name="connsiteY6" fmla="*/ 236621 h 1207168"/>
              <a:gd name="connsiteX7" fmla="*/ 449179 w 1211179"/>
              <a:gd name="connsiteY7" fmla="*/ 324853 h 1207168"/>
              <a:gd name="connsiteX8" fmla="*/ 561474 w 1211179"/>
              <a:gd name="connsiteY8" fmla="*/ 461211 h 1207168"/>
              <a:gd name="connsiteX9" fmla="*/ 737937 w 1211179"/>
              <a:gd name="connsiteY9" fmla="*/ 561474 h 1207168"/>
              <a:gd name="connsiteX10" fmla="*/ 794084 w 1211179"/>
              <a:gd name="connsiteY10" fmla="*/ 581526 h 1207168"/>
              <a:gd name="connsiteX11" fmla="*/ 1211179 w 1211179"/>
              <a:gd name="connsiteY11" fmla="*/ 1163053 h 1207168"/>
              <a:gd name="connsiteX12" fmla="*/ 1070811 w 1211179"/>
              <a:gd name="connsiteY12" fmla="*/ 1207168 h 1207168"/>
              <a:gd name="connsiteX13" fmla="*/ 737937 w 1211179"/>
              <a:gd name="connsiteY13" fmla="*/ 653716 h 1207168"/>
              <a:gd name="connsiteX14" fmla="*/ 613611 w 1211179"/>
              <a:gd name="connsiteY14" fmla="*/ 597568 h 1207168"/>
              <a:gd name="connsiteX15" fmla="*/ 501316 w 1211179"/>
              <a:gd name="connsiteY15" fmla="*/ 469232 h 1207168"/>
              <a:gd name="connsiteX16" fmla="*/ 417095 w 1211179"/>
              <a:gd name="connsiteY16" fmla="*/ 376990 h 1207168"/>
              <a:gd name="connsiteX17" fmla="*/ 352926 w 1211179"/>
              <a:gd name="connsiteY17" fmla="*/ 292768 h 1207168"/>
              <a:gd name="connsiteX18" fmla="*/ 240632 w 1211179"/>
              <a:gd name="connsiteY18" fmla="*/ 232611 h 1207168"/>
              <a:gd name="connsiteX19" fmla="*/ 184484 w 1211179"/>
              <a:gd name="connsiteY19" fmla="*/ 212558 h 1207168"/>
              <a:gd name="connsiteX20" fmla="*/ 92242 w 1211179"/>
              <a:gd name="connsiteY20" fmla="*/ 192505 h 1207168"/>
              <a:gd name="connsiteX21" fmla="*/ 0 w 1211179"/>
              <a:gd name="connsiteY21" fmla="*/ 152400 h 1207168"/>
              <a:gd name="connsiteX0" fmla="*/ 0 w 1211179"/>
              <a:gd name="connsiteY0" fmla="*/ 152400 h 1207168"/>
              <a:gd name="connsiteX1" fmla="*/ 24063 w 1211179"/>
              <a:gd name="connsiteY1" fmla="*/ 104274 h 1207168"/>
              <a:gd name="connsiteX2" fmla="*/ 60158 w 1211179"/>
              <a:gd name="connsiteY2" fmla="*/ 32084 h 1207168"/>
              <a:gd name="connsiteX3" fmla="*/ 76200 w 1211179"/>
              <a:gd name="connsiteY3" fmla="*/ 0 h 1207168"/>
              <a:gd name="connsiteX4" fmla="*/ 256674 w 1211179"/>
              <a:gd name="connsiteY4" fmla="*/ 184484 h 1207168"/>
              <a:gd name="connsiteX5" fmla="*/ 316832 w 1211179"/>
              <a:gd name="connsiteY5" fmla="*/ 220579 h 1207168"/>
              <a:gd name="connsiteX6" fmla="*/ 381000 w 1211179"/>
              <a:gd name="connsiteY6" fmla="*/ 236621 h 1207168"/>
              <a:gd name="connsiteX7" fmla="*/ 449179 w 1211179"/>
              <a:gd name="connsiteY7" fmla="*/ 324853 h 1207168"/>
              <a:gd name="connsiteX8" fmla="*/ 561474 w 1211179"/>
              <a:gd name="connsiteY8" fmla="*/ 461211 h 1207168"/>
              <a:gd name="connsiteX9" fmla="*/ 737937 w 1211179"/>
              <a:gd name="connsiteY9" fmla="*/ 561474 h 1207168"/>
              <a:gd name="connsiteX10" fmla="*/ 794084 w 1211179"/>
              <a:gd name="connsiteY10" fmla="*/ 581526 h 1207168"/>
              <a:gd name="connsiteX11" fmla="*/ 1211179 w 1211179"/>
              <a:gd name="connsiteY11" fmla="*/ 1163053 h 1207168"/>
              <a:gd name="connsiteX12" fmla="*/ 1070811 w 1211179"/>
              <a:gd name="connsiteY12" fmla="*/ 1207168 h 1207168"/>
              <a:gd name="connsiteX13" fmla="*/ 737937 w 1211179"/>
              <a:gd name="connsiteY13" fmla="*/ 653716 h 1207168"/>
              <a:gd name="connsiteX14" fmla="*/ 613611 w 1211179"/>
              <a:gd name="connsiteY14" fmla="*/ 597568 h 1207168"/>
              <a:gd name="connsiteX15" fmla="*/ 501316 w 1211179"/>
              <a:gd name="connsiteY15" fmla="*/ 469232 h 1207168"/>
              <a:gd name="connsiteX16" fmla="*/ 417095 w 1211179"/>
              <a:gd name="connsiteY16" fmla="*/ 376990 h 1207168"/>
              <a:gd name="connsiteX17" fmla="*/ 352926 w 1211179"/>
              <a:gd name="connsiteY17" fmla="*/ 292768 h 1207168"/>
              <a:gd name="connsiteX18" fmla="*/ 240632 w 1211179"/>
              <a:gd name="connsiteY18" fmla="*/ 232611 h 1207168"/>
              <a:gd name="connsiteX19" fmla="*/ 184484 w 1211179"/>
              <a:gd name="connsiteY19" fmla="*/ 212558 h 1207168"/>
              <a:gd name="connsiteX20" fmla="*/ 92242 w 1211179"/>
              <a:gd name="connsiteY20" fmla="*/ 192505 h 1207168"/>
              <a:gd name="connsiteX21" fmla="*/ 0 w 1211179"/>
              <a:gd name="connsiteY21" fmla="*/ 152400 h 1207168"/>
              <a:gd name="connsiteX0" fmla="*/ 0 w 1211179"/>
              <a:gd name="connsiteY0" fmla="*/ 152400 h 1207168"/>
              <a:gd name="connsiteX1" fmla="*/ 24063 w 1211179"/>
              <a:gd name="connsiteY1" fmla="*/ 104274 h 1207168"/>
              <a:gd name="connsiteX2" fmla="*/ 60158 w 1211179"/>
              <a:gd name="connsiteY2" fmla="*/ 32084 h 1207168"/>
              <a:gd name="connsiteX3" fmla="*/ 76200 w 1211179"/>
              <a:gd name="connsiteY3" fmla="*/ 0 h 1207168"/>
              <a:gd name="connsiteX4" fmla="*/ 256674 w 1211179"/>
              <a:gd name="connsiteY4" fmla="*/ 184484 h 1207168"/>
              <a:gd name="connsiteX5" fmla="*/ 316832 w 1211179"/>
              <a:gd name="connsiteY5" fmla="*/ 220579 h 1207168"/>
              <a:gd name="connsiteX6" fmla="*/ 381000 w 1211179"/>
              <a:gd name="connsiteY6" fmla="*/ 236621 h 1207168"/>
              <a:gd name="connsiteX7" fmla="*/ 449179 w 1211179"/>
              <a:gd name="connsiteY7" fmla="*/ 324853 h 1207168"/>
              <a:gd name="connsiteX8" fmla="*/ 596643 w 1211179"/>
              <a:gd name="connsiteY8" fmla="*/ 484657 h 1207168"/>
              <a:gd name="connsiteX9" fmla="*/ 737937 w 1211179"/>
              <a:gd name="connsiteY9" fmla="*/ 561474 h 1207168"/>
              <a:gd name="connsiteX10" fmla="*/ 794084 w 1211179"/>
              <a:gd name="connsiteY10" fmla="*/ 581526 h 1207168"/>
              <a:gd name="connsiteX11" fmla="*/ 1211179 w 1211179"/>
              <a:gd name="connsiteY11" fmla="*/ 1163053 h 1207168"/>
              <a:gd name="connsiteX12" fmla="*/ 1070811 w 1211179"/>
              <a:gd name="connsiteY12" fmla="*/ 1207168 h 1207168"/>
              <a:gd name="connsiteX13" fmla="*/ 737937 w 1211179"/>
              <a:gd name="connsiteY13" fmla="*/ 653716 h 1207168"/>
              <a:gd name="connsiteX14" fmla="*/ 613611 w 1211179"/>
              <a:gd name="connsiteY14" fmla="*/ 597568 h 1207168"/>
              <a:gd name="connsiteX15" fmla="*/ 501316 w 1211179"/>
              <a:gd name="connsiteY15" fmla="*/ 469232 h 1207168"/>
              <a:gd name="connsiteX16" fmla="*/ 417095 w 1211179"/>
              <a:gd name="connsiteY16" fmla="*/ 376990 h 1207168"/>
              <a:gd name="connsiteX17" fmla="*/ 352926 w 1211179"/>
              <a:gd name="connsiteY17" fmla="*/ 292768 h 1207168"/>
              <a:gd name="connsiteX18" fmla="*/ 240632 w 1211179"/>
              <a:gd name="connsiteY18" fmla="*/ 232611 h 1207168"/>
              <a:gd name="connsiteX19" fmla="*/ 184484 w 1211179"/>
              <a:gd name="connsiteY19" fmla="*/ 212558 h 1207168"/>
              <a:gd name="connsiteX20" fmla="*/ 92242 w 1211179"/>
              <a:gd name="connsiteY20" fmla="*/ 192505 h 1207168"/>
              <a:gd name="connsiteX21" fmla="*/ 0 w 1211179"/>
              <a:gd name="connsiteY21" fmla="*/ 152400 h 1207168"/>
              <a:gd name="connsiteX0" fmla="*/ 0 w 1211179"/>
              <a:gd name="connsiteY0" fmla="*/ 152400 h 1207168"/>
              <a:gd name="connsiteX1" fmla="*/ 24063 w 1211179"/>
              <a:gd name="connsiteY1" fmla="*/ 104274 h 1207168"/>
              <a:gd name="connsiteX2" fmla="*/ 60158 w 1211179"/>
              <a:gd name="connsiteY2" fmla="*/ 32084 h 1207168"/>
              <a:gd name="connsiteX3" fmla="*/ 76200 w 1211179"/>
              <a:gd name="connsiteY3" fmla="*/ 0 h 1207168"/>
              <a:gd name="connsiteX4" fmla="*/ 256674 w 1211179"/>
              <a:gd name="connsiteY4" fmla="*/ 184484 h 1207168"/>
              <a:gd name="connsiteX5" fmla="*/ 316832 w 1211179"/>
              <a:gd name="connsiteY5" fmla="*/ 220579 h 1207168"/>
              <a:gd name="connsiteX6" fmla="*/ 381000 w 1211179"/>
              <a:gd name="connsiteY6" fmla="*/ 236621 h 1207168"/>
              <a:gd name="connsiteX7" fmla="*/ 449179 w 1211179"/>
              <a:gd name="connsiteY7" fmla="*/ 324853 h 1207168"/>
              <a:gd name="connsiteX8" fmla="*/ 596643 w 1211179"/>
              <a:gd name="connsiteY8" fmla="*/ 484657 h 1207168"/>
              <a:gd name="connsiteX9" fmla="*/ 593352 w 1211179"/>
              <a:gd name="connsiteY9" fmla="*/ 488256 h 1207168"/>
              <a:gd name="connsiteX10" fmla="*/ 737937 w 1211179"/>
              <a:gd name="connsiteY10" fmla="*/ 561474 h 1207168"/>
              <a:gd name="connsiteX11" fmla="*/ 794084 w 1211179"/>
              <a:gd name="connsiteY11" fmla="*/ 581526 h 1207168"/>
              <a:gd name="connsiteX12" fmla="*/ 1211179 w 1211179"/>
              <a:gd name="connsiteY12" fmla="*/ 1163053 h 1207168"/>
              <a:gd name="connsiteX13" fmla="*/ 1070811 w 1211179"/>
              <a:gd name="connsiteY13" fmla="*/ 1207168 h 1207168"/>
              <a:gd name="connsiteX14" fmla="*/ 737937 w 1211179"/>
              <a:gd name="connsiteY14" fmla="*/ 653716 h 1207168"/>
              <a:gd name="connsiteX15" fmla="*/ 613611 w 1211179"/>
              <a:gd name="connsiteY15" fmla="*/ 597568 h 1207168"/>
              <a:gd name="connsiteX16" fmla="*/ 501316 w 1211179"/>
              <a:gd name="connsiteY16" fmla="*/ 469232 h 1207168"/>
              <a:gd name="connsiteX17" fmla="*/ 417095 w 1211179"/>
              <a:gd name="connsiteY17" fmla="*/ 376990 h 1207168"/>
              <a:gd name="connsiteX18" fmla="*/ 352926 w 1211179"/>
              <a:gd name="connsiteY18" fmla="*/ 292768 h 1207168"/>
              <a:gd name="connsiteX19" fmla="*/ 240632 w 1211179"/>
              <a:gd name="connsiteY19" fmla="*/ 232611 h 1207168"/>
              <a:gd name="connsiteX20" fmla="*/ 184484 w 1211179"/>
              <a:gd name="connsiteY20" fmla="*/ 212558 h 1207168"/>
              <a:gd name="connsiteX21" fmla="*/ 92242 w 1211179"/>
              <a:gd name="connsiteY21" fmla="*/ 192505 h 1207168"/>
              <a:gd name="connsiteX22" fmla="*/ 0 w 1211179"/>
              <a:gd name="connsiteY22" fmla="*/ 152400 h 1207168"/>
              <a:gd name="connsiteX0" fmla="*/ 0 w 1211179"/>
              <a:gd name="connsiteY0" fmla="*/ 152400 h 1207168"/>
              <a:gd name="connsiteX1" fmla="*/ 24063 w 1211179"/>
              <a:gd name="connsiteY1" fmla="*/ 104274 h 1207168"/>
              <a:gd name="connsiteX2" fmla="*/ 60158 w 1211179"/>
              <a:gd name="connsiteY2" fmla="*/ 32084 h 1207168"/>
              <a:gd name="connsiteX3" fmla="*/ 76200 w 1211179"/>
              <a:gd name="connsiteY3" fmla="*/ 0 h 1207168"/>
              <a:gd name="connsiteX4" fmla="*/ 256674 w 1211179"/>
              <a:gd name="connsiteY4" fmla="*/ 184484 h 1207168"/>
              <a:gd name="connsiteX5" fmla="*/ 316832 w 1211179"/>
              <a:gd name="connsiteY5" fmla="*/ 220579 h 1207168"/>
              <a:gd name="connsiteX6" fmla="*/ 381000 w 1211179"/>
              <a:gd name="connsiteY6" fmla="*/ 236621 h 1207168"/>
              <a:gd name="connsiteX7" fmla="*/ 449179 w 1211179"/>
              <a:gd name="connsiteY7" fmla="*/ 324853 h 1207168"/>
              <a:gd name="connsiteX8" fmla="*/ 596643 w 1211179"/>
              <a:gd name="connsiteY8" fmla="*/ 484657 h 1207168"/>
              <a:gd name="connsiteX9" fmla="*/ 722306 w 1211179"/>
              <a:gd name="connsiteY9" fmla="*/ 363210 h 1207168"/>
              <a:gd name="connsiteX10" fmla="*/ 737937 w 1211179"/>
              <a:gd name="connsiteY10" fmla="*/ 561474 h 1207168"/>
              <a:gd name="connsiteX11" fmla="*/ 794084 w 1211179"/>
              <a:gd name="connsiteY11" fmla="*/ 581526 h 1207168"/>
              <a:gd name="connsiteX12" fmla="*/ 1211179 w 1211179"/>
              <a:gd name="connsiteY12" fmla="*/ 1163053 h 1207168"/>
              <a:gd name="connsiteX13" fmla="*/ 1070811 w 1211179"/>
              <a:gd name="connsiteY13" fmla="*/ 1207168 h 1207168"/>
              <a:gd name="connsiteX14" fmla="*/ 737937 w 1211179"/>
              <a:gd name="connsiteY14" fmla="*/ 653716 h 1207168"/>
              <a:gd name="connsiteX15" fmla="*/ 613611 w 1211179"/>
              <a:gd name="connsiteY15" fmla="*/ 597568 h 1207168"/>
              <a:gd name="connsiteX16" fmla="*/ 501316 w 1211179"/>
              <a:gd name="connsiteY16" fmla="*/ 469232 h 1207168"/>
              <a:gd name="connsiteX17" fmla="*/ 417095 w 1211179"/>
              <a:gd name="connsiteY17" fmla="*/ 376990 h 1207168"/>
              <a:gd name="connsiteX18" fmla="*/ 352926 w 1211179"/>
              <a:gd name="connsiteY18" fmla="*/ 292768 h 1207168"/>
              <a:gd name="connsiteX19" fmla="*/ 240632 w 1211179"/>
              <a:gd name="connsiteY19" fmla="*/ 232611 h 1207168"/>
              <a:gd name="connsiteX20" fmla="*/ 184484 w 1211179"/>
              <a:gd name="connsiteY20" fmla="*/ 212558 h 1207168"/>
              <a:gd name="connsiteX21" fmla="*/ 92242 w 1211179"/>
              <a:gd name="connsiteY21" fmla="*/ 192505 h 1207168"/>
              <a:gd name="connsiteX22" fmla="*/ 0 w 1211179"/>
              <a:gd name="connsiteY22" fmla="*/ 152400 h 1207168"/>
              <a:gd name="connsiteX0" fmla="*/ 0 w 1211179"/>
              <a:gd name="connsiteY0" fmla="*/ 152400 h 1207168"/>
              <a:gd name="connsiteX1" fmla="*/ 24063 w 1211179"/>
              <a:gd name="connsiteY1" fmla="*/ 104274 h 1207168"/>
              <a:gd name="connsiteX2" fmla="*/ 60158 w 1211179"/>
              <a:gd name="connsiteY2" fmla="*/ 32084 h 1207168"/>
              <a:gd name="connsiteX3" fmla="*/ 76200 w 1211179"/>
              <a:gd name="connsiteY3" fmla="*/ 0 h 1207168"/>
              <a:gd name="connsiteX4" fmla="*/ 256674 w 1211179"/>
              <a:gd name="connsiteY4" fmla="*/ 184484 h 1207168"/>
              <a:gd name="connsiteX5" fmla="*/ 316832 w 1211179"/>
              <a:gd name="connsiteY5" fmla="*/ 220579 h 1207168"/>
              <a:gd name="connsiteX6" fmla="*/ 381000 w 1211179"/>
              <a:gd name="connsiteY6" fmla="*/ 236621 h 1207168"/>
              <a:gd name="connsiteX7" fmla="*/ 449179 w 1211179"/>
              <a:gd name="connsiteY7" fmla="*/ 324853 h 1207168"/>
              <a:gd name="connsiteX8" fmla="*/ 596643 w 1211179"/>
              <a:gd name="connsiteY8" fmla="*/ 484657 h 1207168"/>
              <a:gd name="connsiteX9" fmla="*/ 722306 w 1211179"/>
              <a:gd name="connsiteY9" fmla="*/ 363210 h 1207168"/>
              <a:gd name="connsiteX10" fmla="*/ 812183 w 1211179"/>
              <a:gd name="connsiteY10" fmla="*/ 409074 h 1207168"/>
              <a:gd name="connsiteX11" fmla="*/ 794084 w 1211179"/>
              <a:gd name="connsiteY11" fmla="*/ 581526 h 1207168"/>
              <a:gd name="connsiteX12" fmla="*/ 1211179 w 1211179"/>
              <a:gd name="connsiteY12" fmla="*/ 1163053 h 1207168"/>
              <a:gd name="connsiteX13" fmla="*/ 1070811 w 1211179"/>
              <a:gd name="connsiteY13" fmla="*/ 1207168 h 1207168"/>
              <a:gd name="connsiteX14" fmla="*/ 737937 w 1211179"/>
              <a:gd name="connsiteY14" fmla="*/ 653716 h 1207168"/>
              <a:gd name="connsiteX15" fmla="*/ 613611 w 1211179"/>
              <a:gd name="connsiteY15" fmla="*/ 597568 h 1207168"/>
              <a:gd name="connsiteX16" fmla="*/ 501316 w 1211179"/>
              <a:gd name="connsiteY16" fmla="*/ 469232 h 1207168"/>
              <a:gd name="connsiteX17" fmla="*/ 417095 w 1211179"/>
              <a:gd name="connsiteY17" fmla="*/ 376990 h 1207168"/>
              <a:gd name="connsiteX18" fmla="*/ 352926 w 1211179"/>
              <a:gd name="connsiteY18" fmla="*/ 292768 h 1207168"/>
              <a:gd name="connsiteX19" fmla="*/ 240632 w 1211179"/>
              <a:gd name="connsiteY19" fmla="*/ 232611 h 1207168"/>
              <a:gd name="connsiteX20" fmla="*/ 184484 w 1211179"/>
              <a:gd name="connsiteY20" fmla="*/ 212558 h 1207168"/>
              <a:gd name="connsiteX21" fmla="*/ 92242 w 1211179"/>
              <a:gd name="connsiteY21" fmla="*/ 192505 h 1207168"/>
              <a:gd name="connsiteX22" fmla="*/ 0 w 1211179"/>
              <a:gd name="connsiteY22" fmla="*/ 152400 h 120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1179" h="1207168">
                <a:moveTo>
                  <a:pt x="0" y="152400"/>
                </a:moveTo>
                <a:lnTo>
                  <a:pt x="24063" y="104274"/>
                </a:lnTo>
                <a:lnTo>
                  <a:pt x="60158" y="32084"/>
                </a:lnTo>
                <a:lnTo>
                  <a:pt x="76200" y="0"/>
                </a:lnTo>
                <a:lnTo>
                  <a:pt x="256674" y="184484"/>
                </a:lnTo>
                <a:lnTo>
                  <a:pt x="316832" y="220579"/>
                </a:lnTo>
                <a:lnTo>
                  <a:pt x="381000" y="236621"/>
                </a:lnTo>
                <a:lnTo>
                  <a:pt x="449179" y="324853"/>
                </a:lnTo>
                <a:lnTo>
                  <a:pt x="596643" y="484657"/>
                </a:lnTo>
                <a:cubicBezTo>
                  <a:pt x="620672" y="511891"/>
                  <a:pt x="698757" y="350407"/>
                  <a:pt x="722306" y="363210"/>
                </a:cubicBezTo>
                <a:cubicBezTo>
                  <a:pt x="745855" y="376013"/>
                  <a:pt x="778728" y="393529"/>
                  <a:pt x="812183" y="409074"/>
                </a:cubicBezTo>
                <a:lnTo>
                  <a:pt x="794084" y="581526"/>
                </a:lnTo>
                <a:lnTo>
                  <a:pt x="1211179" y="1163053"/>
                </a:lnTo>
                <a:lnTo>
                  <a:pt x="1070811" y="1207168"/>
                </a:lnTo>
                <a:lnTo>
                  <a:pt x="737937" y="653716"/>
                </a:lnTo>
                <a:lnTo>
                  <a:pt x="613611" y="597568"/>
                </a:lnTo>
                <a:lnTo>
                  <a:pt x="501316" y="469232"/>
                </a:lnTo>
                <a:lnTo>
                  <a:pt x="417095" y="376990"/>
                </a:lnTo>
                <a:lnTo>
                  <a:pt x="352926" y="292768"/>
                </a:lnTo>
                <a:lnTo>
                  <a:pt x="240632" y="232611"/>
                </a:lnTo>
                <a:lnTo>
                  <a:pt x="184484" y="212558"/>
                </a:lnTo>
                <a:lnTo>
                  <a:pt x="92242" y="192505"/>
                </a:lnTo>
                <a:lnTo>
                  <a:pt x="0" y="152400"/>
                </a:lnTo>
                <a:close/>
              </a:path>
            </a:pathLst>
          </a:custGeom>
          <a:solidFill>
            <a:srgbClr val="FF33CC"/>
          </a:solidFill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1992"/>
            <a:ext cx="11671511" cy="1086008"/>
            <a:chOff x="430307" y="5716019"/>
            <a:chExt cx="11671511" cy="1086008"/>
          </a:xfrm>
        </p:grpSpPr>
        <p:pic>
          <p:nvPicPr>
            <p:cNvPr id="32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6019"/>
              <a:ext cx="9183813" cy="1034693"/>
              <a:chOff x="2918005" y="5716019"/>
              <a:chExt cx="9183813" cy="1034693"/>
            </a:xfrm>
          </p:grpSpPr>
          <p:sp>
            <p:nvSpPr>
              <p:cNvPr id="34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5" name="Imagen 34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61188" y="5716019"/>
                <a:ext cx="940630" cy="1034693"/>
              </a:xfrm>
              <a:prstGeom prst="rect">
                <a:avLst/>
              </a:prstGeom>
            </p:spPr>
          </p:pic>
        </p:grpSp>
      </p:grpSp>
      <p:cxnSp>
        <p:nvCxnSpPr>
          <p:cNvPr id="36" name="Conector recto de flecha 35"/>
          <p:cNvCxnSpPr/>
          <p:nvPr/>
        </p:nvCxnSpPr>
        <p:spPr>
          <a:xfrm flipV="1">
            <a:off x="4553339" y="4833401"/>
            <a:ext cx="45943" cy="152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V="1">
            <a:off x="4631715" y="4672641"/>
            <a:ext cx="67181" cy="10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V="1">
            <a:off x="4744452" y="4580123"/>
            <a:ext cx="107699" cy="71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V="1">
            <a:off x="4907964" y="4498134"/>
            <a:ext cx="126834" cy="597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 flipV="1">
            <a:off x="5092262" y="4426963"/>
            <a:ext cx="144078" cy="59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rma libre 41"/>
          <p:cNvSpPr/>
          <p:nvPr/>
        </p:nvSpPr>
        <p:spPr>
          <a:xfrm>
            <a:off x="4646645" y="5296056"/>
            <a:ext cx="738984" cy="832290"/>
          </a:xfrm>
          <a:custGeom>
            <a:avLst/>
            <a:gdLst>
              <a:gd name="connsiteX0" fmla="*/ 529979 w 738984"/>
              <a:gd name="connsiteY0" fmla="*/ 832290 h 832290"/>
              <a:gd name="connsiteX1" fmla="*/ 738984 w 738984"/>
              <a:gd name="connsiteY1" fmla="*/ 720323 h 832290"/>
              <a:gd name="connsiteX2" fmla="*/ 212738 w 738984"/>
              <a:gd name="connsiteY2" fmla="*/ 0 h 832290"/>
              <a:gd name="connsiteX3" fmla="*/ 0 w 738984"/>
              <a:gd name="connsiteY3" fmla="*/ 100770 h 832290"/>
              <a:gd name="connsiteX4" fmla="*/ 529979 w 738984"/>
              <a:gd name="connsiteY4" fmla="*/ 832290 h 8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984" h="832290">
                <a:moveTo>
                  <a:pt x="529979" y="832290"/>
                </a:moveTo>
                <a:lnTo>
                  <a:pt x="738984" y="720323"/>
                </a:lnTo>
                <a:lnTo>
                  <a:pt x="212738" y="0"/>
                </a:lnTo>
                <a:lnTo>
                  <a:pt x="0" y="100770"/>
                </a:lnTo>
                <a:lnTo>
                  <a:pt x="529979" y="832290"/>
                </a:lnTo>
                <a:close/>
              </a:path>
            </a:pathLst>
          </a:custGeom>
          <a:solidFill>
            <a:srgbClr val="00FF00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9" name="Conector recto de flecha 48"/>
          <p:cNvCxnSpPr/>
          <p:nvPr/>
        </p:nvCxnSpPr>
        <p:spPr>
          <a:xfrm flipH="1" flipV="1">
            <a:off x="4507010" y="5269779"/>
            <a:ext cx="92272" cy="134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5164301" y="5478460"/>
            <a:ext cx="8739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ÁREA </a:t>
            </a:r>
            <a:r>
              <a:rPr lang="es-EC" sz="1050" b="1" dirty="0">
                <a:solidFill>
                  <a:schemeClr val="bg1"/>
                </a:solidFill>
              </a:rPr>
              <a:t>VERDE</a:t>
            </a:r>
          </a:p>
        </p:txBody>
      </p:sp>
      <p:cxnSp>
        <p:nvCxnSpPr>
          <p:cNvPr id="52" name="Conector angular 51"/>
          <p:cNvCxnSpPr/>
          <p:nvPr/>
        </p:nvCxnSpPr>
        <p:spPr>
          <a:xfrm flipH="1" flipV="1">
            <a:off x="4964233" y="5661366"/>
            <a:ext cx="1000466" cy="264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/>
          <p:cNvSpPr txBox="1"/>
          <p:nvPr/>
        </p:nvSpPr>
        <p:spPr>
          <a:xfrm>
            <a:off x="5131873" y="3831877"/>
            <a:ext cx="1572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>
                <a:solidFill>
                  <a:schemeClr val="bg1"/>
                </a:solidFill>
              </a:rPr>
              <a:t>AHHyC </a:t>
            </a:r>
            <a:r>
              <a:rPr lang="es-ES" sz="1100" b="1" dirty="0">
                <a:solidFill>
                  <a:schemeClr val="bg1"/>
                </a:solidFill>
              </a:rPr>
              <a:t>Buenos</a:t>
            </a:r>
            <a:r>
              <a:rPr lang="es-ES" sz="1000" b="1" dirty="0">
                <a:solidFill>
                  <a:schemeClr val="bg1"/>
                </a:solidFill>
              </a:rPr>
              <a:t> Aires Bajo</a:t>
            </a:r>
            <a:endParaRPr lang="es-EC" sz="1000" b="1" dirty="0">
              <a:solidFill>
                <a:schemeClr val="bg1"/>
              </a:solidFill>
            </a:endParaRPr>
          </a:p>
        </p:txBody>
      </p:sp>
      <p:cxnSp>
        <p:nvCxnSpPr>
          <p:cNvPr id="63" name="Conector angular 51"/>
          <p:cNvCxnSpPr/>
          <p:nvPr/>
        </p:nvCxnSpPr>
        <p:spPr>
          <a:xfrm flipH="1">
            <a:off x="5002370" y="4015332"/>
            <a:ext cx="1670412" cy="7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5154034" y="3581767"/>
            <a:ext cx="8739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ÁREA </a:t>
            </a:r>
            <a:r>
              <a:rPr lang="es-EC" sz="1050" b="1" dirty="0">
                <a:solidFill>
                  <a:schemeClr val="bg1"/>
                </a:solidFill>
              </a:rPr>
              <a:t>VERDE</a:t>
            </a:r>
          </a:p>
        </p:txBody>
      </p:sp>
      <p:cxnSp>
        <p:nvCxnSpPr>
          <p:cNvPr id="44" name="Conector angular 51"/>
          <p:cNvCxnSpPr/>
          <p:nvPr/>
        </p:nvCxnSpPr>
        <p:spPr>
          <a:xfrm flipH="1" flipV="1">
            <a:off x="5027525" y="3755793"/>
            <a:ext cx="1000466" cy="264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rma libre 4"/>
          <p:cNvSpPr/>
          <p:nvPr/>
        </p:nvSpPr>
        <p:spPr>
          <a:xfrm>
            <a:off x="4937760" y="3716767"/>
            <a:ext cx="112955" cy="129092"/>
          </a:xfrm>
          <a:custGeom>
            <a:avLst/>
            <a:gdLst>
              <a:gd name="connsiteX0" fmla="*/ 48409 w 112955"/>
              <a:gd name="connsiteY0" fmla="*/ 129092 h 129092"/>
              <a:gd name="connsiteX1" fmla="*/ 112955 w 112955"/>
              <a:gd name="connsiteY1" fmla="*/ 86061 h 129092"/>
              <a:gd name="connsiteX2" fmla="*/ 37652 w 112955"/>
              <a:gd name="connsiteY2" fmla="*/ 0 h 129092"/>
              <a:gd name="connsiteX3" fmla="*/ 0 w 112955"/>
              <a:gd name="connsiteY3" fmla="*/ 53788 h 129092"/>
              <a:gd name="connsiteX4" fmla="*/ 48409 w 112955"/>
              <a:gd name="connsiteY4" fmla="*/ 129092 h 12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55" h="129092">
                <a:moveTo>
                  <a:pt x="48409" y="129092"/>
                </a:moveTo>
                <a:lnTo>
                  <a:pt x="112955" y="86061"/>
                </a:lnTo>
                <a:lnTo>
                  <a:pt x="37652" y="0"/>
                </a:lnTo>
                <a:lnTo>
                  <a:pt x="0" y="53788"/>
                </a:lnTo>
                <a:lnTo>
                  <a:pt x="48409" y="129092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6" name="Grupo 5"/>
          <p:cNvGrpSpPr/>
          <p:nvPr/>
        </p:nvGrpSpPr>
        <p:grpSpPr>
          <a:xfrm>
            <a:off x="10066450" y="1859366"/>
            <a:ext cx="1549799" cy="1349055"/>
            <a:chOff x="9837521" y="3005877"/>
            <a:chExt cx="1549799" cy="1349055"/>
          </a:xfrm>
        </p:grpSpPr>
        <p:grpSp>
          <p:nvGrpSpPr>
            <p:cNvPr id="45" name="Grupo 44"/>
            <p:cNvGrpSpPr/>
            <p:nvPr/>
          </p:nvGrpSpPr>
          <p:grpSpPr>
            <a:xfrm>
              <a:off x="9837521" y="3005877"/>
              <a:ext cx="1549799" cy="1349055"/>
              <a:chOff x="267457" y="4631137"/>
              <a:chExt cx="1549799" cy="1349055"/>
            </a:xfrm>
          </p:grpSpPr>
          <p:grpSp>
            <p:nvGrpSpPr>
              <p:cNvPr id="51" name="Grupo 50"/>
              <p:cNvGrpSpPr/>
              <p:nvPr/>
            </p:nvGrpSpPr>
            <p:grpSpPr>
              <a:xfrm>
                <a:off x="267457" y="4631137"/>
                <a:ext cx="1549799" cy="1349055"/>
                <a:chOff x="10169948" y="4882658"/>
                <a:chExt cx="1549799" cy="1349055"/>
              </a:xfrm>
            </p:grpSpPr>
            <p:sp>
              <p:nvSpPr>
                <p:cNvPr id="57" name="Rectángulo 56"/>
                <p:cNvSpPr/>
                <p:nvPr/>
              </p:nvSpPr>
              <p:spPr>
                <a:xfrm>
                  <a:off x="10311429" y="5287782"/>
                  <a:ext cx="365265" cy="206130"/>
                </a:xfrm>
                <a:prstGeom prst="rect">
                  <a:avLst/>
                </a:prstGeom>
                <a:solidFill>
                  <a:srgbClr val="FF33CC"/>
                </a:solidFill>
                <a:ln>
                  <a:solidFill>
                    <a:srgbClr val="FFFF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sp>
              <p:nvSpPr>
                <p:cNvPr id="58" name="CuadroTexto 57"/>
                <p:cNvSpPr txBox="1"/>
                <p:nvPr/>
              </p:nvSpPr>
              <p:spPr>
                <a:xfrm>
                  <a:off x="10702688" y="5251990"/>
                  <a:ext cx="891591" cy="253916"/>
                </a:xfrm>
                <a:prstGeom prst="rect">
                  <a:avLst/>
                </a:prstGeom>
                <a:noFill/>
                <a:ln>
                  <a:noFill/>
                  <a:prstDash val="sysDash"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s-EC" sz="1050" dirty="0"/>
                    <a:t>MACROLOTE</a:t>
                  </a:r>
                  <a:endParaRPr lang="es-EC" sz="900" dirty="0"/>
                </a:p>
              </p:txBody>
            </p:sp>
            <p:sp>
              <p:nvSpPr>
                <p:cNvPr id="60" name="CuadroTexto 59"/>
                <p:cNvSpPr txBox="1"/>
                <p:nvPr/>
              </p:nvSpPr>
              <p:spPr>
                <a:xfrm>
                  <a:off x="10728680" y="5645029"/>
                  <a:ext cx="933269" cy="253916"/>
                </a:xfrm>
                <a:prstGeom prst="rect">
                  <a:avLst/>
                </a:prstGeom>
                <a:noFill/>
                <a:ln>
                  <a:noFill/>
                  <a:prstDash val="sysDash"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s-EC" sz="1050" dirty="0"/>
                    <a:t>ÁREA VERDE </a:t>
                  </a:r>
                  <a:r>
                    <a:rPr lang="es-EC" sz="900" dirty="0"/>
                    <a:t> </a:t>
                  </a:r>
                </a:p>
              </p:txBody>
            </p:sp>
            <p:sp>
              <p:nvSpPr>
                <p:cNvPr id="61" name="Rectángulo 60"/>
                <p:cNvSpPr/>
                <p:nvPr/>
              </p:nvSpPr>
              <p:spPr>
                <a:xfrm>
                  <a:off x="10169948" y="4943908"/>
                  <a:ext cx="1549799" cy="1287805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sp>
              <p:nvSpPr>
                <p:cNvPr id="66" name="CuadroTexto 65"/>
                <p:cNvSpPr txBox="1"/>
                <p:nvPr/>
              </p:nvSpPr>
              <p:spPr>
                <a:xfrm>
                  <a:off x="10197778" y="4882658"/>
                  <a:ext cx="1059329" cy="369332"/>
                </a:xfrm>
                <a:prstGeom prst="rect">
                  <a:avLst/>
                </a:prstGeom>
                <a:noFill/>
                <a:ln>
                  <a:noFill/>
                  <a:prstDash val="sysDash"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s-EC" b="1" dirty="0">
                      <a:solidFill>
                        <a:srgbClr val="C00000"/>
                      </a:solidFill>
                    </a:rPr>
                    <a:t>LEYENDA</a:t>
                  </a:r>
                </a:p>
              </p:txBody>
            </p:sp>
          </p:grpSp>
          <p:sp>
            <p:nvSpPr>
              <p:cNvPr id="54" name="CuadroTexto 53"/>
              <p:cNvSpPr txBox="1"/>
              <p:nvPr/>
            </p:nvSpPr>
            <p:spPr>
              <a:xfrm>
                <a:off x="824951" y="5678818"/>
                <a:ext cx="779381" cy="253916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DISTANCIA</a:t>
                </a:r>
                <a:endParaRPr lang="es-EC" sz="900" dirty="0"/>
              </a:p>
            </p:txBody>
          </p:sp>
        </p:grpSp>
        <p:sp>
          <p:nvSpPr>
            <p:cNvPr id="67" name="Rectángulo 66"/>
            <p:cNvSpPr/>
            <p:nvPr/>
          </p:nvSpPr>
          <p:spPr>
            <a:xfrm>
              <a:off x="9974808" y="3783960"/>
              <a:ext cx="365265" cy="206130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68" name="Conector recto de flecha 67"/>
            <p:cNvCxnSpPr/>
            <p:nvPr/>
          </p:nvCxnSpPr>
          <p:spPr>
            <a:xfrm>
              <a:off x="10014212" y="4184545"/>
              <a:ext cx="35604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133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350876" y="1330825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ZONIFICACIÓN 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89156" y="75652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COMITÉ PROMEJORAS DEL BARRIO “BUENOS AIRES BAJO”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444476" y="691914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ISISRO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09D3D5-F971-4ADE-971A-08D7DDC89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8" t="41107" r="50000" b="15260"/>
          <a:stretch/>
        </p:blipFill>
        <p:spPr>
          <a:xfrm>
            <a:off x="350876" y="1770556"/>
            <a:ext cx="4847739" cy="40968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41CA998-FC77-4EC9-8B36-2C3393FDB6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2" t="13350" b="12889"/>
          <a:stretch/>
        </p:blipFill>
        <p:spPr>
          <a:xfrm>
            <a:off x="5198615" y="2426638"/>
            <a:ext cx="6993385" cy="3100537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1992"/>
            <a:ext cx="11671511" cy="1086008"/>
            <a:chOff x="430307" y="5716019"/>
            <a:chExt cx="11671511" cy="1086008"/>
          </a:xfrm>
        </p:grpSpPr>
        <p:pic>
          <p:nvPicPr>
            <p:cNvPr id="13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6019"/>
              <a:ext cx="9183813" cy="1034693"/>
              <a:chOff x="2918005" y="5716019"/>
              <a:chExt cx="9183813" cy="1034693"/>
            </a:xfrm>
          </p:grpSpPr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61188" y="5716019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8779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1313427" y="-15058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COMITÉ PROMEJORAS DEL BARRIO “BUENOS AIRES BAJO”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968747" y="49836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ISISRO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959703" y="740532"/>
            <a:ext cx="11232297" cy="5967058"/>
            <a:chOff x="959703" y="740532"/>
            <a:chExt cx="11232297" cy="596705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9084" t="16886" r="11691" b="9276"/>
            <a:stretch/>
          </p:blipFill>
          <p:spPr>
            <a:xfrm>
              <a:off x="959703" y="740532"/>
              <a:ext cx="11232297" cy="5967058"/>
            </a:xfrm>
            <a:prstGeom prst="rect">
              <a:avLst/>
            </a:prstGeom>
          </p:spPr>
        </p:pic>
        <p:sp>
          <p:nvSpPr>
            <p:cNvPr id="7" name="Forma libre 6"/>
            <p:cNvSpPr/>
            <p:nvPr/>
          </p:nvSpPr>
          <p:spPr>
            <a:xfrm>
              <a:off x="1550604" y="1372022"/>
              <a:ext cx="9225812" cy="3517234"/>
            </a:xfrm>
            <a:custGeom>
              <a:avLst/>
              <a:gdLst>
                <a:gd name="connsiteX0" fmla="*/ 0 w 9362660"/>
                <a:gd name="connsiteY0" fmla="*/ 834887 h 3498574"/>
                <a:gd name="connsiteX1" fmla="*/ 49695 w 9362660"/>
                <a:gd name="connsiteY1" fmla="*/ 576470 h 3498574"/>
                <a:gd name="connsiteX2" fmla="*/ 109330 w 9362660"/>
                <a:gd name="connsiteY2" fmla="*/ 407504 h 3498574"/>
                <a:gd name="connsiteX3" fmla="*/ 168965 w 9362660"/>
                <a:gd name="connsiteY3" fmla="*/ 248478 h 3498574"/>
                <a:gd name="connsiteX4" fmla="*/ 327991 w 9362660"/>
                <a:gd name="connsiteY4" fmla="*/ 0 h 3498574"/>
                <a:gd name="connsiteX5" fmla="*/ 3210339 w 9362660"/>
                <a:gd name="connsiteY5" fmla="*/ 1152939 h 3498574"/>
                <a:gd name="connsiteX6" fmla="*/ 3965713 w 9362660"/>
                <a:gd name="connsiteY6" fmla="*/ 1411357 h 3498574"/>
                <a:gd name="connsiteX7" fmla="*/ 4035287 w 9362660"/>
                <a:gd name="connsiteY7" fmla="*/ 1431235 h 3498574"/>
                <a:gd name="connsiteX8" fmla="*/ 4075043 w 9362660"/>
                <a:gd name="connsiteY8" fmla="*/ 1411357 h 3498574"/>
                <a:gd name="connsiteX9" fmla="*/ 4164495 w 9362660"/>
                <a:gd name="connsiteY9" fmla="*/ 1381539 h 3498574"/>
                <a:gd name="connsiteX10" fmla="*/ 4224130 w 9362660"/>
                <a:gd name="connsiteY10" fmla="*/ 1391478 h 3498574"/>
                <a:gd name="connsiteX11" fmla="*/ 4333460 w 9362660"/>
                <a:gd name="connsiteY11" fmla="*/ 1361661 h 3498574"/>
                <a:gd name="connsiteX12" fmla="*/ 4432852 w 9362660"/>
                <a:gd name="connsiteY12" fmla="*/ 1321904 h 3498574"/>
                <a:gd name="connsiteX13" fmla="*/ 4671391 w 9362660"/>
                <a:gd name="connsiteY13" fmla="*/ 1242391 h 3498574"/>
                <a:gd name="connsiteX14" fmla="*/ 4780721 w 9362660"/>
                <a:gd name="connsiteY14" fmla="*/ 1222513 h 3498574"/>
                <a:gd name="connsiteX15" fmla="*/ 5039139 w 9362660"/>
                <a:gd name="connsiteY15" fmla="*/ 1262270 h 3498574"/>
                <a:gd name="connsiteX16" fmla="*/ 5297556 w 9362660"/>
                <a:gd name="connsiteY16" fmla="*/ 1272209 h 3498574"/>
                <a:gd name="connsiteX17" fmla="*/ 5426765 w 9362660"/>
                <a:gd name="connsiteY17" fmla="*/ 1302026 h 3498574"/>
                <a:gd name="connsiteX18" fmla="*/ 5506278 w 9362660"/>
                <a:gd name="connsiteY18" fmla="*/ 1311965 h 3498574"/>
                <a:gd name="connsiteX19" fmla="*/ 5605669 w 9362660"/>
                <a:gd name="connsiteY19" fmla="*/ 1311965 h 3498574"/>
                <a:gd name="connsiteX20" fmla="*/ 5724939 w 9362660"/>
                <a:gd name="connsiteY20" fmla="*/ 1302026 h 3498574"/>
                <a:gd name="connsiteX21" fmla="*/ 5874026 w 9362660"/>
                <a:gd name="connsiteY21" fmla="*/ 1292087 h 3498574"/>
                <a:gd name="connsiteX22" fmla="*/ 5963478 w 9362660"/>
                <a:gd name="connsiteY22" fmla="*/ 1292087 h 3498574"/>
                <a:gd name="connsiteX23" fmla="*/ 6062869 w 9362660"/>
                <a:gd name="connsiteY23" fmla="*/ 1302026 h 3498574"/>
                <a:gd name="connsiteX24" fmla="*/ 6192078 w 9362660"/>
                <a:gd name="connsiteY24" fmla="*/ 1391478 h 3498574"/>
                <a:gd name="connsiteX25" fmla="*/ 6251713 w 9362660"/>
                <a:gd name="connsiteY25" fmla="*/ 1411357 h 3498574"/>
                <a:gd name="connsiteX26" fmla="*/ 6370982 w 9362660"/>
                <a:gd name="connsiteY26" fmla="*/ 1470991 h 3498574"/>
                <a:gd name="connsiteX27" fmla="*/ 6480313 w 9362660"/>
                <a:gd name="connsiteY27" fmla="*/ 1510748 h 3498574"/>
                <a:gd name="connsiteX28" fmla="*/ 6609521 w 9362660"/>
                <a:gd name="connsiteY28" fmla="*/ 1500809 h 3498574"/>
                <a:gd name="connsiteX29" fmla="*/ 6897756 w 9362660"/>
                <a:gd name="connsiteY29" fmla="*/ 1461052 h 3498574"/>
                <a:gd name="connsiteX30" fmla="*/ 7146234 w 9362660"/>
                <a:gd name="connsiteY30" fmla="*/ 1381539 h 3498574"/>
                <a:gd name="connsiteX31" fmla="*/ 7255565 w 9362660"/>
                <a:gd name="connsiteY31" fmla="*/ 1302026 h 3498574"/>
                <a:gd name="connsiteX32" fmla="*/ 7335078 w 9362660"/>
                <a:gd name="connsiteY32" fmla="*/ 1262270 h 3498574"/>
                <a:gd name="connsiteX33" fmla="*/ 7464287 w 9362660"/>
                <a:gd name="connsiteY33" fmla="*/ 1292087 h 3498574"/>
                <a:gd name="connsiteX34" fmla="*/ 7673008 w 9362660"/>
                <a:gd name="connsiteY34" fmla="*/ 1302026 h 3498574"/>
                <a:gd name="connsiteX35" fmla="*/ 7881730 w 9362660"/>
                <a:gd name="connsiteY35" fmla="*/ 1192696 h 3498574"/>
                <a:gd name="connsiteX36" fmla="*/ 8090452 w 9362660"/>
                <a:gd name="connsiteY36" fmla="*/ 1083365 h 3498574"/>
                <a:gd name="connsiteX37" fmla="*/ 8338930 w 9362660"/>
                <a:gd name="connsiteY37" fmla="*/ 944217 h 3498574"/>
                <a:gd name="connsiteX38" fmla="*/ 8547652 w 9362660"/>
                <a:gd name="connsiteY38" fmla="*/ 805070 h 3498574"/>
                <a:gd name="connsiteX39" fmla="*/ 8756374 w 9362660"/>
                <a:gd name="connsiteY39" fmla="*/ 695739 h 3498574"/>
                <a:gd name="connsiteX40" fmla="*/ 8855765 w 9362660"/>
                <a:gd name="connsiteY40" fmla="*/ 636104 h 3498574"/>
                <a:gd name="connsiteX41" fmla="*/ 8905460 w 9362660"/>
                <a:gd name="connsiteY41" fmla="*/ 556591 h 3498574"/>
                <a:gd name="connsiteX42" fmla="*/ 8984974 w 9362660"/>
                <a:gd name="connsiteY42" fmla="*/ 526774 h 3498574"/>
                <a:gd name="connsiteX43" fmla="*/ 9034669 w 9362660"/>
                <a:gd name="connsiteY43" fmla="*/ 496957 h 3498574"/>
                <a:gd name="connsiteX44" fmla="*/ 9362660 w 9362660"/>
                <a:gd name="connsiteY44" fmla="*/ 1639957 h 3498574"/>
                <a:gd name="connsiteX45" fmla="*/ 9104243 w 9362660"/>
                <a:gd name="connsiteY45" fmla="*/ 1719470 h 3498574"/>
                <a:gd name="connsiteX46" fmla="*/ 8935278 w 9362660"/>
                <a:gd name="connsiteY46" fmla="*/ 1739348 h 3498574"/>
                <a:gd name="connsiteX47" fmla="*/ 8786191 w 9362660"/>
                <a:gd name="connsiteY47" fmla="*/ 1769165 h 3498574"/>
                <a:gd name="connsiteX48" fmla="*/ 8617226 w 9362660"/>
                <a:gd name="connsiteY48" fmla="*/ 1769165 h 3498574"/>
                <a:gd name="connsiteX49" fmla="*/ 8488017 w 9362660"/>
                <a:gd name="connsiteY49" fmla="*/ 1749287 h 3498574"/>
                <a:gd name="connsiteX50" fmla="*/ 8378687 w 9362660"/>
                <a:gd name="connsiteY50" fmla="*/ 1719470 h 3498574"/>
                <a:gd name="connsiteX51" fmla="*/ 8279295 w 9362660"/>
                <a:gd name="connsiteY51" fmla="*/ 1699591 h 3498574"/>
                <a:gd name="connsiteX52" fmla="*/ 8239539 w 9362660"/>
                <a:gd name="connsiteY52" fmla="*/ 1669774 h 3498574"/>
                <a:gd name="connsiteX53" fmla="*/ 8040756 w 9362660"/>
                <a:gd name="connsiteY53" fmla="*/ 1689652 h 3498574"/>
                <a:gd name="connsiteX54" fmla="*/ 7951304 w 9362660"/>
                <a:gd name="connsiteY54" fmla="*/ 1709530 h 3498574"/>
                <a:gd name="connsiteX55" fmla="*/ 7822095 w 9362660"/>
                <a:gd name="connsiteY55" fmla="*/ 1739348 h 3498574"/>
                <a:gd name="connsiteX56" fmla="*/ 7623313 w 9362660"/>
                <a:gd name="connsiteY56" fmla="*/ 1789043 h 3498574"/>
                <a:gd name="connsiteX57" fmla="*/ 7523921 w 9362660"/>
                <a:gd name="connsiteY57" fmla="*/ 1858617 h 3498574"/>
                <a:gd name="connsiteX58" fmla="*/ 7424530 w 9362660"/>
                <a:gd name="connsiteY58" fmla="*/ 1928191 h 3498574"/>
                <a:gd name="connsiteX59" fmla="*/ 7374834 w 9362660"/>
                <a:gd name="connsiteY59" fmla="*/ 1918252 h 3498574"/>
                <a:gd name="connsiteX60" fmla="*/ 7295321 w 9362660"/>
                <a:gd name="connsiteY60" fmla="*/ 1958009 h 3498574"/>
                <a:gd name="connsiteX61" fmla="*/ 7235687 w 9362660"/>
                <a:gd name="connsiteY61" fmla="*/ 1997765 h 3498574"/>
                <a:gd name="connsiteX62" fmla="*/ 7136295 w 9362660"/>
                <a:gd name="connsiteY62" fmla="*/ 2027583 h 3498574"/>
                <a:gd name="connsiteX63" fmla="*/ 7056782 w 9362660"/>
                <a:gd name="connsiteY63" fmla="*/ 2027583 h 3498574"/>
                <a:gd name="connsiteX64" fmla="*/ 6937513 w 9362660"/>
                <a:gd name="connsiteY64" fmla="*/ 2027583 h 3498574"/>
                <a:gd name="connsiteX65" fmla="*/ 6838121 w 9362660"/>
                <a:gd name="connsiteY65" fmla="*/ 2047461 h 3498574"/>
                <a:gd name="connsiteX66" fmla="*/ 6748669 w 9362660"/>
                <a:gd name="connsiteY66" fmla="*/ 2057400 h 3498574"/>
                <a:gd name="connsiteX67" fmla="*/ 6649278 w 9362660"/>
                <a:gd name="connsiteY67" fmla="*/ 2067339 h 3498574"/>
                <a:gd name="connsiteX68" fmla="*/ 6649278 w 9362660"/>
                <a:gd name="connsiteY68" fmla="*/ 2067339 h 3498574"/>
                <a:gd name="connsiteX69" fmla="*/ 6440556 w 9362660"/>
                <a:gd name="connsiteY69" fmla="*/ 2027583 h 3498574"/>
                <a:gd name="connsiteX70" fmla="*/ 6331226 w 9362660"/>
                <a:gd name="connsiteY70" fmla="*/ 1987826 h 3498574"/>
                <a:gd name="connsiteX71" fmla="*/ 6211956 w 9362660"/>
                <a:gd name="connsiteY71" fmla="*/ 1948070 h 3498574"/>
                <a:gd name="connsiteX72" fmla="*/ 6102626 w 9362660"/>
                <a:gd name="connsiteY72" fmla="*/ 1928191 h 3498574"/>
                <a:gd name="connsiteX73" fmla="*/ 6013174 w 9362660"/>
                <a:gd name="connsiteY73" fmla="*/ 1908313 h 3498574"/>
                <a:gd name="connsiteX74" fmla="*/ 5923721 w 9362660"/>
                <a:gd name="connsiteY74" fmla="*/ 1888435 h 3498574"/>
                <a:gd name="connsiteX75" fmla="*/ 5824330 w 9362660"/>
                <a:gd name="connsiteY75" fmla="*/ 1888435 h 3498574"/>
                <a:gd name="connsiteX76" fmla="*/ 5734878 w 9362660"/>
                <a:gd name="connsiteY76" fmla="*/ 1888435 h 3498574"/>
                <a:gd name="connsiteX77" fmla="*/ 5585791 w 9362660"/>
                <a:gd name="connsiteY77" fmla="*/ 1838739 h 3498574"/>
                <a:gd name="connsiteX78" fmla="*/ 5456582 w 9362660"/>
                <a:gd name="connsiteY78" fmla="*/ 1818861 h 3498574"/>
                <a:gd name="connsiteX79" fmla="*/ 5317434 w 9362660"/>
                <a:gd name="connsiteY79" fmla="*/ 1779104 h 3498574"/>
                <a:gd name="connsiteX80" fmla="*/ 5227982 w 9362660"/>
                <a:gd name="connsiteY80" fmla="*/ 1759226 h 3498574"/>
                <a:gd name="connsiteX81" fmla="*/ 5138530 w 9362660"/>
                <a:gd name="connsiteY81" fmla="*/ 1749287 h 3498574"/>
                <a:gd name="connsiteX82" fmla="*/ 5108713 w 9362660"/>
                <a:gd name="connsiteY82" fmla="*/ 1749287 h 3498574"/>
                <a:gd name="connsiteX83" fmla="*/ 5078895 w 9362660"/>
                <a:gd name="connsiteY83" fmla="*/ 1818861 h 3498574"/>
                <a:gd name="connsiteX84" fmla="*/ 5049078 w 9362660"/>
                <a:gd name="connsiteY84" fmla="*/ 1848678 h 3498574"/>
                <a:gd name="connsiteX85" fmla="*/ 4939747 w 9362660"/>
                <a:gd name="connsiteY85" fmla="*/ 1878496 h 3498574"/>
                <a:gd name="connsiteX86" fmla="*/ 4750904 w 9362660"/>
                <a:gd name="connsiteY86" fmla="*/ 1908313 h 3498574"/>
                <a:gd name="connsiteX87" fmla="*/ 4641574 w 9362660"/>
                <a:gd name="connsiteY87" fmla="*/ 1908313 h 3498574"/>
                <a:gd name="connsiteX88" fmla="*/ 4542182 w 9362660"/>
                <a:gd name="connsiteY88" fmla="*/ 1987826 h 3498574"/>
                <a:gd name="connsiteX89" fmla="*/ 4482547 w 9362660"/>
                <a:gd name="connsiteY89" fmla="*/ 2027583 h 3498574"/>
                <a:gd name="connsiteX90" fmla="*/ 4403034 w 9362660"/>
                <a:gd name="connsiteY90" fmla="*/ 2047461 h 3498574"/>
                <a:gd name="connsiteX91" fmla="*/ 4273826 w 9362660"/>
                <a:gd name="connsiteY91" fmla="*/ 2077278 h 3498574"/>
                <a:gd name="connsiteX92" fmla="*/ 4234069 w 9362660"/>
                <a:gd name="connsiteY92" fmla="*/ 2107096 h 3498574"/>
                <a:gd name="connsiteX93" fmla="*/ 4174434 w 9362660"/>
                <a:gd name="connsiteY93" fmla="*/ 2126974 h 3498574"/>
                <a:gd name="connsiteX94" fmla="*/ 4134678 w 9362660"/>
                <a:gd name="connsiteY94" fmla="*/ 2136913 h 3498574"/>
                <a:gd name="connsiteX95" fmla="*/ 4055165 w 9362660"/>
                <a:gd name="connsiteY95" fmla="*/ 2166730 h 3498574"/>
                <a:gd name="connsiteX96" fmla="*/ 4035287 w 9362660"/>
                <a:gd name="connsiteY96" fmla="*/ 2146852 h 3498574"/>
                <a:gd name="connsiteX97" fmla="*/ 3985591 w 9362660"/>
                <a:gd name="connsiteY97" fmla="*/ 2206487 h 3498574"/>
                <a:gd name="connsiteX98" fmla="*/ 3965713 w 9362660"/>
                <a:gd name="connsiteY98" fmla="*/ 2335696 h 3498574"/>
                <a:gd name="connsiteX99" fmla="*/ 3965713 w 9362660"/>
                <a:gd name="connsiteY99" fmla="*/ 2445026 h 3498574"/>
                <a:gd name="connsiteX100" fmla="*/ 4015408 w 9362660"/>
                <a:gd name="connsiteY100" fmla="*/ 2574235 h 3498574"/>
                <a:gd name="connsiteX101" fmla="*/ 4045226 w 9362660"/>
                <a:gd name="connsiteY101" fmla="*/ 2663687 h 3498574"/>
                <a:gd name="connsiteX102" fmla="*/ 4094921 w 9362660"/>
                <a:gd name="connsiteY102" fmla="*/ 2782957 h 3498574"/>
                <a:gd name="connsiteX103" fmla="*/ 4124739 w 9362660"/>
                <a:gd name="connsiteY103" fmla="*/ 2862470 h 3498574"/>
                <a:gd name="connsiteX104" fmla="*/ 4224130 w 9362660"/>
                <a:gd name="connsiteY104" fmla="*/ 2951922 h 3498574"/>
                <a:gd name="connsiteX105" fmla="*/ 4293704 w 9362660"/>
                <a:gd name="connsiteY105" fmla="*/ 3001617 h 3498574"/>
                <a:gd name="connsiteX106" fmla="*/ 4343400 w 9362660"/>
                <a:gd name="connsiteY106" fmla="*/ 3071191 h 3498574"/>
                <a:gd name="connsiteX107" fmla="*/ 4383156 w 9362660"/>
                <a:gd name="connsiteY107" fmla="*/ 3170583 h 3498574"/>
                <a:gd name="connsiteX108" fmla="*/ 4412974 w 9362660"/>
                <a:gd name="connsiteY108" fmla="*/ 3210339 h 3498574"/>
                <a:gd name="connsiteX109" fmla="*/ 4482547 w 9362660"/>
                <a:gd name="connsiteY109" fmla="*/ 3309730 h 3498574"/>
                <a:gd name="connsiteX110" fmla="*/ 3856382 w 9362660"/>
                <a:gd name="connsiteY110" fmla="*/ 3498574 h 3498574"/>
                <a:gd name="connsiteX111" fmla="*/ 3816626 w 9362660"/>
                <a:gd name="connsiteY111" fmla="*/ 3399183 h 3498574"/>
                <a:gd name="connsiteX112" fmla="*/ 3796747 w 9362660"/>
                <a:gd name="connsiteY112" fmla="*/ 3269974 h 3498574"/>
                <a:gd name="connsiteX113" fmla="*/ 3796747 w 9362660"/>
                <a:gd name="connsiteY113" fmla="*/ 3120887 h 3498574"/>
                <a:gd name="connsiteX114" fmla="*/ 3756991 w 9362660"/>
                <a:gd name="connsiteY114" fmla="*/ 2961861 h 3498574"/>
                <a:gd name="connsiteX115" fmla="*/ 3717234 w 9362660"/>
                <a:gd name="connsiteY115" fmla="*/ 2802835 h 3498574"/>
                <a:gd name="connsiteX116" fmla="*/ 3667539 w 9362660"/>
                <a:gd name="connsiteY116" fmla="*/ 2683565 h 3498574"/>
                <a:gd name="connsiteX117" fmla="*/ 3597965 w 9362660"/>
                <a:gd name="connsiteY117" fmla="*/ 2584174 h 3498574"/>
                <a:gd name="connsiteX118" fmla="*/ 3508513 w 9362660"/>
                <a:gd name="connsiteY118" fmla="*/ 2445026 h 3498574"/>
                <a:gd name="connsiteX119" fmla="*/ 3399182 w 9362660"/>
                <a:gd name="connsiteY119" fmla="*/ 2355574 h 3498574"/>
                <a:gd name="connsiteX120" fmla="*/ 3250095 w 9362660"/>
                <a:gd name="connsiteY120" fmla="*/ 2276061 h 3498574"/>
                <a:gd name="connsiteX121" fmla="*/ 3051313 w 9362660"/>
                <a:gd name="connsiteY121" fmla="*/ 2166730 h 3498574"/>
                <a:gd name="connsiteX122" fmla="*/ 2882347 w 9362660"/>
                <a:gd name="connsiteY122" fmla="*/ 2107096 h 3498574"/>
                <a:gd name="connsiteX123" fmla="*/ 2554356 w 9362660"/>
                <a:gd name="connsiteY123" fmla="*/ 1928191 h 3498574"/>
                <a:gd name="connsiteX124" fmla="*/ 2186608 w 9362660"/>
                <a:gd name="connsiteY124" fmla="*/ 1769165 h 3498574"/>
                <a:gd name="connsiteX125" fmla="*/ 1878495 w 9362660"/>
                <a:gd name="connsiteY125" fmla="*/ 1620078 h 3498574"/>
                <a:gd name="connsiteX126" fmla="*/ 1610139 w 9362660"/>
                <a:gd name="connsiteY126" fmla="*/ 1500809 h 3498574"/>
                <a:gd name="connsiteX127" fmla="*/ 1361660 w 9362660"/>
                <a:gd name="connsiteY127" fmla="*/ 1371600 h 3498574"/>
                <a:gd name="connsiteX128" fmla="*/ 1282147 w 9362660"/>
                <a:gd name="connsiteY128" fmla="*/ 1351722 h 3498574"/>
                <a:gd name="connsiteX129" fmla="*/ 1113182 w 9362660"/>
                <a:gd name="connsiteY129" fmla="*/ 1292087 h 3498574"/>
                <a:gd name="connsiteX130" fmla="*/ 993913 w 9362660"/>
                <a:gd name="connsiteY130" fmla="*/ 1222513 h 3498574"/>
                <a:gd name="connsiteX131" fmla="*/ 874643 w 9362660"/>
                <a:gd name="connsiteY131" fmla="*/ 1182757 h 3498574"/>
                <a:gd name="connsiteX132" fmla="*/ 705678 w 9362660"/>
                <a:gd name="connsiteY132" fmla="*/ 1123122 h 3498574"/>
                <a:gd name="connsiteX133" fmla="*/ 556591 w 9362660"/>
                <a:gd name="connsiteY133" fmla="*/ 1073426 h 3498574"/>
                <a:gd name="connsiteX134" fmla="*/ 417443 w 9362660"/>
                <a:gd name="connsiteY134" fmla="*/ 1013791 h 3498574"/>
                <a:gd name="connsiteX135" fmla="*/ 248478 w 9362660"/>
                <a:gd name="connsiteY135" fmla="*/ 934278 h 3498574"/>
                <a:gd name="connsiteX136" fmla="*/ 139147 w 9362660"/>
                <a:gd name="connsiteY136" fmla="*/ 914400 h 3498574"/>
                <a:gd name="connsiteX137" fmla="*/ 0 w 9362660"/>
                <a:gd name="connsiteY137" fmla="*/ 834887 h 3498574"/>
                <a:gd name="connsiteX0" fmla="*/ 0 w 9294236"/>
                <a:gd name="connsiteY0" fmla="*/ 834887 h 3498574"/>
                <a:gd name="connsiteX1" fmla="*/ 49695 w 9294236"/>
                <a:gd name="connsiteY1" fmla="*/ 576470 h 3498574"/>
                <a:gd name="connsiteX2" fmla="*/ 109330 w 9294236"/>
                <a:gd name="connsiteY2" fmla="*/ 407504 h 3498574"/>
                <a:gd name="connsiteX3" fmla="*/ 168965 w 9294236"/>
                <a:gd name="connsiteY3" fmla="*/ 248478 h 3498574"/>
                <a:gd name="connsiteX4" fmla="*/ 327991 w 9294236"/>
                <a:gd name="connsiteY4" fmla="*/ 0 h 3498574"/>
                <a:gd name="connsiteX5" fmla="*/ 3210339 w 9294236"/>
                <a:gd name="connsiteY5" fmla="*/ 1152939 h 3498574"/>
                <a:gd name="connsiteX6" fmla="*/ 3965713 w 9294236"/>
                <a:gd name="connsiteY6" fmla="*/ 1411357 h 3498574"/>
                <a:gd name="connsiteX7" fmla="*/ 4035287 w 9294236"/>
                <a:gd name="connsiteY7" fmla="*/ 1431235 h 3498574"/>
                <a:gd name="connsiteX8" fmla="*/ 4075043 w 9294236"/>
                <a:gd name="connsiteY8" fmla="*/ 1411357 h 3498574"/>
                <a:gd name="connsiteX9" fmla="*/ 4164495 w 9294236"/>
                <a:gd name="connsiteY9" fmla="*/ 1381539 h 3498574"/>
                <a:gd name="connsiteX10" fmla="*/ 4224130 w 9294236"/>
                <a:gd name="connsiteY10" fmla="*/ 1391478 h 3498574"/>
                <a:gd name="connsiteX11" fmla="*/ 4333460 w 9294236"/>
                <a:gd name="connsiteY11" fmla="*/ 1361661 h 3498574"/>
                <a:gd name="connsiteX12" fmla="*/ 4432852 w 9294236"/>
                <a:gd name="connsiteY12" fmla="*/ 1321904 h 3498574"/>
                <a:gd name="connsiteX13" fmla="*/ 4671391 w 9294236"/>
                <a:gd name="connsiteY13" fmla="*/ 1242391 h 3498574"/>
                <a:gd name="connsiteX14" fmla="*/ 4780721 w 9294236"/>
                <a:gd name="connsiteY14" fmla="*/ 1222513 h 3498574"/>
                <a:gd name="connsiteX15" fmla="*/ 5039139 w 9294236"/>
                <a:gd name="connsiteY15" fmla="*/ 1262270 h 3498574"/>
                <a:gd name="connsiteX16" fmla="*/ 5297556 w 9294236"/>
                <a:gd name="connsiteY16" fmla="*/ 1272209 h 3498574"/>
                <a:gd name="connsiteX17" fmla="*/ 5426765 w 9294236"/>
                <a:gd name="connsiteY17" fmla="*/ 1302026 h 3498574"/>
                <a:gd name="connsiteX18" fmla="*/ 5506278 w 9294236"/>
                <a:gd name="connsiteY18" fmla="*/ 1311965 h 3498574"/>
                <a:gd name="connsiteX19" fmla="*/ 5605669 w 9294236"/>
                <a:gd name="connsiteY19" fmla="*/ 1311965 h 3498574"/>
                <a:gd name="connsiteX20" fmla="*/ 5724939 w 9294236"/>
                <a:gd name="connsiteY20" fmla="*/ 1302026 h 3498574"/>
                <a:gd name="connsiteX21" fmla="*/ 5874026 w 9294236"/>
                <a:gd name="connsiteY21" fmla="*/ 1292087 h 3498574"/>
                <a:gd name="connsiteX22" fmla="*/ 5963478 w 9294236"/>
                <a:gd name="connsiteY22" fmla="*/ 1292087 h 3498574"/>
                <a:gd name="connsiteX23" fmla="*/ 6062869 w 9294236"/>
                <a:gd name="connsiteY23" fmla="*/ 1302026 h 3498574"/>
                <a:gd name="connsiteX24" fmla="*/ 6192078 w 9294236"/>
                <a:gd name="connsiteY24" fmla="*/ 1391478 h 3498574"/>
                <a:gd name="connsiteX25" fmla="*/ 6251713 w 9294236"/>
                <a:gd name="connsiteY25" fmla="*/ 1411357 h 3498574"/>
                <a:gd name="connsiteX26" fmla="*/ 6370982 w 9294236"/>
                <a:gd name="connsiteY26" fmla="*/ 1470991 h 3498574"/>
                <a:gd name="connsiteX27" fmla="*/ 6480313 w 9294236"/>
                <a:gd name="connsiteY27" fmla="*/ 1510748 h 3498574"/>
                <a:gd name="connsiteX28" fmla="*/ 6609521 w 9294236"/>
                <a:gd name="connsiteY28" fmla="*/ 1500809 h 3498574"/>
                <a:gd name="connsiteX29" fmla="*/ 6897756 w 9294236"/>
                <a:gd name="connsiteY29" fmla="*/ 1461052 h 3498574"/>
                <a:gd name="connsiteX30" fmla="*/ 7146234 w 9294236"/>
                <a:gd name="connsiteY30" fmla="*/ 1381539 h 3498574"/>
                <a:gd name="connsiteX31" fmla="*/ 7255565 w 9294236"/>
                <a:gd name="connsiteY31" fmla="*/ 1302026 h 3498574"/>
                <a:gd name="connsiteX32" fmla="*/ 7335078 w 9294236"/>
                <a:gd name="connsiteY32" fmla="*/ 1262270 h 3498574"/>
                <a:gd name="connsiteX33" fmla="*/ 7464287 w 9294236"/>
                <a:gd name="connsiteY33" fmla="*/ 1292087 h 3498574"/>
                <a:gd name="connsiteX34" fmla="*/ 7673008 w 9294236"/>
                <a:gd name="connsiteY34" fmla="*/ 1302026 h 3498574"/>
                <a:gd name="connsiteX35" fmla="*/ 7881730 w 9294236"/>
                <a:gd name="connsiteY35" fmla="*/ 1192696 h 3498574"/>
                <a:gd name="connsiteX36" fmla="*/ 8090452 w 9294236"/>
                <a:gd name="connsiteY36" fmla="*/ 1083365 h 3498574"/>
                <a:gd name="connsiteX37" fmla="*/ 8338930 w 9294236"/>
                <a:gd name="connsiteY37" fmla="*/ 944217 h 3498574"/>
                <a:gd name="connsiteX38" fmla="*/ 8547652 w 9294236"/>
                <a:gd name="connsiteY38" fmla="*/ 805070 h 3498574"/>
                <a:gd name="connsiteX39" fmla="*/ 8756374 w 9294236"/>
                <a:gd name="connsiteY39" fmla="*/ 695739 h 3498574"/>
                <a:gd name="connsiteX40" fmla="*/ 8855765 w 9294236"/>
                <a:gd name="connsiteY40" fmla="*/ 636104 h 3498574"/>
                <a:gd name="connsiteX41" fmla="*/ 8905460 w 9294236"/>
                <a:gd name="connsiteY41" fmla="*/ 556591 h 3498574"/>
                <a:gd name="connsiteX42" fmla="*/ 8984974 w 9294236"/>
                <a:gd name="connsiteY42" fmla="*/ 526774 h 3498574"/>
                <a:gd name="connsiteX43" fmla="*/ 9034669 w 9294236"/>
                <a:gd name="connsiteY43" fmla="*/ 496957 h 3498574"/>
                <a:gd name="connsiteX44" fmla="*/ 9294236 w 9294236"/>
                <a:gd name="connsiteY44" fmla="*/ 1658618 h 3498574"/>
                <a:gd name="connsiteX45" fmla="*/ 9104243 w 9294236"/>
                <a:gd name="connsiteY45" fmla="*/ 1719470 h 3498574"/>
                <a:gd name="connsiteX46" fmla="*/ 8935278 w 9294236"/>
                <a:gd name="connsiteY46" fmla="*/ 1739348 h 3498574"/>
                <a:gd name="connsiteX47" fmla="*/ 8786191 w 9294236"/>
                <a:gd name="connsiteY47" fmla="*/ 1769165 h 3498574"/>
                <a:gd name="connsiteX48" fmla="*/ 8617226 w 9294236"/>
                <a:gd name="connsiteY48" fmla="*/ 1769165 h 3498574"/>
                <a:gd name="connsiteX49" fmla="*/ 8488017 w 9294236"/>
                <a:gd name="connsiteY49" fmla="*/ 1749287 h 3498574"/>
                <a:gd name="connsiteX50" fmla="*/ 8378687 w 9294236"/>
                <a:gd name="connsiteY50" fmla="*/ 1719470 h 3498574"/>
                <a:gd name="connsiteX51" fmla="*/ 8279295 w 9294236"/>
                <a:gd name="connsiteY51" fmla="*/ 1699591 h 3498574"/>
                <a:gd name="connsiteX52" fmla="*/ 8239539 w 9294236"/>
                <a:gd name="connsiteY52" fmla="*/ 1669774 h 3498574"/>
                <a:gd name="connsiteX53" fmla="*/ 8040756 w 9294236"/>
                <a:gd name="connsiteY53" fmla="*/ 1689652 h 3498574"/>
                <a:gd name="connsiteX54" fmla="*/ 7951304 w 9294236"/>
                <a:gd name="connsiteY54" fmla="*/ 1709530 h 3498574"/>
                <a:gd name="connsiteX55" fmla="*/ 7822095 w 9294236"/>
                <a:gd name="connsiteY55" fmla="*/ 1739348 h 3498574"/>
                <a:gd name="connsiteX56" fmla="*/ 7623313 w 9294236"/>
                <a:gd name="connsiteY56" fmla="*/ 1789043 h 3498574"/>
                <a:gd name="connsiteX57" fmla="*/ 7523921 w 9294236"/>
                <a:gd name="connsiteY57" fmla="*/ 1858617 h 3498574"/>
                <a:gd name="connsiteX58" fmla="*/ 7424530 w 9294236"/>
                <a:gd name="connsiteY58" fmla="*/ 1928191 h 3498574"/>
                <a:gd name="connsiteX59" fmla="*/ 7374834 w 9294236"/>
                <a:gd name="connsiteY59" fmla="*/ 1918252 h 3498574"/>
                <a:gd name="connsiteX60" fmla="*/ 7295321 w 9294236"/>
                <a:gd name="connsiteY60" fmla="*/ 1958009 h 3498574"/>
                <a:gd name="connsiteX61" fmla="*/ 7235687 w 9294236"/>
                <a:gd name="connsiteY61" fmla="*/ 1997765 h 3498574"/>
                <a:gd name="connsiteX62" fmla="*/ 7136295 w 9294236"/>
                <a:gd name="connsiteY62" fmla="*/ 2027583 h 3498574"/>
                <a:gd name="connsiteX63" fmla="*/ 7056782 w 9294236"/>
                <a:gd name="connsiteY63" fmla="*/ 2027583 h 3498574"/>
                <a:gd name="connsiteX64" fmla="*/ 6937513 w 9294236"/>
                <a:gd name="connsiteY64" fmla="*/ 2027583 h 3498574"/>
                <a:gd name="connsiteX65" fmla="*/ 6838121 w 9294236"/>
                <a:gd name="connsiteY65" fmla="*/ 2047461 h 3498574"/>
                <a:gd name="connsiteX66" fmla="*/ 6748669 w 9294236"/>
                <a:gd name="connsiteY66" fmla="*/ 2057400 h 3498574"/>
                <a:gd name="connsiteX67" fmla="*/ 6649278 w 9294236"/>
                <a:gd name="connsiteY67" fmla="*/ 2067339 h 3498574"/>
                <a:gd name="connsiteX68" fmla="*/ 6649278 w 9294236"/>
                <a:gd name="connsiteY68" fmla="*/ 2067339 h 3498574"/>
                <a:gd name="connsiteX69" fmla="*/ 6440556 w 9294236"/>
                <a:gd name="connsiteY69" fmla="*/ 2027583 h 3498574"/>
                <a:gd name="connsiteX70" fmla="*/ 6331226 w 9294236"/>
                <a:gd name="connsiteY70" fmla="*/ 1987826 h 3498574"/>
                <a:gd name="connsiteX71" fmla="*/ 6211956 w 9294236"/>
                <a:gd name="connsiteY71" fmla="*/ 1948070 h 3498574"/>
                <a:gd name="connsiteX72" fmla="*/ 6102626 w 9294236"/>
                <a:gd name="connsiteY72" fmla="*/ 1928191 h 3498574"/>
                <a:gd name="connsiteX73" fmla="*/ 6013174 w 9294236"/>
                <a:gd name="connsiteY73" fmla="*/ 1908313 h 3498574"/>
                <a:gd name="connsiteX74" fmla="*/ 5923721 w 9294236"/>
                <a:gd name="connsiteY74" fmla="*/ 1888435 h 3498574"/>
                <a:gd name="connsiteX75" fmla="*/ 5824330 w 9294236"/>
                <a:gd name="connsiteY75" fmla="*/ 1888435 h 3498574"/>
                <a:gd name="connsiteX76" fmla="*/ 5734878 w 9294236"/>
                <a:gd name="connsiteY76" fmla="*/ 1888435 h 3498574"/>
                <a:gd name="connsiteX77" fmla="*/ 5585791 w 9294236"/>
                <a:gd name="connsiteY77" fmla="*/ 1838739 h 3498574"/>
                <a:gd name="connsiteX78" fmla="*/ 5456582 w 9294236"/>
                <a:gd name="connsiteY78" fmla="*/ 1818861 h 3498574"/>
                <a:gd name="connsiteX79" fmla="*/ 5317434 w 9294236"/>
                <a:gd name="connsiteY79" fmla="*/ 1779104 h 3498574"/>
                <a:gd name="connsiteX80" fmla="*/ 5227982 w 9294236"/>
                <a:gd name="connsiteY80" fmla="*/ 1759226 h 3498574"/>
                <a:gd name="connsiteX81" fmla="*/ 5138530 w 9294236"/>
                <a:gd name="connsiteY81" fmla="*/ 1749287 h 3498574"/>
                <a:gd name="connsiteX82" fmla="*/ 5108713 w 9294236"/>
                <a:gd name="connsiteY82" fmla="*/ 1749287 h 3498574"/>
                <a:gd name="connsiteX83" fmla="*/ 5078895 w 9294236"/>
                <a:gd name="connsiteY83" fmla="*/ 1818861 h 3498574"/>
                <a:gd name="connsiteX84" fmla="*/ 5049078 w 9294236"/>
                <a:gd name="connsiteY84" fmla="*/ 1848678 h 3498574"/>
                <a:gd name="connsiteX85" fmla="*/ 4939747 w 9294236"/>
                <a:gd name="connsiteY85" fmla="*/ 1878496 h 3498574"/>
                <a:gd name="connsiteX86" fmla="*/ 4750904 w 9294236"/>
                <a:gd name="connsiteY86" fmla="*/ 1908313 h 3498574"/>
                <a:gd name="connsiteX87" fmla="*/ 4641574 w 9294236"/>
                <a:gd name="connsiteY87" fmla="*/ 1908313 h 3498574"/>
                <a:gd name="connsiteX88" fmla="*/ 4542182 w 9294236"/>
                <a:gd name="connsiteY88" fmla="*/ 1987826 h 3498574"/>
                <a:gd name="connsiteX89" fmla="*/ 4482547 w 9294236"/>
                <a:gd name="connsiteY89" fmla="*/ 2027583 h 3498574"/>
                <a:gd name="connsiteX90" fmla="*/ 4403034 w 9294236"/>
                <a:gd name="connsiteY90" fmla="*/ 2047461 h 3498574"/>
                <a:gd name="connsiteX91" fmla="*/ 4273826 w 9294236"/>
                <a:gd name="connsiteY91" fmla="*/ 2077278 h 3498574"/>
                <a:gd name="connsiteX92" fmla="*/ 4234069 w 9294236"/>
                <a:gd name="connsiteY92" fmla="*/ 2107096 h 3498574"/>
                <a:gd name="connsiteX93" fmla="*/ 4174434 w 9294236"/>
                <a:gd name="connsiteY93" fmla="*/ 2126974 h 3498574"/>
                <a:gd name="connsiteX94" fmla="*/ 4134678 w 9294236"/>
                <a:gd name="connsiteY94" fmla="*/ 2136913 h 3498574"/>
                <a:gd name="connsiteX95" fmla="*/ 4055165 w 9294236"/>
                <a:gd name="connsiteY95" fmla="*/ 2166730 h 3498574"/>
                <a:gd name="connsiteX96" fmla="*/ 4035287 w 9294236"/>
                <a:gd name="connsiteY96" fmla="*/ 2146852 h 3498574"/>
                <a:gd name="connsiteX97" fmla="*/ 3985591 w 9294236"/>
                <a:gd name="connsiteY97" fmla="*/ 2206487 h 3498574"/>
                <a:gd name="connsiteX98" fmla="*/ 3965713 w 9294236"/>
                <a:gd name="connsiteY98" fmla="*/ 2335696 h 3498574"/>
                <a:gd name="connsiteX99" fmla="*/ 3965713 w 9294236"/>
                <a:gd name="connsiteY99" fmla="*/ 2445026 h 3498574"/>
                <a:gd name="connsiteX100" fmla="*/ 4015408 w 9294236"/>
                <a:gd name="connsiteY100" fmla="*/ 2574235 h 3498574"/>
                <a:gd name="connsiteX101" fmla="*/ 4045226 w 9294236"/>
                <a:gd name="connsiteY101" fmla="*/ 2663687 h 3498574"/>
                <a:gd name="connsiteX102" fmla="*/ 4094921 w 9294236"/>
                <a:gd name="connsiteY102" fmla="*/ 2782957 h 3498574"/>
                <a:gd name="connsiteX103" fmla="*/ 4124739 w 9294236"/>
                <a:gd name="connsiteY103" fmla="*/ 2862470 h 3498574"/>
                <a:gd name="connsiteX104" fmla="*/ 4224130 w 9294236"/>
                <a:gd name="connsiteY104" fmla="*/ 2951922 h 3498574"/>
                <a:gd name="connsiteX105" fmla="*/ 4293704 w 9294236"/>
                <a:gd name="connsiteY105" fmla="*/ 3001617 h 3498574"/>
                <a:gd name="connsiteX106" fmla="*/ 4343400 w 9294236"/>
                <a:gd name="connsiteY106" fmla="*/ 3071191 h 3498574"/>
                <a:gd name="connsiteX107" fmla="*/ 4383156 w 9294236"/>
                <a:gd name="connsiteY107" fmla="*/ 3170583 h 3498574"/>
                <a:gd name="connsiteX108" fmla="*/ 4412974 w 9294236"/>
                <a:gd name="connsiteY108" fmla="*/ 3210339 h 3498574"/>
                <a:gd name="connsiteX109" fmla="*/ 4482547 w 9294236"/>
                <a:gd name="connsiteY109" fmla="*/ 3309730 h 3498574"/>
                <a:gd name="connsiteX110" fmla="*/ 3856382 w 9294236"/>
                <a:gd name="connsiteY110" fmla="*/ 3498574 h 3498574"/>
                <a:gd name="connsiteX111" fmla="*/ 3816626 w 9294236"/>
                <a:gd name="connsiteY111" fmla="*/ 3399183 h 3498574"/>
                <a:gd name="connsiteX112" fmla="*/ 3796747 w 9294236"/>
                <a:gd name="connsiteY112" fmla="*/ 3269974 h 3498574"/>
                <a:gd name="connsiteX113" fmla="*/ 3796747 w 9294236"/>
                <a:gd name="connsiteY113" fmla="*/ 3120887 h 3498574"/>
                <a:gd name="connsiteX114" fmla="*/ 3756991 w 9294236"/>
                <a:gd name="connsiteY114" fmla="*/ 2961861 h 3498574"/>
                <a:gd name="connsiteX115" fmla="*/ 3717234 w 9294236"/>
                <a:gd name="connsiteY115" fmla="*/ 2802835 h 3498574"/>
                <a:gd name="connsiteX116" fmla="*/ 3667539 w 9294236"/>
                <a:gd name="connsiteY116" fmla="*/ 2683565 h 3498574"/>
                <a:gd name="connsiteX117" fmla="*/ 3597965 w 9294236"/>
                <a:gd name="connsiteY117" fmla="*/ 2584174 h 3498574"/>
                <a:gd name="connsiteX118" fmla="*/ 3508513 w 9294236"/>
                <a:gd name="connsiteY118" fmla="*/ 2445026 h 3498574"/>
                <a:gd name="connsiteX119" fmla="*/ 3399182 w 9294236"/>
                <a:gd name="connsiteY119" fmla="*/ 2355574 h 3498574"/>
                <a:gd name="connsiteX120" fmla="*/ 3250095 w 9294236"/>
                <a:gd name="connsiteY120" fmla="*/ 2276061 h 3498574"/>
                <a:gd name="connsiteX121" fmla="*/ 3051313 w 9294236"/>
                <a:gd name="connsiteY121" fmla="*/ 2166730 h 3498574"/>
                <a:gd name="connsiteX122" fmla="*/ 2882347 w 9294236"/>
                <a:gd name="connsiteY122" fmla="*/ 2107096 h 3498574"/>
                <a:gd name="connsiteX123" fmla="*/ 2554356 w 9294236"/>
                <a:gd name="connsiteY123" fmla="*/ 1928191 h 3498574"/>
                <a:gd name="connsiteX124" fmla="*/ 2186608 w 9294236"/>
                <a:gd name="connsiteY124" fmla="*/ 1769165 h 3498574"/>
                <a:gd name="connsiteX125" fmla="*/ 1878495 w 9294236"/>
                <a:gd name="connsiteY125" fmla="*/ 1620078 h 3498574"/>
                <a:gd name="connsiteX126" fmla="*/ 1610139 w 9294236"/>
                <a:gd name="connsiteY126" fmla="*/ 1500809 h 3498574"/>
                <a:gd name="connsiteX127" fmla="*/ 1361660 w 9294236"/>
                <a:gd name="connsiteY127" fmla="*/ 1371600 h 3498574"/>
                <a:gd name="connsiteX128" fmla="*/ 1282147 w 9294236"/>
                <a:gd name="connsiteY128" fmla="*/ 1351722 h 3498574"/>
                <a:gd name="connsiteX129" fmla="*/ 1113182 w 9294236"/>
                <a:gd name="connsiteY129" fmla="*/ 1292087 h 3498574"/>
                <a:gd name="connsiteX130" fmla="*/ 993913 w 9294236"/>
                <a:gd name="connsiteY130" fmla="*/ 1222513 h 3498574"/>
                <a:gd name="connsiteX131" fmla="*/ 874643 w 9294236"/>
                <a:gd name="connsiteY131" fmla="*/ 1182757 h 3498574"/>
                <a:gd name="connsiteX132" fmla="*/ 705678 w 9294236"/>
                <a:gd name="connsiteY132" fmla="*/ 1123122 h 3498574"/>
                <a:gd name="connsiteX133" fmla="*/ 556591 w 9294236"/>
                <a:gd name="connsiteY133" fmla="*/ 1073426 h 3498574"/>
                <a:gd name="connsiteX134" fmla="*/ 417443 w 9294236"/>
                <a:gd name="connsiteY134" fmla="*/ 1013791 h 3498574"/>
                <a:gd name="connsiteX135" fmla="*/ 248478 w 9294236"/>
                <a:gd name="connsiteY135" fmla="*/ 934278 h 3498574"/>
                <a:gd name="connsiteX136" fmla="*/ 139147 w 9294236"/>
                <a:gd name="connsiteY136" fmla="*/ 914400 h 3498574"/>
                <a:gd name="connsiteX137" fmla="*/ 0 w 9294236"/>
                <a:gd name="connsiteY137" fmla="*/ 834887 h 3498574"/>
                <a:gd name="connsiteX0" fmla="*/ 0 w 9294236"/>
                <a:gd name="connsiteY0" fmla="*/ 810005 h 3473692"/>
                <a:gd name="connsiteX1" fmla="*/ 49695 w 9294236"/>
                <a:gd name="connsiteY1" fmla="*/ 551588 h 3473692"/>
                <a:gd name="connsiteX2" fmla="*/ 109330 w 9294236"/>
                <a:gd name="connsiteY2" fmla="*/ 382622 h 3473692"/>
                <a:gd name="connsiteX3" fmla="*/ 168965 w 9294236"/>
                <a:gd name="connsiteY3" fmla="*/ 223596 h 3473692"/>
                <a:gd name="connsiteX4" fmla="*/ 396415 w 9294236"/>
                <a:gd name="connsiteY4" fmla="*/ 0 h 3473692"/>
                <a:gd name="connsiteX5" fmla="*/ 3210339 w 9294236"/>
                <a:gd name="connsiteY5" fmla="*/ 1128057 h 3473692"/>
                <a:gd name="connsiteX6" fmla="*/ 3965713 w 9294236"/>
                <a:gd name="connsiteY6" fmla="*/ 1386475 h 3473692"/>
                <a:gd name="connsiteX7" fmla="*/ 4035287 w 9294236"/>
                <a:gd name="connsiteY7" fmla="*/ 1406353 h 3473692"/>
                <a:gd name="connsiteX8" fmla="*/ 4075043 w 9294236"/>
                <a:gd name="connsiteY8" fmla="*/ 1386475 h 3473692"/>
                <a:gd name="connsiteX9" fmla="*/ 4164495 w 9294236"/>
                <a:gd name="connsiteY9" fmla="*/ 1356657 h 3473692"/>
                <a:gd name="connsiteX10" fmla="*/ 4224130 w 9294236"/>
                <a:gd name="connsiteY10" fmla="*/ 1366596 h 3473692"/>
                <a:gd name="connsiteX11" fmla="*/ 4333460 w 9294236"/>
                <a:gd name="connsiteY11" fmla="*/ 1336779 h 3473692"/>
                <a:gd name="connsiteX12" fmla="*/ 4432852 w 9294236"/>
                <a:gd name="connsiteY12" fmla="*/ 1297022 h 3473692"/>
                <a:gd name="connsiteX13" fmla="*/ 4671391 w 9294236"/>
                <a:gd name="connsiteY13" fmla="*/ 1217509 h 3473692"/>
                <a:gd name="connsiteX14" fmla="*/ 4780721 w 9294236"/>
                <a:gd name="connsiteY14" fmla="*/ 1197631 h 3473692"/>
                <a:gd name="connsiteX15" fmla="*/ 5039139 w 9294236"/>
                <a:gd name="connsiteY15" fmla="*/ 1237388 h 3473692"/>
                <a:gd name="connsiteX16" fmla="*/ 5297556 w 9294236"/>
                <a:gd name="connsiteY16" fmla="*/ 1247327 h 3473692"/>
                <a:gd name="connsiteX17" fmla="*/ 5426765 w 9294236"/>
                <a:gd name="connsiteY17" fmla="*/ 1277144 h 3473692"/>
                <a:gd name="connsiteX18" fmla="*/ 5506278 w 9294236"/>
                <a:gd name="connsiteY18" fmla="*/ 1287083 h 3473692"/>
                <a:gd name="connsiteX19" fmla="*/ 5605669 w 9294236"/>
                <a:gd name="connsiteY19" fmla="*/ 1287083 h 3473692"/>
                <a:gd name="connsiteX20" fmla="*/ 5724939 w 9294236"/>
                <a:gd name="connsiteY20" fmla="*/ 1277144 h 3473692"/>
                <a:gd name="connsiteX21" fmla="*/ 5874026 w 9294236"/>
                <a:gd name="connsiteY21" fmla="*/ 1267205 h 3473692"/>
                <a:gd name="connsiteX22" fmla="*/ 5963478 w 9294236"/>
                <a:gd name="connsiteY22" fmla="*/ 1267205 h 3473692"/>
                <a:gd name="connsiteX23" fmla="*/ 6062869 w 9294236"/>
                <a:gd name="connsiteY23" fmla="*/ 1277144 h 3473692"/>
                <a:gd name="connsiteX24" fmla="*/ 6192078 w 9294236"/>
                <a:gd name="connsiteY24" fmla="*/ 1366596 h 3473692"/>
                <a:gd name="connsiteX25" fmla="*/ 6251713 w 9294236"/>
                <a:gd name="connsiteY25" fmla="*/ 1386475 h 3473692"/>
                <a:gd name="connsiteX26" fmla="*/ 6370982 w 9294236"/>
                <a:gd name="connsiteY26" fmla="*/ 1446109 h 3473692"/>
                <a:gd name="connsiteX27" fmla="*/ 6480313 w 9294236"/>
                <a:gd name="connsiteY27" fmla="*/ 1485866 h 3473692"/>
                <a:gd name="connsiteX28" fmla="*/ 6609521 w 9294236"/>
                <a:gd name="connsiteY28" fmla="*/ 1475927 h 3473692"/>
                <a:gd name="connsiteX29" fmla="*/ 6897756 w 9294236"/>
                <a:gd name="connsiteY29" fmla="*/ 1436170 h 3473692"/>
                <a:gd name="connsiteX30" fmla="*/ 7146234 w 9294236"/>
                <a:gd name="connsiteY30" fmla="*/ 1356657 h 3473692"/>
                <a:gd name="connsiteX31" fmla="*/ 7255565 w 9294236"/>
                <a:gd name="connsiteY31" fmla="*/ 1277144 h 3473692"/>
                <a:gd name="connsiteX32" fmla="*/ 7335078 w 9294236"/>
                <a:gd name="connsiteY32" fmla="*/ 1237388 h 3473692"/>
                <a:gd name="connsiteX33" fmla="*/ 7464287 w 9294236"/>
                <a:gd name="connsiteY33" fmla="*/ 1267205 h 3473692"/>
                <a:gd name="connsiteX34" fmla="*/ 7673008 w 9294236"/>
                <a:gd name="connsiteY34" fmla="*/ 1277144 h 3473692"/>
                <a:gd name="connsiteX35" fmla="*/ 7881730 w 9294236"/>
                <a:gd name="connsiteY35" fmla="*/ 1167814 h 3473692"/>
                <a:gd name="connsiteX36" fmla="*/ 8090452 w 9294236"/>
                <a:gd name="connsiteY36" fmla="*/ 1058483 h 3473692"/>
                <a:gd name="connsiteX37" fmla="*/ 8338930 w 9294236"/>
                <a:gd name="connsiteY37" fmla="*/ 919335 h 3473692"/>
                <a:gd name="connsiteX38" fmla="*/ 8547652 w 9294236"/>
                <a:gd name="connsiteY38" fmla="*/ 780188 h 3473692"/>
                <a:gd name="connsiteX39" fmla="*/ 8756374 w 9294236"/>
                <a:gd name="connsiteY39" fmla="*/ 670857 h 3473692"/>
                <a:gd name="connsiteX40" fmla="*/ 8855765 w 9294236"/>
                <a:gd name="connsiteY40" fmla="*/ 611222 h 3473692"/>
                <a:gd name="connsiteX41" fmla="*/ 8905460 w 9294236"/>
                <a:gd name="connsiteY41" fmla="*/ 531709 h 3473692"/>
                <a:gd name="connsiteX42" fmla="*/ 8984974 w 9294236"/>
                <a:gd name="connsiteY42" fmla="*/ 501892 h 3473692"/>
                <a:gd name="connsiteX43" fmla="*/ 9034669 w 9294236"/>
                <a:gd name="connsiteY43" fmla="*/ 472075 h 3473692"/>
                <a:gd name="connsiteX44" fmla="*/ 9294236 w 9294236"/>
                <a:gd name="connsiteY44" fmla="*/ 1633736 h 3473692"/>
                <a:gd name="connsiteX45" fmla="*/ 9104243 w 9294236"/>
                <a:gd name="connsiteY45" fmla="*/ 1694588 h 3473692"/>
                <a:gd name="connsiteX46" fmla="*/ 8935278 w 9294236"/>
                <a:gd name="connsiteY46" fmla="*/ 1714466 h 3473692"/>
                <a:gd name="connsiteX47" fmla="*/ 8786191 w 9294236"/>
                <a:gd name="connsiteY47" fmla="*/ 1744283 h 3473692"/>
                <a:gd name="connsiteX48" fmla="*/ 8617226 w 9294236"/>
                <a:gd name="connsiteY48" fmla="*/ 1744283 h 3473692"/>
                <a:gd name="connsiteX49" fmla="*/ 8488017 w 9294236"/>
                <a:gd name="connsiteY49" fmla="*/ 1724405 h 3473692"/>
                <a:gd name="connsiteX50" fmla="*/ 8378687 w 9294236"/>
                <a:gd name="connsiteY50" fmla="*/ 1694588 h 3473692"/>
                <a:gd name="connsiteX51" fmla="*/ 8279295 w 9294236"/>
                <a:gd name="connsiteY51" fmla="*/ 1674709 h 3473692"/>
                <a:gd name="connsiteX52" fmla="*/ 8239539 w 9294236"/>
                <a:gd name="connsiteY52" fmla="*/ 1644892 h 3473692"/>
                <a:gd name="connsiteX53" fmla="*/ 8040756 w 9294236"/>
                <a:gd name="connsiteY53" fmla="*/ 1664770 h 3473692"/>
                <a:gd name="connsiteX54" fmla="*/ 7951304 w 9294236"/>
                <a:gd name="connsiteY54" fmla="*/ 1684648 h 3473692"/>
                <a:gd name="connsiteX55" fmla="*/ 7822095 w 9294236"/>
                <a:gd name="connsiteY55" fmla="*/ 1714466 h 3473692"/>
                <a:gd name="connsiteX56" fmla="*/ 7623313 w 9294236"/>
                <a:gd name="connsiteY56" fmla="*/ 1764161 h 3473692"/>
                <a:gd name="connsiteX57" fmla="*/ 7523921 w 9294236"/>
                <a:gd name="connsiteY57" fmla="*/ 1833735 h 3473692"/>
                <a:gd name="connsiteX58" fmla="*/ 7424530 w 9294236"/>
                <a:gd name="connsiteY58" fmla="*/ 1903309 h 3473692"/>
                <a:gd name="connsiteX59" fmla="*/ 7374834 w 9294236"/>
                <a:gd name="connsiteY59" fmla="*/ 1893370 h 3473692"/>
                <a:gd name="connsiteX60" fmla="*/ 7295321 w 9294236"/>
                <a:gd name="connsiteY60" fmla="*/ 1933127 h 3473692"/>
                <a:gd name="connsiteX61" fmla="*/ 7235687 w 9294236"/>
                <a:gd name="connsiteY61" fmla="*/ 1972883 h 3473692"/>
                <a:gd name="connsiteX62" fmla="*/ 7136295 w 9294236"/>
                <a:gd name="connsiteY62" fmla="*/ 2002701 h 3473692"/>
                <a:gd name="connsiteX63" fmla="*/ 7056782 w 9294236"/>
                <a:gd name="connsiteY63" fmla="*/ 2002701 h 3473692"/>
                <a:gd name="connsiteX64" fmla="*/ 6937513 w 9294236"/>
                <a:gd name="connsiteY64" fmla="*/ 2002701 h 3473692"/>
                <a:gd name="connsiteX65" fmla="*/ 6838121 w 9294236"/>
                <a:gd name="connsiteY65" fmla="*/ 2022579 h 3473692"/>
                <a:gd name="connsiteX66" fmla="*/ 6748669 w 9294236"/>
                <a:gd name="connsiteY66" fmla="*/ 2032518 h 3473692"/>
                <a:gd name="connsiteX67" fmla="*/ 6649278 w 9294236"/>
                <a:gd name="connsiteY67" fmla="*/ 2042457 h 3473692"/>
                <a:gd name="connsiteX68" fmla="*/ 6649278 w 9294236"/>
                <a:gd name="connsiteY68" fmla="*/ 2042457 h 3473692"/>
                <a:gd name="connsiteX69" fmla="*/ 6440556 w 9294236"/>
                <a:gd name="connsiteY69" fmla="*/ 2002701 h 3473692"/>
                <a:gd name="connsiteX70" fmla="*/ 6331226 w 9294236"/>
                <a:gd name="connsiteY70" fmla="*/ 1962944 h 3473692"/>
                <a:gd name="connsiteX71" fmla="*/ 6211956 w 9294236"/>
                <a:gd name="connsiteY71" fmla="*/ 1923188 h 3473692"/>
                <a:gd name="connsiteX72" fmla="*/ 6102626 w 9294236"/>
                <a:gd name="connsiteY72" fmla="*/ 1903309 h 3473692"/>
                <a:gd name="connsiteX73" fmla="*/ 6013174 w 9294236"/>
                <a:gd name="connsiteY73" fmla="*/ 1883431 h 3473692"/>
                <a:gd name="connsiteX74" fmla="*/ 5923721 w 9294236"/>
                <a:gd name="connsiteY74" fmla="*/ 1863553 h 3473692"/>
                <a:gd name="connsiteX75" fmla="*/ 5824330 w 9294236"/>
                <a:gd name="connsiteY75" fmla="*/ 1863553 h 3473692"/>
                <a:gd name="connsiteX76" fmla="*/ 5734878 w 9294236"/>
                <a:gd name="connsiteY76" fmla="*/ 1863553 h 3473692"/>
                <a:gd name="connsiteX77" fmla="*/ 5585791 w 9294236"/>
                <a:gd name="connsiteY77" fmla="*/ 1813857 h 3473692"/>
                <a:gd name="connsiteX78" fmla="*/ 5456582 w 9294236"/>
                <a:gd name="connsiteY78" fmla="*/ 1793979 h 3473692"/>
                <a:gd name="connsiteX79" fmla="*/ 5317434 w 9294236"/>
                <a:gd name="connsiteY79" fmla="*/ 1754222 h 3473692"/>
                <a:gd name="connsiteX80" fmla="*/ 5227982 w 9294236"/>
                <a:gd name="connsiteY80" fmla="*/ 1734344 h 3473692"/>
                <a:gd name="connsiteX81" fmla="*/ 5138530 w 9294236"/>
                <a:gd name="connsiteY81" fmla="*/ 1724405 h 3473692"/>
                <a:gd name="connsiteX82" fmla="*/ 5108713 w 9294236"/>
                <a:gd name="connsiteY82" fmla="*/ 1724405 h 3473692"/>
                <a:gd name="connsiteX83" fmla="*/ 5078895 w 9294236"/>
                <a:gd name="connsiteY83" fmla="*/ 1793979 h 3473692"/>
                <a:gd name="connsiteX84" fmla="*/ 5049078 w 9294236"/>
                <a:gd name="connsiteY84" fmla="*/ 1823796 h 3473692"/>
                <a:gd name="connsiteX85" fmla="*/ 4939747 w 9294236"/>
                <a:gd name="connsiteY85" fmla="*/ 1853614 h 3473692"/>
                <a:gd name="connsiteX86" fmla="*/ 4750904 w 9294236"/>
                <a:gd name="connsiteY86" fmla="*/ 1883431 h 3473692"/>
                <a:gd name="connsiteX87" fmla="*/ 4641574 w 9294236"/>
                <a:gd name="connsiteY87" fmla="*/ 1883431 h 3473692"/>
                <a:gd name="connsiteX88" fmla="*/ 4542182 w 9294236"/>
                <a:gd name="connsiteY88" fmla="*/ 1962944 h 3473692"/>
                <a:gd name="connsiteX89" fmla="*/ 4482547 w 9294236"/>
                <a:gd name="connsiteY89" fmla="*/ 2002701 h 3473692"/>
                <a:gd name="connsiteX90" fmla="*/ 4403034 w 9294236"/>
                <a:gd name="connsiteY90" fmla="*/ 2022579 h 3473692"/>
                <a:gd name="connsiteX91" fmla="*/ 4273826 w 9294236"/>
                <a:gd name="connsiteY91" fmla="*/ 2052396 h 3473692"/>
                <a:gd name="connsiteX92" fmla="*/ 4234069 w 9294236"/>
                <a:gd name="connsiteY92" fmla="*/ 2082214 h 3473692"/>
                <a:gd name="connsiteX93" fmla="*/ 4174434 w 9294236"/>
                <a:gd name="connsiteY93" fmla="*/ 2102092 h 3473692"/>
                <a:gd name="connsiteX94" fmla="*/ 4134678 w 9294236"/>
                <a:gd name="connsiteY94" fmla="*/ 2112031 h 3473692"/>
                <a:gd name="connsiteX95" fmla="*/ 4055165 w 9294236"/>
                <a:gd name="connsiteY95" fmla="*/ 2141848 h 3473692"/>
                <a:gd name="connsiteX96" fmla="*/ 4035287 w 9294236"/>
                <a:gd name="connsiteY96" fmla="*/ 2121970 h 3473692"/>
                <a:gd name="connsiteX97" fmla="*/ 3985591 w 9294236"/>
                <a:gd name="connsiteY97" fmla="*/ 2181605 h 3473692"/>
                <a:gd name="connsiteX98" fmla="*/ 3965713 w 9294236"/>
                <a:gd name="connsiteY98" fmla="*/ 2310814 h 3473692"/>
                <a:gd name="connsiteX99" fmla="*/ 3965713 w 9294236"/>
                <a:gd name="connsiteY99" fmla="*/ 2420144 h 3473692"/>
                <a:gd name="connsiteX100" fmla="*/ 4015408 w 9294236"/>
                <a:gd name="connsiteY100" fmla="*/ 2549353 h 3473692"/>
                <a:gd name="connsiteX101" fmla="*/ 4045226 w 9294236"/>
                <a:gd name="connsiteY101" fmla="*/ 2638805 h 3473692"/>
                <a:gd name="connsiteX102" fmla="*/ 4094921 w 9294236"/>
                <a:gd name="connsiteY102" fmla="*/ 2758075 h 3473692"/>
                <a:gd name="connsiteX103" fmla="*/ 4124739 w 9294236"/>
                <a:gd name="connsiteY103" fmla="*/ 2837588 h 3473692"/>
                <a:gd name="connsiteX104" fmla="*/ 4224130 w 9294236"/>
                <a:gd name="connsiteY104" fmla="*/ 2927040 h 3473692"/>
                <a:gd name="connsiteX105" fmla="*/ 4293704 w 9294236"/>
                <a:gd name="connsiteY105" fmla="*/ 2976735 h 3473692"/>
                <a:gd name="connsiteX106" fmla="*/ 4343400 w 9294236"/>
                <a:gd name="connsiteY106" fmla="*/ 3046309 h 3473692"/>
                <a:gd name="connsiteX107" fmla="*/ 4383156 w 9294236"/>
                <a:gd name="connsiteY107" fmla="*/ 3145701 h 3473692"/>
                <a:gd name="connsiteX108" fmla="*/ 4412974 w 9294236"/>
                <a:gd name="connsiteY108" fmla="*/ 3185457 h 3473692"/>
                <a:gd name="connsiteX109" fmla="*/ 4482547 w 9294236"/>
                <a:gd name="connsiteY109" fmla="*/ 3284848 h 3473692"/>
                <a:gd name="connsiteX110" fmla="*/ 3856382 w 9294236"/>
                <a:gd name="connsiteY110" fmla="*/ 3473692 h 3473692"/>
                <a:gd name="connsiteX111" fmla="*/ 3816626 w 9294236"/>
                <a:gd name="connsiteY111" fmla="*/ 3374301 h 3473692"/>
                <a:gd name="connsiteX112" fmla="*/ 3796747 w 9294236"/>
                <a:gd name="connsiteY112" fmla="*/ 3245092 h 3473692"/>
                <a:gd name="connsiteX113" fmla="*/ 3796747 w 9294236"/>
                <a:gd name="connsiteY113" fmla="*/ 3096005 h 3473692"/>
                <a:gd name="connsiteX114" fmla="*/ 3756991 w 9294236"/>
                <a:gd name="connsiteY114" fmla="*/ 2936979 h 3473692"/>
                <a:gd name="connsiteX115" fmla="*/ 3717234 w 9294236"/>
                <a:gd name="connsiteY115" fmla="*/ 2777953 h 3473692"/>
                <a:gd name="connsiteX116" fmla="*/ 3667539 w 9294236"/>
                <a:gd name="connsiteY116" fmla="*/ 2658683 h 3473692"/>
                <a:gd name="connsiteX117" fmla="*/ 3597965 w 9294236"/>
                <a:gd name="connsiteY117" fmla="*/ 2559292 h 3473692"/>
                <a:gd name="connsiteX118" fmla="*/ 3508513 w 9294236"/>
                <a:gd name="connsiteY118" fmla="*/ 2420144 h 3473692"/>
                <a:gd name="connsiteX119" fmla="*/ 3399182 w 9294236"/>
                <a:gd name="connsiteY119" fmla="*/ 2330692 h 3473692"/>
                <a:gd name="connsiteX120" fmla="*/ 3250095 w 9294236"/>
                <a:gd name="connsiteY120" fmla="*/ 2251179 h 3473692"/>
                <a:gd name="connsiteX121" fmla="*/ 3051313 w 9294236"/>
                <a:gd name="connsiteY121" fmla="*/ 2141848 h 3473692"/>
                <a:gd name="connsiteX122" fmla="*/ 2882347 w 9294236"/>
                <a:gd name="connsiteY122" fmla="*/ 2082214 h 3473692"/>
                <a:gd name="connsiteX123" fmla="*/ 2554356 w 9294236"/>
                <a:gd name="connsiteY123" fmla="*/ 1903309 h 3473692"/>
                <a:gd name="connsiteX124" fmla="*/ 2186608 w 9294236"/>
                <a:gd name="connsiteY124" fmla="*/ 1744283 h 3473692"/>
                <a:gd name="connsiteX125" fmla="*/ 1878495 w 9294236"/>
                <a:gd name="connsiteY125" fmla="*/ 1595196 h 3473692"/>
                <a:gd name="connsiteX126" fmla="*/ 1610139 w 9294236"/>
                <a:gd name="connsiteY126" fmla="*/ 1475927 h 3473692"/>
                <a:gd name="connsiteX127" fmla="*/ 1361660 w 9294236"/>
                <a:gd name="connsiteY127" fmla="*/ 1346718 h 3473692"/>
                <a:gd name="connsiteX128" fmla="*/ 1282147 w 9294236"/>
                <a:gd name="connsiteY128" fmla="*/ 1326840 h 3473692"/>
                <a:gd name="connsiteX129" fmla="*/ 1113182 w 9294236"/>
                <a:gd name="connsiteY129" fmla="*/ 1267205 h 3473692"/>
                <a:gd name="connsiteX130" fmla="*/ 993913 w 9294236"/>
                <a:gd name="connsiteY130" fmla="*/ 1197631 h 3473692"/>
                <a:gd name="connsiteX131" fmla="*/ 874643 w 9294236"/>
                <a:gd name="connsiteY131" fmla="*/ 1157875 h 3473692"/>
                <a:gd name="connsiteX132" fmla="*/ 705678 w 9294236"/>
                <a:gd name="connsiteY132" fmla="*/ 1098240 h 3473692"/>
                <a:gd name="connsiteX133" fmla="*/ 556591 w 9294236"/>
                <a:gd name="connsiteY133" fmla="*/ 1048544 h 3473692"/>
                <a:gd name="connsiteX134" fmla="*/ 417443 w 9294236"/>
                <a:gd name="connsiteY134" fmla="*/ 988909 h 3473692"/>
                <a:gd name="connsiteX135" fmla="*/ 248478 w 9294236"/>
                <a:gd name="connsiteY135" fmla="*/ 909396 h 3473692"/>
                <a:gd name="connsiteX136" fmla="*/ 139147 w 9294236"/>
                <a:gd name="connsiteY136" fmla="*/ 889518 h 3473692"/>
                <a:gd name="connsiteX137" fmla="*/ 0 w 9294236"/>
                <a:gd name="connsiteY137" fmla="*/ 810005 h 3473692"/>
                <a:gd name="connsiteX0" fmla="*/ 0 w 9294236"/>
                <a:gd name="connsiteY0" fmla="*/ 810005 h 3473692"/>
                <a:gd name="connsiteX1" fmla="*/ 49695 w 9294236"/>
                <a:gd name="connsiteY1" fmla="*/ 551588 h 3473692"/>
                <a:gd name="connsiteX2" fmla="*/ 109330 w 9294236"/>
                <a:gd name="connsiteY2" fmla="*/ 382622 h 3473692"/>
                <a:gd name="connsiteX3" fmla="*/ 243610 w 9294236"/>
                <a:gd name="connsiteY3" fmla="*/ 304461 h 3473692"/>
                <a:gd name="connsiteX4" fmla="*/ 396415 w 9294236"/>
                <a:gd name="connsiteY4" fmla="*/ 0 h 3473692"/>
                <a:gd name="connsiteX5" fmla="*/ 3210339 w 9294236"/>
                <a:gd name="connsiteY5" fmla="*/ 1128057 h 3473692"/>
                <a:gd name="connsiteX6" fmla="*/ 3965713 w 9294236"/>
                <a:gd name="connsiteY6" fmla="*/ 1386475 h 3473692"/>
                <a:gd name="connsiteX7" fmla="*/ 4035287 w 9294236"/>
                <a:gd name="connsiteY7" fmla="*/ 1406353 h 3473692"/>
                <a:gd name="connsiteX8" fmla="*/ 4075043 w 9294236"/>
                <a:gd name="connsiteY8" fmla="*/ 1386475 h 3473692"/>
                <a:gd name="connsiteX9" fmla="*/ 4164495 w 9294236"/>
                <a:gd name="connsiteY9" fmla="*/ 1356657 h 3473692"/>
                <a:gd name="connsiteX10" fmla="*/ 4224130 w 9294236"/>
                <a:gd name="connsiteY10" fmla="*/ 1366596 h 3473692"/>
                <a:gd name="connsiteX11" fmla="*/ 4333460 w 9294236"/>
                <a:gd name="connsiteY11" fmla="*/ 1336779 h 3473692"/>
                <a:gd name="connsiteX12" fmla="*/ 4432852 w 9294236"/>
                <a:gd name="connsiteY12" fmla="*/ 1297022 h 3473692"/>
                <a:gd name="connsiteX13" fmla="*/ 4671391 w 9294236"/>
                <a:gd name="connsiteY13" fmla="*/ 1217509 h 3473692"/>
                <a:gd name="connsiteX14" fmla="*/ 4780721 w 9294236"/>
                <a:gd name="connsiteY14" fmla="*/ 1197631 h 3473692"/>
                <a:gd name="connsiteX15" fmla="*/ 5039139 w 9294236"/>
                <a:gd name="connsiteY15" fmla="*/ 1237388 h 3473692"/>
                <a:gd name="connsiteX16" fmla="*/ 5297556 w 9294236"/>
                <a:gd name="connsiteY16" fmla="*/ 1247327 h 3473692"/>
                <a:gd name="connsiteX17" fmla="*/ 5426765 w 9294236"/>
                <a:gd name="connsiteY17" fmla="*/ 1277144 h 3473692"/>
                <a:gd name="connsiteX18" fmla="*/ 5506278 w 9294236"/>
                <a:gd name="connsiteY18" fmla="*/ 1287083 h 3473692"/>
                <a:gd name="connsiteX19" fmla="*/ 5605669 w 9294236"/>
                <a:gd name="connsiteY19" fmla="*/ 1287083 h 3473692"/>
                <a:gd name="connsiteX20" fmla="*/ 5724939 w 9294236"/>
                <a:gd name="connsiteY20" fmla="*/ 1277144 h 3473692"/>
                <a:gd name="connsiteX21" fmla="*/ 5874026 w 9294236"/>
                <a:gd name="connsiteY21" fmla="*/ 1267205 h 3473692"/>
                <a:gd name="connsiteX22" fmla="*/ 5963478 w 9294236"/>
                <a:gd name="connsiteY22" fmla="*/ 1267205 h 3473692"/>
                <a:gd name="connsiteX23" fmla="*/ 6062869 w 9294236"/>
                <a:gd name="connsiteY23" fmla="*/ 1277144 h 3473692"/>
                <a:gd name="connsiteX24" fmla="*/ 6192078 w 9294236"/>
                <a:gd name="connsiteY24" fmla="*/ 1366596 h 3473692"/>
                <a:gd name="connsiteX25" fmla="*/ 6251713 w 9294236"/>
                <a:gd name="connsiteY25" fmla="*/ 1386475 h 3473692"/>
                <a:gd name="connsiteX26" fmla="*/ 6370982 w 9294236"/>
                <a:gd name="connsiteY26" fmla="*/ 1446109 h 3473692"/>
                <a:gd name="connsiteX27" fmla="*/ 6480313 w 9294236"/>
                <a:gd name="connsiteY27" fmla="*/ 1485866 h 3473692"/>
                <a:gd name="connsiteX28" fmla="*/ 6609521 w 9294236"/>
                <a:gd name="connsiteY28" fmla="*/ 1475927 h 3473692"/>
                <a:gd name="connsiteX29" fmla="*/ 6897756 w 9294236"/>
                <a:gd name="connsiteY29" fmla="*/ 1436170 h 3473692"/>
                <a:gd name="connsiteX30" fmla="*/ 7146234 w 9294236"/>
                <a:gd name="connsiteY30" fmla="*/ 1356657 h 3473692"/>
                <a:gd name="connsiteX31" fmla="*/ 7255565 w 9294236"/>
                <a:gd name="connsiteY31" fmla="*/ 1277144 h 3473692"/>
                <a:gd name="connsiteX32" fmla="*/ 7335078 w 9294236"/>
                <a:gd name="connsiteY32" fmla="*/ 1237388 h 3473692"/>
                <a:gd name="connsiteX33" fmla="*/ 7464287 w 9294236"/>
                <a:gd name="connsiteY33" fmla="*/ 1267205 h 3473692"/>
                <a:gd name="connsiteX34" fmla="*/ 7673008 w 9294236"/>
                <a:gd name="connsiteY34" fmla="*/ 1277144 h 3473692"/>
                <a:gd name="connsiteX35" fmla="*/ 7881730 w 9294236"/>
                <a:gd name="connsiteY35" fmla="*/ 1167814 h 3473692"/>
                <a:gd name="connsiteX36" fmla="*/ 8090452 w 9294236"/>
                <a:gd name="connsiteY36" fmla="*/ 1058483 h 3473692"/>
                <a:gd name="connsiteX37" fmla="*/ 8338930 w 9294236"/>
                <a:gd name="connsiteY37" fmla="*/ 919335 h 3473692"/>
                <a:gd name="connsiteX38" fmla="*/ 8547652 w 9294236"/>
                <a:gd name="connsiteY38" fmla="*/ 780188 h 3473692"/>
                <a:gd name="connsiteX39" fmla="*/ 8756374 w 9294236"/>
                <a:gd name="connsiteY39" fmla="*/ 670857 h 3473692"/>
                <a:gd name="connsiteX40" fmla="*/ 8855765 w 9294236"/>
                <a:gd name="connsiteY40" fmla="*/ 611222 h 3473692"/>
                <a:gd name="connsiteX41" fmla="*/ 8905460 w 9294236"/>
                <a:gd name="connsiteY41" fmla="*/ 531709 h 3473692"/>
                <a:gd name="connsiteX42" fmla="*/ 8984974 w 9294236"/>
                <a:gd name="connsiteY42" fmla="*/ 501892 h 3473692"/>
                <a:gd name="connsiteX43" fmla="*/ 9034669 w 9294236"/>
                <a:gd name="connsiteY43" fmla="*/ 472075 h 3473692"/>
                <a:gd name="connsiteX44" fmla="*/ 9294236 w 9294236"/>
                <a:gd name="connsiteY44" fmla="*/ 1633736 h 3473692"/>
                <a:gd name="connsiteX45" fmla="*/ 9104243 w 9294236"/>
                <a:gd name="connsiteY45" fmla="*/ 1694588 h 3473692"/>
                <a:gd name="connsiteX46" fmla="*/ 8935278 w 9294236"/>
                <a:gd name="connsiteY46" fmla="*/ 1714466 h 3473692"/>
                <a:gd name="connsiteX47" fmla="*/ 8786191 w 9294236"/>
                <a:gd name="connsiteY47" fmla="*/ 1744283 h 3473692"/>
                <a:gd name="connsiteX48" fmla="*/ 8617226 w 9294236"/>
                <a:gd name="connsiteY48" fmla="*/ 1744283 h 3473692"/>
                <a:gd name="connsiteX49" fmla="*/ 8488017 w 9294236"/>
                <a:gd name="connsiteY49" fmla="*/ 1724405 h 3473692"/>
                <a:gd name="connsiteX50" fmla="*/ 8378687 w 9294236"/>
                <a:gd name="connsiteY50" fmla="*/ 1694588 h 3473692"/>
                <a:gd name="connsiteX51" fmla="*/ 8279295 w 9294236"/>
                <a:gd name="connsiteY51" fmla="*/ 1674709 h 3473692"/>
                <a:gd name="connsiteX52" fmla="*/ 8239539 w 9294236"/>
                <a:gd name="connsiteY52" fmla="*/ 1644892 h 3473692"/>
                <a:gd name="connsiteX53" fmla="*/ 8040756 w 9294236"/>
                <a:gd name="connsiteY53" fmla="*/ 1664770 h 3473692"/>
                <a:gd name="connsiteX54" fmla="*/ 7951304 w 9294236"/>
                <a:gd name="connsiteY54" fmla="*/ 1684648 h 3473692"/>
                <a:gd name="connsiteX55" fmla="*/ 7822095 w 9294236"/>
                <a:gd name="connsiteY55" fmla="*/ 1714466 h 3473692"/>
                <a:gd name="connsiteX56" fmla="*/ 7623313 w 9294236"/>
                <a:gd name="connsiteY56" fmla="*/ 1764161 h 3473692"/>
                <a:gd name="connsiteX57" fmla="*/ 7523921 w 9294236"/>
                <a:gd name="connsiteY57" fmla="*/ 1833735 h 3473692"/>
                <a:gd name="connsiteX58" fmla="*/ 7424530 w 9294236"/>
                <a:gd name="connsiteY58" fmla="*/ 1903309 h 3473692"/>
                <a:gd name="connsiteX59" fmla="*/ 7374834 w 9294236"/>
                <a:gd name="connsiteY59" fmla="*/ 1893370 h 3473692"/>
                <a:gd name="connsiteX60" fmla="*/ 7295321 w 9294236"/>
                <a:gd name="connsiteY60" fmla="*/ 1933127 h 3473692"/>
                <a:gd name="connsiteX61" fmla="*/ 7235687 w 9294236"/>
                <a:gd name="connsiteY61" fmla="*/ 1972883 h 3473692"/>
                <a:gd name="connsiteX62" fmla="*/ 7136295 w 9294236"/>
                <a:gd name="connsiteY62" fmla="*/ 2002701 h 3473692"/>
                <a:gd name="connsiteX63" fmla="*/ 7056782 w 9294236"/>
                <a:gd name="connsiteY63" fmla="*/ 2002701 h 3473692"/>
                <a:gd name="connsiteX64" fmla="*/ 6937513 w 9294236"/>
                <a:gd name="connsiteY64" fmla="*/ 2002701 h 3473692"/>
                <a:gd name="connsiteX65" fmla="*/ 6838121 w 9294236"/>
                <a:gd name="connsiteY65" fmla="*/ 2022579 h 3473692"/>
                <a:gd name="connsiteX66" fmla="*/ 6748669 w 9294236"/>
                <a:gd name="connsiteY66" fmla="*/ 2032518 h 3473692"/>
                <a:gd name="connsiteX67" fmla="*/ 6649278 w 9294236"/>
                <a:gd name="connsiteY67" fmla="*/ 2042457 h 3473692"/>
                <a:gd name="connsiteX68" fmla="*/ 6649278 w 9294236"/>
                <a:gd name="connsiteY68" fmla="*/ 2042457 h 3473692"/>
                <a:gd name="connsiteX69" fmla="*/ 6440556 w 9294236"/>
                <a:gd name="connsiteY69" fmla="*/ 2002701 h 3473692"/>
                <a:gd name="connsiteX70" fmla="*/ 6331226 w 9294236"/>
                <a:gd name="connsiteY70" fmla="*/ 1962944 h 3473692"/>
                <a:gd name="connsiteX71" fmla="*/ 6211956 w 9294236"/>
                <a:gd name="connsiteY71" fmla="*/ 1923188 h 3473692"/>
                <a:gd name="connsiteX72" fmla="*/ 6102626 w 9294236"/>
                <a:gd name="connsiteY72" fmla="*/ 1903309 h 3473692"/>
                <a:gd name="connsiteX73" fmla="*/ 6013174 w 9294236"/>
                <a:gd name="connsiteY73" fmla="*/ 1883431 h 3473692"/>
                <a:gd name="connsiteX74" fmla="*/ 5923721 w 9294236"/>
                <a:gd name="connsiteY74" fmla="*/ 1863553 h 3473692"/>
                <a:gd name="connsiteX75" fmla="*/ 5824330 w 9294236"/>
                <a:gd name="connsiteY75" fmla="*/ 1863553 h 3473692"/>
                <a:gd name="connsiteX76" fmla="*/ 5734878 w 9294236"/>
                <a:gd name="connsiteY76" fmla="*/ 1863553 h 3473692"/>
                <a:gd name="connsiteX77" fmla="*/ 5585791 w 9294236"/>
                <a:gd name="connsiteY77" fmla="*/ 1813857 h 3473692"/>
                <a:gd name="connsiteX78" fmla="*/ 5456582 w 9294236"/>
                <a:gd name="connsiteY78" fmla="*/ 1793979 h 3473692"/>
                <a:gd name="connsiteX79" fmla="*/ 5317434 w 9294236"/>
                <a:gd name="connsiteY79" fmla="*/ 1754222 h 3473692"/>
                <a:gd name="connsiteX80" fmla="*/ 5227982 w 9294236"/>
                <a:gd name="connsiteY80" fmla="*/ 1734344 h 3473692"/>
                <a:gd name="connsiteX81" fmla="*/ 5138530 w 9294236"/>
                <a:gd name="connsiteY81" fmla="*/ 1724405 h 3473692"/>
                <a:gd name="connsiteX82" fmla="*/ 5108713 w 9294236"/>
                <a:gd name="connsiteY82" fmla="*/ 1724405 h 3473692"/>
                <a:gd name="connsiteX83" fmla="*/ 5078895 w 9294236"/>
                <a:gd name="connsiteY83" fmla="*/ 1793979 h 3473692"/>
                <a:gd name="connsiteX84" fmla="*/ 5049078 w 9294236"/>
                <a:gd name="connsiteY84" fmla="*/ 1823796 h 3473692"/>
                <a:gd name="connsiteX85" fmla="*/ 4939747 w 9294236"/>
                <a:gd name="connsiteY85" fmla="*/ 1853614 h 3473692"/>
                <a:gd name="connsiteX86" fmla="*/ 4750904 w 9294236"/>
                <a:gd name="connsiteY86" fmla="*/ 1883431 h 3473692"/>
                <a:gd name="connsiteX87" fmla="*/ 4641574 w 9294236"/>
                <a:gd name="connsiteY87" fmla="*/ 1883431 h 3473692"/>
                <a:gd name="connsiteX88" fmla="*/ 4542182 w 9294236"/>
                <a:gd name="connsiteY88" fmla="*/ 1962944 h 3473692"/>
                <a:gd name="connsiteX89" fmla="*/ 4482547 w 9294236"/>
                <a:gd name="connsiteY89" fmla="*/ 2002701 h 3473692"/>
                <a:gd name="connsiteX90" fmla="*/ 4403034 w 9294236"/>
                <a:gd name="connsiteY90" fmla="*/ 2022579 h 3473692"/>
                <a:gd name="connsiteX91" fmla="*/ 4273826 w 9294236"/>
                <a:gd name="connsiteY91" fmla="*/ 2052396 h 3473692"/>
                <a:gd name="connsiteX92" fmla="*/ 4234069 w 9294236"/>
                <a:gd name="connsiteY92" fmla="*/ 2082214 h 3473692"/>
                <a:gd name="connsiteX93" fmla="*/ 4174434 w 9294236"/>
                <a:gd name="connsiteY93" fmla="*/ 2102092 h 3473692"/>
                <a:gd name="connsiteX94" fmla="*/ 4134678 w 9294236"/>
                <a:gd name="connsiteY94" fmla="*/ 2112031 h 3473692"/>
                <a:gd name="connsiteX95" fmla="*/ 4055165 w 9294236"/>
                <a:gd name="connsiteY95" fmla="*/ 2141848 h 3473692"/>
                <a:gd name="connsiteX96" fmla="*/ 4035287 w 9294236"/>
                <a:gd name="connsiteY96" fmla="*/ 2121970 h 3473692"/>
                <a:gd name="connsiteX97" fmla="*/ 3985591 w 9294236"/>
                <a:gd name="connsiteY97" fmla="*/ 2181605 h 3473692"/>
                <a:gd name="connsiteX98" fmla="*/ 3965713 w 9294236"/>
                <a:gd name="connsiteY98" fmla="*/ 2310814 h 3473692"/>
                <a:gd name="connsiteX99" fmla="*/ 3965713 w 9294236"/>
                <a:gd name="connsiteY99" fmla="*/ 2420144 h 3473692"/>
                <a:gd name="connsiteX100" fmla="*/ 4015408 w 9294236"/>
                <a:gd name="connsiteY100" fmla="*/ 2549353 h 3473692"/>
                <a:gd name="connsiteX101" fmla="*/ 4045226 w 9294236"/>
                <a:gd name="connsiteY101" fmla="*/ 2638805 h 3473692"/>
                <a:gd name="connsiteX102" fmla="*/ 4094921 w 9294236"/>
                <a:gd name="connsiteY102" fmla="*/ 2758075 h 3473692"/>
                <a:gd name="connsiteX103" fmla="*/ 4124739 w 9294236"/>
                <a:gd name="connsiteY103" fmla="*/ 2837588 h 3473692"/>
                <a:gd name="connsiteX104" fmla="*/ 4224130 w 9294236"/>
                <a:gd name="connsiteY104" fmla="*/ 2927040 h 3473692"/>
                <a:gd name="connsiteX105" fmla="*/ 4293704 w 9294236"/>
                <a:gd name="connsiteY105" fmla="*/ 2976735 h 3473692"/>
                <a:gd name="connsiteX106" fmla="*/ 4343400 w 9294236"/>
                <a:gd name="connsiteY106" fmla="*/ 3046309 h 3473692"/>
                <a:gd name="connsiteX107" fmla="*/ 4383156 w 9294236"/>
                <a:gd name="connsiteY107" fmla="*/ 3145701 h 3473692"/>
                <a:gd name="connsiteX108" fmla="*/ 4412974 w 9294236"/>
                <a:gd name="connsiteY108" fmla="*/ 3185457 h 3473692"/>
                <a:gd name="connsiteX109" fmla="*/ 4482547 w 9294236"/>
                <a:gd name="connsiteY109" fmla="*/ 3284848 h 3473692"/>
                <a:gd name="connsiteX110" fmla="*/ 3856382 w 9294236"/>
                <a:gd name="connsiteY110" fmla="*/ 3473692 h 3473692"/>
                <a:gd name="connsiteX111" fmla="*/ 3816626 w 9294236"/>
                <a:gd name="connsiteY111" fmla="*/ 3374301 h 3473692"/>
                <a:gd name="connsiteX112" fmla="*/ 3796747 w 9294236"/>
                <a:gd name="connsiteY112" fmla="*/ 3245092 h 3473692"/>
                <a:gd name="connsiteX113" fmla="*/ 3796747 w 9294236"/>
                <a:gd name="connsiteY113" fmla="*/ 3096005 h 3473692"/>
                <a:gd name="connsiteX114" fmla="*/ 3756991 w 9294236"/>
                <a:gd name="connsiteY114" fmla="*/ 2936979 h 3473692"/>
                <a:gd name="connsiteX115" fmla="*/ 3717234 w 9294236"/>
                <a:gd name="connsiteY115" fmla="*/ 2777953 h 3473692"/>
                <a:gd name="connsiteX116" fmla="*/ 3667539 w 9294236"/>
                <a:gd name="connsiteY116" fmla="*/ 2658683 h 3473692"/>
                <a:gd name="connsiteX117" fmla="*/ 3597965 w 9294236"/>
                <a:gd name="connsiteY117" fmla="*/ 2559292 h 3473692"/>
                <a:gd name="connsiteX118" fmla="*/ 3508513 w 9294236"/>
                <a:gd name="connsiteY118" fmla="*/ 2420144 h 3473692"/>
                <a:gd name="connsiteX119" fmla="*/ 3399182 w 9294236"/>
                <a:gd name="connsiteY119" fmla="*/ 2330692 h 3473692"/>
                <a:gd name="connsiteX120" fmla="*/ 3250095 w 9294236"/>
                <a:gd name="connsiteY120" fmla="*/ 2251179 h 3473692"/>
                <a:gd name="connsiteX121" fmla="*/ 3051313 w 9294236"/>
                <a:gd name="connsiteY121" fmla="*/ 2141848 h 3473692"/>
                <a:gd name="connsiteX122" fmla="*/ 2882347 w 9294236"/>
                <a:gd name="connsiteY122" fmla="*/ 2082214 h 3473692"/>
                <a:gd name="connsiteX123" fmla="*/ 2554356 w 9294236"/>
                <a:gd name="connsiteY123" fmla="*/ 1903309 h 3473692"/>
                <a:gd name="connsiteX124" fmla="*/ 2186608 w 9294236"/>
                <a:gd name="connsiteY124" fmla="*/ 1744283 h 3473692"/>
                <a:gd name="connsiteX125" fmla="*/ 1878495 w 9294236"/>
                <a:gd name="connsiteY125" fmla="*/ 1595196 h 3473692"/>
                <a:gd name="connsiteX126" fmla="*/ 1610139 w 9294236"/>
                <a:gd name="connsiteY126" fmla="*/ 1475927 h 3473692"/>
                <a:gd name="connsiteX127" fmla="*/ 1361660 w 9294236"/>
                <a:gd name="connsiteY127" fmla="*/ 1346718 h 3473692"/>
                <a:gd name="connsiteX128" fmla="*/ 1282147 w 9294236"/>
                <a:gd name="connsiteY128" fmla="*/ 1326840 h 3473692"/>
                <a:gd name="connsiteX129" fmla="*/ 1113182 w 9294236"/>
                <a:gd name="connsiteY129" fmla="*/ 1267205 h 3473692"/>
                <a:gd name="connsiteX130" fmla="*/ 993913 w 9294236"/>
                <a:gd name="connsiteY130" fmla="*/ 1197631 h 3473692"/>
                <a:gd name="connsiteX131" fmla="*/ 874643 w 9294236"/>
                <a:gd name="connsiteY131" fmla="*/ 1157875 h 3473692"/>
                <a:gd name="connsiteX132" fmla="*/ 705678 w 9294236"/>
                <a:gd name="connsiteY132" fmla="*/ 1098240 h 3473692"/>
                <a:gd name="connsiteX133" fmla="*/ 556591 w 9294236"/>
                <a:gd name="connsiteY133" fmla="*/ 1048544 h 3473692"/>
                <a:gd name="connsiteX134" fmla="*/ 417443 w 9294236"/>
                <a:gd name="connsiteY134" fmla="*/ 988909 h 3473692"/>
                <a:gd name="connsiteX135" fmla="*/ 248478 w 9294236"/>
                <a:gd name="connsiteY135" fmla="*/ 909396 h 3473692"/>
                <a:gd name="connsiteX136" fmla="*/ 139147 w 9294236"/>
                <a:gd name="connsiteY136" fmla="*/ 889518 h 3473692"/>
                <a:gd name="connsiteX137" fmla="*/ 0 w 9294236"/>
                <a:gd name="connsiteY137" fmla="*/ 810005 h 3473692"/>
                <a:gd name="connsiteX0" fmla="*/ 0 w 9294236"/>
                <a:gd name="connsiteY0" fmla="*/ 810005 h 3473692"/>
                <a:gd name="connsiteX1" fmla="*/ 49695 w 9294236"/>
                <a:gd name="connsiteY1" fmla="*/ 551588 h 3473692"/>
                <a:gd name="connsiteX2" fmla="*/ 159093 w 9294236"/>
                <a:gd name="connsiteY2" fmla="*/ 463487 h 3473692"/>
                <a:gd name="connsiteX3" fmla="*/ 243610 w 9294236"/>
                <a:gd name="connsiteY3" fmla="*/ 304461 h 3473692"/>
                <a:gd name="connsiteX4" fmla="*/ 396415 w 9294236"/>
                <a:gd name="connsiteY4" fmla="*/ 0 h 3473692"/>
                <a:gd name="connsiteX5" fmla="*/ 3210339 w 9294236"/>
                <a:gd name="connsiteY5" fmla="*/ 1128057 h 3473692"/>
                <a:gd name="connsiteX6" fmla="*/ 3965713 w 9294236"/>
                <a:gd name="connsiteY6" fmla="*/ 1386475 h 3473692"/>
                <a:gd name="connsiteX7" fmla="*/ 4035287 w 9294236"/>
                <a:gd name="connsiteY7" fmla="*/ 1406353 h 3473692"/>
                <a:gd name="connsiteX8" fmla="*/ 4075043 w 9294236"/>
                <a:gd name="connsiteY8" fmla="*/ 1386475 h 3473692"/>
                <a:gd name="connsiteX9" fmla="*/ 4164495 w 9294236"/>
                <a:gd name="connsiteY9" fmla="*/ 1356657 h 3473692"/>
                <a:gd name="connsiteX10" fmla="*/ 4224130 w 9294236"/>
                <a:gd name="connsiteY10" fmla="*/ 1366596 h 3473692"/>
                <a:gd name="connsiteX11" fmla="*/ 4333460 w 9294236"/>
                <a:gd name="connsiteY11" fmla="*/ 1336779 h 3473692"/>
                <a:gd name="connsiteX12" fmla="*/ 4432852 w 9294236"/>
                <a:gd name="connsiteY12" fmla="*/ 1297022 h 3473692"/>
                <a:gd name="connsiteX13" fmla="*/ 4671391 w 9294236"/>
                <a:gd name="connsiteY13" fmla="*/ 1217509 h 3473692"/>
                <a:gd name="connsiteX14" fmla="*/ 4780721 w 9294236"/>
                <a:gd name="connsiteY14" fmla="*/ 1197631 h 3473692"/>
                <a:gd name="connsiteX15" fmla="*/ 5039139 w 9294236"/>
                <a:gd name="connsiteY15" fmla="*/ 1237388 h 3473692"/>
                <a:gd name="connsiteX16" fmla="*/ 5297556 w 9294236"/>
                <a:gd name="connsiteY16" fmla="*/ 1247327 h 3473692"/>
                <a:gd name="connsiteX17" fmla="*/ 5426765 w 9294236"/>
                <a:gd name="connsiteY17" fmla="*/ 1277144 h 3473692"/>
                <a:gd name="connsiteX18" fmla="*/ 5506278 w 9294236"/>
                <a:gd name="connsiteY18" fmla="*/ 1287083 h 3473692"/>
                <a:gd name="connsiteX19" fmla="*/ 5605669 w 9294236"/>
                <a:gd name="connsiteY19" fmla="*/ 1287083 h 3473692"/>
                <a:gd name="connsiteX20" fmla="*/ 5724939 w 9294236"/>
                <a:gd name="connsiteY20" fmla="*/ 1277144 h 3473692"/>
                <a:gd name="connsiteX21" fmla="*/ 5874026 w 9294236"/>
                <a:gd name="connsiteY21" fmla="*/ 1267205 h 3473692"/>
                <a:gd name="connsiteX22" fmla="*/ 5963478 w 9294236"/>
                <a:gd name="connsiteY22" fmla="*/ 1267205 h 3473692"/>
                <a:gd name="connsiteX23" fmla="*/ 6062869 w 9294236"/>
                <a:gd name="connsiteY23" fmla="*/ 1277144 h 3473692"/>
                <a:gd name="connsiteX24" fmla="*/ 6192078 w 9294236"/>
                <a:gd name="connsiteY24" fmla="*/ 1366596 h 3473692"/>
                <a:gd name="connsiteX25" fmla="*/ 6251713 w 9294236"/>
                <a:gd name="connsiteY25" fmla="*/ 1386475 h 3473692"/>
                <a:gd name="connsiteX26" fmla="*/ 6370982 w 9294236"/>
                <a:gd name="connsiteY26" fmla="*/ 1446109 h 3473692"/>
                <a:gd name="connsiteX27" fmla="*/ 6480313 w 9294236"/>
                <a:gd name="connsiteY27" fmla="*/ 1485866 h 3473692"/>
                <a:gd name="connsiteX28" fmla="*/ 6609521 w 9294236"/>
                <a:gd name="connsiteY28" fmla="*/ 1475927 h 3473692"/>
                <a:gd name="connsiteX29" fmla="*/ 6897756 w 9294236"/>
                <a:gd name="connsiteY29" fmla="*/ 1436170 h 3473692"/>
                <a:gd name="connsiteX30" fmla="*/ 7146234 w 9294236"/>
                <a:gd name="connsiteY30" fmla="*/ 1356657 h 3473692"/>
                <a:gd name="connsiteX31" fmla="*/ 7255565 w 9294236"/>
                <a:gd name="connsiteY31" fmla="*/ 1277144 h 3473692"/>
                <a:gd name="connsiteX32" fmla="*/ 7335078 w 9294236"/>
                <a:gd name="connsiteY32" fmla="*/ 1237388 h 3473692"/>
                <a:gd name="connsiteX33" fmla="*/ 7464287 w 9294236"/>
                <a:gd name="connsiteY33" fmla="*/ 1267205 h 3473692"/>
                <a:gd name="connsiteX34" fmla="*/ 7673008 w 9294236"/>
                <a:gd name="connsiteY34" fmla="*/ 1277144 h 3473692"/>
                <a:gd name="connsiteX35" fmla="*/ 7881730 w 9294236"/>
                <a:gd name="connsiteY35" fmla="*/ 1167814 h 3473692"/>
                <a:gd name="connsiteX36" fmla="*/ 8090452 w 9294236"/>
                <a:gd name="connsiteY36" fmla="*/ 1058483 h 3473692"/>
                <a:gd name="connsiteX37" fmla="*/ 8338930 w 9294236"/>
                <a:gd name="connsiteY37" fmla="*/ 919335 h 3473692"/>
                <a:gd name="connsiteX38" fmla="*/ 8547652 w 9294236"/>
                <a:gd name="connsiteY38" fmla="*/ 780188 h 3473692"/>
                <a:gd name="connsiteX39" fmla="*/ 8756374 w 9294236"/>
                <a:gd name="connsiteY39" fmla="*/ 670857 h 3473692"/>
                <a:gd name="connsiteX40" fmla="*/ 8855765 w 9294236"/>
                <a:gd name="connsiteY40" fmla="*/ 611222 h 3473692"/>
                <a:gd name="connsiteX41" fmla="*/ 8905460 w 9294236"/>
                <a:gd name="connsiteY41" fmla="*/ 531709 h 3473692"/>
                <a:gd name="connsiteX42" fmla="*/ 8984974 w 9294236"/>
                <a:gd name="connsiteY42" fmla="*/ 501892 h 3473692"/>
                <a:gd name="connsiteX43" fmla="*/ 9034669 w 9294236"/>
                <a:gd name="connsiteY43" fmla="*/ 472075 h 3473692"/>
                <a:gd name="connsiteX44" fmla="*/ 9294236 w 9294236"/>
                <a:gd name="connsiteY44" fmla="*/ 1633736 h 3473692"/>
                <a:gd name="connsiteX45" fmla="*/ 9104243 w 9294236"/>
                <a:gd name="connsiteY45" fmla="*/ 1694588 h 3473692"/>
                <a:gd name="connsiteX46" fmla="*/ 8935278 w 9294236"/>
                <a:gd name="connsiteY46" fmla="*/ 1714466 h 3473692"/>
                <a:gd name="connsiteX47" fmla="*/ 8786191 w 9294236"/>
                <a:gd name="connsiteY47" fmla="*/ 1744283 h 3473692"/>
                <a:gd name="connsiteX48" fmla="*/ 8617226 w 9294236"/>
                <a:gd name="connsiteY48" fmla="*/ 1744283 h 3473692"/>
                <a:gd name="connsiteX49" fmla="*/ 8488017 w 9294236"/>
                <a:gd name="connsiteY49" fmla="*/ 1724405 h 3473692"/>
                <a:gd name="connsiteX50" fmla="*/ 8378687 w 9294236"/>
                <a:gd name="connsiteY50" fmla="*/ 1694588 h 3473692"/>
                <a:gd name="connsiteX51" fmla="*/ 8279295 w 9294236"/>
                <a:gd name="connsiteY51" fmla="*/ 1674709 h 3473692"/>
                <a:gd name="connsiteX52" fmla="*/ 8239539 w 9294236"/>
                <a:gd name="connsiteY52" fmla="*/ 1644892 h 3473692"/>
                <a:gd name="connsiteX53" fmla="*/ 8040756 w 9294236"/>
                <a:gd name="connsiteY53" fmla="*/ 1664770 h 3473692"/>
                <a:gd name="connsiteX54" fmla="*/ 7951304 w 9294236"/>
                <a:gd name="connsiteY54" fmla="*/ 1684648 h 3473692"/>
                <a:gd name="connsiteX55" fmla="*/ 7822095 w 9294236"/>
                <a:gd name="connsiteY55" fmla="*/ 1714466 h 3473692"/>
                <a:gd name="connsiteX56" fmla="*/ 7623313 w 9294236"/>
                <a:gd name="connsiteY56" fmla="*/ 1764161 h 3473692"/>
                <a:gd name="connsiteX57" fmla="*/ 7523921 w 9294236"/>
                <a:gd name="connsiteY57" fmla="*/ 1833735 h 3473692"/>
                <a:gd name="connsiteX58" fmla="*/ 7424530 w 9294236"/>
                <a:gd name="connsiteY58" fmla="*/ 1903309 h 3473692"/>
                <a:gd name="connsiteX59" fmla="*/ 7374834 w 9294236"/>
                <a:gd name="connsiteY59" fmla="*/ 1893370 h 3473692"/>
                <a:gd name="connsiteX60" fmla="*/ 7295321 w 9294236"/>
                <a:gd name="connsiteY60" fmla="*/ 1933127 h 3473692"/>
                <a:gd name="connsiteX61" fmla="*/ 7235687 w 9294236"/>
                <a:gd name="connsiteY61" fmla="*/ 1972883 h 3473692"/>
                <a:gd name="connsiteX62" fmla="*/ 7136295 w 9294236"/>
                <a:gd name="connsiteY62" fmla="*/ 2002701 h 3473692"/>
                <a:gd name="connsiteX63" fmla="*/ 7056782 w 9294236"/>
                <a:gd name="connsiteY63" fmla="*/ 2002701 h 3473692"/>
                <a:gd name="connsiteX64" fmla="*/ 6937513 w 9294236"/>
                <a:gd name="connsiteY64" fmla="*/ 2002701 h 3473692"/>
                <a:gd name="connsiteX65" fmla="*/ 6838121 w 9294236"/>
                <a:gd name="connsiteY65" fmla="*/ 2022579 h 3473692"/>
                <a:gd name="connsiteX66" fmla="*/ 6748669 w 9294236"/>
                <a:gd name="connsiteY66" fmla="*/ 2032518 h 3473692"/>
                <a:gd name="connsiteX67" fmla="*/ 6649278 w 9294236"/>
                <a:gd name="connsiteY67" fmla="*/ 2042457 h 3473692"/>
                <a:gd name="connsiteX68" fmla="*/ 6649278 w 9294236"/>
                <a:gd name="connsiteY68" fmla="*/ 2042457 h 3473692"/>
                <a:gd name="connsiteX69" fmla="*/ 6440556 w 9294236"/>
                <a:gd name="connsiteY69" fmla="*/ 2002701 h 3473692"/>
                <a:gd name="connsiteX70" fmla="*/ 6331226 w 9294236"/>
                <a:gd name="connsiteY70" fmla="*/ 1962944 h 3473692"/>
                <a:gd name="connsiteX71" fmla="*/ 6211956 w 9294236"/>
                <a:gd name="connsiteY71" fmla="*/ 1923188 h 3473692"/>
                <a:gd name="connsiteX72" fmla="*/ 6102626 w 9294236"/>
                <a:gd name="connsiteY72" fmla="*/ 1903309 h 3473692"/>
                <a:gd name="connsiteX73" fmla="*/ 6013174 w 9294236"/>
                <a:gd name="connsiteY73" fmla="*/ 1883431 h 3473692"/>
                <a:gd name="connsiteX74" fmla="*/ 5923721 w 9294236"/>
                <a:gd name="connsiteY74" fmla="*/ 1863553 h 3473692"/>
                <a:gd name="connsiteX75" fmla="*/ 5824330 w 9294236"/>
                <a:gd name="connsiteY75" fmla="*/ 1863553 h 3473692"/>
                <a:gd name="connsiteX76" fmla="*/ 5734878 w 9294236"/>
                <a:gd name="connsiteY76" fmla="*/ 1863553 h 3473692"/>
                <a:gd name="connsiteX77" fmla="*/ 5585791 w 9294236"/>
                <a:gd name="connsiteY77" fmla="*/ 1813857 h 3473692"/>
                <a:gd name="connsiteX78" fmla="*/ 5456582 w 9294236"/>
                <a:gd name="connsiteY78" fmla="*/ 1793979 h 3473692"/>
                <a:gd name="connsiteX79" fmla="*/ 5317434 w 9294236"/>
                <a:gd name="connsiteY79" fmla="*/ 1754222 h 3473692"/>
                <a:gd name="connsiteX80" fmla="*/ 5227982 w 9294236"/>
                <a:gd name="connsiteY80" fmla="*/ 1734344 h 3473692"/>
                <a:gd name="connsiteX81" fmla="*/ 5138530 w 9294236"/>
                <a:gd name="connsiteY81" fmla="*/ 1724405 h 3473692"/>
                <a:gd name="connsiteX82" fmla="*/ 5108713 w 9294236"/>
                <a:gd name="connsiteY82" fmla="*/ 1724405 h 3473692"/>
                <a:gd name="connsiteX83" fmla="*/ 5078895 w 9294236"/>
                <a:gd name="connsiteY83" fmla="*/ 1793979 h 3473692"/>
                <a:gd name="connsiteX84" fmla="*/ 5049078 w 9294236"/>
                <a:gd name="connsiteY84" fmla="*/ 1823796 h 3473692"/>
                <a:gd name="connsiteX85" fmla="*/ 4939747 w 9294236"/>
                <a:gd name="connsiteY85" fmla="*/ 1853614 h 3473692"/>
                <a:gd name="connsiteX86" fmla="*/ 4750904 w 9294236"/>
                <a:gd name="connsiteY86" fmla="*/ 1883431 h 3473692"/>
                <a:gd name="connsiteX87" fmla="*/ 4641574 w 9294236"/>
                <a:gd name="connsiteY87" fmla="*/ 1883431 h 3473692"/>
                <a:gd name="connsiteX88" fmla="*/ 4542182 w 9294236"/>
                <a:gd name="connsiteY88" fmla="*/ 1962944 h 3473692"/>
                <a:gd name="connsiteX89" fmla="*/ 4482547 w 9294236"/>
                <a:gd name="connsiteY89" fmla="*/ 2002701 h 3473692"/>
                <a:gd name="connsiteX90" fmla="*/ 4403034 w 9294236"/>
                <a:gd name="connsiteY90" fmla="*/ 2022579 h 3473692"/>
                <a:gd name="connsiteX91" fmla="*/ 4273826 w 9294236"/>
                <a:gd name="connsiteY91" fmla="*/ 2052396 h 3473692"/>
                <a:gd name="connsiteX92" fmla="*/ 4234069 w 9294236"/>
                <a:gd name="connsiteY92" fmla="*/ 2082214 h 3473692"/>
                <a:gd name="connsiteX93" fmla="*/ 4174434 w 9294236"/>
                <a:gd name="connsiteY93" fmla="*/ 2102092 h 3473692"/>
                <a:gd name="connsiteX94" fmla="*/ 4134678 w 9294236"/>
                <a:gd name="connsiteY94" fmla="*/ 2112031 h 3473692"/>
                <a:gd name="connsiteX95" fmla="*/ 4055165 w 9294236"/>
                <a:gd name="connsiteY95" fmla="*/ 2141848 h 3473692"/>
                <a:gd name="connsiteX96" fmla="*/ 4035287 w 9294236"/>
                <a:gd name="connsiteY96" fmla="*/ 2121970 h 3473692"/>
                <a:gd name="connsiteX97" fmla="*/ 3985591 w 9294236"/>
                <a:gd name="connsiteY97" fmla="*/ 2181605 h 3473692"/>
                <a:gd name="connsiteX98" fmla="*/ 3965713 w 9294236"/>
                <a:gd name="connsiteY98" fmla="*/ 2310814 h 3473692"/>
                <a:gd name="connsiteX99" fmla="*/ 3965713 w 9294236"/>
                <a:gd name="connsiteY99" fmla="*/ 2420144 h 3473692"/>
                <a:gd name="connsiteX100" fmla="*/ 4015408 w 9294236"/>
                <a:gd name="connsiteY100" fmla="*/ 2549353 h 3473692"/>
                <a:gd name="connsiteX101" fmla="*/ 4045226 w 9294236"/>
                <a:gd name="connsiteY101" fmla="*/ 2638805 h 3473692"/>
                <a:gd name="connsiteX102" fmla="*/ 4094921 w 9294236"/>
                <a:gd name="connsiteY102" fmla="*/ 2758075 h 3473692"/>
                <a:gd name="connsiteX103" fmla="*/ 4124739 w 9294236"/>
                <a:gd name="connsiteY103" fmla="*/ 2837588 h 3473692"/>
                <a:gd name="connsiteX104" fmla="*/ 4224130 w 9294236"/>
                <a:gd name="connsiteY104" fmla="*/ 2927040 h 3473692"/>
                <a:gd name="connsiteX105" fmla="*/ 4293704 w 9294236"/>
                <a:gd name="connsiteY105" fmla="*/ 2976735 h 3473692"/>
                <a:gd name="connsiteX106" fmla="*/ 4343400 w 9294236"/>
                <a:gd name="connsiteY106" fmla="*/ 3046309 h 3473692"/>
                <a:gd name="connsiteX107" fmla="*/ 4383156 w 9294236"/>
                <a:gd name="connsiteY107" fmla="*/ 3145701 h 3473692"/>
                <a:gd name="connsiteX108" fmla="*/ 4412974 w 9294236"/>
                <a:gd name="connsiteY108" fmla="*/ 3185457 h 3473692"/>
                <a:gd name="connsiteX109" fmla="*/ 4482547 w 9294236"/>
                <a:gd name="connsiteY109" fmla="*/ 3284848 h 3473692"/>
                <a:gd name="connsiteX110" fmla="*/ 3856382 w 9294236"/>
                <a:gd name="connsiteY110" fmla="*/ 3473692 h 3473692"/>
                <a:gd name="connsiteX111" fmla="*/ 3816626 w 9294236"/>
                <a:gd name="connsiteY111" fmla="*/ 3374301 h 3473692"/>
                <a:gd name="connsiteX112" fmla="*/ 3796747 w 9294236"/>
                <a:gd name="connsiteY112" fmla="*/ 3245092 h 3473692"/>
                <a:gd name="connsiteX113" fmla="*/ 3796747 w 9294236"/>
                <a:gd name="connsiteY113" fmla="*/ 3096005 h 3473692"/>
                <a:gd name="connsiteX114" fmla="*/ 3756991 w 9294236"/>
                <a:gd name="connsiteY114" fmla="*/ 2936979 h 3473692"/>
                <a:gd name="connsiteX115" fmla="*/ 3717234 w 9294236"/>
                <a:gd name="connsiteY115" fmla="*/ 2777953 h 3473692"/>
                <a:gd name="connsiteX116" fmla="*/ 3667539 w 9294236"/>
                <a:gd name="connsiteY116" fmla="*/ 2658683 h 3473692"/>
                <a:gd name="connsiteX117" fmla="*/ 3597965 w 9294236"/>
                <a:gd name="connsiteY117" fmla="*/ 2559292 h 3473692"/>
                <a:gd name="connsiteX118" fmla="*/ 3508513 w 9294236"/>
                <a:gd name="connsiteY118" fmla="*/ 2420144 h 3473692"/>
                <a:gd name="connsiteX119" fmla="*/ 3399182 w 9294236"/>
                <a:gd name="connsiteY119" fmla="*/ 2330692 h 3473692"/>
                <a:gd name="connsiteX120" fmla="*/ 3250095 w 9294236"/>
                <a:gd name="connsiteY120" fmla="*/ 2251179 h 3473692"/>
                <a:gd name="connsiteX121" fmla="*/ 3051313 w 9294236"/>
                <a:gd name="connsiteY121" fmla="*/ 2141848 h 3473692"/>
                <a:gd name="connsiteX122" fmla="*/ 2882347 w 9294236"/>
                <a:gd name="connsiteY122" fmla="*/ 2082214 h 3473692"/>
                <a:gd name="connsiteX123" fmla="*/ 2554356 w 9294236"/>
                <a:gd name="connsiteY123" fmla="*/ 1903309 h 3473692"/>
                <a:gd name="connsiteX124" fmla="*/ 2186608 w 9294236"/>
                <a:gd name="connsiteY124" fmla="*/ 1744283 h 3473692"/>
                <a:gd name="connsiteX125" fmla="*/ 1878495 w 9294236"/>
                <a:gd name="connsiteY125" fmla="*/ 1595196 h 3473692"/>
                <a:gd name="connsiteX126" fmla="*/ 1610139 w 9294236"/>
                <a:gd name="connsiteY126" fmla="*/ 1475927 h 3473692"/>
                <a:gd name="connsiteX127" fmla="*/ 1361660 w 9294236"/>
                <a:gd name="connsiteY127" fmla="*/ 1346718 h 3473692"/>
                <a:gd name="connsiteX128" fmla="*/ 1282147 w 9294236"/>
                <a:gd name="connsiteY128" fmla="*/ 1326840 h 3473692"/>
                <a:gd name="connsiteX129" fmla="*/ 1113182 w 9294236"/>
                <a:gd name="connsiteY129" fmla="*/ 1267205 h 3473692"/>
                <a:gd name="connsiteX130" fmla="*/ 993913 w 9294236"/>
                <a:gd name="connsiteY130" fmla="*/ 1197631 h 3473692"/>
                <a:gd name="connsiteX131" fmla="*/ 874643 w 9294236"/>
                <a:gd name="connsiteY131" fmla="*/ 1157875 h 3473692"/>
                <a:gd name="connsiteX132" fmla="*/ 705678 w 9294236"/>
                <a:gd name="connsiteY132" fmla="*/ 1098240 h 3473692"/>
                <a:gd name="connsiteX133" fmla="*/ 556591 w 9294236"/>
                <a:gd name="connsiteY133" fmla="*/ 1048544 h 3473692"/>
                <a:gd name="connsiteX134" fmla="*/ 417443 w 9294236"/>
                <a:gd name="connsiteY134" fmla="*/ 988909 h 3473692"/>
                <a:gd name="connsiteX135" fmla="*/ 248478 w 9294236"/>
                <a:gd name="connsiteY135" fmla="*/ 909396 h 3473692"/>
                <a:gd name="connsiteX136" fmla="*/ 139147 w 9294236"/>
                <a:gd name="connsiteY136" fmla="*/ 889518 h 3473692"/>
                <a:gd name="connsiteX137" fmla="*/ 0 w 9294236"/>
                <a:gd name="connsiteY137" fmla="*/ 810005 h 3473692"/>
                <a:gd name="connsiteX0" fmla="*/ 0 w 9294236"/>
                <a:gd name="connsiteY0" fmla="*/ 810005 h 3473692"/>
                <a:gd name="connsiteX1" fmla="*/ 111899 w 9294236"/>
                <a:gd name="connsiteY1" fmla="*/ 620013 h 3473692"/>
                <a:gd name="connsiteX2" fmla="*/ 159093 w 9294236"/>
                <a:gd name="connsiteY2" fmla="*/ 463487 h 3473692"/>
                <a:gd name="connsiteX3" fmla="*/ 243610 w 9294236"/>
                <a:gd name="connsiteY3" fmla="*/ 304461 h 3473692"/>
                <a:gd name="connsiteX4" fmla="*/ 396415 w 9294236"/>
                <a:gd name="connsiteY4" fmla="*/ 0 h 3473692"/>
                <a:gd name="connsiteX5" fmla="*/ 3210339 w 9294236"/>
                <a:gd name="connsiteY5" fmla="*/ 1128057 h 3473692"/>
                <a:gd name="connsiteX6" fmla="*/ 3965713 w 9294236"/>
                <a:gd name="connsiteY6" fmla="*/ 1386475 h 3473692"/>
                <a:gd name="connsiteX7" fmla="*/ 4035287 w 9294236"/>
                <a:gd name="connsiteY7" fmla="*/ 1406353 h 3473692"/>
                <a:gd name="connsiteX8" fmla="*/ 4075043 w 9294236"/>
                <a:gd name="connsiteY8" fmla="*/ 1386475 h 3473692"/>
                <a:gd name="connsiteX9" fmla="*/ 4164495 w 9294236"/>
                <a:gd name="connsiteY9" fmla="*/ 1356657 h 3473692"/>
                <a:gd name="connsiteX10" fmla="*/ 4224130 w 9294236"/>
                <a:gd name="connsiteY10" fmla="*/ 1366596 h 3473692"/>
                <a:gd name="connsiteX11" fmla="*/ 4333460 w 9294236"/>
                <a:gd name="connsiteY11" fmla="*/ 1336779 h 3473692"/>
                <a:gd name="connsiteX12" fmla="*/ 4432852 w 9294236"/>
                <a:gd name="connsiteY12" fmla="*/ 1297022 h 3473692"/>
                <a:gd name="connsiteX13" fmla="*/ 4671391 w 9294236"/>
                <a:gd name="connsiteY13" fmla="*/ 1217509 h 3473692"/>
                <a:gd name="connsiteX14" fmla="*/ 4780721 w 9294236"/>
                <a:gd name="connsiteY14" fmla="*/ 1197631 h 3473692"/>
                <a:gd name="connsiteX15" fmla="*/ 5039139 w 9294236"/>
                <a:gd name="connsiteY15" fmla="*/ 1237388 h 3473692"/>
                <a:gd name="connsiteX16" fmla="*/ 5297556 w 9294236"/>
                <a:gd name="connsiteY16" fmla="*/ 1247327 h 3473692"/>
                <a:gd name="connsiteX17" fmla="*/ 5426765 w 9294236"/>
                <a:gd name="connsiteY17" fmla="*/ 1277144 h 3473692"/>
                <a:gd name="connsiteX18" fmla="*/ 5506278 w 9294236"/>
                <a:gd name="connsiteY18" fmla="*/ 1287083 h 3473692"/>
                <a:gd name="connsiteX19" fmla="*/ 5605669 w 9294236"/>
                <a:gd name="connsiteY19" fmla="*/ 1287083 h 3473692"/>
                <a:gd name="connsiteX20" fmla="*/ 5724939 w 9294236"/>
                <a:gd name="connsiteY20" fmla="*/ 1277144 h 3473692"/>
                <a:gd name="connsiteX21" fmla="*/ 5874026 w 9294236"/>
                <a:gd name="connsiteY21" fmla="*/ 1267205 h 3473692"/>
                <a:gd name="connsiteX22" fmla="*/ 5963478 w 9294236"/>
                <a:gd name="connsiteY22" fmla="*/ 1267205 h 3473692"/>
                <a:gd name="connsiteX23" fmla="*/ 6062869 w 9294236"/>
                <a:gd name="connsiteY23" fmla="*/ 1277144 h 3473692"/>
                <a:gd name="connsiteX24" fmla="*/ 6192078 w 9294236"/>
                <a:gd name="connsiteY24" fmla="*/ 1366596 h 3473692"/>
                <a:gd name="connsiteX25" fmla="*/ 6251713 w 9294236"/>
                <a:gd name="connsiteY25" fmla="*/ 1386475 h 3473692"/>
                <a:gd name="connsiteX26" fmla="*/ 6370982 w 9294236"/>
                <a:gd name="connsiteY26" fmla="*/ 1446109 h 3473692"/>
                <a:gd name="connsiteX27" fmla="*/ 6480313 w 9294236"/>
                <a:gd name="connsiteY27" fmla="*/ 1485866 h 3473692"/>
                <a:gd name="connsiteX28" fmla="*/ 6609521 w 9294236"/>
                <a:gd name="connsiteY28" fmla="*/ 1475927 h 3473692"/>
                <a:gd name="connsiteX29" fmla="*/ 6897756 w 9294236"/>
                <a:gd name="connsiteY29" fmla="*/ 1436170 h 3473692"/>
                <a:gd name="connsiteX30" fmla="*/ 7146234 w 9294236"/>
                <a:gd name="connsiteY30" fmla="*/ 1356657 h 3473692"/>
                <a:gd name="connsiteX31" fmla="*/ 7255565 w 9294236"/>
                <a:gd name="connsiteY31" fmla="*/ 1277144 h 3473692"/>
                <a:gd name="connsiteX32" fmla="*/ 7335078 w 9294236"/>
                <a:gd name="connsiteY32" fmla="*/ 1237388 h 3473692"/>
                <a:gd name="connsiteX33" fmla="*/ 7464287 w 9294236"/>
                <a:gd name="connsiteY33" fmla="*/ 1267205 h 3473692"/>
                <a:gd name="connsiteX34" fmla="*/ 7673008 w 9294236"/>
                <a:gd name="connsiteY34" fmla="*/ 1277144 h 3473692"/>
                <a:gd name="connsiteX35" fmla="*/ 7881730 w 9294236"/>
                <a:gd name="connsiteY35" fmla="*/ 1167814 h 3473692"/>
                <a:gd name="connsiteX36" fmla="*/ 8090452 w 9294236"/>
                <a:gd name="connsiteY36" fmla="*/ 1058483 h 3473692"/>
                <a:gd name="connsiteX37" fmla="*/ 8338930 w 9294236"/>
                <a:gd name="connsiteY37" fmla="*/ 919335 h 3473692"/>
                <a:gd name="connsiteX38" fmla="*/ 8547652 w 9294236"/>
                <a:gd name="connsiteY38" fmla="*/ 780188 h 3473692"/>
                <a:gd name="connsiteX39" fmla="*/ 8756374 w 9294236"/>
                <a:gd name="connsiteY39" fmla="*/ 670857 h 3473692"/>
                <a:gd name="connsiteX40" fmla="*/ 8855765 w 9294236"/>
                <a:gd name="connsiteY40" fmla="*/ 611222 h 3473692"/>
                <a:gd name="connsiteX41" fmla="*/ 8905460 w 9294236"/>
                <a:gd name="connsiteY41" fmla="*/ 531709 h 3473692"/>
                <a:gd name="connsiteX42" fmla="*/ 8984974 w 9294236"/>
                <a:gd name="connsiteY42" fmla="*/ 501892 h 3473692"/>
                <a:gd name="connsiteX43" fmla="*/ 9034669 w 9294236"/>
                <a:gd name="connsiteY43" fmla="*/ 472075 h 3473692"/>
                <a:gd name="connsiteX44" fmla="*/ 9294236 w 9294236"/>
                <a:gd name="connsiteY44" fmla="*/ 1633736 h 3473692"/>
                <a:gd name="connsiteX45" fmla="*/ 9104243 w 9294236"/>
                <a:gd name="connsiteY45" fmla="*/ 1694588 h 3473692"/>
                <a:gd name="connsiteX46" fmla="*/ 8935278 w 9294236"/>
                <a:gd name="connsiteY46" fmla="*/ 1714466 h 3473692"/>
                <a:gd name="connsiteX47" fmla="*/ 8786191 w 9294236"/>
                <a:gd name="connsiteY47" fmla="*/ 1744283 h 3473692"/>
                <a:gd name="connsiteX48" fmla="*/ 8617226 w 9294236"/>
                <a:gd name="connsiteY48" fmla="*/ 1744283 h 3473692"/>
                <a:gd name="connsiteX49" fmla="*/ 8488017 w 9294236"/>
                <a:gd name="connsiteY49" fmla="*/ 1724405 h 3473692"/>
                <a:gd name="connsiteX50" fmla="*/ 8378687 w 9294236"/>
                <a:gd name="connsiteY50" fmla="*/ 1694588 h 3473692"/>
                <a:gd name="connsiteX51" fmla="*/ 8279295 w 9294236"/>
                <a:gd name="connsiteY51" fmla="*/ 1674709 h 3473692"/>
                <a:gd name="connsiteX52" fmla="*/ 8239539 w 9294236"/>
                <a:gd name="connsiteY52" fmla="*/ 1644892 h 3473692"/>
                <a:gd name="connsiteX53" fmla="*/ 8040756 w 9294236"/>
                <a:gd name="connsiteY53" fmla="*/ 1664770 h 3473692"/>
                <a:gd name="connsiteX54" fmla="*/ 7951304 w 9294236"/>
                <a:gd name="connsiteY54" fmla="*/ 1684648 h 3473692"/>
                <a:gd name="connsiteX55" fmla="*/ 7822095 w 9294236"/>
                <a:gd name="connsiteY55" fmla="*/ 1714466 h 3473692"/>
                <a:gd name="connsiteX56" fmla="*/ 7623313 w 9294236"/>
                <a:gd name="connsiteY56" fmla="*/ 1764161 h 3473692"/>
                <a:gd name="connsiteX57" fmla="*/ 7523921 w 9294236"/>
                <a:gd name="connsiteY57" fmla="*/ 1833735 h 3473692"/>
                <a:gd name="connsiteX58" fmla="*/ 7424530 w 9294236"/>
                <a:gd name="connsiteY58" fmla="*/ 1903309 h 3473692"/>
                <a:gd name="connsiteX59" fmla="*/ 7374834 w 9294236"/>
                <a:gd name="connsiteY59" fmla="*/ 1893370 h 3473692"/>
                <a:gd name="connsiteX60" fmla="*/ 7295321 w 9294236"/>
                <a:gd name="connsiteY60" fmla="*/ 1933127 h 3473692"/>
                <a:gd name="connsiteX61" fmla="*/ 7235687 w 9294236"/>
                <a:gd name="connsiteY61" fmla="*/ 1972883 h 3473692"/>
                <a:gd name="connsiteX62" fmla="*/ 7136295 w 9294236"/>
                <a:gd name="connsiteY62" fmla="*/ 2002701 h 3473692"/>
                <a:gd name="connsiteX63" fmla="*/ 7056782 w 9294236"/>
                <a:gd name="connsiteY63" fmla="*/ 2002701 h 3473692"/>
                <a:gd name="connsiteX64" fmla="*/ 6937513 w 9294236"/>
                <a:gd name="connsiteY64" fmla="*/ 2002701 h 3473692"/>
                <a:gd name="connsiteX65" fmla="*/ 6838121 w 9294236"/>
                <a:gd name="connsiteY65" fmla="*/ 2022579 h 3473692"/>
                <a:gd name="connsiteX66" fmla="*/ 6748669 w 9294236"/>
                <a:gd name="connsiteY66" fmla="*/ 2032518 h 3473692"/>
                <a:gd name="connsiteX67" fmla="*/ 6649278 w 9294236"/>
                <a:gd name="connsiteY67" fmla="*/ 2042457 h 3473692"/>
                <a:gd name="connsiteX68" fmla="*/ 6649278 w 9294236"/>
                <a:gd name="connsiteY68" fmla="*/ 2042457 h 3473692"/>
                <a:gd name="connsiteX69" fmla="*/ 6440556 w 9294236"/>
                <a:gd name="connsiteY69" fmla="*/ 2002701 h 3473692"/>
                <a:gd name="connsiteX70" fmla="*/ 6331226 w 9294236"/>
                <a:gd name="connsiteY70" fmla="*/ 1962944 h 3473692"/>
                <a:gd name="connsiteX71" fmla="*/ 6211956 w 9294236"/>
                <a:gd name="connsiteY71" fmla="*/ 1923188 h 3473692"/>
                <a:gd name="connsiteX72" fmla="*/ 6102626 w 9294236"/>
                <a:gd name="connsiteY72" fmla="*/ 1903309 h 3473692"/>
                <a:gd name="connsiteX73" fmla="*/ 6013174 w 9294236"/>
                <a:gd name="connsiteY73" fmla="*/ 1883431 h 3473692"/>
                <a:gd name="connsiteX74" fmla="*/ 5923721 w 9294236"/>
                <a:gd name="connsiteY74" fmla="*/ 1863553 h 3473692"/>
                <a:gd name="connsiteX75" fmla="*/ 5824330 w 9294236"/>
                <a:gd name="connsiteY75" fmla="*/ 1863553 h 3473692"/>
                <a:gd name="connsiteX76" fmla="*/ 5734878 w 9294236"/>
                <a:gd name="connsiteY76" fmla="*/ 1863553 h 3473692"/>
                <a:gd name="connsiteX77" fmla="*/ 5585791 w 9294236"/>
                <a:gd name="connsiteY77" fmla="*/ 1813857 h 3473692"/>
                <a:gd name="connsiteX78" fmla="*/ 5456582 w 9294236"/>
                <a:gd name="connsiteY78" fmla="*/ 1793979 h 3473692"/>
                <a:gd name="connsiteX79" fmla="*/ 5317434 w 9294236"/>
                <a:gd name="connsiteY79" fmla="*/ 1754222 h 3473692"/>
                <a:gd name="connsiteX80" fmla="*/ 5227982 w 9294236"/>
                <a:gd name="connsiteY80" fmla="*/ 1734344 h 3473692"/>
                <a:gd name="connsiteX81" fmla="*/ 5138530 w 9294236"/>
                <a:gd name="connsiteY81" fmla="*/ 1724405 h 3473692"/>
                <a:gd name="connsiteX82" fmla="*/ 5108713 w 9294236"/>
                <a:gd name="connsiteY82" fmla="*/ 1724405 h 3473692"/>
                <a:gd name="connsiteX83" fmla="*/ 5078895 w 9294236"/>
                <a:gd name="connsiteY83" fmla="*/ 1793979 h 3473692"/>
                <a:gd name="connsiteX84" fmla="*/ 5049078 w 9294236"/>
                <a:gd name="connsiteY84" fmla="*/ 1823796 h 3473692"/>
                <a:gd name="connsiteX85" fmla="*/ 4939747 w 9294236"/>
                <a:gd name="connsiteY85" fmla="*/ 1853614 h 3473692"/>
                <a:gd name="connsiteX86" fmla="*/ 4750904 w 9294236"/>
                <a:gd name="connsiteY86" fmla="*/ 1883431 h 3473692"/>
                <a:gd name="connsiteX87" fmla="*/ 4641574 w 9294236"/>
                <a:gd name="connsiteY87" fmla="*/ 1883431 h 3473692"/>
                <a:gd name="connsiteX88" fmla="*/ 4542182 w 9294236"/>
                <a:gd name="connsiteY88" fmla="*/ 1962944 h 3473692"/>
                <a:gd name="connsiteX89" fmla="*/ 4482547 w 9294236"/>
                <a:gd name="connsiteY89" fmla="*/ 2002701 h 3473692"/>
                <a:gd name="connsiteX90" fmla="*/ 4403034 w 9294236"/>
                <a:gd name="connsiteY90" fmla="*/ 2022579 h 3473692"/>
                <a:gd name="connsiteX91" fmla="*/ 4273826 w 9294236"/>
                <a:gd name="connsiteY91" fmla="*/ 2052396 h 3473692"/>
                <a:gd name="connsiteX92" fmla="*/ 4234069 w 9294236"/>
                <a:gd name="connsiteY92" fmla="*/ 2082214 h 3473692"/>
                <a:gd name="connsiteX93" fmla="*/ 4174434 w 9294236"/>
                <a:gd name="connsiteY93" fmla="*/ 2102092 h 3473692"/>
                <a:gd name="connsiteX94" fmla="*/ 4134678 w 9294236"/>
                <a:gd name="connsiteY94" fmla="*/ 2112031 h 3473692"/>
                <a:gd name="connsiteX95" fmla="*/ 4055165 w 9294236"/>
                <a:gd name="connsiteY95" fmla="*/ 2141848 h 3473692"/>
                <a:gd name="connsiteX96" fmla="*/ 4035287 w 9294236"/>
                <a:gd name="connsiteY96" fmla="*/ 2121970 h 3473692"/>
                <a:gd name="connsiteX97" fmla="*/ 3985591 w 9294236"/>
                <a:gd name="connsiteY97" fmla="*/ 2181605 h 3473692"/>
                <a:gd name="connsiteX98" fmla="*/ 3965713 w 9294236"/>
                <a:gd name="connsiteY98" fmla="*/ 2310814 h 3473692"/>
                <a:gd name="connsiteX99" fmla="*/ 3965713 w 9294236"/>
                <a:gd name="connsiteY99" fmla="*/ 2420144 h 3473692"/>
                <a:gd name="connsiteX100" fmla="*/ 4015408 w 9294236"/>
                <a:gd name="connsiteY100" fmla="*/ 2549353 h 3473692"/>
                <a:gd name="connsiteX101" fmla="*/ 4045226 w 9294236"/>
                <a:gd name="connsiteY101" fmla="*/ 2638805 h 3473692"/>
                <a:gd name="connsiteX102" fmla="*/ 4094921 w 9294236"/>
                <a:gd name="connsiteY102" fmla="*/ 2758075 h 3473692"/>
                <a:gd name="connsiteX103" fmla="*/ 4124739 w 9294236"/>
                <a:gd name="connsiteY103" fmla="*/ 2837588 h 3473692"/>
                <a:gd name="connsiteX104" fmla="*/ 4224130 w 9294236"/>
                <a:gd name="connsiteY104" fmla="*/ 2927040 h 3473692"/>
                <a:gd name="connsiteX105" fmla="*/ 4293704 w 9294236"/>
                <a:gd name="connsiteY105" fmla="*/ 2976735 h 3473692"/>
                <a:gd name="connsiteX106" fmla="*/ 4343400 w 9294236"/>
                <a:gd name="connsiteY106" fmla="*/ 3046309 h 3473692"/>
                <a:gd name="connsiteX107" fmla="*/ 4383156 w 9294236"/>
                <a:gd name="connsiteY107" fmla="*/ 3145701 h 3473692"/>
                <a:gd name="connsiteX108" fmla="*/ 4412974 w 9294236"/>
                <a:gd name="connsiteY108" fmla="*/ 3185457 h 3473692"/>
                <a:gd name="connsiteX109" fmla="*/ 4482547 w 9294236"/>
                <a:gd name="connsiteY109" fmla="*/ 3284848 h 3473692"/>
                <a:gd name="connsiteX110" fmla="*/ 3856382 w 9294236"/>
                <a:gd name="connsiteY110" fmla="*/ 3473692 h 3473692"/>
                <a:gd name="connsiteX111" fmla="*/ 3816626 w 9294236"/>
                <a:gd name="connsiteY111" fmla="*/ 3374301 h 3473692"/>
                <a:gd name="connsiteX112" fmla="*/ 3796747 w 9294236"/>
                <a:gd name="connsiteY112" fmla="*/ 3245092 h 3473692"/>
                <a:gd name="connsiteX113" fmla="*/ 3796747 w 9294236"/>
                <a:gd name="connsiteY113" fmla="*/ 3096005 h 3473692"/>
                <a:gd name="connsiteX114" fmla="*/ 3756991 w 9294236"/>
                <a:gd name="connsiteY114" fmla="*/ 2936979 h 3473692"/>
                <a:gd name="connsiteX115" fmla="*/ 3717234 w 9294236"/>
                <a:gd name="connsiteY115" fmla="*/ 2777953 h 3473692"/>
                <a:gd name="connsiteX116" fmla="*/ 3667539 w 9294236"/>
                <a:gd name="connsiteY116" fmla="*/ 2658683 h 3473692"/>
                <a:gd name="connsiteX117" fmla="*/ 3597965 w 9294236"/>
                <a:gd name="connsiteY117" fmla="*/ 2559292 h 3473692"/>
                <a:gd name="connsiteX118" fmla="*/ 3508513 w 9294236"/>
                <a:gd name="connsiteY118" fmla="*/ 2420144 h 3473692"/>
                <a:gd name="connsiteX119" fmla="*/ 3399182 w 9294236"/>
                <a:gd name="connsiteY119" fmla="*/ 2330692 h 3473692"/>
                <a:gd name="connsiteX120" fmla="*/ 3250095 w 9294236"/>
                <a:gd name="connsiteY120" fmla="*/ 2251179 h 3473692"/>
                <a:gd name="connsiteX121" fmla="*/ 3051313 w 9294236"/>
                <a:gd name="connsiteY121" fmla="*/ 2141848 h 3473692"/>
                <a:gd name="connsiteX122" fmla="*/ 2882347 w 9294236"/>
                <a:gd name="connsiteY122" fmla="*/ 2082214 h 3473692"/>
                <a:gd name="connsiteX123" fmla="*/ 2554356 w 9294236"/>
                <a:gd name="connsiteY123" fmla="*/ 1903309 h 3473692"/>
                <a:gd name="connsiteX124" fmla="*/ 2186608 w 9294236"/>
                <a:gd name="connsiteY124" fmla="*/ 1744283 h 3473692"/>
                <a:gd name="connsiteX125" fmla="*/ 1878495 w 9294236"/>
                <a:gd name="connsiteY125" fmla="*/ 1595196 h 3473692"/>
                <a:gd name="connsiteX126" fmla="*/ 1610139 w 9294236"/>
                <a:gd name="connsiteY126" fmla="*/ 1475927 h 3473692"/>
                <a:gd name="connsiteX127" fmla="*/ 1361660 w 9294236"/>
                <a:gd name="connsiteY127" fmla="*/ 1346718 h 3473692"/>
                <a:gd name="connsiteX128" fmla="*/ 1282147 w 9294236"/>
                <a:gd name="connsiteY128" fmla="*/ 1326840 h 3473692"/>
                <a:gd name="connsiteX129" fmla="*/ 1113182 w 9294236"/>
                <a:gd name="connsiteY129" fmla="*/ 1267205 h 3473692"/>
                <a:gd name="connsiteX130" fmla="*/ 993913 w 9294236"/>
                <a:gd name="connsiteY130" fmla="*/ 1197631 h 3473692"/>
                <a:gd name="connsiteX131" fmla="*/ 874643 w 9294236"/>
                <a:gd name="connsiteY131" fmla="*/ 1157875 h 3473692"/>
                <a:gd name="connsiteX132" fmla="*/ 705678 w 9294236"/>
                <a:gd name="connsiteY132" fmla="*/ 1098240 h 3473692"/>
                <a:gd name="connsiteX133" fmla="*/ 556591 w 9294236"/>
                <a:gd name="connsiteY133" fmla="*/ 1048544 h 3473692"/>
                <a:gd name="connsiteX134" fmla="*/ 417443 w 9294236"/>
                <a:gd name="connsiteY134" fmla="*/ 988909 h 3473692"/>
                <a:gd name="connsiteX135" fmla="*/ 248478 w 9294236"/>
                <a:gd name="connsiteY135" fmla="*/ 909396 h 3473692"/>
                <a:gd name="connsiteX136" fmla="*/ 139147 w 9294236"/>
                <a:gd name="connsiteY136" fmla="*/ 889518 h 3473692"/>
                <a:gd name="connsiteX137" fmla="*/ 0 w 9294236"/>
                <a:gd name="connsiteY137" fmla="*/ 810005 h 3473692"/>
                <a:gd name="connsiteX0" fmla="*/ 0 w 9225812"/>
                <a:gd name="connsiteY0" fmla="*/ 847327 h 3473692"/>
                <a:gd name="connsiteX1" fmla="*/ 43475 w 9225812"/>
                <a:gd name="connsiteY1" fmla="*/ 620013 h 3473692"/>
                <a:gd name="connsiteX2" fmla="*/ 90669 w 9225812"/>
                <a:gd name="connsiteY2" fmla="*/ 463487 h 3473692"/>
                <a:gd name="connsiteX3" fmla="*/ 175186 w 9225812"/>
                <a:gd name="connsiteY3" fmla="*/ 304461 h 3473692"/>
                <a:gd name="connsiteX4" fmla="*/ 327991 w 9225812"/>
                <a:gd name="connsiteY4" fmla="*/ 0 h 3473692"/>
                <a:gd name="connsiteX5" fmla="*/ 3141915 w 9225812"/>
                <a:gd name="connsiteY5" fmla="*/ 1128057 h 3473692"/>
                <a:gd name="connsiteX6" fmla="*/ 3897289 w 9225812"/>
                <a:gd name="connsiteY6" fmla="*/ 1386475 h 3473692"/>
                <a:gd name="connsiteX7" fmla="*/ 3966863 w 9225812"/>
                <a:gd name="connsiteY7" fmla="*/ 1406353 h 3473692"/>
                <a:gd name="connsiteX8" fmla="*/ 4006619 w 9225812"/>
                <a:gd name="connsiteY8" fmla="*/ 1386475 h 3473692"/>
                <a:gd name="connsiteX9" fmla="*/ 4096071 w 9225812"/>
                <a:gd name="connsiteY9" fmla="*/ 1356657 h 3473692"/>
                <a:gd name="connsiteX10" fmla="*/ 4155706 w 9225812"/>
                <a:gd name="connsiteY10" fmla="*/ 1366596 h 3473692"/>
                <a:gd name="connsiteX11" fmla="*/ 4265036 w 9225812"/>
                <a:gd name="connsiteY11" fmla="*/ 1336779 h 3473692"/>
                <a:gd name="connsiteX12" fmla="*/ 4364428 w 9225812"/>
                <a:gd name="connsiteY12" fmla="*/ 1297022 h 3473692"/>
                <a:gd name="connsiteX13" fmla="*/ 4602967 w 9225812"/>
                <a:gd name="connsiteY13" fmla="*/ 1217509 h 3473692"/>
                <a:gd name="connsiteX14" fmla="*/ 4712297 w 9225812"/>
                <a:gd name="connsiteY14" fmla="*/ 1197631 h 3473692"/>
                <a:gd name="connsiteX15" fmla="*/ 4970715 w 9225812"/>
                <a:gd name="connsiteY15" fmla="*/ 1237388 h 3473692"/>
                <a:gd name="connsiteX16" fmla="*/ 5229132 w 9225812"/>
                <a:gd name="connsiteY16" fmla="*/ 1247327 h 3473692"/>
                <a:gd name="connsiteX17" fmla="*/ 5358341 w 9225812"/>
                <a:gd name="connsiteY17" fmla="*/ 1277144 h 3473692"/>
                <a:gd name="connsiteX18" fmla="*/ 5437854 w 9225812"/>
                <a:gd name="connsiteY18" fmla="*/ 1287083 h 3473692"/>
                <a:gd name="connsiteX19" fmla="*/ 5537245 w 9225812"/>
                <a:gd name="connsiteY19" fmla="*/ 1287083 h 3473692"/>
                <a:gd name="connsiteX20" fmla="*/ 5656515 w 9225812"/>
                <a:gd name="connsiteY20" fmla="*/ 1277144 h 3473692"/>
                <a:gd name="connsiteX21" fmla="*/ 5805602 w 9225812"/>
                <a:gd name="connsiteY21" fmla="*/ 1267205 h 3473692"/>
                <a:gd name="connsiteX22" fmla="*/ 5895054 w 9225812"/>
                <a:gd name="connsiteY22" fmla="*/ 1267205 h 3473692"/>
                <a:gd name="connsiteX23" fmla="*/ 5994445 w 9225812"/>
                <a:gd name="connsiteY23" fmla="*/ 1277144 h 3473692"/>
                <a:gd name="connsiteX24" fmla="*/ 6123654 w 9225812"/>
                <a:gd name="connsiteY24" fmla="*/ 1366596 h 3473692"/>
                <a:gd name="connsiteX25" fmla="*/ 6183289 w 9225812"/>
                <a:gd name="connsiteY25" fmla="*/ 1386475 h 3473692"/>
                <a:gd name="connsiteX26" fmla="*/ 6302558 w 9225812"/>
                <a:gd name="connsiteY26" fmla="*/ 1446109 h 3473692"/>
                <a:gd name="connsiteX27" fmla="*/ 6411889 w 9225812"/>
                <a:gd name="connsiteY27" fmla="*/ 1485866 h 3473692"/>
                <a:gd name="connsiteX28" fmla="*/ 6541097 w 9225812"/>
                <a:gd name="connsiteY28" fmla="*/ 1475927 h 3473692"/>
                <a:gd name="connsiteX29" fmla="*/ 6829332 w 9225812"/>
                <a:gd name="connsiteY29" fmla="*/ 1436170 h 3473692"/>
                <a:gd name="connsiteX30" fmla="*/ 7077810 w 9225812"/>
                <a:gd name="connsiteY30" fmla="*/ 1356657 h 3473692"/>
                <a:gd name="connsiteX31" fmla="*/ 7187141 w 9225812"/>
                <a:gd name="connsiteY31" fmla="*/ 1277144 h 3473692"/>
                <a:gd name="connsiteX32" fmla="*/ 7266654 w 9225812"/>
                <a:gd name="connsiteY32" fmla="*/ 1237388 h 3473692"/>
                <a:gd name="connsiteX33" fmla="*/ 7395863 w 9225812"/>
                <a:gd name="connsiteY33" fmla="*/ 1267205 h 3473692"/>
                <a:gd name="connsiteX34" fmla="*/ 7604584 w 9225812"/>
                <a:gd name="connsiteY34" fmla="*/ 1277144 h 3473692"/>
                <a:gd name="connsiteX35" fmla="*/ 7813306 w 9225812"/>
                <a:gd name="connsiteY35" fmla="*/ 1167814 h 3473692"/>
                <a:gd name="connsiteX36" fmla="*/ 8022028 w 9225812"/>
                <a:gd name="connsiteY36" fmla="*/ 1058483 h 3473692"/>
                <a:gd name="connsiteX37" fmla="*/ 8270506 w 9225812"/>
                <a:gd name="connsiteY37" fmla="*/ 919335 h 3473692"/>
                <a:gd name="connsiteX38" fmla="*/ 8479228 w 9225812"/>
                <a:gd name="connsiteY38" fmla="*/ 780188 h 3473692"/>
                <a:gd name="connsiteX39" fmla="*/ 8687950 w 9225812"/>
                <a:gd name="connsiteY39" fmla="*/ 670857 h 3473692"/>
                <a:gd name="connsiteX40" fmla="*/ 8787341 w 9225812"/>
                <a:gd name="connsiteY40" fmla="*/ 611222 h 3473692"/>
                <a:gd name="connsiteX41" fmla="*/ 8837036 w 9225812"/>
                <a:gd name="connsiteY41" fmla="*/ 531709 h 3473692"/>
                <a:gd name="connsiteX42" fmla="*/ 8916550 w 9225812"/>
                <a:gd name="connsiteY42" fmla="*/ 501892 h 3473692"/>
                <a:gd name="connsiteX43" fmla="*/ 8966245 w 9225812"/>
                <a:gd name="connsiteY43" fmla="*/ 472075 h 3473692"/>
                <a:gd name="connsiteX44" fmla="*/ 9225812 w 9225812"/>
                <a:gd name="connsiteY44" fmla="*/ 1633736 h 3473692"/>
                <a:gd name="connsiteX45" fmla="*/ 9035819 w 9225812"/>
                <a:gd name="connsiteY45" fmla="*/ 1694588 h 3473692"/>
                <a:gd name="connsiteX46" fmla="*/ 8866854 w 9225812"/>
                <a:gd name="connsiteY46" fmla="*/ 1714466 h 3473692"/>
                <a:gd name="connsiteX47" fmla="*/ 8717767 w 9225812"/>
                <a:gd name="connsiteY47" fmla="*/ 1744283 h 3473692"/>
                <a:gd name="connsiteX48" fmla="*/ 8548802 w 9225812"/>
                <a:gd name="connsiteY48" fmla="*/ 1744283 h 3473692"/>
                <a:gd name="connsiteX49" fmla="*/ 8419593 w 9225812"/>
                <a:gd name="connsiteY49" fmla="*/ 1724405 h 3473692"/>
                <a:gd name="connsiteX50" fmla="*/ 8310263 w 9225812"/>
                <a:gd name="connsiteY50" fmla="*/ 1694588 h 3473692"/>
                <a:gd name="connsiteX51" fmla="*/ 8210871 w 9225812"/>
                <a:gd name="connsiteY51" fmla="*/ 1674709 h 3473692"/>
                <a:gd name="connsiteX52" fmla="*/ 8171115 w 9225812"/>
                <a:gd name="connsiteY52" fmla="*/ 1644892 h 3473692"/>
                <a:gd name="connsiteX53" fmla="*/ 7972332 w 9225812"/>
                <a:gd name="connsiteY53" fmla="*/ 1664770 h 3473692"/>
                <a:gd name="connsiteX54" fmla="*/ 7882880 w 9225812"/>
                <a:gd name="connsiteY54" fmla="*/ 1684648 h 3473692"/>
                <a:gd name="connsiteX55" fmla="*/ 7753671 w 9225812"/>
                <a:gd name="connsiteY55" fmla="*/ 1714466 h 3473692"/>
                <a:gd name="connsiteX56" fmla="*/ 7554889 w 9225812"/>
                <a:gd name="connsiteY56" fmla="*/ 1764161 h 3473692"/>
                <a:gd name="connsiteX57" fmla="*/ 7455497 w 9225812"/>
                <a:gd name="connsiteY57" fmla="*/ 1833735 h 3473692"/>
                <a:gd name="connsiteX58" fmla="*/ 7356106 w 9225812"/>
                <a:gd name="connsiteY58" fmla="*/ 1903309 h 3473692"/>
                <a:gd name="connsiteX59" fmla="*/ 7306410 w 9225812"/>
                <a:gd name="connsiteY59" fmla="*/ 1893370 h 3473692"/>
                <a:gd name="connsiteX60" fmla="*/ 7226897 w 9225812"/>
                <a:gd name="connsiteY60" fmla="*/ 1933127 h 3473692"/>
                <a:gd name="connsiteX61" fmla="*/ 7167263 w 9225812"/>
                <a:gd name="connsiteY61" fmla="*/ 1972883 h 3473692"/>
                <a:gd name="connsiteX62" fmla="*/ 7067871 w 9225812"/>
                <a:gd name="connsiteY62" fmla="*/ 2002701 h 3473692"/>
                <a:gd name="connsiteX63" fmla="*/ 6988358 w 9225812"/>
                <a:gd name="connsiteY63" fmla="*/ 2002701 h 3473692"/>
                <a:gd name="connsiteX64" fmla="*/ 6869089 w 9225812"/>
                <a:gd name="connsiteY64" fmla="*/ 2002701 h 3473692"/>
                <a:gd name="connsiteX65" fmla="*/ 6769697 w 9225812"/>
                <a:gd name="connsiteY65" fmla="*/ 2022579 h 3473692"/>
                <a:gd name="connsiteX66" fmla="*/ 6680245 w 9225812"/>
                <a:gd name="connsiteY66" fmla="*/ 2032518 h 3473692"/>
                <a:gd name="connsiteX67" fmla="*/ 6580854 w 9225812"/>
                <a:gd name="connsiteY67" fmla="*/ 2042457 h 3473692"/>
                <a:gd name="connsiteX68" fmla="*/ 6580854 w 9225812"/>
                <a:gd name="connsiteY68" fmla="*/ 2042457 h 3473692"/>
                <a:gd name="connsiteX69" fmla="*/ 6372132 w 9225812"/>
                <a:gd name="connsiteY69" fmla="*/ 2002701 h 3473692"/>
                <a:gd name="connsiteX70" fmla="*/ 6262802 w 9225812"/>
                <a:gd name="connsiteY70" fmla="*/ 1962944 h 3473692"/>
                <a:gd name="connsiteX71" fmla="*/ 6143532 w 9225812"/>
                <a:gd name="connsiteY71" fmla="*/ 1923188 h 3473692"/>
                <a:gd name="connsiteX72" fmla="*/ 6034202 w 9225812"/>
                <a:gd name="connsiteY72" fmla="*/ 1903309 h 3473692"/>
                <a:gd name="connsiteX73" fmla="*/ 5944750 w 9225812"/>
                <a:gd name="connsiteY73" fmla="*/ 1883431 h 3473692"/>
                <a:gd name="connsiteX74" fmla="*/ 5855297 w 9225812"/>
                <a:gd name="connsiteY74" fmla="*/ 1863553 h 3473692"/>
                <a:gd name="connsiteX75" fmla="*/ 5755906 w 9225812"/>
                <a:gd name="connsiteY75" fmla="*/ 1863553 h 3473692"/>
                <a:gd name="connsiteX76" fmla="*/ 5666454 w 9225812"/>
                <a:gd name="connsiteY76" fmla="*/ 1863553 h 3473692"/>
                <a:gd name="connsiteX77" fmla="*/ 5517367 w 9225812"/>
                <a:gd name="connsiteY77" fmla="*/ 1813857 h 3473692"/>
                <a:gd name="connsiteX78" fmla="*/ 5388158 w 9225812"/>
                <a:gd name="connsiteY78" fmla="*/ 1793979 h 3473692"/>
                <a:gd name="connsiteX79" fmla="*/ 5249010 w 9225812"/>
                <a:gd name="connsiteY79" fmla="*/ 1754222 h 3473692"/>
                <a:gd name="connsiteX80" fmla="*/ 5159558 w 9225812"/>
                <a:gd name="connsiteY80" fmla="*/ 1734344 h 3473692"/>
                <a:gd name="connsiteX81" fmla="*/ 5070106 w 9225812"/>
                <a:gd name="connsiteY81" fmla="*/ 1724405 h 3473692"/>
                <a:gd name="connsiteX82" fmla="*/ 5040289 w 9225812"/>
                <a:gd name="connsiteY82" fmla="*/ 1724405 h 3473692"/>
                <a:gd name="connsiteX83" fmla="*/ 5010471 w 9225812"/>
                <a:gd name="connsiteY83" fmla="*/ 1793979 h 3473692"/>
                <a:gd name="connsiteX84" fmla="*/ 4980654 w 9225812"/>
                <a:gd name="connsiteY84" fmla="*/ 1823796 h 3473692"/>
                <a:gd name="connsiteX85" fmla="*/ 4871323 w 9225812"/>
                <a:gd name="connsiteY85" fmla="*/ 1853614 h 3473692"/>
                <a:gd name="connsiteX86" fmla="*/ 4682480 w 9225812"/>
                <a:gd name="connsiteY86" fmla="*/ 1883431 h 3473692"/>
                <a:gd name="connsiteX87" fmla="*/ 4573150 w 9225812"/>
                <a:gd name="connsiteY87" fmla="*/ 1883431 h 3473692"/>
                <a:gd name="connsiteX88" fmla="*/ 4473758 w 9225812"/>
                <a:gd name="connsiteY88" fmla="*/ 1962944 h 3473692"/>
                <a:gd name="connsiteX89" fmla="*/ 4414123 w 9225812"/>
                <a:gd name="connsiteY89" fmla="*/ 2002701 h 3473692"/>
                <a:gd name="connsiteX90" fmla="*/ 4334610 w 9225812"/>
                <a:gd name="connsiteY90" fmla="*/ 2022579 h 3473692"/>
                <a:gd name="connsiteX91" fmla="*/ 4205402 w 9225812"/>
                <a:gd name="connsiteY91" fmla="*/ 2052396 h 3473692"/>
                <a:gd name="connsiteX92" fmla="*/ 4165645 w 9225812"/>
                <a:gd name="connsiteY92" fmla="*/ 2082214 h 3473692"/>
                <a:gd name="connsiteX93" fmla="*/ 4106010 w 9225812"/>
                <a:gd name="connsiteY93" fmla="*/ 2102092 h 3473692"/>
                <a:gd name="connsiteX94" fmla="*/ 4066254 w 9225812"/>
                <a:gd name="connsiteY94" fmla="*/ 2112031 h 3473692"/>
                <a:gd name="connsiteX95" fmla="*/ 3986741 w 9225812"/>
                <a:gd name="connsiteY95" fmla="*/ 2141848 h 3473692"/>
                <a:gd name="connsiteX96" fmla="*/ 3966863 w 9225812"/>
                <a:gd name="connsiteY96" fmla="*/ 2121970 h 3473692"/>
                <a:gd name="connsiteX97" fmla="*/ 3917167 w 9225812"/>
                <a:gd name="connsiteY97" fmla="*/ 2181605 h 3473692"/>
                <a:gd name="connsiteX98" fmla="*/ 3897289 w 9225812"/>
                <a:gd name="connsiteY98" fmla="*/ 2310814 h 3473692"/>
                <a:gd name="connsiteX99" fmla="*/ 3897289 w 9225812"/>
                <a:gd name="connsiteY99" fmla="*/ 2420144 h 3473692"/>
                <a:gd name="connsiteX100" fmla="*/ 3946984 w 9225812"/>
                <a:gd name="connsiteY100" fmla="*/ 2549353 h 3473692"/>
                <a:gd name="connsiteX101" fmla="*/ 3976802 w 9225812"/>
                <a:gd name="connsiteY101" fmla="*/ 2638805 h 3473692"/>
                <a:gd name="connsiteX102" fmla="*/ 4026497 w 9225812"/>
                <a:gd name="connsiteY102" fmla="*/ 2758075 h 3473692"/>
                <a:gd name="connsiteX103" fmla="*/ 4056315 w 9225812"/>
                <a:gd name="connsiteY103" fmla="*/ 2837588 h 3473692"/>
                <a:gd name="connsiteX104" fmla="*/ 4155706 w 9225812"/>
                <a:gd name="connsiteY104" fmla="*/ 2927040 h 3473692"/>
                <a:gd name="connsiteX105" fmla="*/ 4225280 w 9225812"/>
                <a:gd name="connsiteY105" fmla="*/ 2976735 h 3473692"/>
                <a:gd name="connsiteX106" fmla="*/ 4274976 w 9225812"/>
                <a:gd name="connsiteY106" fmla="*/ 3046309 h 3473692"/>
                <a:gd name="connsiteX107" fmla="*/ 4314732 w 9225812"/>
                <a:gd name="connsiteY107" fmla="*/ 3145701 h 3473692"/>
                <a:gd name="connsiteX108" fmla="*/ 4344550 w 9225812"/>
                <a:gd name="connsiteY108" fmla="*/ 3185457 h 3473692"/>
                <a:gd name="connsiteX109" fmla="*/ 4414123 w 9225812"/>
                <a:gd name="connsiteY109" fmla="*/ 3284848 h 3473692"/>
                <a:gd name="connsiteX110" fmla="*/ 3787958 w 9225812"/>
                <a:gd name="connsiteY110" fmla="*/ 3473692 h 3473692"/>
                <a:gd name="connsiteX111" fmla="*/ 3748202 w 9225812"/>
                <a:gd name="connsiteY111" fmla="*/ 3374301 h 3473692"/>
                <a:gd name="connsiteX112" fmla="*/ 3728323 w 9225812"/>
                <a:gd name="connsiteY112" fmla="*/ 3245092 h 3473692"/>
                <a:gd name="connsiteX113" fmla="*/ 3728323 w 9225812"/>
                <a:gd name="connsiteY113" fmla="*/ 3096005 h 3473692"/>
                <a:gd name="connsiteX114" fmla="*/ 3688567 w 9225812"/>
                <a:gd name="connsiteY114" fmla="*/ 2936979 h 3473692"/>
                <a:gd name="connsiteX115" fmla="*/ 3648810 w 9225812"/>
                <a:gd name="connsiteY115" fmla="*/ 2777953 h 3473692"/>
                <a:gd name="connsiteX116" fmla="*/ 3599115 w 9225812"/>
                <a:gd name="connsiteY116" fmla="*/ 2658683 h 3473692"/>
                <a:gd name="connsiteX117" fmla="*/ 3529541 w 9225812"/>
                <a:gd name="connsiteY117" fmla="*/ 2559292 h 3473692"/>
                <a:gd name="connsiteX118" fmla="*/ 3440089 w 9225812"/>
                <a:gd name="connsiteY118" fmla="*/ 2420144 h 3473692"/>
                <a:gd name="connsiteX119" fmla="*/ 3330758 w 9225812"/>
                <a:gd name="connsiteY119" fmla="*/ 2330692 h 3473692"/>
                <a:gd name="connsiteX120" fmla="*/ 3181671 w 9225812"/>
                <a:gd name="connsiteY120" fmla="*/ 2251179 h 3473692"/>
                <a:gd name="connsiteX121" fmla="*/ 2982889 w 9225812"/>
                <a:gd name="connsiteY121" fmla="*/ 2141848 h 3473692"/>
                <a:gd name="connsiteX122" fmla="*/ 2813923 w 9225812"/>
                <a:gd name="connsiteY122" fmla="*/ 2082214 h 3473692"/>
                <a:gd name="connsiteX123" fmla="*/ 2485932 w 9225812"/>
                <a:gd name="connsiteY123" fmla="*/ 1903309 h 3473692"/>
                <a:gd name="connsiteX124" fmla="*/ 2118184 w 9225812"/>
                <a:gd name="connsiteY124" fmla="*/ 1744283 h 3473692"/>
                <a:gd name="connsiteX125" fmla="*/ 1810071 w 9225812"/>
                <a:gd name="connsiteY125" fmla="*/ 1595196 h 3473692"/>
                <a:gd name="connsiteX126" fmla="*/ 1541715 w 9225812"/>
                <a:gd name="connsiteY126" fmla="*/ 1475927 h 3473692"/>
                <a:gd name="connsiteX127" fmla="*/ 1293236 w 9225812"/>
                <a:gd name="connsiteY127" fmla="*/ 1346718 h 3473692"/>
                <a:gd name="connsiteX128" fmla="*/ 1213723 w 9225812"/>
                <a:gd name="connsiteY128" fmla="*/ 1326840 h 3473692"/>
                <a:gd name="connsiteX129" fmla="*/ 1044758 w 9225812"/>
                <a:gd name="connsiteY129" fmla="*/ 1267205 h 3473692"/>
                <a:gd name="connsiteX130" fmla="*/ 925489 w 9225812"/>
                <a:gd name="connsiteY130" fmla="*/ 1197631 h 3473692"/>
                <a:gd name="connsiteX131" fmla="*/ 806219 w 9225812"/>
                <a:gd name="connsiteY131" fmla="*/ 1157875 h 3473692"/>
                <a:gd name="connsiteX132" fmla="*/ 637254 w 9225812"/>
                <a:gd name="connsiteY132" fmla="*/ 1098240 h 3473692"/>
                <a:gd name="connsiteX133" fmla="*/ 488167 w 9225812"/>
                <a:gd name="connsiteY133" fmla="*/ 1048544 h 3473692"/>
                <a:gd name="connsiteX134" fmla="*/ 349019 w 9225812"/>
                <a:gd name="connsiteY134" fmla="*/ 988909 h 3473692"/>
                <a:gd name="connsiteX135" fmla="*/ 180054 w 9225812"/>
                <a:gd name="connsiteY135" fmla="*/ 909396 h 3473692"/>
                <a:gd name="connsiteX136" fmla="*/ 70723 w 9225812"/>
                <a:gd name="connsiteY136" fmla="*/ 889518 h 3473692"/>
                <a:gd name="connsiteX137" fmla="*/ 0 w 9225812"/>
                <a:gd name="connsiteY137" fmla="*/ 847327 h 3473692"/>
                <a:gd name="connsiteX0" fmla="*/ 0 w 9225812"/>
                <a:gd name="connsiteY0" fmla="*/ 847327 h 3473692"/>
                <a:gd name="connsiteX1" fmla="*/ 43475 w 9225812"/>
                <a:gd name="connsiteY1" fmla="*/ 620013 h 3473692"/>
                <a:gd name="connsiteX2" fmla="*/ 90669 w 9225812"/>
                <a:gd name="connsiteY2" fmla="*/ 463487 h 3473692"/>
                <a:gd name="connsiteX3" fmla="*/ 175186 w 9225812"/>
                <a:gd name="connsiteY3" fmla="*/ 304461 h 3473692"/>
                <a:gd name="connsiteX4" fmla="*/ 327991 w 9225812"/>
                <a:gd name="connsiteY4" fmla="*/ 0 h 3473692"/>
                <a:gd name="connsiteX5" fmla="*/ 3141915 w 9225812"/>
                <a:gd name="connsiteY5" fmla="*/ 1128057 h 3473692"/>
                <a:gd name="connsiteX6" fmla="*/ 3897289 w 9225812"/>
                <a:gd name="connsiteY6" fmla="*/ 1386475 h 3473692"/>
                <a:gd name="connsiteX7" fmla="*/ 3966863 w 9225812"/>
                <a:gd name="connsiteY7" fmla="*/ 1406353 h 3473692"/>
                <a:gd name="connsiteX8" fmla="*/ 4006619 w 9225812"/>
                <a:gd name="connsiteY8" fmla="*/ 1386475 h 3473692"/>
                <a:gd name="connsiteX9" fmla="*/ 4096071 w 9225812"/>
                <a:gd name="connsiteY9" fmla="*/ 1356657 h 3473692"/>
                <a:gd name="connsiteX10" fmla="*/ 4155706 w 9225812"/>
                <a:gd name="connsiteY10" fmla="*/ 1366596 h 3473692"/>
                <a:gd name="connsiteX11" fmla="*/ 4265036 w 9225812"/>
                <a:gd name="connsiteY11" fmla="*/ 1336779 h 3473692"/>
                <a:gd name="connsiteX12" fmla="*/ 4364428 w 9225812"/>
                <a:gd name="connsiteY12" fmla="*/ 1297022 h 3473692"/>
                <a:gd name="connsiteX13" fmla="*/ 4602967 w 9225812"/>
                <a:gd name="connsiteY13" fmla="*/ 1217509 h 3473692"/>
                <a:gd name="connsiteX14" fmla="*/ 4712297 w 9225812"/>
                <a:gd name="connsiteY14" fmla="*/ 1197631 h 3473692"/>
                <a:gd name="connsiteX15" fmla="*/ 4970715 w 9225812"/>
                <a:gd name="connsiteY15" fmla="*/ 1237388 h 3473692"/>
                <a:gd name="connsiteX16" fmla="*/ 5229132 w 9225812"/>
                <a:gd name="connsiteY16" fmla="*/ 1247327 h 3473692"/>
                <a:gd name="connsiteX17" fmla="*/ 5358341 w 9225812"/>
                <a:gd name="connsiteY17" fmla="*/ 1277144 h 3473692"/>
                <a:gd name="connsiteX18" fmla="*/ 5437854 w 9225812"/>
                <a:gd name="connsiteY18" fmla="*/ 1287083 h 3473692"/>
                <a:gd name="connsiteX19" fmla="*/ 5537245 w 9225812"/>
                <a:gd name="connsiteY19" fmla="*/ 1287083 h 3473692"/>
                <a:gd name="connsiteX20" fmla="*/ 5656515 w 9225812"/>
                <a:gd name="connsiteY20" fmla="*/ 1277144 h 3473692"/>
                <a:gd name="connsiteX21" fmla="*/ 5805602 w 9225812"/>
                <a:gd name="connsiteY21" fmla="*/ 1267205 h 3473692"/>
                <a:gd name="connsiteX22" fmla="*/ 5895054 w 9225812"/>
                <a:gd name="connsiteY22" fmla="*/ 1267205 h 3473692"/>
                <a:gd name="connsiteX23" fmla="*/ 5994445 w 9225812"/>
                <a:gd name="connsiteY23" fmla="*/ 1277144 h 3473692"/>
                <a:gd name="connsiteX24" fmla="*/ 6123654 w 9225812"/>
                <a:gd name="connsiteY24" fmla="*/ 1366596 h 3473692"/>
                <a:gd name="connsiteX25" fmla="*/ 6183289 w 9225812"/>
                <a:gd name="connsiteY25" fmla="*/ 1386475 h 3473692"/>
                <a:gd name="connsiteX26" fmla="*/ 6302558 w 9225812"/>
                <a:gd name="connsiteY26" fmla="*/ 1446109 h 3473692"/>
                <a:gd name="connsiteX27" fmla="*/ 6411889 w 9225812"/>
                <a:gd name="connsiteY27" fmla="*/ 1485866 h 3473692"/>
                <a:gd name="connsiteX28" fmla="*/ 6541097 w 9225812"/>
                <a:gd name="connsiteY28" fmla="*/ 1475927 h 3473692"/>
                <a:gd name="connsiteX29" fmla="*/ 6829332 w 9225812"/>
                <a:gd name="connsiteY29" fmla="*/ 1436170 h 3473692"/>
                <a:gd name="connsiteX30" fmla="*/ 7077810 w 9225812"/>
                <a:gd name="connsiteY30" fmla="*/ 1356657 h 3473692"/>
                <a:gd name="connsiteX31" fmla="*/ 7187141 w 9225812"/>
                <a:gd name="connsiteY31" fmla="*/ 1277144 h 3473692"/>
                <a:gd name="connsiteX32" fmla="*/ 7266654 w 9225812"/>
                <a:gd name="connsiteY32" fmla="*/ 1237388 h 3473692"/>
                <a:gd name="connsiteX33" fmla="*/ 7395863 w 9225812"/>
                <a:gd name="connsiteY33" fmla="*/ 1267205 h 3473692"/>
                <a:gd name="connsiteX34" fmla="*/ 7604584 w 9225812"/>
                <a:gd name="connsiteY34" fmla="*/ 1277144 h 3473692"/>
                <a:gd name="connsiteX35" fmla="*/ 7813306 w 9225812"/>
                <a:gd name="connsiteY35" fmla="*/ 1167814 h 3473692"/>
                <a:gd name="connsiteX36" fmla="*/ 8022028 w 9225812"/>
                <a:gd name="connsiteY36" fmla="*/ 1058483 h 3473692"/>
                <a:gd name="connsiteX37" fmla="*/ 8270506 w 9225812"/>
                <a:gd name="connsiteY37" fmla="*/ 919335 h 3473692"/>
                <a:gd name="connsiteX38" fmla="*/ 8479228 w 9225812"/>
                <a:gd name="connsiteY38" fmla="*/ 780188 h 3473692"/>
                <a:gd name="connsiteX39" fmla="*/ 8687950 w 9225812"/>
                <a:gd name="connsiteY39" fmla="*/ 670857 h 3473692"/>
                <a:gd name="connsiteX40" fmla="*/ 8787341 w 9225812"/>
                <a:gd name="connsiteY40" fmla="*/ 611222 h 3473692"/>
                <a:gd name="connsiteX41" fmla="*/ 8837036 w 9225812"/>
                <a:gd name="connsiteY41" fmla="*/ 531709 h 3473692"/>
                <a:gd name="connsiteX42" fmla="*/ 8916550 w 9225812"/>
                <a:gd name="connsiteY42" fmla="*/ 501892 h 3473692"/>
                <a:gd name="connsiteX43" fmla="*/ 8966245 w 9225812"/>
                <a:gd name="connsiteY43" fmla="*/ 472075 h 3473692"/>
                <a:gd name="connsiteX44" fmla="*/ 9225812 w 9225812"/>
                <a:gd name="connsiteY44" fmla="*/ 1633736 h 3473692"/>
                <a:gd name="connsiteX45" fmla="*/ 9035819 w 9225812"/>
                <a:gd name="connsiteY45" fmla="*/ 1694588 h 3473692"/>
                <a:gd name="connsiteX46" fmla="*/ 8866854 w 9225812"/>
                <a:gd name="connsiteY46" fmla="*/ 1714466 h 3473692"/>
                <a:gd name="connsiteX47" fmla="*/ 8717767 w 9225812"/>
                <a:gd name="connsiteY47" fmla="*/ 1744283 h 3473692"/>
                <a:gd name="connsiteX48" fmla="*/ 8548802 w 9225812"/>
                <a:gd name="connsiteY48" fmla="*/ 1744283 h 3473692"/>
                <a:gd name="connsiteX49" fmla="*/ 8419593 w 9225812"/>
                <a:gd name="connsiteY49" fmla="*/ 1724405 h 3473692"/>
                <a:gd name="connsiteX50" fmla="*/ 8310263 w 9225812"/>
                <a:gd name="connsiteY50" fmla="*/ 1694588 h 3473692"/>
                <a:gd name="connsiteX51" fmla="*/ 8210871 w 9225812"/>
                <a:gd name="connsiteY51" fmla="*/ 1674709 h 3473692"/>
                <a:gd name="connsiteX52" fmla="*/ 8171115 w 9225812"/>
                <a:gd name="connsiteY52" fmla="*/ 1644892 h 3473692"/>
                <a:gd name="connsiteX53" fmla="*/ 7972332 w 9225812"/>
                <a:gd name="connsiteY53" fmla="*/ 1664770 h 3473692"/>
                <a:gd name="connsiteX54" fmla="*/ 7882880 w 9225812"/>
                <a:gd name="connsiteY54" fmla="*/ 1684648 h 3473692"/>
                <a:gd name="connsiteX55" fmla="*/ 7753671 w 9225812"/>
                <a:gd name="connsiteY55" fmla="*/ 1714466 h 3473692"/>
                <a:gd name="connsiteX56" fmla="*/ 7554889 w 9225812"/>
                <a:gd name="connsiteY56" fmla="*/ 1764161 h 3473692"/>
                <a:gd name="connsiteX57" fmla="*/ 7455497 w 9225812"/>
                <a:gd name="connsiteY57" fmla="*/ 1833735 h 3473692"/>
                <a:gd name="connsiteX58" fmla="*/ 7356106 w 9225812"/>
                <a:gd name="connsiteY58" fmla="*/ 1903309 h 3473692"/>
                <a:gd name="connsiteX59" fmla="*/ 7306410 w 9225812"/>
                <a:gd name="connsiteY59" fmla="*/ 1893370 h 3473692"/>
                <a:gd name="connsiteX60" fmla="*/ 7226897 w 9225812"/>
                <a:gd name="connsiteY60" fmla="*/ 1933127 h 3473692"/>
                <a:gd name="connsiteX61" fmla="*/ 7167263 w 9225812"/>
                <a:gd name="connsiteY61" fmla="*/ 1972883 h 3473692"/>
                <a:gd name="connsiteX62" fmla="*/ 7067871 w 9225812"/>
                <a:gd name="connsiteY62" fmla="*/ 2002701 h 3473692"/>
                <a:gd name="connsiteX63" fmla="*/ 6988358 w 9225812"/>
                <a:gd name="connsiteY63" fmla="*/ 2002701 h 3473692"/>
                <a:gd name="connsiteX64" fmla="*/ 6869089 w 9225812"/>
                <a:gd name="connsiteY64" fmla="*/ 2002701 h 3473692"/>
                <a:gd name="connsiteX65" fmla="*/ 6769697 w 9225812"/>
                <a:gd name="connsiteY65" fmla="*/ 2022579 h 3473692"/>
                <a:gd name="connsiteX66" fmla="*/ 6680245 w 9225812"/>
                <a:gd name="connsiteY66" fmla="*/ 2032518 h 3473692"/>
                <a:gd name="connsiteX67" fmla="*/ 6580854 w 9225812"/>
                <a:gd name="connsiteY67" fmla="*/ 2042457 h 3473692"/>
                <a:gd name="connsiteX68" fmla="*/ 6580854 w 9225812"/>
                <a:gd name="connsiteY68" fmla="*/ 2042457 h 3473692"/>
                <a:gd name="connsiteX69" fmla="*/ 6372132 w 9225812"/>
                <a:gd name="connsiteY69" fmla="*/ 2002701 h 3473692"/>
                <a:gd name="connsiteX70" fmla="*/ 6262802 w 9225812"/>
                <a:gd name="connsiteY70" fmla="*/ 1962944 h 3473692"/>
                <a:gd name="connsiteX71" fmla="*/ 6143532 w 9225812"/>
                <a:gd name="connsiteY71" fmla="*/ 1923188 h 3473692"/>
                <a:gd name="connsiteX72" fmla="*/ 6034202 w 9225812"/>
                <a:gd name="connsiteY72" fmla="*/ 1903309 h 3473692"/>
                <a:gd name="connsiteX73" fmla="*/ 5944750 w 9225812"/>
                <a:gd name="connsiteY73" fmla="*/ 1883431 h 3473692"/>
                <a:gd name="connsiteX74" fmla="*/ 5855297 w 9225812"/>
                <a:gd name="connsiteY74" fmla="*/ 1863553 h 3473692"/>
                <a:gd name="connsiteX75" fmla="*/ 5755906 w 9225812"/>
                <a:gd name="connsiteY75" fmla="*/ 1863553 h 3473692"/>
                <a:gd name="connsiteX76" fmla="*/ 5666454 w 9225812"/>
                <a:gd name="connsiteY76" fmla="*/ 1863553 h 3473692"/>
                <a:gd name="connsiteX77" fmla="*/ 5517367 w 9225812"/>
                <a:gd name="connsiteY77" fmla="*/ 1813857 h 3473692"/>
                <a:gd name="connsiteX78" fmla="*/ 5388158 w 9225812"/>
                <a:gd name="connsiteY78" fmla="*/ 1793979 h 3473692"/>
                <a:gd name="connsiteX79" fmla="*/ 5249010 w 9225812"/>
                <a:gd name="connsiteY79" fmla="*/ 1754222 h 3473692"/>
                <a:gd name="connsiteX80" fmla="*/ 5159558 w 9225812"/>
                <a:gd name="connsiteY80" fmla="*/ 1734344 h 3473692"/>
                <a:gd name="connsiteX81" fmla="*/ 5070106 w 9225812"/>
                <a:gd name="connsiteY81" fmla="*/ 1724405 h 3473692"/>
                <a:gd name="connsiteX82" fmla="*/ 5040289 w 9225812"/>
                <a:gd name="connsiteY82" fmla="*/ 1724405 h 3473692"/>
                <a:gd name="connsiteX83" fmla="*/ 5010471 w 9225812"/>
                <a:gd name="connsiteY83" fmla="*/ 1793979 h 3473692"/>
                <a:gd name="connsiteX84" fmla="*/ 4980654 w 9225812"/>
                <a:gd name="connsiteY84" fmla="*/ 1823796 h 3473692"/>
                <a:gd name="connsiteX85" fmla="*/ 4871323 w 9225812"/>
                <a:gd name="connsiteY85" fmla="*/ 1853614 h 3473692"/>
                <a:gd name="connsiteX86" fmla="*/ 4682480 w 9225812"/>
                <a:gd name="connsiteY86" fmla="*/ 1883431 h 3473692"/>
                <a:gd name="connsiteX87" fmla="*/ 4573150 w 9225812"/>
                <a:gd name="connsiteY87" fmla="*/ 1883431 h 3473692"/>
                <a:gd name="connsiteX88" fmla="*/ 4473758 w 9225812"/>
                <a:gd name="connsiteY88" fmla="*/ 1962944 h 3473692"/>
                <a:gd name="connsiteX89" fmla="*/ 4414123 w 9225812"/>
                <a:gd name="connsiteY89" fmla="*/ 2002701 h 3473692"/>
                <a:gd name="connsiteX90" fmla="*/ 4334610 w 9225812"/>
                <a:gd name="connsiteY90" fmla="*/ 2022579 h 3473692"/>
                <a:gd name="connsiteX91" fmla="*/ 4205402 w 9225812"/>
                <a:gd name="connsiteY91" fmla="*/ 2052396 h 3473692"/>
                <a:gd name="connsiteX92" fmla="*/ 4165645 w 9225812"/>
                <a:gd name="connsiteY92" fmla="*/ 2082214 h 3473692"/>
                <a:gd name="connsiteX93" fmla="*/ 4106010 w 9225812"/>
                <a:gd name="connsiteY93" fmla="*/ 2102092 h 3473692"/>
                <a:gd name="connsiteX94" fmla="*/ 4066254 w 9225812"/>
                <a:gd name="connsiteY94" fmla="*/ 2112031 h 3473692"/>
                <a:gd name="connsiteX95" fmla="*/ 3986741 w 9225812"/>
                <a:gd name="connsiteY95" fmla="*/ 2141848 h 3473692"/>
                <a:gd name="connsiteX96" fmla="*/ 3966863 w 9225812"/>
                <a:gd name="connsiteY96" fmla="*/ 2121970 h 3473692"/>
                <a:gd name="connsiteX97" fmla="*/ 3917167 w 9225812"/>
                <a:gd name="connsiteY97" fmla="*/ 2181605 h 3473692"/>
                <a:gd name="connsiteX98" fmla="*/ 3897289 w 9225812"/>
                <a:gd name="connsiteY98" fmla="*/ 2310814 h 3473692"/>
                <a:gd name="connsiteX99" fmla="*/ 3897289 w 9225812"/>
                <a:gd name="connsiteY99" fmla="*/ 2420144 h 3473692"/>
                <a:gd name="connsiteX100" fmla="*/ 3946984 w 9225812"/>
                <a:gd name="connsiteY100" fmla="*/ 2549353 h 3473692"/>
                <a:gd name="connsiteX101" fmla="*/ 3976802 w 9225812"/>
                <a:gd name="connsiteY101" fmla="*/ 2638805 h 3473692"/>
                <a:gd name="connsiteX102" fmla="*/ 4026497 w 9225812"/>
                <a:gd name="connsiteY102" fmla="*/ 2758075 h 3473692"/>
                <a:gd name="connsiteX103" fmla="*/ 4056315 w 9225812"/>
                <a:gd name="connsiteY103" fmla="*/ 2837588 h 3473692"/>
                <a:gd name="connsiteX104" fmla="*/ 4155706 w 9225812"/>
                <a:gd name="connsiteY104" fmla="*/ 2927040 h 3473692"/>
                <a:gd name="connsiteX105" fmla="*/ 4225280 w 9225812"/>
                <a:gd name="connsiteY105" fmla="*/ 2976735 h 3473692"/>
                <a:gd name="connsiteX106" fmla="*/ 4274976 w 9225812"/>
                <a:gd name="connsiteY106" fmla="*/ 3046309 h 3473692"/>
                <a:gd name="connsiteX107" fmla="*/ 4314732 w 9225812"/>
                <a:gd name="connsiteY107" fmla="*/ 3145701 h 3473692"/>
                <a:gd name="connsiteX108" fmla="*/ 4344550 w 9225812"/>
                <a:gd name="connsiteY108" fmla="*/ 3185457 h 3473692"/>
                <a:gd name="connsiteX109" fmla="*/ 4414123 w 9225812"/>
                <a:gd name="connsiteY109" fmla="*/ 3284848 h 3473692"/>
                <a:gd name="connsiteX110" fmla="*/ 3787958 w 9225812"/>
                <a:gd name="connsiteY110" fmla="*/ 3473692 h 3473692"/>
                <a:gd name="connsiteX111" fmla="*/ 3748202 w 9225812"/>
                <a:gd name="connsiteY111" fmla="*/ 3374301 h 3473692"/>
                <a:gd name="connsiteX112" fmla="*/ 3759425 w 9225812"/>
                <a:gd name="connsiteY112" fmla="*/ 3245092 h 3473692"/>
                <a:gd name="connsiteX113" fmla="*/ 3728323 w 9225812"/>
                <a:gd name="connsiteY113" fmla="*/ 3096005 h 3473692"/>
                <a:gd name="connsiteX114" fmla="*/ 3688567 w 9225812"/>
                <a:gd name="connsiteY114" fmla="*/ 2936979 h 3473692"/>
                <a:gd name="connsiteX115" fmla="*/ 3648810 w 9225812"/>
                <a:gd name="connsiteY115" fmla="*/ 2777953 h 3473692"/>
                <a:gd name="connsiteX116" fmla="*/ 3599115 w 9225812"/>
                <a:gd name="connsiteY116" fmla="*/ 2658683 h 3473692"/>
                <a:gd name="connsiteX117" fmla="*/ 3529541 w 9225812"/>
                <a:gd name="connsiteY117" fmla="*/ 2559292 h 3473692"/>
                <a:gd name="connsiteX118" fmla="*/ 3440089 w 9225812"/>
                <a:gd name="connsiteY118" fmla="*/ 2420144 h 3473692"/>
                <a:gd name="connsiteX119" fmla="*/ 3330758 w 9225812"/>
                <a:gd name="connsiteY119" fmla="*/ 2330692 h 3473692"/>
                <a:gd name="connsiteX120" fmla="*/ 3181671 w 9225812"/>
                <a:gd name="connsiteY120" fmla="*/ 2251179 h 3473692"/>
                <a:gd name="connsiteX121" fmla="*/ 2982889 w 9225812"/>
                <a:gd name="connsiteY121" fmla="*/ 2141848 h 3473692"/>
                <a:gd name="connsiteX122" fmla="*/ 2813923 w 9225812"/>
                <a:gd name="connsiteY122" fmla="*/ 2082214 h 3473692"/>
                <a:gd name="connsiteX123" fmla="*/ 2485932 w 9225812"/>
                <a:gd name="connsiteY123" fmla="*/ 1903309 h 3473692"/>
                <a:gd name="connsiteX124" fmla="*/ 2118184 w 9225812"/>
                <a:gd name="connsiteY124" fmla="*/ 1744283 h 3473692"/>
                <a:gd name="connsiteX125" fmla="*/ 1810071 w 9225812"/>
                <a:gd name="connsiteY125" fmla="*/ 1595196 h 3473692"/>
                <a:gd name="connsiteX126" fmla="*/ 1541715 w 9225812"/>
                <a:gd name="connsiteY126" fmla="*/ 1475927 h 3473692"/>
                <a:gd name="connsiteX127" fmla="*/ 1293236 w 9225812"/>
                <a:gd name="connsiteY127" fmla="*/ 1346718 h 3473692"/>
                <a:gd name="connsiteX128" fmla="*/ 1213723 w 9225812"/>
                <a:gd name="connsiteY128" fmla="*/ 1326840 h 3473692"/>
                <a:gd name="connsiteX129" fmla="*/ 1044758 w 9225812"/>
                <a:gd name="connsiteY129" fmla="*/ 1267205 h 3473692"/>
                <a:gd name="connsiteX130" fmla="*/ 925489 w 9225812"/>
                <a:gd name="connsiteY130" fmla="*/ 1197631 h 3473692"/>
                <a:gd name="connsiteX131" fmla="*/ 806219 w 9225812"/>
                <a:gd name="connsiteY131" fmla="*/ 1157875 h 3473692"/>
                <a:gd name="connsiteX132" fmla="*/ 637254 w 9225812"/>
                <a:gd name="connsiteY132" fmla="*/ 1098240 h 3473692"/>
                <a:gd name="connsiteX133" fmla="*/ 488167 w 9225812"/>
                <a:gd name="connsiteY133" fmla="*/ 1048544 h 3473692"/>
                <a:gd name="connsiteX134" fmla="*/ 349019 w 9225812"/>
                <a:gd name="connsiteY134" fmla="*/ 988909 h 3473692"/>
                <a:gd name="connsiteX135" fmla="*/ 180054 w 9225812"/>
                <a:gd name="connsiteY135" fmla="*/ 909396 h 3473692"/>
                <a:gd name="connsiteX136" fmla="*/ 70723 w 9225812"/>
                <a:gd name="connsiteY136" fmla="*/ 889518 h 3473692"/>
                <a:gd name="connsiteX137" fmla="*/ 0 w 9225812"/>
                <a:gd name="connsiteY137" fmla="*/ 847327 h 3473692"/>
                <a:gd name="connsiteX0" fmla="*/ 0 w 9225812"/>
                <a:gd name="connsiteY0" fmla="*/ 847327 h 3473692"/>
                <a:gd name="connsiteX1" fmla="*/ 43475 w 9225812"/>
                <a:gd name="connsiteY1" fmla="*/ 620013 h 3473692"/>
                <a:gd name="connsiteX2" fmla="*/ 90669 w 9225812"/>
                <a:gd name="connsiteY2" fmla="*/ 463487 h 3473692"/>
                <a:gd name="connsiteX3" fmla="*/ 175186 w 9225812"/>
                <a:gd name="connsiteY3" fmla="*/ 304461 h 3473692"/>
                <a:gd name="connsiteX4" fmla="*/ 327991 w 9225812"/>
                <a:gd name="connsiteY4" fmla="*/ 0 h 3473692"/>
                <a:gd name="connsiteX5" fmla="*/ 3141915 w 9225812"/>
                <a:gd name="connsiteY5" fmla="*/ 1128057 h 3473692"/>
                <a:gd name="connsiteX6" fmla="*/ 3897289 w 9225812"/>
                <a:gd name="connsiteY6" fmla="*/ 1386475 h 3473692"/>
                <a:gd name="connsiteX7" fmla="*/ 3966863 w 9225812"/>
                <a:gd name="connsiteY7" fmla="*/ 1406353 h 3473692"/>
                <a:gd name="connsiteX8" fmla="*/ 4006619 w 9225812"/>
                <a:gd name="connsiteY8" fmla="*/ 1386475 h 3473692"/>
                <a:gd name="connsiteX9" fmla="*/ 4096071 w 9225812"/>
                <a:gd name="connsiteY9" fmla="*/ 1356657 h 3473692"/>
                <a:gd name="connsiteX10" fmla="*/ 4155706 w 9225812"/>
                <a:gd name="connsiteY10" fmla="*/ 1366596 h 3473692"/>
                <a:gd name="connsiteX11" fmla="*/ 4265036 w 9225812"/>
                <a:gd name="connsiteY11" fmla="*/ 1336779 h 3473692"/>
                <a:gd name="connsiteX12" fmla="*/ 4364428 w 9225812"/>
                <a:gd name="connsiteY12" fmla="*/ 1297022 h 3473692"/>
                <a:gd name="connsiteX13" fmla="*/ 4602967 w 9225812"/>
                <a:gd name="connsiteY13" fmla="*/ 1217509 h 3473692"/>
                <a:gd name="connsiteX14" fmla="*/ 4712297 w 9225812"/>
                <a:gd name="connsiteY14" fmla="*/ 1197631 h 3473692"/>
                <a:gd name="connsiteX15" fmla="*/ 4970715 w 9225812"/>
                <a:gd name="connsiteY15" fmla="*/ 1237388 h 3473692"/>
                <a:gd name="connsiteX16" fmla="*/ 5229132 w 9225812"/>
                <a:gd name="connsiteY16" fmla="*/ 1247327 h 3473692"/>
                <a:gd name="connsiteX17" fmla="*/ 5358341 w 9225812"/>
                <a:gd name="connsiteY17" fmla="*/ 1277144 h 3473692"/>
                <a:gd name="connsiteX18" fmla="*/ 5437854 w 9225812"/>
                <a:gd name="connsiteY18" fmla="*/ 1287083 h 3473692"/>
                <a:gd name="connsiteX19" fmla="*/ 5537245 w 9225812"/>
                <a:gd name="connsiteY19" fmla="*/ 1287083 h 3473692"/>
                <a:gd name="connsiteX20" fmla="*/ 5656515 w 9225812"/>
                <a:gd name="connsiteY20" fmla="*/ 1277144 h 3473692"/>
                <a:gd name="connsiteX21" fmla="*/ 5805602 w 9225812"/>
                <a:gd name="connsiteY21" fmla="*/ 1267205 h 3473692"/>
                <a:gd name="connsiteX22" fmla="*/ 5895054 w 9225812"/>
                <a:gd name="connsiteY22" fmla="*/ 1267205 h 3473692"/>
                <a:gd name="connsiteX23" fmla="*/ 5994445 w 9225812"/>
                <a:gd name="connsiteY23" fmla="*/ 1277144 h 3473692"/>
                <a:gd name="connsiteX24" fmla="*/ 6123654 w 9225812"/>
                <a:gd name="connsiteY24" fmla="*/ 1366596 h 3473692"/>
                <a:gd name="connsiteX25" fmla="*/ 6183289 w 9225812"/>
                <a:gd name="connsiteY25" fmla="*/ 1386475 h 3473692"/>
                <a:gd name="connsiteX26" fmla="*/ 6302558 w 9225812"/>
                <a:gd name="connsiteY26" fmla="*/ 1446109 h 3473692"/>
                <a:gd name="connsiteX27" fmla="*/ 6411889 w 9225812"/>
                <a:gd name="connsiteY27" fmla="*/ 1485866 h 3473692"/>
                <a:gd name="connsiteX28" fmla="*/ 6541097 w 9225812"/>
                <a:gd name="connsiteY28" fmla="*/ 1475927 h 3473692"/>
                <a:gd name="connsiteX29" fmla="*/ 6829332 w 9225812"/>
                <a:gd name="connsiteY29" fmla="*/ 1436170 h 3473692"/>
                <a:gd name="connsiteX30" fmla="*/ 7077810 w 9225812"/>
                <a:gd name="connsiteY30" fmla="*/ 1356657 h 3473692"/>
                <a:gd name="connsiteX31" fmla="*/ 7187141 w 9225812"/>
                <a:gd name="connsiteY31" fmla="*/ 1277144 h 3473692"/>
                <a:gd name="connsiteX32" fmla="*/ 7266654 w 9225812"/>
                <a:gd name="connsiteY32" fmla="*/ 1237388 h 3473692"/>
                <a:gd name="connsiteX33" fmla="*/ 7395863 w 9225812"/>
                <a:gd name="connsiteY33" fmla="*/ 1267205 h 3473692"/>
                <a:gd name="connsiteX34" fmla="*/ 7604584 w 9225812"/>
                <a:gd name="connsiteY34" fmla="*/ 1277144 h 3473692"/>
                <a:gd name="connsiteX35" fmla="*/ 7813306 w 9225812"/>
                <a:gd name="connsiteY35" fmla="*/ 1167814 h 3473692"/>
                <a:gd name="connsiteX36" fmla="*/ 8022028 w 9225812"/>
                <a:gd name="connsiteY36" fmla="*/ 1058483 h 3473692"/>
                <a:gd name="connsiteX37" fmla="*/ 8270506 w 9225812"/>
                <a:gd name="connsiteY37" fmla="*/ 919335 h 3473692"/>
                <a:gd name="connsiteX38" fmla="*/ 8479228 w 9225812"/>
                <a:gd name="connsiteY38" fmla="*/ 780188 h 3473692"/>
                <a:gd name="connsiteX39" fmla="*/ 8687950 w 9225812"/>
                <a:gd name="connsiteY39" fmla="*/ 670857 h 3473692"/>
                <a:gd name="connsiteX40" fmla="*/ 8787341 w 9225812"/>
                <a:gd name="connsiteY40" fmla="*/ 611222 h 3473692"/>
                <a:gd name="connsiteX41" fmla="*/ 8837036 w 9225812"/>
                <a:gd name="connsiteY41" fmla="*/ 531709 h 3473692"/>
                <a:gd name="connsiteX42" fmla="*/ 8916550 w 9225812"/>
                <a:gd name="connsiteY42" fmla="*/ 501892 h 3473692"/>
                <a:gd name="connsiteX43" fmla="*/ 8966245 w 9225812"/>
                <a:gd name="connsiteY43" fmla="*/ 472075 h 3473692"/>
                <a:gd name="connsiteX44" fmla="*/ 9225812 w 9225812"/>
                <a:gd name="connsiteY44" fmla="*/ 1633736 h 3473692"/>
                <a:gd name="connsiteX45" fmla="*/ 9035819 w 9225812"/>
                <a:gd name="connsiteY45" fmla="*/ 1694588 h 3473692"/>
                <a:gd name="connsiteX46" fmla="*/ 8866854 w 9225812"/>
                <a:gd name="connsiteY46" fmla="*/ 1714466 h 3473692"/>
                <a:gd name="connsiteX47" fmla="*/ 8717767 w 9225812"/>
                <a:gd name="connsiteY47" fmla="*/ 1744283 h 3473692"/>
                <a:gd name="connsiteX48" fmla="*/ 8548802 w 9225812"/>
                <a:gd name="connsiteY48" fmla="*/ 1744283 h 3473692"/>
                <a:gd name="connsiteX49" fmla="*/ 8419593 w 9225812"/>
                <a:gd name="connsiteY49" fmla="*/ 1724405 h 3473692"/>
                <a:gd name="connsiteX50" fmla="*/ 8310263 w 9225812"/>
                <a:gd name="connsiteY50" fmla="*/ 1694588 h 3473692"/>
                <a:gd name="connsiteX51" fmla="*/ 8210871 w 9225812"/>
                <a:gd name="connsiteY51" fmla="*/ 1674709 h 3473692"/>
                <a:gd name="connsiteX52" fmla="*/ 8171115 w 9225812"/>
                <a:gd name="connsiteY52" fmla="*/ 1644892 h 3473692"/>
                <a:gd name="connsiteX53" fmla="*/ 7972332 w 9225812"/>
                <a:gd name="connsiteY53" fmla="*/ 1664770 h 3473692"/>
                <a:gd name="connsiteX54" fmla="*/ 7882880 w 9225812"/>
                <a:gd name="connsiteY54" fmla="*/ 1684648 h 3473692"/>
                <a:gd name="connsiteX55" fmla="*/ 7753671 w 9225812"/>
                <a:gd name="connsiteY55" fmla="*/ 1714466 h 3473692"/>
                <a:gd name="connsiteX56" fmla="*/ 7554889 w 9225812"/>
                <a:gd name="connsiteY56" fmla="*/ 1764161 h 3473692"/>
                <a:gd name="connsiteX57" fmla="*/ 7455497 w 9225812"/>
                <a:gd name="connsiteY57" fmla="*/ 1833735 h 3473692"/>
                <a:gd name="connsiteX58" fmla="*/ 7356106 w 9225812"/>
                <a:gd name="connsiteY58" fmla="*/ 1903309 h 3473692"/>
                <a:gd name="connsiteX59" fmla="*/ 7306410 w 9225812"/>
                <a:gd name="connsiteY59" fmla="*/ 1893370 h 3473692"/>
                <a:gd name="connsiteX60" fmla="*/ 7226897 w 9225812"/>
                <a:gd name="connsiteY60" fmla="*/ 1933127 h 3473692"/>
                <a:gd name="connsiteX61" fmla="*/ 7167263 w 9225812"/>
                <a:gd name="connsiteY61" fmla="*/ 1972883 h 3473692"/>
                <a:gd name="connsiteX62" fmla="*/ 7067871 w 9225812"/>
                <a:gd name="connsiteY62" fmla="*/ 2002701 h 3473692"/>
                <a:gd name="connsiteX63" fmla="*/ 6988358 w 9225812"/>
                <a:gd name="connsiteY63" fmla="*/ 2002701 h 3473692"/>
                <a:gd name="connsiteX64" fmla="*/ 6869089 w 9225812"/>
                <a:gd name="connsiteY64" fmla="*/ 2002701 h 3473692"/>
                <a:gd name="connsiteX65" fmla="*/ 6769697 w 9225812"/>
                <a:gd name="connsiteY65" fmla="*/ 2022579 h 3473692"/>
                <a:gd name="connsiteX66" fmla="*/ 6680245 w 9225812"/>
                <a:gd name="connsiteY66" fmla="*/ 2032518 h 3473692"/>
                <a:gd name="connsiteX67" fmla="*/ 6580854 w 9225812"/>
                <a:gd name="connsiteY67" fmla="*/ 2042457 h 3473692"/>
                <a:gd name="connsiteX68" fmla="*/ 6580854 w 9225812"/>
                <a:gd name="connsiteY68" fmla="*/ 2042457 h 3473692"/>
                <a:gd name="connsiteX69" fmla="*/ 6372132 w 9225812"/>
                <a:gd name="connsiteY69" fmla="*/ 2002701 h 3473692"/>
                <a:gd name="connsiteX70" fmla="*/ 6262802 w 9225812"/>
                <a:gd name="connsiteY70" fmla="*/ 1962944 h 3473692"/>
                <a:gd name="connsiteX71" fmla="*/ 6143532 w 9225812"/>
                <a:gd name="connsiteY71" fmla="*/ 1923188 h 3473692"/>
                <a:gd name="connsiteX72" fmla="*/ 6034202 w 9225812"/>
                <a:gd name="connsiteY72" fmla="*/ 1903309 h 3473692"/>
                <a:gd name="connsiteX73" fmla="*/ 5944750 w 9225812"/>
                <a:gd name="connsiteY73" fmla="*/ 1883431 h 3473692"/>
                <a:gd name="connsiteX74" fmla="*/ 5855297 w 9225812"/>
                <a:gd name="connsiteY74" fmla="*/ 1863553 h 3473692"/>
                <a:gd name="connsiteX75" fmla="*/ 5755906 w 9225812"/>
                <a:gd name="connsiteY75" fmla="*/ 1863553 h 3473692"/>
                <a:gd name="connsiteX76" fmla="*/ 5666454 w 9225812"/>
                <a:gd name="connsiteY76" fmla="*/ 1863553 h 3473692"/>
                <a:gd name="connsiteX77" fmla="*/ 5517367 w 9225812"/>
                <a:gd name="connsiteY77" fmla="*/ 1813857 h 3473692"/>
                <a:gd name="connsiteX78" fmla="*/ 5388158 w 9225812"/>
                <a:gd name="connsiteY78" fmla="*/ 1793979 h 3473692"/>
                <a:gd name="connsiteX79" fmla="*/ 5249010 w 9225812"/>
                <a:gd name="connsiteY79" fmla="*/ 1754222 h 3473692"/>
                <a:gd name="connsiteX80" fmla="*/ 5159558 w 9225812"/>
                <a:gd name="connsiteY80" fmla="*/ 1734344 h 3473692"/>
                <a:gd name="connsiteX81" fmla="*/ 5070106 w 9225812"/>
                <a:gd name="connsiteY81" fmla="*/ 1724405 h 3473692"/>
                <a:gd name="connsiteX82" fmla="*/ 5040289 w 9225812"/>
                <a:gd name="connsiteY82" fmla="*/ 1724405 h 3473692"/>
                <a:gd name="connsiteX83" fmla="*/ 5010471 w 9225812"/>
                <a:gd name="connsiteY83" fmla="*/ 1793979 h 3473692"/>
                <a:gd name="connsiteX84" fmla="*/ 4980654 w 9225812"/>
                <a:gd name="connsiteY84" fmla="*/ 1823796 h 3473692"/>
                <a:gd name="connsiteX85" fmla="*/ 4871323 w 9225812"/>
                <a:gd name="connsiteY85" fmla="*/ 1853614 h 3473692"/>
                <a:gd name="connsiteX86" fmla="*/ 4682480 w 9225812"/>
                <a:gd name="connsiteY86" fmla="*/ 1883431 h 3473692"/>
                <a:gd name="connsiteX87" fmla="*/ 4573150 w 9225812"/>
                <a:gd name="connsiteY87" fmla="*/ 1883431 h 3473692"/>
                <a:gd name="connsiteX88" fmla="*/ 4473758 w 9225812"/>
                <a:gd name="connsiteY88" fmla="*/ 1962944 h 3473692"/>
                <a:gd name="connsiteX89" fmla="*/ 4414123 w 9225812"/>
                <a:gd name="connsiteY89" fmla="*/ 2002701 h 3473692"/>
                <a:gd name="connsiteX90" fmla="*/ 4334610 w 9225812"/>
                <a:gd name="connsiteY90" fmla="*/ 2022579 h 3473692"/>
                <a:gd name="connsiteX91" fmla="*/ 4205402 w 9225812"/>
                <a:gd name="connsiteY91" fmla="*/ 2052396 h 3473692"/>
                <a:gd name="connsiteX92" fmla="*/ 4165645 w 9225812"/>
                <a:gd name="connsiteY92" fmla="*/ 2082214 h 3473692"/>
                <a:gd name="connsiteX93" fmla="*/ 4106010 w 9225812"/>
                <a:gd name="connsiteY93" fmla="*/ 2102092 h 3473692"/>
                <a:gd name="connsiteX94" fmla="*/ 4066254 w 9225812"/>
                <a:gd name="connsiteY94" fmla="*/ 2112031 h 3473692"/>
                <a:gd name="connsiteX95" fmla="*/ 3986741 w 9225812"/>
                <a:gd name="connsiteY95" fmla="*/ 2141848 h 3473692"/>
                <a:gd name="connsiteX96" fmla="*/ 3966863 w 9225812"/>
                <a:gd name="connsiteY96" fmla="*/ 2121970 h 3473692"/>
                <a:gd name="connsiteX97" fmla="*/ 3917167 w 9225812"/>
                <a:gd name="connsiteY97" fmla="*/ 2181605 h 3473692"/>
                <a:gd name="connsiteX98" fmla="*/ 3897289 w 9225812"/>
                <a:gd name="connsiteY98" fmla="*/ 2310814 h 3473692"/>
                <a:gd name="connsiteX99" fmla="*/ 3897289 w 9225812"/>
                <a:gd name="connsiteY99" fmla="*/ 2420144 h 3473692"/>
                <a:gd name="connsiteX100" fmla="*/ 3946984 w 9225812"/>
                <a:gd name="connsiteY100" fmla="*/ 2549353 h 3473692"/>
                <a:gd name="connsiteX101" fmla="*/ 3976802 w 9225812"/>
                <a:gd name="connsiteY101" fmla="*/ 2638805 h 3473692"/>
                <a:gd name="connsiteX102" fmla="*/ 4026497 w 9225812"/>
                <a:gd name="connsiteY102" fmla="*/ 2758075 h 3473692"/>
                <a:gd name="connsiteX103" fmla="*/ 4056315 w 9225812"/>
                <a:gd name="connsiteY103" fmla="*/ 2837588 h 3473692"/>
                <a:gd name="connsiteX104" fmla="*/ 4155706 w 9225812"/>
                <a:gd name="connsiteY104" fmla="*/ 2927040 h 3473692"/>
                <a:gd name="connsiteX105" fmla="*/ 4225280 w 9225812"/>
                <a:gd name="connsiteY105" fmla="*/ 2976735 h 3473692"/>
                <a:gd name="connsiteX106" fmla="*/ 4274976 w 9225812"/>
                <a:gd name="connsiteY106" fmla="*/ 3046309 h 3473692"/>
                <a:gd name="connsiteX107" fmla="*/ 4314732 w 9225812"/>
                <a:gd name="connsiteY107" fmla="*/ 3145701 h 3473692"/>
                <a:gd name="connsiteX108" fmla="*/ 4344550 w 9225812"/>
                <a:gd name="connsiteY108" fmla="*/ 3185457 h 3473692"/>
                <a:gd name="connsiteX109" fmla="*/ 4414123 w 9225812"/>
                <a:gd name="connsiteY109" fmla="*/ 3284848 h 3473692"/>
                <a:gd name="connsiteX110" fmla="*/ 3787958 w 9225812"/>
                <a:gd name="connsiteY110" fmla="*/ 3473692 h 3473692"/>
                <a:gd name="connsiteX111" fmla="*/ 3791745 w 9225812"/>
                <a:gd name="connsiteY111" fmla="*/ 3374301 h 3473692"/>
                <a:gd name="connsiteX112" fmla="*/ 3759425 w 9225812"/>
                <a:gd name="connsiteY112" fmla="*/ 3245092 h 3473692"/>
                <a:gd name="connsiteX113" fmla="*/ 3728323 w 9225812"/>
                <a:gd name="connsiteY113" fmla="*/ 3096005 h 3473692"/>
                <a:gd name="connsiteX114" fmla="*/ 3688567 w 9225812"/>
                <a:gd name="connsiteY114" fmla="*/ 2936979 h 3473692"/>
                <a:gd name="connsiteX115" fmla="*/ 3648810 w 9225812"/>
                <a:gd name="connsiteY115" fmla="*/ 2777953 h 3473692"/>
                <a:gd name="connsiteX116" fmla="*/ 3599115 w 9225812"/>
                <a:gd name="connsiteY116" fmla="*/ 2658683 h 3473692"/>
                <a:gd name="connsiteX117" fmla="*/ 3529541 w 9225812"/>
                <a:gd name="connsiteY117" fmla="*/ 2559292 h 3473692"/>
                <a:gd name="connsiteX118" fmla="*/ 3440089 w 9225812"/>
                <a:gd name="connsiteY118" fmla="*/ 2420144 h 3473692"/>
                <a:gd name="connsiteX119" fmla="*/ 3330758 w 9225812"/>
                <a:gd name="connsiteY119" fmla="*/ 2330692 h 3473692"/>
                <a:gd name="connsiteX120" fmla="*/ 3181671 w 9225812"/>
                <a:gd name="connsiteY120" fmla="*/ 2251179 h 3473692"/>
                <a:gd name="connsiteX121" fmla="*/ 2982889 w 9225812"/>
                <a:gd name="connsiteY121" fmla="*/ 2141848 h 3473692"/>
                <a:gd name="connsiteX122" fmla="*/ 2813923 w 9225812"/>
                <a:gd name="connsiteY122" fmla="*/ 2082214 h 3473692"/>
                <a:gd name="connsiteX123" fmla="*/ 2485932 w 9225812"/>
                <a:gd name="connsiteY123" fmla="*/ 1903309 h 3473692"/>
                <a:gd name="connsiteX124" fmla="*/ 2118184 w 9225812"/>
                <a:gd name="connsiteY124" fmla="*/ 1744283 h 3473692"/>
                <a:gd name="connsiteX125" fmla="*/ 1810071 w 9225812"/>
                <a:gd name="connsiteY125" fmla="*/ 1595196 h 3473692"/>
                <a:gd name="connsiteX126" fmla="*/ 1541715 w 9225812"/>
                <a:gd name="connsiteY126" fmla="*/ 1475927 h 3473692"/>
                <a:gd name="connsiteX127" fmla="*/ 1293236 w 9225812"/>
                <a:gd name="connsiteY127" fmla="*/ 1346718 h 3473692"/>
                <a:gd name="connsiteX128" fmla="*/ 1213723 w 9225812"/>
                <a:gd name="connsiteY128" fmla="*/ 1326840 h 3473692"/>
                <a:gd name="connsiteX129" fmla="*/ 1044758 w 9225812"/>
                <a:gd name="connsiteY129" fmla="*/ 1267205 h 3473692"/>
                <a:gd name="connsiteX130" fmla="*/ 925489 w 9225812"/>
                <a:gd name="connsiteY130" fmla="*/ 1197631 h 3473692"/>
                <a:gd name="connsiteX131" fmla="*/ 806219 w 9225812"/>
                <a:gd name="connsiteY131" fmla="*/ 1157875 h 3473692"/>
                <a:gd name="connsiteX132" fmla="*/ 637254 w 9225812"/>
                <a:gd name="connsiteY132" fmla="*/ 1098240 h 3473692"/>
                <a:gd name="connsiteX133" fmla="*/ 488167 w 9225812"/>
                <a:gd name="connsiteY133" fmla="*/ 1048544 h 3473692"/>
                <a:gd name="connsiteX134" fmla="*/ 349019 w 9225812"/>
                <a:gd name="connsiteY134" fmla="*/ 988909 h 3473692"/>
                <a:gd name="connsiteX135" fmla="*/ 180054 w 9225812"/>
                <a:gd name="connsiteY135" fmla="*/ 909396 h 3473692"/>
                <a:gd name="connsiteX136" fmla="*/ 70723 w 9225812"/>
                <a:gd name="connsiteY136" fmla="*/ 889518 h 3473692"/>
                <a:gd name="connsiteX137" fmla="*/ 0 w 9225812"/>
                <a:gd name="connsiteY137" fmla="*/ 847327 h 3473692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95054 w 9225812"/>
                <a:gd name="connsiteY22" fmla="*/ 1267205 h 3517234"/>
                <a:gd name="connsiteX23" fmla="*/ 5994445 w 9225812"/>
                <a:gd name="connsiteY23" fmla="*/ 1277144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87341 w 9225812"/>
                <a:gd name="connsiteY40" fmla="*/ 611222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63553 h 3517234"/>
                <a:gd name="connsiteX75" fmla="*/ 5755906 w 9225812"/>
                <a:gd name="connsiteY75" fmla="*/ 1863553 h 3517234"/>
                <a:gd name="connsiteX76" fmla="*/ 5666454 w 9225812"/>
                <a:gd name="connsiteY76" fmla="*/ 1863553 h 3517234"/>
                <a:gd name="connsiteX77" fmla="*/ 5517367 w 9225812"/>
                <a:gd name="connsiteY77" fmla="*/ 1813857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34344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573150 w 9225812"/>
                <a:gd name="connsiteY87" fmla="*/ 1883431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66863 w 9225812"/>
                <a:gd name="connsiteY96" fmla="*/ 2121970 h 3517234"/>
                <a:gd name="connsiteX97" fmla="*/ 3917167 w 9225812"/>
                <a:gd name="connsiteY97" fmla="*/ 2181605 h 3517234"/>
                <a:gd name="connsiteX98" fmla="*/ 3897289 w 9225812"/>
                <a:gd name="connsiteY98" fmla="*/ 2310814 h 3517234"/>
                <a:gd name="connsiteX99" fmla="*/ 3897289 w 9225812"/>
                <a:gd name="connsiteY99" fmla="*/ 242014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95054 w 9225812"/>
                <a:gd name="connsiteY22" fmla="*/ 1267205 h 3517234"/>
                <a:gd name="connsiteX23" fmla="*/ 5994445 w 9225812"/>
                <a:gd name="connsiteY23" fmla="*/ 1277144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87341 w 9225812"/>
                <a:gd name="connsiteY40" fmla="*/ 611222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63553 h 3517234"/>
                <a:gd name="connsiteX75" fmla="*/ 5755906 w 9225812"/>
                <a:gd name="connsiteY75" fmla="*/ 1863553 h 3517234"/>
                <a:gd name="connsiteX76" fmla="*/ 5666454 w 9225812"/>
                <a:gd name="connsiteY76" fmla="*/ 1863553 h 3517234"/>
                <a:gd name="connsiteX77" fmla="*/ 5517367 w 9225812"/>
                <a:gd name="connsiteY77" fmla="*/ 1813857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573150 w 9225812"/>
                <a:gd name="connsiteY87" fmla="*/ 1883431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66863 w 9225812"/>
                <a:gd name="connsiteY96" fmla="*/ 2121970 h 3517234"/>
                <a:gd name="connsiteX97" fmla="*/ 3917167 w 9225812"/>
                <a:gd name="connsiteY97" fmla="*/ 2181605 h 3517234"/>
                <a:gd name="connsiteX98" fmla="*/ 3897289 w 9225812"/>
                <a:gd name="connsiteY98" fmla="*/ 2310814 h 3517234"/>
                <a:gd name="connsiteX99" fmla="*/ 3897289 w 9225812"/>
                <a:gd name="connsiteY99" fmla="*/ 242014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94445 w 9225812"/>
                <a:gd name="connsiteY23" fmla="*/ 1277144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87341 w 9225812"/>
                <a:gd name="connsiteY40" fmla="*/ 611222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63553 h 3517234"/>
                <a:gd name="connsiteX75" fmla="*/ 5755906 w 9225812"/>
                <a:gd name="connsiteY75" fmla="*/ 1863553 h 3517234"/>
                <a:gd name="connsiteX76" fmla="*/ 5666454 w 9225812"/>
                <a:gd name="connsiteY76" fmla="*/ 1863553 h 3517234"/>
                <a:gd name="connsiteX77" fmla="*/ 5517367 w 9225812"/>
                <a:gd name="connsiteY77" fmla="*/ 1813857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573150 w 9225812"/>
                <a:gd name="connsiteY87" fmla="*/ 1883431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66863 w 9225812"/>
                <a:gd name="connsiteY96" fmla="*/ 2121970 h 3517234"/>
                <a:gd name="connsiteX97" fmla="*/ 3917167 w 9225812"/>
                <a:gd name="connsiteY97" fmla="*/ 2181605 h 3517234"/>
                <a:gd name="connsiteX98" fmla="*/ 3897289 w 9225812"/>
                <a:gd name="connsiteY98" fmla="*/ 2310814 h 3517234"/>
                <a:gd name="connsiteX99" fmla="*/ 3897289 w 9225812"/>
                <a:gd name="connsiteY99" fmla="*/ 242014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87341 w 9225812"/>
                <a:gd name="connsiteY40" fmla="*/ 611222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63553 h 3517234"/>
                <a:gd name="connsiteX75" fmla="*/ 5755906 w 9225812"/>
                <a:gd name="connsiteY75" fmla="*/ 1863553 h 3517234"/>
                <a:gd name="connsiteX76" fmla="*/ 5666454 w 9225812"/>
                <a:gd name="connsiteY76" fmla="*/ 1863553 h 3517234"/>
                <a:gd name="connsiteX77" fmla="*/ 5517367 w 9225812"/>
                <a:gd name="connsiteY77" fmla="*/ 1813857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573150 w 9225812"/>
                <a:gd name="connsiteY87" fmla="*/ 1883431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66863 w 9225812"/>
                <a:gd name="connsiteY96" fmla="*/ 2121970 h 3517234"/>
                <a:gd name="connsiteX97" fmla="*/ 3917167 w 9225812"/>
                <a:gd name="connsiteY97" fmla="*/ 2181605 h 3517234"/>
                <a:gd name="connsiteX98" fmla="*/ 3897289 w 9225812"/>
                <a:gd name="connsiteY98" fmla="*/ 2310814 h 3517234"/>
                <a:gd name="connsiteX99" fmla="*/ 3897289 w 9225812"/>
                <a:gd name="connsiteY99" fmla="*/ 242014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63553 h 3517234"/>
                <a:gd name="connsiteX75" fmla="*/ 5755906 w 9225812"/>
                <a:gd name="connsiteY75" fmla="*/ 1863553 h 3517234"/>
                <a:gd name="connsiteX76" fmla="*/ 5666454 w 9225812"/>
                <a:gd name="connsiteY76" fmla="*/ 1863553 h 3517234"/>
                <a:gd name="connsiteX77" fmla="*/ 5517367 w 9225812"/>
                <a:gd name="connsiteY77" fmla="*/ 1813857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573150 w 9225812"/>
                <a:gd name="connsiteY87" fmla="*/ 1883431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66863 w 9225812"/>
                <a:gd name="connsiteY96" fmla="*/ 2121970 h 3517234"/>
                <a:gd name="connsiteX97" fmla="*/ 3917167 w 9225812"/>
                <a:gd name="connsiteY97" fmla="*/ 2181605 h 3517234"/>
                <a:gd name="connsiteX98" fmla="*/ 3897289 w 9225812"/>
                <a:gd name="connsiteY98" fmla="*/ 2310814 h 3517234"/>
                <a:gd name="connsiteX99" fmla="*/ 3897289 w 9225812"/>
                <a:gd name="connsiteY99" fmla="*/ 242014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63553 h 3517234"/>
                <a:gd name="connsiteX75" fmla="*/ 5755906 w 9225812"/>
                <a:gd name="connsiteY75" fmla="*/ 1863553 h 3517234"/>
                <a:gd name="connsiteX76" fmla="*/ 5666454 w 9225812"/>
                <a:gd name="connsiteY76" fmla="*/ 1863553 h 3517234"/>
                <a:gd name="connsiteX77" fmla="*/ 5517367 w 9225812"/>
                <a:gd name="connsiteY77" fmla="*/ 1813857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66863 w 9225812"/>
                <a:gd name="connsiteY96" fmla="*/ 2121970 h 3517234"/>
                <a:gd name="connsiteX97" fmla="*/ 3917167 w 9225812"/>
                <a:gd name="connsiteY97" fmla="*/ 2181605 h 3517234"/>
                <a:gd name="connsiteX98" fmla="*/ 3897289 w 9225812"/>
                <a:gd name="connsiteY98" fmla="*/ 2310814 h 3517234"/>
                <a:gd name="connsiteX99" fmla="*/ 3897289 w 9225812"/>
                <a:gd name="connsiteY99" fmla="*/ 242014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63553 h 3517234"/>
                <a:gd name="connsiteX75" fmla="*/ 5755906 w 9225812"/>
                <a:gd name="connsiteY75" fmla="*/ 1863553 h 3517234"/>
                <a:gd name="connsiteX76" fmla="*/ 5666454 w 9225812"/>
                <a:gd name="connsiteY76" fmla="*/ 1863553 h 3517234"/>
                <a:gd name="connsiteX77" fmla="*/ 5517367 w 9225812"/>
                <a:gd name="connsiteY77" fmla="*/ 1813857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66863 w 9225812"/>
                <a:gd name="connsiteY96" fmla="*/ 2121970 h 3517234"/>
                <a:gd name="connsiteX97" fmla="*/ 3938028 w 9225812"/>
                <a:gd name="connsiteY97" fmla="*/ 2212897 h 3517234"/>
                <a:gd name="connsiteX98" fmla="*/ 3897289 w 9225812"/>
                <a:gd name="connsiteY98" fmla="*/ 2310814 h 3517234"/>
                <a:gd name="connsiteX99" fmla="*/ 3897289 w 9225812"/>
                <a:gd name="connsiteY99" fmla="*/ 242014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63553 h 3517234"/>
                <a:gd name="connsiteX75" fmla="*/ 5755906 w 9225812"/>
                <a:gd name="connsiteY75" fmla="*/ 1863553 h 3517234"/>
                <a:gd name="connsiteX76" fmla="*/ 5666454 w 9225812"/>
                <a:gd name="connsiteY76" fmla="*/ 1863553 h 3517234"/>
                <a:gd name="connsiteX77" fmla="*/ 5517367 w 9225812"/>
                <a:gd name="connsiteY77" fmla="*/ 1813857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897289 w 9225812"/>
                <a:gd name="connsiteY98" fmla="*/ 2310814 h 3517234"/>
                <a:gd name="connsiteX99" fmla="*/ 3897289 w 9225812"/>
                <a:gd name="connsiteY99" fmla="*/ 242014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63553 h 3517234"/>
                <a:gd name="connsiteX75" fmla="*/ 5755906 w 9225812"/>
                <a:gd name="connsiteY75" fmla="*/ 1863553 h 3517234"/>
                <a:gd name="connsiteX76" fmla="*/ 5666454 w 9225812"/>
                <a:gd name="connsiteY76" fmla="*/ 1863553 h 3517234"/>
                <a:gd name="connsiteX77" fmla="*/ 5517367 w 9225812"/>
                <a:gd name="connsiteY77" fmla="*/ 1813857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897289 w 9225812"/>
                <a:gd name="connsiteY99" fmla="*/ 242014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63553 h 3517234"/>
                <a:gd name="connsiteX75" fmla="*/ 5755906 w 9225812"/>
                <a:gd name="connsiteY75" fmla="*/ 1863553 h 3517234"/>
                <a:gd name="connsiteX76" fmla="*/ 5666454 w 9225812"/>
                <a:gd name="connsiteY76" fmla="*/ 1863553 h 3517234"/>
                <a:gd name="connsiteX77" fmla="*/ 5517367 w 9225812"/>
                <a:gd name="connsiteY77" fmla="*/ 1813857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55906 w 9225812"/>
                <a:gd name="connsiteY75" fmla="*/ 1863553 h 3517234"/>
                <a:gd name="connsiteX76" fmla="*/ 5666454 w 9225812"/>
                <a:gd name="connsiteY76" fmla="*/ 1863553 h 3517234"/>
                <a:gd name="connsiteX77" fmla="*/ 5517367 w 9225812"/>
                <a:gd name="connsiteY77" fmla="*/ 1813857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66454 w 9225812"/>
                <a:gd name="connsiteY76" fmla="*/ 1863553 h 3517234"/>
                <a:gd name="connsiteX77" fmla="*/ 5517367 w 9225812"/>
                <a:gd name="connsiteY77" fmla="*/ 1813857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17367 w 9225812"/>
                <a:gd name="connsiteY77" fmla="*/ 1813857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24405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06619 w 9225812"/>
                <a:gd name="connsiteY8" fmla="*/ 1386475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096071 w 9225812"/>
                <a:gd name="connsiteY9" fmla="*/ 1356657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55706 w 9225812"/>
                <a:gd name="connsiteY10" fmla="*/ 1366596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364428 w 9225812"/>
                <a:gd name="connsiteY12" fmla="*/ 1297022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2297 w 9225812"/>
                <a:gd name="connsiteY14" fmla="*/ 1197631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37388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66654 w 9225812"/>
                <a:gd name="connsiteY32" fmla="*/ 1237388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395863 w 9225812"/>
                <a:gd name="connsiteY33" fmla="*/ 1267205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287083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307798 h 3517234"/>
                <a:gd name="connsiteX20" fmla="*/ 5656515 w 9225812"/>
                <a:gd name="connsiteY20" fmla="*/ 1277144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7854 w 9225812"/>
                <a:gd name="connsiteY18" fmla="*/ 1287083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62802 w 9225812"/>
                <a:gd name="connsiteY70" fmla="*/ 1962944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43532 w 9225812"/>
                <a:gd name="connsiteY71" fmla="*/ 1923188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34202 w 9225812"/>
                <a:gd name="connsiteY72" fmla="*/ 1903309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4750 w 9225812"/>
                <a:gd name="connsiteY73" fmla="*/ 1883431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80854 w 9225812"/>
                <a:gd name="connsiteY68" fmla="*/ 2042457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580854 w 9225812"/>
                <a:gd name="connsiteY67" fmla="*/ 2042457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80245 w 9225812"/>
                <a:gd name="connsiteY66" fmla="*/ 2032518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3986741 w 9225812"/>
                <a:gd name="connsiteY95" fmla="*/ 2141848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4051844 w 9225812"/>
                <a:gd name="connsiteY95" fmla="*/ 2168481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66254 w 9225812"/>
                <a:gd name="connsiteY94" fmla="*/ 2112031 h 3517234"/>
                <a:gd name="connsiteX95" fmla="*/ 4042966 w 9225812"/>
                <a:gd name="connsiteY95" fmla="*/ 2156644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06010 w 9225812"/>
                <a:gd name="connsiteY93" fmla="*/ 2102092 h 3517234"/>
                <a:gd name="connsiteX94" fmla="*/ 4092887 w 9225812"/>
                <a:gd name="connsiteY94" fmla="*/ 2132745 h 3517234"/>
                <a:gd name="connsiteX95" fmla="*/ 4042966 w 9225812"/>
                <a:gd name="connsiteY95" fmla="*/ 2156644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65645 w 9225812"/>
                <a:gd name="connsiteY92" fmla="*/ 2082214 h 3517234"/>
                <a:gd name="connsiteX93" fmla="*/ 4129684 w 9225812"/>
                <a:gd name="connsiteY93" fmla="*/ 2108011 h 3517234"/>
                <a:gd name="connsiteX94" fmla="*/ 4092887 w 9225812"/>
                <a:gd name="connsiteY94" fmla="*/ 2132745 h 3517234"/>
                <a:gd name="connsiteX95" fmla="*/ 4042966 w 9225812"/>
                <a:gd name="connsiteY95" fmla="*/ 2156644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05402 w 9225812"/>
                <a:gd name="connsiteY91" fmla="*/ 2052396 h 3517234"/>
                <a:gd name="connsiteX92" fmla="*/ 4183400 w 9225812"/>
                <a:gd name="connsiteY92" fmla="*/ 2094050 h 3517234"/>
                <a:gd name="connsiteX93" fmla="*/ 4129684 w 9225812"/>
                <a:gd name="connsiteY93" fmla="*/ 2108011 h 3517234"/>
                <a:gd name="connsiteX94" fmla="*/ 4092887 w 9225812"/>
                <a:gd name="connsiteY94" fmla="*/ 2132745 h 3517234"/>
                <a:gd name="connsiteX95" fmla="*/ 4042966 w 9225812"/>
                <a:gd name="connsiteY95" fmla="*/ 2156644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32035 w 9225812"/>
                <a:gd name="connsiteY91" fmla="*/ 2067192 h 3517234"/>
                <a:gd name="connsiteX92" fmla="*/ 4183400 w 9225812"/>
                <a:gd name="connsiteY92" fmla="*/ 2094050 h 3517234"/>
                <a:gd name="connsiteX93" fmla="*/ 4129684 w 9225812"/>
                <a:gd name="connsiteY93" fmla="*/ 2108011 h 3517234"/>
                <a:gd name="connsiteX94" fmla="*/ 4092887 w 9225812"/>
                <a:gd name="connsiteY94" fmla="*/ 2132745 h 3517234"/>
                <a:gd name="connsiteX95" fmla="*/ 4042966 w 9225812"/>
                <a:gd name="connsiteY95" fmla="*/ 2156644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34610 w 9225812"/>
                <a:gd name="connsiteY90" fmla="*/ 2022579 h 3517234"/>
                <a:gd name="connsiteX91" fmla="*/ 4232035 w 9225812"/>
                <a:gd name="connsiteY91" fmla="*/ 2067192 h 3517234"/>
                <a:gd name="connsiteX92" fmla="*/ 4183400 w 9225812"/>
                <a:gd name="connsiteY92" fmla="*/ 2094050 h 3517234"/>
                <a:gd name="connsiteX93" fmla="*/ 4129684 w 9225812"/>
                <a:gd name="connsiteY93" fmla="*/ 2108011 h 3517234"/>
                <a:gd name="connsiteX94" fmla="*/ 4092887 w 9225812"/>
                <a:gd name="connsiteY94" fmla="*/ 2132745 h 3517234"/>
                <a:gd name="connsiteX95" fmla="*/ 4042966 w 9225812"/>
                <a:gd name="connsiteY95" fmla="*/ 2156644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14123 w 9225812"/>
                <a:gd name="connsiteY89" fmla="*/ 2002701 h 3517234"/>
                <a:gd name="connsiteX90" fmla="*/ 4352366 w 9225812"/>
                <a:gd name="connsiteY90" fmla="*/ 2037375 h 3517234"/>
                <a:gd name="connsiteX91" fmla="*/ 4232035 w 9225812"/>
                <a:gd name="connsiteY91" fmla="*/ 2067192 h 3517234"/>
                <a:gd name="connsiteX92" fmla="*/ 4183400 w 9225812"/>
                <a:gd name="connsiteY92" fmla="*/ 2094050 h 3517234"/>
                <a:gd name="connsiteX93" fmla="*/ 4129684 w 9225812"/>
                <a:gd name="connsiteY93" fmla="*/ 2108011 h 3517234"/>
                <a:gd name="connsiteX94" fmla="*/ 4092887 w 9225812"/>
                <a:gd name="connsiteY94" fmla="*/ 2132745 h 3517234"/>
                <a:gd name="connsiteX95" fmla="*/ 4042966 w 9225812"/>
                <a:gd name="connsiteY95" fmla="*/ 2156644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25960 w 9225812"/>
                <a:gd name="connsiteY89" fmla="*/ 2005660 h 3517234"/>
                <a:gd name="connsiteX90" fmla="*/ 4352366 w 9225812"/>
                <a:gd name="connsiteY90" fmla="*/ 2037375 h 3517234"/>
                <a:gd name="connsiteX91" fmla="*/ 4232035 w 9225812"/>
                <a:gd name="connsiteY91" fmla="*/ 2067192 h 3517234"/>
                <a:gd name="connsiteX92" fmla="*/ 4183400 w 9225812"/>
                <a:gd name="connsiteY92" fmla="*/ 2094050 h 3517234"/>
                <a:gd name="connsiteX93" fmla="*/ 4129684 w 9225812"/>
                <a:gd name="connsiteY93" fmla="*/ 2108011 h 3517234"/>
                <a:gd name="connsiteX94" fmla="*/ 4092887 w 9225812"/>
                <a:gd name="connsiteY94" fmla="*/ 2132745 h 3517234"/>
                <a:gd name="connsiteX95" fmla="*/ 4042966 w 9225812"/>
                <a:gd name="connsiteY95" fmla="*/ 2156644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682480 w 9225812"/>
                <a:gd name="connsiteY86" fmla="*/ 1883431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25960 w 9225812"/>
                <a:gd name="connsiteY89" fmla="*/ 2005660 h 3517234"/>
                <a:gd name="connsiteX90" fmla="*/ 4352366 w 9225812"/>
                <a:gd name="connsiteY90" fmla="*/ 2037375 h 3517234"/>
                <a:gd name="connsiteX91" fmla="*/ 4232035 w 9225812"/>
                <a:gd name="connsiteY91" fmla="*/ 2067192 h 3517234"/>
                <a:gd name="connsiteX92" fmla="*/ 4183400 w 9225812"/>
                <a:gd name="connsiteY92" fmla="*/ 2094050 h 3517234"/>
                <a:gd name="connsiteX93" fmla="*/ 4129684 w 9225812"/>
                <a:gd name="connsiteY93" fmla="*/ 2108011 h 3517234"/>
                <a:gd name="connsiteX94" fmla="*/ 4092887 w 9225812"/>
                <a:gd name="connsiteY94" fmla="*/ 2132745 h 3517234"/>
                <a:gd name="connsiteX95" fmla="*/ 4042966 w 9225812"/>
                <a:gd name="connsiteY95" fmla="*/ 2156644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71323 w 9225812"/>
                <a:gd name="connsiteY85" fmla="*/ 1853614 h 3517234"/>
                <a:gd name="connsiteX86" fmla="*/ 4700235 w 9225812"/>
                <a:gd name="connsiteY86" fmla="*/ 1901186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25960 w 9225812"/>
                <a:gd name="connsiteY89" fmla="*/ 2005660 h 3517234"/>
                <a:gd name="connsiteX90" fmla="*/ 4352366 w 9225812"/>
                <a:gd name="connsiteY90" fmla="*/ 2037375 h 3517234"/>
                <a:gd name="connsiteX91" fmla="*/ 4232035 w 9225812"/>
                <a:gd name="connsiteY91" fmla="*/ 2067192 h 3517234"/>
                <a:gd name="connsiteX92" fmla="*/ 4183400 w 9225812"/>
                <a:gd name="connsiteY92" fmla="*/ 2094050 h 3517234"/>
                <a:gd name="connsiteX93" fmla="*/ 4129684 w 9225812"/>
                <a:gd name="connsiteY93" fmla="*/ 2108011 h 3517234"/>
                <a:gd name="connsiteX94" fmla="*/ 4092887 w 9225812"/>
                <a:gd name="connsiteY94" fmla="*/ 2132745 h 3517234"/>
                <a:gd name="connsiteX95" fmla="*/ 4042966 w 9225812"/>
                <a:gd name="connsiteY95" fmla="*/ 2156644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80654 w 9225812"/>
                <a:gd name="connsiteY84" fmla="*/ 1823796 h 3517234"/>
                <a:gd name="connsiteX85" fmla="*/ 4883160 w 9225812"/>
                <a:gd name="connsiteY85" fmla="*/ 1862491 h 3517234"/>
                <a:gd name="connsiteX86" fmla="*/ 4700235 w 9225812"/>
                <a:gd name="connsiteY86" fmla="*/ 1901186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25960 w 9225812"/>
                <a:gd name="connsiteY89" fmla="*/ 2005660 h 3517234"/>
                <a:gd name="connsiteX90" fmla="*/ 4352366 w 9225812"/>
                <a:gd name="connsiteY90" fmla="*/ 2037375 h 3517234"/>
                <a:gd name="connsiteX91" fmla="*/ 4232035 w 9225812"/>
                <a:gd name="connsiteY91" fmla="*/ 2067192 h 3517234"/>
                <a:gd name="connsiteX92" fmla="*/ 4183400 w 9225812"/>
                <a:gd name="connsiteY92" fmla="*/ 2094050 h 3517234"/>
                <a:gd name="connsiteX93" fmla="*/ 4129684 w 9225812"/>
                <a:gd name="connsiteY93" fmla="*/ 2108011 h 3517234"/>
                <a:gd name="connsiteX94" fmla="*/ 4092887 w 9225812"/>
                <a:gd name="connsiteY94" fmla="*/ 2132745 h 3517234"/>
                <a:gd name="connsiteX95" fmla="*/ 4042966 w 9225812"/>
                <a:gd name="connsiteY95" fmla="*/ 2156644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  <a:gd name="connsiteX0" fmla="*/ 0 w 9225812"/>
                <a:gd name="connsiteY0" fmla="*/ 847327 h 3517234"/>
                <a:gd name="connsiteX1" fmla="*/ 43475 w 9225812"/>
                <a:gd name="connsiteY1" fmla="*/ 620013 h 3517234"/>
                <a:gd name="connsiteX2" fmla="*/ 90669 w 9225812"/>
                <a:gd name="connsiteY2" fmla="*/ 463487 h 3517234"/>
                <a:gd name="connsiteX3" fmla="*/ 175186 w 9225812"/>
                <a:gd name="connsiteY3" fmla="*/ 304461 h 3517234"/>
                <a:gd name="connsiteX4" fmla="*/ 327991 w 9225812"/>
                <a:gd name="connsiteY4" fmla="*/ 0 h 3517234"/>
                <a:gd name="connsiteX5" fmla="*/ 3141915 w 9225812"/>
                <a:gd name="connsiteY5" fmla="*/ 1128057 h 3517234"/>
                <a:gd name="connsiteX6" fmla="*/ 3897289 w 9225812"/>
                <a:gd name="connsiteY6" fmla="*/ 1386475 h 3517234"/>
                <a:gd name="connsiteX7" fmla="*/ 3966863 w 9225812"/>
                <a:gd name="connsiteY7" fmla="*/ 1406353 h 3517234"/>
                <a:gd name="connsiteX8" fmla="*/ 4018456 w 9225812"/>
                <a:gd name="connsiteY8" fmla="*/ 1401271 h 3517234"/>
                <a:gd name="connsiteX9" fmla="*/ 4104949 w 9225812"/>
                <a:gd name="connsiteY9" fmla="*/ 1380331 h 3517234"/>
                <a:gd name="connsiteX10" fmla="*/ 4182339 w 9225812"/>
                <a:gd name="connsiteY10" fmla="*/ 1378433 h 3517234"/>
                <a:gd name="connsiteX11" fmla="*/ 4265036 w 9225812"/>
                <a:gd name="connsiteY11" fmla="*/ 1336779 h 3517234"/>
                <a:gd name="connsiteX12" fmla="*/ 4417694 w 9225812"/>
                <a:gd name="connsiteY12" fmla="*/ 1294063 h 3517234"/>
                <a:gd name="connsiteX13" fmla="*/ 4602967 w 9225812"/>
                <a:gd name="connsiteY13" fmla="*/ 1217509 h 3517234"/>
                <a:gd name="connsiteX14" fmla="*/ 4715256 w 9225812"/>
                <a:gd name="connsiteY14" fmla="*/ 1212427 h 3517234"/>
                <a:gd name="connsiteX15" fmla="*/ 4970715 w 9225812"/>
                <a:gd name="connsiteY15" fmla="*/ 1249225 h 3517234"/>
                <a:gd name="connsiteX16" fmla="*/ 5229132 w 9225812"/>
                <a:gd name="connsiteY16" fmla="*/ 1247327 h 3517234"/>
                <a:gd name="connsiteX17" fmla="*/ 5358341 w 9225812"/>
                <a:gd name="connsiteY17" fmla="*/ 1277144 h 3517234"/>
                <a:gd name="connsiteX18" fmla="*/ 5431936 w 9225812"/>
                <a:gd name="connsiteY18" fmla="*/ 1295960 h 3517234"/>
                <a:gd name="connsiteX19" fmla="*/ 5537245 w 9225812"/>
                <a:gd name="connsiteY19" fmla="*/ 1307798 h 3517234"/>
                <a:gd name="connsiteX20" fmla="*/ 5659475 w 9225812"/>
                <a:gd name="connsiteY20" fmla="*/ 1286022 h 3517234"/>
                <a:gd name="connsiteX21" fmla="*/ 5805602 w 9225812"/>
                <a:gd name="connsiteY21" fmla="*/ 1267205 h 3517234"/>
                <a:gd name="connsiteX22" fmla="*/ 5888834 w 9225812"/>
                <a:gd name="connsiteY22" fmla="*/ 1292086 h 3517234"/>
                <a:gd name="connsiteX23" fmla="*/ 5975784 w 9225812"/>
                <a:gd name="connsiteY23" fmla="*/ 1302026 h 3517234"/>
                <a:gd name="connsiteX24" fmla="*/ 6123654 w 9225812"/>
                <a:gd name="connsiteY24" fmla="*/ 1366596 h 3517234"/>
                <a:gd name="connsiteX25" fmla="*/ 6183289 w 9225812"/>
                <a:gd name="connsiteY25" fmla="*/ 1386475 h 3517234"/>
                <a:gd name="connsiteX26" fmla="*/ 6302558 w 9225812"/>
                <a:gd name="connsiteY26" fmla="*/ 1446109 h 3517234"/>
                <a:gd name="connsiteX27" fmla="*/ 6411889 w 9225812"/>
                <a:gd name="connsiteY27" fmla="*/ 1485866 h 3517234"/>
                <a:gd name="connsiteX28" fmla="*/ 6541097 w 9225812"/>
                <a:gd name="connsiteY28" fmla="*/ 1475927 h 3517234"/>
                <a:gd name="connsiteX29" fmla="*/ 6829332 w 9225812"/>
                <a:gd name="connsiteY29" fmla="*/ 1436170 h 3517234"/>
                <a:gd name="connsiteX30" fmla="*/ 7077810 w 9225812"/>
                <a:gd name="connsiteY30" fmla="*/ 1356657 h 3517234"/>
                <a:gd name="connsiteX31" fmla="*/ 7187141 w 9225812"/>
                <a:gd name="connsiteY31" fmla="*/ 1277144 h 3517234"/>
                <a:gd name="connsiteX32" fmla="*/ 7281451 w 9225812"/>
                <a:gd name="connsiteY32" fmla="*/ 1258103 h 3517234"/>
                <a:gd name="connsiteX33" fmla="*/ 7401782 w 9225812"/>
                <a:gd name="connsiteY33" fmla="*/ 1282001 h 3517234"/>
                <a:gd name="connsiteX34" fmla="*/ 7604584 w 9225812"/>
                <a:gd name="connsiteY34" fmla="*/ 1277144 h 3517234"/>
                <a:gd name="connsiteX35" fmla="*/ 7813306 w 9225812"/>
                <a:gd name="connsiteY35" fmla="*/ 1167814 h 3517234"/>
                <a:gd name="connsiteX36" fmla="*/ 8022028 w 9225812"/>
                <a:gd name="connsiteY36" fmla="*/ 1058483 h 3517234"/>
                <a:gd name="connsiteX37" fmla="*/ 8270506 w 9225812"/>
                <a:gd name="connsiteY37" fmla="*/ 919335 h 3517234"/>
                <a:gd name="connsiteX38" fmla="*/ 8479228 w 9225812"/>
                <a:gd name="connsiteY38" fmla="*/ 780188 h 3517234"/>
                <a:gd name="connsiteX39" fmla="*/ 8687950 w 9225812"/>
                <a:gd name="connsiteY39" fmla="*/ 670857 h 3517234"/>
                <a:gd name="connsiteX40" fmla="*/ 8768680 w 9225812"/>
                <a:gd name="connsiteY40" fmla="*/ 598781 h 3517234"/>
                <a:gd name="connsiteX41" fmla="*/ 8837036 w 9225812"/>
                <a:gd name="connsiteY41" fmla="*/ 531709 h 3517234"/>
                <a:gd name="connsiteX42" fmla="*/ 8916550 w 9225812"/>
                <a:gd name="connsiteY42" fmla="*/ 501892 h 3517234"/>
                <a:gd name="connsiteX43" fmla="*/ 8966245 w 9225812"/>
                <a:gd name="connsiteY43" fmla="*/ 472075 h 3517234"/>
                <a:gd name="connsiteX44" fmla="*/ 9225812 w 9225812"/>
                <a:gd name="connsiteY44" fmla="*/ 1633736 h 3517234"/>
                <a:gd name="connsiteX45" fmla="*/ 9035819 w 9225812"/>
                <a:gd name="connsiteY45" fmla="*/ 1694588 h 3517234"/>
                <a:gd name="connsiteX46" fmla="*/ 8866854 w 9225812"/>
                <a:gd name="connsiteY46" fmla="*/ 1714466 h 3517234"/>
                <a:gd name="connsiteX47" fmla="*/ 8717767 w 9225812"/>
                <a:gd name="connsiteY47" fmla="*/ 1744283 h 3517234"/>
                <a:gd name="connsiteX48" fmla="*/ 8548802 w 9225812"/>
                <a:gd name="connsiteY48" fmla="*/ 1744283 h 3517234"/>
                <a:gd name="connsiteX49" fmla="*/ 8419593 w 9225812"/>
                <a:gd name="connsiteY49" fmla="*/ 1724405 h 3517234"/>
                <a:gd name="connsiteX50" fmla="*/ 8310263 w 9225812"/>
                <a:gd name="connsiteY50" fmla="*/ 1694588 h 3517234"/>
                <a:gd name="connsiteX51" fmla="*/ 8210871 w 9225812"/>
                <a:gd name="connsiteY51" fmla="*/ 1674709 h 3517234"/>
                <a:gd name="connsiteX52" fmla="*/ 8171115 w 9225812"/>
                <a:gd name="connsiteY52" fmla="*/ 1644892 h 3517234"/>
                <a:gd name="connsiteX53" fmla="*/ 7972332 w 9225812"/>
                <a:gd name="connsiteY53" fmla="*/ 1664770 h 3517234"/>
                <a:gd name="connsiteX54" fmla="*/ 7882880 w 9225812"/>
                <a:gd name="connsiteY54" fmla="*/ 1684648 h 3517234"/>
                <a:gd name="connsiteX55" fmla="*/ 7753671 w 9225812"/>
                <a:gd name="connsiteY55" fmla="*/ 1714466 h 3517234"/>
                <a:gd name="connsiteX56" fmla="*/ 7554889 w 9225812"/>
                <a:gd name="connsiteY56" fmla="*/ 1764161 h 3517234"/>
                <a:gd name="connsiteX57" fmla="*/ 7455497 w 9225812"/>
                <a:gd name="connsiteY57" fmla="*/ 1833735 h 3517234"/>
                <a:gd name="connsiteX58" fmla="*/ 7356106 w 9225812"/>
                <a:gd name="connsiteY58" fmla="*/ 1903309 h 3517234"/>
                <a:gd name="connsiteX59" fmla="*/ 7306410 w 9225812"/>
                <a:gd name="connsiteY59" fmla="*/ 1893370 h 3517234"/>
                <a:gd name="connsiteX60" fmla="*/ 7226897 w 9225812"/>
                <a:gd name="connsiteY60" fmla="*/ 1933127 h 3517234"/>
                <a:gd name="connsiteX61" fmla="*/ 7167263 w 9225812"/>
                <a:gd name="connsiteY61" fmla="*/ 1972883 h 3517234"/>
                <a:gd name="connsiteX62" fmla="*/ 7067871 w 9225812"/>
                <a:gd name="connsiteY62" fmla="*/ 2002701 h 3517234"/>
                <a:gd name="connsiteX63" fmla="*/ 6988358 w 9225812"/>
                <a:gd name="connsiteY63" fmla="*/ 2002701 h 3517234"/>
                <a:gd name="connsiteX64" fmla="*/ 6869089 w 9225812"/>
                <a:gd name="connsiteY64" fmla="*/ 2002701 h 3517234"/>
                <a:gd name="connsiteX65" fmla="*/ 6769697 w 9225812"/>
                <a:gd name="connsiteY65" fmla="*/ 2022579 h 3517234"/>
                <a:gd name="connsiteX66" fmla="*/ 6695042 w 9225812"/>
                <a:gd name="connsiteY66" fmla="*/ 2047314 h 3517234"/>
                <a:gd name="connsiteX67" fmla="*/ 6642998 w 9225812"/>
                <a:gd name="connsiteY67" fmla="*/ 2057254 h 3517234"/>
                <a:gd name="connsiteX68" fmla="*/ 6592691 w 9225812"/>
                <a:gd name="connsiteY68" fmla="*/ 2066130 h 3517234"/>
                <a:gd name="connsiteX69" fmla="*/ 6372132 w 9225812"/>
                <a:gd name="connsiteY69" fmla="*/ 2002701 h 3517234"/>
                <a:gd name="connsiteX70" fmla="*/ 6250965 w 9225812"/>
                <a:gd name="connsiteY70" fmla="*/ 1980699 h 3517234"/>
                <a:gd name="connsiteX71" fmla="*/ 6125777 w 9225812"/>
                <a:gd name="connsiteY71" fmla="*/ 1943903 h 3517234"/>
                <a:gd name="connsiteX72" fmla="*/ 6022365 w 9225812"/>
                <a:gd name="connsiteY72" fmla="*/ 1924024 h 3517234"/>
                <a:gd name="connsiteX73" fmla="*/ 5941791 w 9225812"/>
                <a:gd name="connsiteY73" fmla="*/ 1898227 h 3517234"/>
                <a:gd name="connsiteX74" fmla="*/ 5855297 w 9225812"/>
                <a:gd name="connsiteY74" fmla="*/ 1894844 h 3517234"/>
                <a:gd name="connsiteX75" fmla="*/ 5748952 w 9225812"/>
                <a:gd name="connsiteY75" fmla="*/ 1891368 h 3517234"/>
                <a:gd name="connsiteX76" fmla="*/ 5656024 w 9225812"/>
                <a:gd name="connsiteY76" fmla="*/ 1870507 h 3517234"/>
                <a:gd name="connsiteX77" fmla="*/ 5503459 w 9225812"/>
                <a:gd name="connsiteY77" fmla="*/ 1827764 h 3517234"/>
                <a:gd name="connsiteX78" fmla="*/ 5388158 w 9225812"/>
                <a:gd name="connsiteY78" fmla="*/ 1793979 h 3517234"/>
                <a:gd name="connsiteX79" fmla="*/ 5249010 w 9225812"/>
                <a:gd name="connsiteY79" fmla="*/ 1754222 h 3517234"/>
                <a:gd name="connsiteX80" fmla="*/ 5159558 w 9225812"/>
                <a:gd name="connsiteY80" fmla="*/ 1753005 h 3517234"/>
                <a:gd name="connsiteX81" fmla="*/ 5070106 w 9225812"/>
                <a:gd name="connsiteY81" fmla="*/ 1738312 h 3517234"/>
                <a:gd name="connsiteX82" fmla="*/ 5040289 w 9225812"/>
                <a:gd name="connsiteY82" fmla="*/ 1724405 h 3517234"/>
                <a:gd name="connsiteX83" fmla="*/ 5010471 w 9225812"/>
                <a:gd name="connsiteY83" fmla="*/ 1793979 h 3517234"/>
                <a:gd name="connsiteX84" fmla="*/ 4995450 w 9225812"/>
                <a:gd name="connsiteY84" fmla="*/ 1832674 h 3517234"/>
                <a:gd name="connsiteX85" fmla="*/ 4883160 w 9225812"/>
                <a:gd name="connsiteY85" fmla="*/ 1862491 h 3517234"/>
                <a:gd name="connsiteX86" fmla="*/ 4700235 w 9225812"/>
                <a:gd name="connsiteY86" fmla="*/ 1901186 h 3517234"/>
                <a:gd name="connsiteX87" fmla="*/ 4604252 w 9225812"/>
                <a:gd name="connsiteY87" fmla="*/ 1914534 h 3517234"/>
                <a:gd name="connsiteX88" fmla="*/ 4473758 w 9225812"/>
                <a:gd name="connsiteY88" fmla="*/ 1962944 h 3517234"/>
                <a:gd name="connsiteX89" fmla="*/ 4425960 w 9225812"/>
                <a:gd name="connsiteY89" fmla="*/ 2005660 h 3517234"/>
                <a:gd name="connsiteX90" fmla="*/ 4352366 w 9225812"/>
                <a:gd name="connsiteY90" fmla="*/ 2037375 h 3517234"/>
                <a:gd name="connsiteX91" fmla="*/ 4232035 w 9225812"/>
                <a:gd name="connsiteY91" fmla="*/ 2067192 h 3517234"/>
                <a:gd name="connsiteX92" fmla="*/ 4183400 w 9225812"/>
                <a:gd name="connsiteY92" fmla="*/ 2094050 h 3517234"/>
                <a:gd name="connsiteX93" fmla="*/ 4129684 w 9225812"/>
                <a:gd name="connsiteY93" fmla="*/ 2108011 h 3517234"/>
                <a:gd name="connsiteX94" fmla="*/ 4092887 w 9225812"/>
                <a:gd name="connsiteY94" fmla="*/ 2132745 h 3517234"/>
                <a:gd name="connsiteX95" fmla="*/ 4042966 w 9225812"/>
                <a:gd name="connsiteY95" fmla="*/ 2156644 h 3517234"/>
                <a:gd name="connsiteX96" fmla="*/ 3984247 w 9225812"/>
                <a:gd name="connsiteY96" fmla="*/ 2149784 h 3517234"/>
                <a:gd name="connsiteX97" fmla="*/ 3938028 w 9225812"/>
                <a:gd name="connsiteY97" fmla="*/ 2212897 h 3517234"/>
                <a:gd name="connsiteX98" fmla="*/ 3928580 w 9225812"/>
                <a:gd name="connsiteY98" fmla="*/ 2324721 h 3517234"/>
                <a:gd name="connsiteX99" fmla="*/ 3921627 w 9225812"/>
                <a:gd name="connsiteY99" fmla="*/ 2430574 h 3517234"/>
                <a:gd name="connsiteX100" fmla="*/ 3946984 w 9225812"/>
                <a:gd name="connsiteY100" fmla="*/ 2549353 h 3517234"/>
                <a:gd name="connsiteX101" fmla="*/ 3976802 w 9225812"/>
                <a:gd name="connsiteY101" fmla="*/ 2638805 h 3517234"/>
                <a:gd name="connsiteX102" fmla="*/ 4026497 w 9225812"/>
                <a:gd name="connsiteY102" fmla="*/ 2758075 h 3517234"/>
                <a:gd name="connsiteX103" fmla="*/ 4056315 w 9225812"/>
                <a:gd name="connsiteY103" fmla="*/ 2837588 h 3517234"/>
                <a:gd name="connsiteX104" fmla="*/ 4155706 w 9225812"/>
                <a:gd name="connsiteY104" fmla="*/ 2927040 h 3517234"/>
                <a:gd name="connsiteX105" fmla="*/ 4225280 w 9225812"/>
                <a:gd name="connsiteY105" fmla="*/ 2976735 h 3517234"/>
                <a:gd name="connsiteX106" fmla="*/ 4274976 w 9225812"/>
                <a:gd name="connsiteY106" fmla="*/ 3046309 h 3517234"/>
                <a:gd name="connsiteX107" fmla="*/ 4314732 w 9225812"/>
                <a:gd name="connsiteY107" fmla="*/ 3145701 h 3517234"/>
                <a:gd name="connsiteX108" fmla="*/ 4344550 w 9225812"/>
                <a:gd name="connsiteY108" fmla="*/ 3185457 h 3517234"/>
                <a:gd name="connsiteX109" fmla="*/ 4414123 w 9225812"/>
                <a:gd name="connsiteY109" fmla="*/ 3284848 h 3517234"/>
                <a:gd name="connsiteX110" fmla="*/ 3800398 w 9225812"/>
                <a:gd name="connsiteY110" fmla="*/ 3517234 h 3517234"/>
                <a:gd name="connsiteX111" fmla="*/ 3791745 w 9225812"/>
                <a:gd name="connsiteY111" fmla="*/ 3374301 h 3517234"/>
                <a:gd name="connsiteX112" fmla="*/ 3759425 w 9225812"/>
                <a:gd name="connsiteY112" fmla="*/ 3245092 h 3517234"/>
                <a:gd name="connsiteX113" fmla="*/ 3728323 w 9225812"/>
                <a:gd name="connsiteY113" fmla="*/ 3096005 h 3517234"/>
                <a:gd name="connsiteX114" fmla="*/ 3688567 w 9225812"/>
                <a:gd name="connsiteY114" fmla="*/ 2936979 h 3517234"/>
                <a:gd name="connsiteX115" fmla="*/ 3648810 w 9225812"/>
                <a:gd name="connsiteY115" fmla="*/ 2777953 h 3517234"/>
                <a:gd name="connsiteX116" fmla="*/ 3599115 w 9225812"/>
                <a:gd name="connsiteY116" fmla="*/ 2658683 h 3517234"/>
                <a:gd name="connsiteX117" fmla="*/ 3529541 w 9225812"/>
                <a:gd name="connsiteY117" fmla="*/ 2559292 h 3517234"/>
                <a:gd name="connsiteX118" fmla="*/ 3440089 w 9225812"/>
                <a:gd name="connsiteY118" fmla="*/ 2420144 h 3517234"/>
                <a:gd name="connsiteX119" fmla="*/ 3330758 w 9225812"/>
                <a:gd name="connsiteY119" fmla="*/ 2330692 h 3517234"/>
                <a:gd name="connsiteX120" fmla="*/ 3181671 w 9225812"/>
                <a:gd name="connsiteY120" fmla="*/ 2251179 h 3517234"/>
                <a:gd name="connsiteX121" fmla="*/ 2982889 w 9225812"/>
                <a:gd name="connsiteY121" fmla="*/ 2141848 h 3517234"/>
                <a:gd name="connsiteX122" fmla="*/ 2813923 w 9225812"/>
                <a:gd name="connsiteY122" fmla="*/ 2082214 h 3517234"/>
                <a:gd name="connsiteX123" fmla="*/ 2485932 w 9225812"/>
                <a:gd name="connsiteY123" fmla="*/ 1903309 h 3517234"/>
                <a:gd name="connsiteX124" fmla="*/ 2118184 w 9225812"/>
                <a:gd name="connsiteY124" fmla="*/ 1744283 h 3517234"/>
                <a:gd name="connsiteX125" fmla="*/ 1810071 w 9225812"/>
                <a:gd name="connsiteY125" fmla="*/ 1595196 h 3517234"/>
                <a:gd name="connsiteX126" fmla="*/ 1541715 w 9225812"/>
                <a:gd name="connsiteY126" fmla="*/ 1475927 h 3517234"/>
                <a:gd name="connsiteX127" fmla="*/ 1293236 w 9225812"/>
                <a:gd name="connsiteY127" fmla="*/ 1346718 h 3517234"/>
                <a:gd name="connsiteX128" fmla="*/ 1213723 w 9225812"/>
                <a:gd name="connsiteY128" fmla="*/ 1326840 h 3517234"/>
                <a:gd name="connsiteX129" fmla="*/ 1044758 w 9225812"/>
                <a:gd name="connsiteY129" fmla="*/ 1267205 h 3517234"/>
                <a:gd name="connsiteX130" fmla="*/ 925489 w 9225812"/>
                <a:gd name="connsiteY130" fmla="*/ 1197631 h 3517234"/>
                <a:gd name="connsiteX131" fmla="*/ 806219 w 9225812"/>
                <a:gd name="connsiteY131" fmla="*/ 1157875 h 3517234"/>
                <a:gd name="connsiteX132" fmla="*/ 637254 w 9225812"/>
                <a:gd name="connsiteY132" fmla="*/ 1098240 h 3517234"/>
                <a:gd name="connsiteX133" fmla="*/ 488167 w 9225812"/>
                <a:gd name="connsiteY133" fmla="*/ 1048544 h 3517234"/>
                <a:gd name="connsiteX134" fmla="*/ 349019 w 9225812"/>
                <a:gd name="connsiteY134" fmla="*/ 988909 h 3517234"/>
                <a:gd name="connsiteX135" fmla="*/ 180054 w 9225812"/>
                <a:gd name="connsiteY135" fmla="*/ 909396 h 3517234"/>
                <a:gd name="connsiteX136" fmla="*/ 70723 w 9225812"/>
                <a:gd name="connsiteY136" fmla="*/ 889518 h 3517234"/>
                <a:gd name="connsiteX137" fmla="*/ 0 w 9225812"/>
                <a:gd name="connsiteY137" fmla="*/ 847327 h 351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9225812" h="3517234">
                  <a:moveTo>
                    <a:pt x="0" y="847327"/>
                  </a:moveTo>
                  <a:lnTo>
                    <a:pt x="43475" y="620013"/>
                  </a:lnTo>
                  <a:lnTo>
                    <a:pt x="90669" y="463487"/>
                  </a:lnTo>
                  <a:lnTo>
                    <a:pt x="175186" y="304461"/>
                  </a:lnTo>
                  <a:lnTo>
                    <a:pt x="327991" y="0"/>
                  </a:lnTo>
                  <a:lnTo>
                    <a:pt x="3141915" y="1128057"/>
                  </a:lnTo>
                  <a:lnTo>
                    <a:pt x="3897289" y="1386475"/>
                  </a:lnTo>
                  <a:lnTo>
                    <a:pt x="3966863" y="1406353"/>
                  </a:lnTo>
                  <a:lnTo>
                    <a:pt x="4018456" y="1401271"/>
                  </a:lnTo>
                  <a:lnTo>
                    <a:pt x="4104949" y="1380331"/>
                  </a:lnTo>
                  <a:lnTo>
                    <a:pt x="4182339" y="1378433"/>
                  </a:lnTo>
                  <a:cubicBezTo>
                    <a:pt x="4218783" y="1370466"/>
                    <a:pt x="4237470" y="1350664"/>
                    <a:pt x="4265036" y="1336779"/>
                  </a:cubicBezTo>
                  <a:lnTo>
                    <a:pt x="4417694" y="1294063"/>
                  </a:lnTo>
                  <a:lnTo>
                    <a:pt x="4602967" y="1217509"/>
                  </a:lnTo>
                  <a:lnTo>
                    <a:pt x="4715256" y="1212427"/>
                  </a:lnTo>
                  <a:lnTo>
                    <a:pt x="4970715" y="1249225"/>
                  </a:lnTo>
                  <a:lnTo>
                    <a:pt x="5229132" y="1247327"/>
                  </a:lnTo>
                  <a:lnTo>
                    <a:pt x="5358341" y="1277144"/>
                  </a:lnTo>
                  <a:lnTo>
                    <a:pt x="5431936" y="1295960"/>
                  </a:lnTo>
                  <a:lnTo>
                    <a:pt x="5537245" y="1307798"/>
                  </a:lnTo>
                  <a:lnTo>
                    <a:pt x="5659475" y="1286022"/>
                  </a:lnTo>
                  <a:lnTo>
                    <a:pt x="5805602" y="1267205"/>
                  </a:lnTo>
                  <a:lnTo>
                    <a:pt x="5888834" y="1292086"/>
                  </a:lnTo>
                  <a:lnTo>
                    <a:pt x="5975784" y="1302026"/>
                  </a:lnTo>
                  <a:lnTo>
                    <a:pt x="6123654" y="1366596"/>
                  </a:lnTo>
                  <a:lnTo>
                    <a:pt x="6183289" y="1386475"/>
                  </a:lnTo>
                  <a:lnTo>
                    <a:pt x="6302558" y="1446109"/>
                  </a:lnTo>
                  <a:lnTo>
                    <a:pt x="6411889" y="1485866"/>
                  </a:lnTo>
                  <a:lnTo>
                    <a:pt x="6541097" y="1475927"/>
                  </a:lnTo>
                  <a:lnTo>
                    <a:pt x="6829332" y="1436170"/>
                  </a:lnTo>
                  <a:lnTo>
                    <a:pt x="7077810" y="1356657"/>
                  </a:lnTo>
                  <a:lnTo>
                    <a:pt x="7187141" y="1277144"/>
                  </a:lnTo>
                  <a:lnTo>
                    <a:pt x="7281451" y="1258103"/>
                  </a:lnTo>
                  <a:cubicBezTo>
                    <a:pt x="7319588" y="1270014"/>
                    <a:pt x="7363645" y="1278967"/>
                    <a:pt x="7401782" y="1282001"/>
                  </a:cubicBezTo>
                  <a:cubicBezTo>
                    <a:pt x="7472342" y="1301097"/>
                    <a:pt x="7536983" y="1278763"/>
                    <a:pt x="7604584" y="1277144"/>
                  </a:cubicBezTo>
                  <a:lnTo>
                    <a:pt x="7813306" y="1167814"/>
                  </a:lnTo>
                  <a:lnTo>
                    <a:pt x="8022028" y="1058483"/>
                  </a:lnTo>
                  <a:lnTo>
                    <a:pt x="8270506" y="919335"/>
                  </a:lnTo>
                  <a:lnTo>
                    <a:pt x="8479228" y="780188"/>
                  </a:lnTo>
                  <a:lnTo>
                    <a:pt x="8687950" y="670857"/>
                  </a:lnTo>
                  <a:lnTo>
                    <a:pt x="8768680" y="598781"/>
                  </a:lnTo>
                  <a:lnTo>
                    <a:pt x="8837036" y="531709"/>
                  </a:lnTo>
                  <a:lnTo>
                    <a:pt x="8916550" y="501892"/>
                  </a:lnTo>
                  <a:lnTo>
                    <a:pt x="8966245" y="472075"/>
                  </a:lnTo>
                  <a:lnTo>
                    <a:pt x="9225812" y="1633736"/>
                  </a:lnTo>
                  <a:lnTo>
                    <a:pt x="9035819" y="1694588"/>
                  </a:lnTo>
                  <a:lnTo>
                    <a:pt x="8866854" y="1714466"/>
                  </a:lnTo>
                  <a:lnTo>
                    <a:pt x="8717767" y="1744283"/>
                  </a:lnTo>
                  <a:lnTo>
                    <a:pt x="8548802" y="1744283"/>
                  </a:lnTo>
                  <a:lnTo>
                    <a:pt x="8419593" y="1724405"/>
                  </a:lnTo>
                  <a:lnTo>
                    <a:pt x="8310263" y="1694588"/>
                  </a:lnTo>
                  <a:lnTo>
                    <a:pt x="8210871" y="1674709"/>
                  </a:lnTo>
                  <a:lnTo>
                    <a:pt x="8171115" y="1644892"/>
                  </a:lnTo>
                  <a:lnTo>
                    <a:pt x="7972332" y="1664770"/>
                  </a:lnTo>
                  <a:lnTo>
                    <a:pt x="7882880" y="1684648"/>
                  </a:lnTo>
                  <a:lnTo>
                    <a:pt x="7753671" y="1714466"/>
                  </a:lnTo>
                  <a:lnTo>
                    <a:pt x="7554889" y="1764161"/>
                  </a:lnTo>
                  <a:lnTo>
                    <a:pt x="7455497" y="1833735"/>
                  </a:lnTo>
                  <a:lnTo>
                    <a:pt x="7356106" y="1903309"/>
                  </a:lnTo>
                  <a:lnTo>
                    <a:pt x="7306410" y="1893370"/>
                  </a:lnTo>
                  <a:lnTo>
                    <a:pt x="7226897" y="1933127"/>
                  </a:lnTo>
                  <a:lnTo>
                    <a:pt x="7167263" y="1972883"/>
                  </a:lnTo>
                  <a:lnTo>
                    <a:pt x="7067871" y="2002701"/>
                  </a:lnTo>
                  <a:lnTo>
                    <a:pt x="6988358" y="2002701"/>
                  </a:lnTo>
                  <a:lnTo>
                    <a:pt x="6869089" y="2002701"/>
                  </a:lnTo>
                  <a:lnTo>
                    <a:pt x="6769697" y="2022579"/>
                  </a:lnTo>
                  <a:lnTo>
                    <a:pt x="6695042" y="2047314"/>
                  </a:lnTo>
                  <a:lnTo>
                    <a:pt x="6642998" y="2057254"/>
                  </a:lnTo>
                  <a:lnTo>
                    <a:pt x="6592691" y="2066130"/>
                  </a:lnTo>
                  <a:lnTo>
                    <a:pt x="6372132" y="2002701"/>
                  </a:lnTo>
                  <a:lnTo>
                    <a:pt x="6250965" y="1980699"/>
                  </a:lnTo>
                  <a:cubicBezTo>
                    <a:pt x="6200358" y="1970406"/>
                    <a:pt x="6161588" y="1963073"/>
                    <a:pt x="6125777" y="1943903"/>
                  </a:cubicBezTo>
                  <a:cubicBezTo>
                    <a:pt x="6086374" y="1942209"/>
                    <a:pt x="6052890" y="1937555"/>
                    <a:pt x="6022365" y="1924024"/>
                  </a:cubicBezTo>
                  <a:cubicBezTo>
                    <a:pt x="5993534" y="1928248"/>
                    <a:pt x="5967663" y="1911758"/>
                    <a:pt x="5941791" y="1898227"/>
                  </a:cubicBezTo>
                  <a:lnTo>
                    <a:pt x="5855297" y="1894844"/>
                  </a:lnTo>
                  <a:lnTo>
                    <a:pt x="5748952" y="1891368"/>
                  </a:lnTo>
                  <a:lnTo>
                    <a:pt x="5656024" y="1870507"/>
                  </a:lnTo>
                  <a:lnTo>
                    <a:pt x="5503459" y="1827764"/>
                  </a:lnTo>
                  <a:lnTo>
                    <a:pt x="5388158" y="1793979"/>
                  </a:lnTo>
                  <a:lnTo>
                    <a:pt x="5249010" y="1754222"/>
                  </a:lnTo>
                  <a:lnTo>
                    <a:pt x="5159558" y="1753005"/>
                  </a:lnTo>
                  <a:lnTo>
                    <a:pt x="5070106" y="1738312"/>
                  </a:lnTo>
                  <a:lnTo>
                    <a:pt x="5040289" y="1724405"/>
                  </a:lnTo>
                  <a:lnTo>
                    <a:pt x="5010471" y="1793979"/>
                  </a:lnTo>
                  <a:lnTo>
                    <a:pt x="4995450" y="1832674"/>
                  </a:lnTo>
                  <a:lnTo>
                    <a:pt x="4883160" y="1862491"/>
                  </a:lnTo>
                  <a:lnTo>
                    <a:pt x="4700235" y="1901186"/>
                  </a:lnTo>
                  <a:lnTo>
                    <a:pt x="4604252" y="1914534"/>
                  </a:lnTo>
                  <a:lnTo>
                    <a:pt x="4473758" y="1962944"/>
                  </a:lnTo>
                  <a:lnTo>
                    <a:pt x="4425960" y="2005660"/>
                  </a:lnTo>
                  <a:lnTo>
                    <a:pt x="4352366" y="2037375"/>
                  </a:lnTo>
                  <a:cubicBezTo>
                    <a:pt x="4318174" y="2052246"/>
                    <a:pt x="4278064" y="2058239"/>
                    <a:pt x="4232035" y="2067192"/>
                  </a:cubicBezTo>
                  <a:lnTo>
                    <a:pt x="4183400" y="2094050"/>
                  </a:lnTo>
                  <a:lnTo>
                    <a:pt x="4129684" y="2108011"/>
                  </a:lnTo>
                  <a:lnTo>
                    <a:pt x="4092887" y="2132745"/>
                  </a:lnTo>
                  <a:lnTo>
                    <a:pt x="4042966" y="2156644"/>
                  </a:lnTo>
                  <a:lnTo>
                    <a:pt x="3984247" y="2149784"/>
                  </a:lnTo>
                  <a:lnTo>
                    <a:pt x="3938028" y="2212897"/>
                  </a:lnTo>
                  <a:lnTo>
                    <a:pt x="3928580" y="2324721"/>
                  </a:lnTo>
                  <a:lnTo>
                    <a:pt x="3921627" y="2430574"/>
                  </a:lnTo>
                  <a:lnTo>
                    <a:pt x="3946984" y="2549353"/>
                  </a:lnTo>
                  <a:lnTo>
                    <a:pt x="3976802" y="2638805"/>
                  </a:lnTo>
                  <a:lnTo>
                    <a:pt x="4026497" y="2758075"/>
                  </a:lnTo>
                  <a:lnTo>
                    <a:pt x="4056315" y="2837588"/>
                  </a:lnTo>
                  <a:lnTo>
                    <a:pt x="4155706" y="2927040"/>
                  </a:lnTo>
                  <a:lnTo>
                    <a:pt x="4225280" y="2976735"/>
                  </a:lnTo>
                  <a:lnTo>
                    <a:pt x="4274976" y="3046309"/>
                  </a:lnTo>
                  <a:lnTo>
                    <a:pt x="4314732" y="3145701"/>
                  </a:lnTo>
                  <a:lnTo>
                    <a:pt x="4344550" y="3185457"/>
                  </a:lnTo>
                  <a:lnTo>
                    <a:pt x="4414123" y="3284848"/>
                  </a:lnTo>
                  <a:lnTo>
                    <a:pt x="3800398" y="3517234"/>
                  </a:lnTo>
                  <a:lnTo>
                    <a:pt x="3791745" y="3374301"/>
                  </a:lnTo>
                  <a:lnTo>
                    <a:pt x="3759425" y="3245092"/>
                  </a:lnTo>
                  <a:lnTo>
                    <a:pt x="3728323" y="3096005"/>
                  </a:lnTo>
                  <a:lnTo>
                    <a:pt x="3688567" y="2936979"/>
                  </a:lnTo>
                  <a:lnTo>
                    <a:pt x="3648810" y="2777953"/>
                  </a:lnTo>
                  <a:lnTo>
                    <a:pt x="3599115" y="2658683"/>
                  </a:lnTo>
                  <a:lnTo>
                    <a:pt x="3529541" y="2559292"/>
                  </a:lnTo>
                  <a:lnTo>
                    <a:pt x="3440089" y="2420144"/>
                  </a:lnTo>
                  <a:lnTo>
                    <a:pt x="3330758" y="2330692"/>
                  </a:lnTo>
                  <a:lnTo>
                    <a:pt x="3181671" y="2251179"/>
                  </a:lnTo>
                  <a:lnTo>
                    <a:pt x="2982889" y="2141848"/>
                  </a:lnTo>
                  <a:lnTo>
                    <a:pt x="2813923" y="2082214"/>
                  </a:lnTo>
                  <a:lnTo>
                    <a:pt x="2485932" y="1903309"/>
                  </a:lnTo>
                  <a:lnTo>
                    <a:pt x="2118184" y="1744283"/>
                  </a:lnTo>
                  <a:lnTo>
                    <a:pt x="1810071" y="1595196"/>
                  </a:lnTo>
                  <a:lnTo>
                    <a:pt x="1541715" y="1475927"/>
                  </a:lnTo>
                  <a:lnTo>
                    <a:pt x="1293236" y="1346718"/>
                  </a:lnTo>
                  <a:lnTo>
                    <a:pt x="1213723" y="1326840"/>
                  </a:lnTo>
                  <a:lnTo>
                    <a:pt x="1044758" y="1267205"/>
                  </a:lnTo>
                  <a:lnTo>
                    <a:pt x="925489" y="1197631"/>
                  </a:lnTo>
                  <a:lnTo>
                    <a:pt x="806219" y="1157875"/>
                  </a:lnTo>
                  <a:lnTo>
                    <a:pt x="637254" y="1098240"/>
                  </a:lnTo>
                  <a:lnTo>
                    <a:pt x="488167" y="1048544"/>
                  </a:lnTo>
                  <a:lnTo>
                    <a:pt x="349019" y="988909"/>
                  </a:lnTo>
                  <a:lnTo>
                    <a:pt x="180054" y="909396"/>
                  </a:lnTo>
                  <a:lnTo>
                    <a:pt x="70723" y="889518"/>
                  </a:lnTo>
                  <a:lnTo>
                    <a:pt x="0" y="847327"/>
                  </a:lnTo>
                  <a:close/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Forma libre 14"/>
            <p:cNvSpPr/>
            <p:nvPr/>
          </p:nvSpPr>
          <p:spPr>
            <a:xfrm>
              <a:off x="1573767" y="1902266"/>
              <a:ext cx="3492074" cy="1904545"/>
            </a:xfrm>
            <a:custGeom>
              <a:avLst/>
              <a:gdLst>
                <a:gd name="connsiteX0" fmla="*/ 0 w 3512127"/>
                <a:gd name="connsiteY0" fmla="*/ 270164 h 1844387"/>
                <a:gd name="connsiteX1" fmla="*/ 57150 w 3512127"/>
                <a:gd name="connsiteY1" fmla="*/ 311727 h 1844387"/>
                <a:gd name="connsiteX2" fmla="*/ 124691 w 3512127"/>
                <a:gd name="connsiteY2" fmla="*/ 342900 h 1844387"/>
                <a:gd name="connsiteX3" fmla="*/ 228600 w 3512127"/>
                <a:gd name="connsiteY3" fmla="*/ 363682 h 1844387"/>
                <a:gd name="connsiteX4" fmla="*/ 280555 w 3512127"/>
                <a:gd name="connsiteY4" fmla="*/ 389659 h 1844387"/>
                <a:gd name="connsiteX5" fmla="*/ 368877 w 3512127"/>
                <a:gd name="connsiteY5" fmla="*/ 431223 h 1844387"/>
                <a:gd name="connsiteX6" fmla="*/ 493568 w 3512127"/>
                <a:gd name="connsiteY6" fmla="*/ 493568 h 1844387"/>
                <a:gd name="connsiteX7" fmla="*/ 742950 w 3512127"/>
                <a:gd name="connsiteY7" fmla="*/ 576696 h 1844387"/>
                <a:gd name="connsiteX8" fmla="*/ 1075459 w 3512127"/>
                <a:gd name="connsiteY8" fmla="*/ 690996 h 1844387"/>
                <a:gd name="connsiteX9" fmla="*/ 1236518 w 3512127"/>
                <a:gd name="connsiteY9" fmla="*/ 763732 h 1844387"/>
                <a:gd name="connsiteX10" fmla="*/ 1859973 w 3512127"/>
                <a:gd name="connsiteY10" fmla="*/ 1028700 h 1844387"/>
                <a:gd name="connsiteX11" fmla="*/ 2467841 w 3512127"/>
                <a:gd name="connsiteY11" fmla="*/ 1324841 h 1844387"/>
                <a:gd name="connsiteX12" fmla="*/ 2795155 w 3512127"/>
                <a:gd name="connsiteY12" fmla="*/ 1480705 h 1844387"/>
                <a:gd name="connsiteX13" fmla="*/ 2878282 w 3512127"/>
                <a:gd name="connsiteY13" fmla="*/ 1527464 h 1844387"/>
                <a:gd name="connsiteX14" fmla="*/ 3215986 w 3512127"/>
                <a:gd name="connsiteY14" fmla="*/ 1678132 h 1844387"/>
                <a:gd name="connsiteX15" fmla="*/ 3413414 w 3512127"/>
                <a:gd name="connsiteY15" fmla="*/ 1792432 h 1844387"/>
                <a:gd name="connsiteX16" fmla="*/ 3491346 w 3512127"/>
                <a:gd name="connsiteY16" fmla="*/ 1844387 h 1844387"/>
                <a:gd name="connsiteX17" fmla="*/ 3512127 w 3512127"/>
                <a:gd name="connsiteY17" fmla="*/ 1506682 h 1844387"/>
                <a:gd name="connsiteX18" fmla="*/ 3132859 w 3512127"/>
                <a:gd name="connsiteY18" fmla="*/ 1361209 h 1844387"/>
                <a:gd name="connsiteX19" fmla="*/ 2826327 w 3512127"/>
                <a:gd name="connsiteY19" fmla="*/ 1205346 h 1844387"/>
                <a:gd name="connsiteX20" fmla="*/ 2431473 w 3512127"/>
                <a:gd name="connsiteY20" fmla="*/ 1018309 h 1844387"/>
                <a:gd name="connsiteX21" fmla="*/ 2088573 w 3512127"/>
                <a:gd name="connsiteY21" fmla="*/ 841664 h 1844387"/>
                <a:gd name="connsiteX22" fmla="*/ 1704109 w 3512127"/>
                <a:gd name="connsiteY22" fmla="*/ 675409 h 1844387"/>
                <a:gd name="connsiteX23" fmla="*/ 1470314 w 3512127"/>
                <a:gd name="connsiteY23" fmla="*/ 561109 h 1844387"/>
                <a:gd name="connsiteX24" fmla="*/ 1101436 w 3512127"/>
                <a:gd name="connsiteY24" fmla="*/ 420832 h 1844387"/>
                <a:gd name="connsiteX25" fmla="*/ 909205 w 3512127"/>
                <a:gd name="connsiteY25" fmla="*/ 337705 h 1844387"/>
                <a:gd name="connsiteX26" fmla="*/ 706582 w 3512127"/>
                <a:gd name="connsiteY26" fmla="*/ 259773 h 1844387"/>
                <a:gd name="connsiteX27" fmla="*/ 592282 w 3512127"/>
                <a:gd name="connsiteY27" fmla="*/ 218209 h 1844387"/>
                <a:gd name="connsiteX28" fmla="*/ 457200 w 3512127"/>
                <a:gd name="connsiteY28" fmla="*/ 155864 h 1844387"/>
                <a:gd name="connsiteX29" fmla="*/ 337705 w 3512127"/>
                <a:gd name="connsiteY29" fmla="*/ 124691 h 1844387"/>
                <a:gd name="connsiteX30" fmla="*/ 207818 w 3512127"/>
                <a:gd name="connsiteY30" fmla="*/ 83127 h 1844387"/>
                <a:gd name="connsiteX31" fmla="*/ 145473 w 3512127"/>
                <a:gd name="connsiteY31" fmla="*/ 41564 h 1844387"/>
                <a:gd name="connsiteX32" fmla="*/ 62346 w 3512127"/>
                <a:gd name="connsiteY32" fmla="*/ 20782 h 1844387"/>
                <a:gd name="connsiteX33" fmla="*/ 62346 w 3512127"/>
                <a:gd name="connsiteY33" fmla="*/ 0 h 1844387"/>
                <a:gd name="connsiteX34" fmla="*/ 0 w 3512127"/>
                <a:gd name="connsiteY34" fmla="*/ 270164 h 1844387"/>
                <a:gd name="connsiteX0" fmla="*/ 0 w 3512127"/>
                <a:gd name="connsiteY0" fmla="*/ 270164 h 1884493"/>
                <a:gd name="connsiteX1" fmla="*/ 57150 w 3512127"/>
                <a:gd name="connsiteY1" fmla="*/ 311727 h 1884493"/>
                <a:gd name="connsiteX2" fmla="*/ 124691 w 3512127"/>
                <a:gd name="connsiteY2" fmla="*/ 342900 h 1884493"/>
                <a:gd name="connsiteX3" fmla="*/ 228600 w 3512127"/>
                <a:gd name="connsiteY3" fmla="*/ 363682 h 1884493"/>
                <a:gd name="connsiteX4" fmla="*/ 280555 w 3512127"/>
                <a:gd name="connsiteY4" fmla="*/ 389659 h 1884493"/>
                <a:gd name="connsiteX5" fmla="*/ 368877 w 3512127"/>
                <a:gd name="connsiteY5" fmla="*/ 431223 h 1884493"/>
                <a:gd name="connsiteX6" fmla="*/ 493568 w 3512127"/>
                <a:gd name="connsiteY6" fmla="*/ 493568 h 1884493"/>
                <a:gd name="connsiteX7" fmla="*/ 742950 w 3512127"/>
                <a:gd name="connsiteY7" fmla="*/ 576696 h 1884493"/>
                <a:gd name="connsiteX8" fmla="*/ 1075459 w 3512127"/>
                <a:gd name="connsiteY8" fmla="*/ 690996 h 1884493"/>
                <a:gd name="connsiteX9" fmla="*/ 1236518 w 3512127"/>
                <a:gd name="connsiteY9" fmla="*/ 763732 h 1884493"/>
                <a:gd name="connsiteX10" fmla="*/ 1859973 w 3512127"/>
                <a:gd name="connsiteY10" fmla="*/ 1028700 h 1884493"/>
                <a:gd name="connsiteX11" fmla="*/ 2467841 w 3512127"/>
                <a:gd name="connsiteY11" fmla="*/ 1324841 h 1884493"/>
                <a:gd name="connsiteX12" fmla="*/ 2795155 w 3512127"/>
                <a:gd name="connsiteY12" fmla="*/ 1480705 h 1884493"/>
                <a:gd name="connsiteX13" fmla="*/ 2878282 w 3512127"/>
                <a:gd name="connsiteY13" fmla="*/ 1527464 h 1884493"/>
                <a:gd name="connsiteX14" fmla="*/ 3215986 w 3512127"/>
                <a:gd name="connsiteY14" fmla="*/ 1678132 h 1884493"/>
                <a:gd name="connsiteX15" fmla="*/ 3413414 w 3512127"/>
                <a:gd name="connsiteY15" fmla="*/ 1792432 h 1884493"/>
                <a:gd name="connsiteX16" fmla="*/ 3431188 w 3512127"/>
                <a:gd name="connsiteY16" fmla="*/ 1884493 h 1884493"/>
                <a:gd name="connsiteX17" fmla="*/ 3512127 w 3512127"/>
                <a:gd name="connsiteY17" fmla="*/ 1506682 h 1884493"/>
                <a:gd name="connsiteX18" fmla="*/ 3132859 w 3512127"/>
                <a:gd name="connsiteY18" fmla="*/ 1361209 h 1884493"/>
                <a:gd name="connsiteX19" fmla="*/ 2826327 w 3512127"/>
                <a:gd name="connsiteY19" fmla="*/ 1205346 h 1884493"/>
                <a:gd name="connsiteX20" fmla="*/ 2431473 w 3512127"/>
                <a:gd name="connsiteY20" fmla="*/ 1018309 h 1884493"/>
                <a:gd name="connsiteX21" fmla="*/ 2088573 w 3512127"/>
                <a:gd name="connsiteY21" fmla="*/ 841664 h 1884493"/>
                <a:gd name="connsiteX22" fmla="*/ 1704109 w 3512127"/>
                <a:gd name="connsiteY22" fmla="*/ 675409 h 1884493"/>
                <a:gd name="connsiteX23" fmla="*/ 1470314 w 3512127"/>
                <a:gd name="connsiteY23" fmla="*/ 561109 h 1884493"/>
                <a:gd name="connsiteX24" fmla="*/ 1101436 w 3512127"/>
                <a:gd name="connsiteY24" fmla="*/ 420832 h 1884493"/>
                <a:gd name="connsiteX25" fmla="*/ 909205 w 3512127"/>
                <a:gd name="connsiteY25" fmla="*/ 337705 h 1884493"/>
                <a:gd name="connsiteX26" fmla="*/ 706582 w 3512127"/>
                <a:gd name="connsiteY26" fmla="*/ 259773 h 1884493"/>
                <a:gd name="connsiteX27" fmla="*/ 592282 w 3512127"/>
                <a:gd name="connsiteY27" fmla="*/ 218209 h 1884493"/>
                <a:gd name="connsiteX28" fmla="*/ 457200 w 3512127"/>
                <a:gd name="connsiteY28" fmla="*/ 155864 h 1884493"/>
                <a:gd name="connsiteX29" fmla="*/ 337705 w 3512127"/>
                <a:gd name="connsiteY29" fmla="*/ 124691 h 1884493"/>
                <a:gd name="connsiteX30" fmla="*/ 207818 w 3512127"/>
                <a:gd name="connsiteY30" fmla="*/ 83127 h 1884493"/>
                <a:gd name="connsiteX31" fmla="*/ 145473 w 3512127"/>
                <a:gd name="connsiteY31" fmla="*/ 41564 h 1884493"/>
                <a:gd name="connsiteX32" fmla="*/ 62346 w 3512127"/>
                <a:gd name="connsiteY32" fmla="*/ 20782 h 1884493"/>
                <a:gd name="connsiteX33" fmla="*/ 62346 w 3512127"/>
                <a:gd name="connsiteY33" fmla="*/ 0 h 1884493"/>
                <a:gd name="connsiteX34" fmla="*/ 0 w 3512127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75459 w 3476032"/>
                <a:gd name="connsiteY8" fmla="*/ 690996 h 1884493"/>
                <a:gd name="connsiteX9" fmla="*/ 1236518 w 3476032"/>
                <a:gd name="connsiteY9" fmla="*/ 763732 h 1884493"/>
                <a:gd name="connsiteX10" fmla="*/ 1859973 w 3476032"/>
                <a:gd name="connsiteY10" fmla="*/ 1028700 h 1884493"/>
                <a:gd name="connsiteX11" fmla="*/ 2467841 w 3476032"/>
                <a:gd name="connsiteY11" fmla="*/ 1324841 h 1884493"/>
                <a:gd name="connsiteX12" fmla="*/ 2795155 w 3476032"/>
                <a:gd name="connsiteY12" fmla="*/ 1480705 h 1884493"/>
                <a:gd name="connsiteX13" fmla="*/ 2878282 w 3476032"/>
                <a:gd name="connsiteY13" fmla="*/ 1527464 h 1884493"/>
                <a:gd name="connsiteX14" fmla="*/ 3215986 w 3476032"/>
                <a:gd name="connsiteY14" fmla="*/ 1678132 h 1884493"/>
                <a:gd name="connsiteX15" fmla="*/ 3413414 w 3476032"/>
                <a:gd name="connsiteY15" fmla="*/ 1792432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75459 w 3476032"/>
                <a:gd name="connsiteY8" fmla="*/ 690996 h 1884493"/>
                <a:gd name="connsiteX9" fmla="*/ 1236518 w 3476032"/>
                <a:gd name="connsiteY9" fmla="*/ 763732 h 1884493"/>
                <a:gd name="connsiteX10" fmla="*/ 1859973 w 3476032"/>
                <a:gd name="connsiteY10" fmla="*/ 1028700 h 1884493"/>
                <a:gd name="connsiteX11" fmla="*/ 2467841 w 3476032"/>
                <a:gd name="connsiteY11" fmla="*/ 1324841 h 1884493"/>
                <a:gd name="connsiteX12" fmla="*/ 2795155 w 3476032"/>
                <a:gd name="connsiteY12" fmla="*/ 1480705 h 1884493"/>
                <a:gd name="connsiteX13" fmla="*/ 2878282 w 3476032"/>
                <a:gd name="connsiteY13" fmla="*/ 1527464 h 1884493"/>
                <a:gd name="connsiteX14" fmla="*/ 3215986 w 3476032"/>
                <a:gd name="connsiteY14" fmla="*/ 1678132 h 1884493"/>
                <a:gd name="connsiteX15" fmla="*/ 3413414 w 3476032"/>
                <a:gd name="connsiteY15" fmla="*/ 1792432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75459 w 3476032"/>
                <a:gd name="connsiteY8" fmla="*/ 690996 h 1884493"/>
                <a:gd name="connsiteX9" fmla="*/ 1236518 w 3476032"/>
                <a:gd name="connsiteY9" fmla="*/ 763732 h 1884493"/>
                <a:gd name="connsiteX10" fmla="*/ 1859973 w 3476032"/>
                <a:gd name="connsiteY10" fmla="*/ 1028700 h 1884493"/>
                <a:gd name="connsiteX11" fmla="*/ 2467841 w 3476032"/>
                <a:gd name="connsiteY11" fmla="*/ 1324841 h 1884493"/>
                <a:gd name="connsiteX12" fmla="*/ 2795155 w 3476032"/>
                <a:gd name="connsiteY12" fmla="*/ 1480705 h 1884493"/>
                <a:gd name="connsiteX13" fmla="*/ 2878282 w 3476032"/>
                <a:gd name="connsiteY13" fmla="*/ 1527464 h 1884493"/>
                <a:gd name="connsiteX14" fmla="*/ 3215986 w 3476032"/>
                <a:gd name="connsiteY14" fmla="*/ 1678132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75459 w 3476032"/>
                <a:gd name="connsiteY8" fmla="*/ 690996 h 1884493"/>
                <a:gd name="connsiteX9" fmla="*/ 1236518 w 3476032"/>
                <a:gd name="connsiteY9" fmla="*/ 763732 h 1884493"/>
                <a:gd name="connsiteX10" fmla="*/ 1859973 w 3476032"/>
                <a:gd name="connsiteY10" fmla="*/ 1028700 h 1884493"/>
                <a:gd name="connsiteX11" fmla="*/ 2467841 w 3476032"/>
                <a:gd name="connsiteY11" fmla="*/ 1324841 h 1884493"/>
                <a:gd name="connsiteX12" fmla="*/ 2795155 w 3476032"/>
                <a:gd name="connsiteY12" fmla="*/ 1480705 h 1884493"/>
                <a:gd name="connsiteX13" fmla="*/ 2878282 w 3476032"/>
                <a:gd name="connsiteY13" fmla="*/ 1527464 h 1884493"/>
                <a:gd name="connsiteX14" fmla="*/ 3183902 w 3476032"/>
                <a:gd name="connsiteY14" fmla="*/ 1702195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75459 w 3476032"/>
                <a:gd name="connsiteY8" fmla="*/ 690996 h 1884493"/>
                <a:gd name="connsiteX9" fmla="*/ 1236518 w 3476032"/>
                <a:gd name="connsiteY9" fmla="*/ 763732 h 1884493"/>
                <a:gd name="connsiteX10" fmla="*/ 1859973 w 3476032"/>
                <a:gd name="connsiteY10" fmla="*/ 1028700 h 1884493"/>
                <a:gd name="connsiteX11" fmla="*/ 2467841 w 3476032"/>
                <a:gd name="connsiteY11" fmla="*/ 1324841 h 1884493"/>
                <a:gd name="connsiteX12" fmla="*/ 2795155 w 3476032"/>
                <a:gd name="connsiteY12" fmla="*/ 1480705 h 1884493"/>
                <a:gd name="connsiteX13" fmla="*/ 2858230 w 3476032"/>
                <a:gd name="connsiteY13" fmla="*/ 1531475 h 1884493"/>
                <a:gd name="connsiteX14" fmla="*/ 3183902 w 3476032"/>
                <a:gd name="connsiteY14" fmla="*/ 1702195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75459 w 3476032"/>
                <a:gd name="connsiteY8" fmla="*/ 690996 h 1884493"/>
                <a:gd name="connsiteX9" fmla="*/ 1236518 w 3476032"/>
                <a:gd name="connsiteY9" fmla="*/ 763732 h 1884493"/>
                <a:gd name="connsiteX10" fmla="*/ 1859973 w 3476032"/>
                <a:gd name="connsiteY10" fmla="*/ 1028700 h 1884493"/>
                <a:gd name="connsiteX11" fmla="*/ 2467841 w 3476032"/>
                <a:gd name="connsiteY11" fmla="*/ 1324841 h 1884493"/>
                <a:gd name="connsiteX12" fmla="*/ 2739007 w 3476032"/>
                <a:gd name="connsiteY12" fmla="*/ 1488726 h 1884493"/>
                <a:gd name="connsiteX13" fmla="*/ 2858230 w 3476032"/>
                <a:gd name="connsiteY13" fmla="*/ 1531475 h 1884493"/>
                <a:gd name="connsiteX14" fmla="*/ 3183902 w 3476032"/>
                <a:gd name="connsiteY14" fmla="*/ 1702195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75459 w 3476032"/>
                <a:gd name="connsiteY8" fmla="*/ 690996 h 1884493"/>
                <a:gd name="connsiteX9" fmla="*/ 1236518 w 3476032"/>
                <a:gd name="connsiteY9" fmla="*/ 763732 h 1884493"/>
                <a:gd name="connsiteX10" fmla="*/ 1859973 w 3476032"/>
                <a:gd name="connsiteY10" fmla="*/ 1028700 h 1884493"/>
                <a:gd name="connsiteX11" fmla="*/ 2467841 w 3476032"/>
                <a:gd name="connsiteY11" fmla="*/ 1324841 h 1884493"/>
                <a:gd name="connsiteX12" fmla="*/ 2739007 w 3476032"/>
                <a:gd name="connsiteY12" fmla="*/ 1488726 h 1884493"/>
                <a:gd name="connsiteX13" fmla="*/ 2846199 w 3476032"/>
                <a:gd name="connsiteY13" fmla="*/ 1531475 h 1884493"/>
                <a:gd name="connsiteX14" fmla="*/ 3183902 w 3476032"/>
                <a:gd name="connsiteY14" fmla="*/ 1702195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75459 w 3476032"/>
                <a:gd name="connsiteY8" fmla="*/ 690996 h 1884493"/>
                <a:gd name="connsiteX9" fmla="*/ 1236518 w 3476032"/>
                <a:gd name="connsiteY9" fmla="*/ 763732 h 1884493"/>
                <a:gd name="connsiteX10" fmla="*/ 1859973 w 3476032"/>
                <a:gd name="connsiteY10" fmla="*/ 1028700 h 1884493"/>
                <a:gd name="connsiteX11" fmla="*/ 2447788 w 3476032"/>
                <a:gd name="connsiteY11" fmla="*/ 1332862 h 1884493"/>
                <a:gd name="connsiteX12" fmla="*/ 2739007 w 3476032"/>
                <a:gd name="connsiteY12" fmla="*/ 1488726 h 1884493"/>
                <a:gd name="connsiteX13" fmla="*/ 2846199 w 3476032"/>
                <a:gd name="connsiteY13" fmla="*/ 1531475 h 1884493"/>
                <a:gd name="connsiteX14" fmla="*/ 3183902 w 3476032"/>
                <a:gd name="connsiteY14" fmla="*/ 1702195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75459 w 3476032"/>
                <a:gd name="connsiteY8" fmla="*/ 690996 h 1884493"/>
                <a:gd name="connsiteX9" fmla="*/ 1236518 w 3476032"/>
                <a:gd name="connsiteY9" fmla="*/ 763732 h 1884493"/>
                <a:gd name="connsiteX10" fmla="*/ 1859973 w 3476032"/>
                <a:gd name="connsiteY10" fmla="*/ 1028700 h 1884493"/>
                <a:gd name="connsiteX11" fmla="*/ 2447788 w 3476032"/>
                <a:gd name="connsiteY11" fmla="*/ 1332862 h 1884493"/>
                <a:gd name="connsiteX12" fmla="*/ 2739007 w 3476032"/>
                <a:gd name="connsiteY12" fmla="*/ 1488726 h 1884493"/>
                <a:gd name="connsiteX13" fmla="*/ 2846199 w 3476032"/>
                <a:gd name="connsiteY13" fmla="*/ 1531475 h 1884493"/>
                <a:gd name="connsiteX14" fmla="*/ 3183902 w 3476032"/>
                <a:gd name="connsiteY14" fmla="*/ 1702195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75459 w 3476032"/>
                <a:gd name="connsiteY8" fmla="*/ 690996 h 1884493"/>
                <a:gd name="connsiteX9" fmla="*/ 1236518 w 3476032"/>
                <a:gd name="connsiteY9" fmla="*/ 763732 h 1884493"/>
                <a:gd name="connsiteX10" fmla="*/ 1823878 w 3476032"/>
                <a:gd name="connsiteY10" fmla="*/ 1040732 h 1884493"/>
                <a:gd name="connsiteX11" fmla="*/ 2447788 w 3476032"/>
                <a:gd name="connsiteY11" fmla="*/ 1332862 h 1884493"/>
                <a:gd name="connsiteX12" fmla="*/ 2739007 w 3476032"/>
                <a:gd name="connsiteY12" fmla="*/ 1488726 h 1884493"/>
                <a:gd name="connsiteX13" fmla="*/ 2846199 w 3476032"/>
                <a:gd name="connsiteY13" fmla="*/ 1531475 h 1884493"/>
                <a:gd name="connsiteX14" fmla="*/ 3183902 w 3476032"/>
                <a:gd name="connsiteY14" fmla="*/ 1702195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75459 w 3476032"/>
                <a:gd name="connsiteY8" fmla="*/ 690996 h 1884493"/>
                <a:gd name="connsiteX9" fmla="*/ 1236518 w 3476032"/>
                <a:gd name="connsiteY9" fmla="*/ 763732 h 1884493"/>
                <a:gd name="connsiteX10" fmla="*/ 1823878 w 3476032"/>
                <a:gd name="connsiteY10" fmla="*/ 1040732 h 1884493"/>
                <a:gd name="connsiteX11" fmla="*/ 2447788 w 3476032"/>
                <a:gd name="connsiteY11" fmla="*/ 1332862 h 1884493"/>
                <a:gd name="connsiteX12" fmla="*/ 2739007 w 3476032"/>
                <a:gd name="connsiteY12" fmla="*/ 1488726 h 1884493"/>
                <a:gd name="connsiteX13" fmla="*/ 2846199 w 3476032"/>
                <a:gd name="connsiteY13" fmla="*/ 1531475 h 1884493"/>
                <a:gd name="connsiteX14" fmla="*/ 3183902 w 3476032"/>
                <a:gd name="connsiteY14" fmla="*/ 1702195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75459 w 3476032"/>
                <a:gd name="connsiteY8" fmla="*/ 690996 h 1884493"/>
                <a:gd name="connsiteX9" fmla="*/ 1232508 w 3476032"/>
                <a:gd name="connsiteY9" fmla="*/ 767742 h 1884493"/>
                <a:gd name="connsiteX10" fmla="*/ 1823878 w 3476032"/>
                <a:gd name="connsiteY10" fmla="*/ 1040732 h 1884493"/>
                <a:gd name="connsiteX11" fmla="*/ 2447788 w 3476032"/>
                <a:gd name="connsiteY11" fmla="*/ 1332862 h 1884493"/>
                <a:gd name="connsiteX12" fmla="*/ 2739007 w 3476032"/>
                <a:gd name="connsiteY12" fmla="*/ 1488726 h 1884493"/>
                <a:gd name="connsiteX13" fmla="*/ 2846199 w 3476032"/>
                <a:gd name="connsiteY13" fmla="*/ 1531475 h 1884493"/>
                <a:gd name="connsiteX14" fmla="*/ 3183902 w 3476032"/>
                <a:gd name="connsiteY14" fmla="*/ 1702195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75459 w 3476032"/>
                <a:gd name="connsiteY8" fmla="*/ 690996 h 1884493"/>
                <a:gd name="connsiteX9" fmla="*/ 1232508 w 3476032"/>
                <a:gd name="connsiteY9" fmla="*/ 767742 h 1884493"/>
                <a:gd name="connsiteX10" fmla="*/ 1823878 w 3476032"/>
                <a:gd name="connsiteY10" fmla="*/ 1040732 h 1884493"/>
                <a:gd name="connsiteX11" fmla="*/ 2447788 w 3476032"/>
                <a:gd name="connsiteY11" fmla="*/ 1332862 h 1884493"/>
                <a:gd name="connsiteX12" fmla="*/ 2739007 w 3476032"/>
                <a:gd name="connsiteY12" fmla="*/ 1488726 h 1884493"/>
                <a:gd name="connsiteX13" fmla="*/ 2846199 w 3476032"/>
                <a:gd name="connsiteY13" fmla="*/ 1531475 h 1884493"/>
                <a:gd name="connsiteX14" fmla="*/ 3183902 w 3476032"/>
                <a:gd name="connsiteY14" fmla="*/ 1702195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80555 w 3476032"/>
                <a:gd name="connsiteY4" fmla="*/ 389659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55406 w 3476032"/>
                <a:gd name="connsiteY8" fmla="*/ 703027 h 1884493"/>
                <a:gd name="connsiteX9" fmla="*/ 1232508 w 3476032"/>
                <a:gd name="connsiteY9" fmla="*/ 767742 h 1884493"/>
                <a:gd name="connsiteX10" fmla="*/ 1823878 w 3476032"/>
                <a:gd name="connsiteY10" fmla="*/ 1040732 h 1884493"/>
                <a:gd name="connsiteX11" fmla="*/ 2447788 w 3476032"/>
                <a:gd name="connsiteY11" fmla="*/ 1332862 h 1884493"/>
                <a:gd name="connsiteX12" fmla="*/ 2739007 w 3476032"/>
                <a:gd name="connsiteY12" fmla="*/ 1488726 h 1884493"/>
                <a:gd name="connsiteX13" fmla="*/ 2846199 w 3476032"/>
                <a:gd name="connsiteY13" fmla="*/ 1531475 h 1884493"/>
                <a:gd name="connsiteX14" fmla="*/ 3183902 w 3476032"/>
                <a:gd name="connsiteY14" fmla="*/ 1702195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68524 w 3476032"/>
                <a:gd name="connsiteY4" fmla="*/ 405701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55406 w 3476032"/>
                <a:gd name="connsiteY8" fmla="*/ 703027 h 1884493"/>
                <a:gd name="connsiteX9" fmla="*/ 1232508 w 3476032"/>
                <a:gd name="connsiteY9" fmla="*/ 767742 h 1884493"/>
                <a:gd name="connsiteX10" fmla="*/ 1823878 w 3476032"/>
                <a:gd name="connsiteY10" fmla="*/ 1040732 h 1884493"/>
                <a:gd name="connsiteX11" fmla="*/ 2447788 w 3476032"/>
                <a:gd name="connsiteY11" fmla="*/ 1332862 h 1884493"/>
                <a:gd name="connsiteX12" fmla="*/ 2739007 w 3476032"/>
                <a:gd name="connsiteY12" fmla="*/ 1488726 h 1884493"/>
                <a:gd name="connsiteX13" fmla="*/ 2846199 w 3476032"/>
                <a:gd name="connsiteY13" fmla="*/ 1531475 h 1884493"/>
                <a:gd name="connsiteX14" fmla="*/ 3183902 w 3476032"/>
                <a:gd name="connsiteY14" fmla="*/ 1702195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70164 h 1884493"/>
                <a:gd name="connsiteX1" fmla="*/ 57150 w 3476032"/>
                <a:gd name="connsiteY1" fmla="*/ 311727 h 1884493"/>
                <a:gd name="connsiteX2" fmla="*/ 124691 w 3476032"/>
                <a:gd name="connsiteY2" fmla="*/ 342900 h 1884493"/>
                <a:gd name="connsiteX3" fmla="*/ 228600 w 3476032"/>
                <a:gd name="connsiteY3" fmla="*/ 363682 h 1884493"/>
                <a:gd name="connsiteX4" fmla="*/ 268524 w 3476032"/>
                <a:gd name="connsiteY4" fmla="*/ 405701 h 1884493"/>
                <a:gd name="connsiteX5" fmla="*/ 368877 w 3476032"/>
                <a:gd name="connsiteY5" fmla="*/ 431223 h 1884493"/>
                <a:gd name="connsiteX6" fmla="*/ 493568 w 3476032"/>
                <a:gd name="connsiteY6" fmla="*/ 493568 h 1884493"/>
                <a:gd name="connsiteX7" fmla="*/ 742950 w 3476032"/>
                <a:gd name="connsiteY7" fmla="*/ 576696 h 1884493"/>
                <a:gd name="connsiteX8" fmla="*/ 1055406 w 3476032"/>
                <a:gd name="connsiteY8" fmla="*/ 703027 h 1884493"/>
                <a:gd name="connsiteX9" fmla="*/ 1232508 w 3476032"/>
                <a:gd name="connsiteY9" fmla="*/ 767742 h 1884493"/>
                <a:gd name="connsiteX10" fmla="*/ 1823878 w 3476032"/>
                <a:gd name="connsiteY10" fmla="*/ 1040732 h 1884493"/>
                <a:gd name="connsiteX11" fmla="*/ 2447788 w 3476032"/>
                <a:gd name="connsiteY11" fmla="*/ 1332862 h 1884493"/>
                <a:gd name="connsiteX12" fmla="*/ 2739007 w 3476032"/>
                <a:gd name="connsiteY12" fmla="*/ 1488726 h 1884493"/>
                <a:gd name="connsiteX13" fmla="*/ 2846199 w 3476032"/>
                <a:gd name="connsiteY13" fmla="*/ 1531475 h 1884493"/>
                <a:gd name="connsiteX14" fmla="*/ 3183902 w 3476032"/>
                <a:gd name="connsiteY14" fmla="*/ 1702195 h 1884493"/>
                <a:gd name="connsiteX15" fmla="*/ 3381330 w 3476032"/>
                <a:gd name="connsiteY15" fmla="*/ 1836548 h 1884493"/>
                <a:gd name="connsiteX16" fmla="*/ 3431188 w 3476032"/>
                <a:gd name="connsiteY16" fmla="*/ 1884493 h 1884493"/>
                <a:gd name="connsiteX17" fmla="*/ 3476032 w 3476032"/>
                <a:gd name="connsiteY17" fmla="*/ 1510692 h 1884493"/>
                <a:gd name="connsiteX18" fmla="*/ 3132859 w 3476032"/>
                <a:gd name="connsiteY18" fmla="*/ 1361209 h 1884493"/>
                <a:gd name="connsiteX19" fmla="*/ 2826327 w 3476032"/>
                <a:gd name="connsiteY19" fmla="*/ 1205346 h 1884493"/>
                <a:gd name="connsiteX20" fmla="*/ 2431473 w 3476032"/>
                <a:gd name="connsiteY20" fmla="*/ 1018309 h 1884493"/>
                <a:gd name="connsiteX21" fmla="*/ 2088573 w 3476032"/>
                <a:gd name="connsiteY21" fmla="*/ 841664 h 1884493"/>
                <a:gd name="connsiteX22" fmla="*/ 1704109 w 3476032"/>
                <a:gd name="connsiteY22" fmla="*/ 675409 h 1884493"/>
                <a:gd name="connsiteX23" fmla="*/ 1470314 w 3476032"/>
                <a:gd name="connsiteY23" fmla="*/ 561109 h 1884493"/>
                <a:gd name="connsiteX24" fmla="*/ 1101436 w 3476032"/>
                <a:gd name="connsiteY24" fmla="*/ 420832 h 1884493"/>
                <a:gd name="connsiteX25" fmla="*/ 909205 w 3476032"/>
                <a:gd name="connsiteY25" fmla="*/ 337705 h 1884493"/>
                <a:gd name="connsiteX26" fmla="*/ 706582 w 3476032"/>
                <a:gd name="connsiteY26" fmla="*/ 259773 h 1884493"/>
                <a:gd name="connsiteX27" fmla="*/ 592282 w 3476032"/>
                <a:gd name="connsiteY27" fmla="*/ 218209 h 1884493"/>
                <a:gd name="connsiteX28" fmla="*/ 457200 w 3476032"/>
                <a:gd name="connsiteY28" fmla="*/ 155864 h 1884493"/>
                <a:gd name="connsiteX29" fmla="*/ 337705 w 3476032"/>
                <a:gd name="connsiteY29" fmla="*/ 124691 h 1884493"/>
                <a:gd name="connsiteX30" fmla="*/ 207818 w 3476032"/>
                <a:gd name="connsiteY30" fmla="*/ 83127 h 1884493"/>
                <a:gd name="connsiteX31" fmla="*/ 145473 w 3476032"/>
                <a:gd name="connsiteY31" fmla="*/ 41564 h 1884493"/>
                <a:gd name="connsiteX32" fmla="*/ 62346 w 3476032"/>
                <a:gd name="connsiteY32" fmla="*/ 20782 h 1884493"/>
                <a:gd name="connsiteX33" fmla="*/ 62346 w 3476032"/>
                <a:gd name="connsiteY33" fmla="*/ 0 h 1884493"/>
                <a:gd name="connsiteX34" fmla="*/ 0 w 3476032"/>
                <a:gd name="connsiteY34" fmla="*/ 270164 h 1884493"/>
                <a:gd name="connsiteX0" fmla="*/ 0 w 3476032"/>
                <a:gd name="connsiteY0" fmla="*/ 290216 h 1904545"/>
                <a:gd name="connsiteX1" fmla="*/ 57150 w 3476032"/>
                <a:gd name="connsiteY1" fmla="*/ 331779 h 1904545"/>
                <a:gd name="connsiteX2" fmla="*/ 124691 w 3476032"/>
                <a:gd name="connsiteY2" fmla="*/ 362952 h 1904545"/>
                <a:gd name="connsiteX3" fmla="*/ 228600 w 3476032"/>
                <a:gd name="connsiteY3" fmla="*/ 383734 h 1904545"/>
                <a:gd name="connsiteX4" fmla="*/ 268524 w 3476032"/>
                <a:gd name="connsiteY4" fmla="*/ 425753 h 1904545"/>
                <a:gd name="connsiteX5" fmla="*/ 368877 w 3476032"/>
                <a:gd name="connsiteY5" fmla="*/ 451275 h 1904545"/>
                <a:gd name="connsiteX6" fmla="*/ 493568 w 3476032"/>
                <a:gd name="connsiteY6" fmla="*/ 513620 h 1904545"/>
                <a:gd name="connsiteX7" fmla="*/ 742950 w 3476032"/>
                <a:gd name="connsiteY7" fmla="*/ 596748 h 1904545"/>
                <a:gd name="connsiteX8" fmla="*/ 1055406 w 3476032"/>
                <a:gd name="connsiteY8" fmla="*/ 723079 h 1904545"/>
                <a:gd name="connsiteX9" fmla="*/ 1232508 w 3476032"/>
                <a:gd name="connsiteY9" fmla="*/ 787794 h 1904545"/>
                <a:gd name="connsiteX10" fmla="*/ 1823878 w 3476032"/>
                <a:gd name="connsiteY10" fmla="*/ 1060784 h 1904545"/>
                <a:gd name="connsiteX11" fmla="*/ 2447788 w 3476032"/>
                <a:gd name="connsiteY11" fmla="*/ 1352914 h 1904545"/>
                <a:gd name="connsiteX12" fmla="*/ 2739007 w 3476032"/>
                <a:gd name="connsiteY12" fmla="*/ 1508778 h 1904545"/>
                <a:gd name="connsiteX13" fmla="*/ 2846199 w 3476032"/>
                <a:gd name="connsiteY13" fmla="*/ 1551527 h 1904545"/>
                <a:gd name="connsiteX14" fmla="*/ 3183902 w 3476032"/>
                <a:gd name="connsiteY14" fmla="*/ 1722247 h 1904545"/>
                <a:gd name="connsiteX15" fmla="*/ 3381330 w 3476032"/>
                <a:gd name="connsiteY15" fmla="*/ 1856600 h 1904545"/>
                <a:gd name="connsiteX16" fmla="*/ 3431188 w 3476032"/>
                <a:gd name="connsiteY16" fmla="*/ 1904545 h 1904545"/>
                <a:gd name="connsiteX17" fmla="*/ 3476032 w 3476032"/>
                <a:gd name="connsiteY17" fmla="*/ 1530744 h 1904545"/>
                <a:gd name="connsiteX18" fmla="*/ 3132859 w 3476032"/>
                <a:gd name="connsiteY18" fmla="*/ 1381261 h 1904545"/>
                <a:gd name="connsiteX19" fmla="*/ 2826327 w 3476032"/>
                <a:gd name="connsiteY19" fmla="*/ 1225398 h 1904545"/>
                <a:gd name="connsiteX20" fmla="*/ 2431473 w 3476032"/>
                <a:gd name="connsiteY20" fmla="*/ 1038361 h 1904545"/>
                <a:gd name="connsiteX21" fmla="*/ 2088573 w 3476032"/>
                <a:gd name="connsiteY21" fmla="*/ 861716 h 1904545"/>
                <a:gd name="connsiteX22" fmla="*/ 1704109 w 3476032"/>
                <a:gd name="connsiteY22" fmla="*/ 695461 h 1904545"/>
                <a:gd name="connsiteX23" fmla="*/ 1470314 w 3476032"/>
                <a:gd name="connsiteY23" fmla="*/ 581161 h 1904545"/>
                <a:gd name="connsiteX24" fmla="*/ 1101436 w 3476032"/>
                <a:gd name="connsiteY24" fmla="*/ 440884 h 1904545"/>
                <a:gd name="connsiteX25" fmla="*/ 909205 w 3476032"/>
                <a:gd name="connsiteY25" fmla="*/ 357757 h 1904545"/>
                <a:gd name="connsiteX26" fmla="*/ 706582 w 3476032"/>
                <a:gd name="connsiteY26" fmla="*/ 279825 h 1904545"/>
                <a:gd name="connsiteX27" fmla="*/ 592282 w 3476032"/>
                <a:gd name="connsiteY27" fmla="*/ 238261 h 1904545"/>
                <a:gd name="connsiteX28" fmla="*/ 457200 w 3476032"/>
                <a:gd name="connsiteY28" fmla="*/ 175916 h 1904545"/>
                <a:gd name="connsiteX29" fmla="*/ 337705 w 3476032"/>
                <a:gd name="connsiteY29" fmla="*/ 144743 h 1904545"/>
                <a:gd name="connsiteX30" fmla="*/ 207818 w 3476032"/>
                <a:gd name="connsiteY30" fmla="*/ 103179 h 1904545"/>
                <a:gd name="connsiteX31" fmla="*/ 145473 w 3476032"/>
                <a:gd name="connsiteY31" fmla="*/ 61616 h 1904545"/>
                <a:gd name="connsiteX32" fmla="*/ 62346 w 3476032"/>
                <a:gd name="connsiteY32" fmla="*/ 40834 h 1904545"/>
                <a:gd name="connsiteX33" fmla="*/ 38283 w 3476032"/>
                <a:gd name="connsiteY33" fmla="*/ 0 h 1904545"/>
                <a:gd name="connsiteX34" fmla="*/ 0 w 3476032"/>
                <a:gd name="connsiteY34" fmla="*/ 290216 h 1904545"/>
                <a:gd name="connsiteX0" fmla="*/ 0 w 3492074"/>
                <a:gd name="connsiteY0" fmla="*/ 302248 h 1904545"/>
                <a:gd name="connsiteX1" fmla="*/ 73192 w 3492074"/>
                <a:gd name="connsiteY1" fmla="*/ 331779 h 1904545"/>
                <a:gd name="connsiteX2" fmla="*/ 140733 w 3492074"/>
                <a:gd name="connsiteY2" fmla="*/ 362952 h 1904545"/>
                <a:gd name="connsiteX3" fmla="*/ 244642 w 3492074"/>
                <a:gd name="connsiteY3" fmla="*/ 383734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71448 w 3492074"/>
                <a:gd name="connsiteY8" fmla="*/ 723079 h 1904545"/>
                <a:gd name="connsiteX9" fmla="*/ 1248550 w 3492074"/>
                <a:gd name="connsiteY9" fmla="*/ 787794 h 1904545"/>
                <a:gd name="connsiteX10" fmla="*/ 1839920 w 3492074"/>
                <a:gd name="connsiteY10" fmla="*/ 1060784 h 1904545"/>
                <a:gd name="connsiteX11" fmla="*/ 2463830 w 3492074"/>
                <a:gd name="connsiteY11" fmla="*/ 1352914 h 1904545"/>
                <a:gd name="connsiteX12" fmla="*/ 2755049 w 3492074"/>
                <a:gd name="connsiteY12" fmla="*/ 1508778 h 1904545"/>
                <a:gd name="connsiteX13" fmla="*/ 2862241 w 3492074"/>
                <a:gd name="connsiteY13" fmla="*/ 1551527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44743 h 1904545"/>
                <a:gd name="connsiteX30" fmla="*/ 223860 w 3492074"/>
                <a:gd name="connsiteY30" fmla="*/ 103179 h 1904545"/>
                <a:gd name="connsiteX31" fmla="*/ 161515 w 3492074"/>
                <a:gd name="connsiteY31" fmla="*/ 61616 h 1904545"/>
                <a:gd name="connsiteX32" fmla="*/ 78388 w 3492074"/>
                <a:gd name="connsiteY32" fmla="*/ 40834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73192 w 3492074"/>
                <a:gd name="connsiteY1" fmla="*/ 331779 h 1904545"/>
                <a:gd name="connsiteX2" fmla="*/ 140733 w 3492074"/>
                <a:gd name="connsiteY2" fmla="*/ 362952 h 1904545"/>
                <a:gd name="connsiteX3" fmla="*/ 236621 w 3492074"/>
                <a:gd name="connsiteY3" fmla="*/ 391756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71448 w 3492074"/>
                <a:gd name="connsiteY8" fmla="*/ 723079 h 1904545"/>
                <a:gd name="connsiteX9" fmla="*/ 1248550 w 3492074"/>
                <a:gd name="connsiteY9" fmla="*/ 787794 h 1904545"/>
                <a:gd name="connsiteX10" fmla="*/ 1839920 w 3492074"/>
                <a:gd name="connsiteY10" fmla="*/ 1060784 h 1904545"/>
                <a:gd name="connsiteX11" fmla="*/ 2463830 w 3492074"/>
                <a:gd name="connsiteY11" fmla="*/ 1352914 h 1904545"/>
                <a:gd name="connsiteX12" fmla="*/ 2755049 w 3492074"/>
                <a:gd name="connsiteY12" fmla="*/ 1508778 h 1904545"/>
                <a:gd name="connsiteX13" fmla="*/ 2862241 w 3492074"/>
                <a:gd name="connsiteY13" fmla="*/ 1551527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44743 h 1904545"/>
                <a:gd name="connsiteX30" fmla="*/ 223860 w 3492074"/>
                <a:gd name="connsiteY30" fmla="*/ 103179 h 1904545"/>
                <a:gd name="connsiteX31" fmla="*/ 161515 w 3492074"/>
                <a:gd name="connsiteY31" fmla="*/ 61616 h 1904545"/>
                <a:gd name="connsiteX32" fmla="*/ 78388 w 3492074"/>
                <a:gd name="connsiteY32" fmla="*/ 40834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73192 w 3492074"/>
                <a:gd name="connsiteY1" fmla="*/ 331779 h 1904545"/>
                <a:gd name="connsiteX2" fmla="*/ 140733 w 3492074"/>
                <a:gd name="connsiteY2" fmla="*/ 362952 h 1904545"/>
                <a:gd name="connsiteX3" fmla="*/ 236621 w 3492074"/>
                <a:gd name="connsiteY3" fmla="*/ 391756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71448 w 3492074"/>
                <a:gd name="connsiteY8" fmla="*/ 723079 h 1904545"/>
                <a:gd name="connsiteX9" fmla="*/ 1248550 w 3492074"/>
                <a:gd name="connsiteY9" fmla="*/ 787794 h 1904545"/>
                <a:gd name="connsiteX10" fmla="*/ 1839920 w 3492074"/>
                <a:gd name="connsiteY10" fmla="*/ 1060784 h 1904545"/>
                <a:gd name="connsiteX11" fmla="*/ 2463830 w 3492074"/>
                <a:gd name="connsiteY11" fmla="*/ 1352914 h 1904545"/>
                <a:gd name="connsiteX12" fmla="*/ 2755049 w 3492074"/>
                <a:gd name="connsiteY12" fmla="*/ 1508778 h 1904545"/>
                <a:gd name="connsiteX13" fmla="*/ 2862241 w 3492074"/>
                <a:gd name="connsiteY13" fmla="*/ 1551527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44743 h 1904545"/>
                <a:gd name="connsiteX30" fmla="*/ 228320 w 3492074"/>
                <a:gd name="connsiteY30" fmla="*/ 89798 h 1904545"/>
                <a:gd name="connsiteX31" fmla="*/ 161515 w 3492074"/>
                <a:gd name="connsiteY31" fmla="*/ 61616 h 1904545"/>
                <a:gd name="connsiteX32" fmla="*/ 78388 w 3492074"/>
                <a:gd name="connsiteY32" fmla="*/ 40834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73192 w 3492074"/>
                <a:gd name="connsiteY1" fmla="*/ 331779 h 1904545"/>
                <a:gd name="connsiteX2" fmla="*/ 140733 w 3492074"/>
                <a:gd name="connsiteY2" fmla="*/ 362952 h 1904545"/>
                <a:gd name="connsiteX3" fmla="*/ 236621 w 3492074"/>
                <a:gd name="connsiteY3" fmla="*/ 391756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71448 w 3492074"/>
                <a:gd name="connsiteY8" fmla="*/ 723079 h 1904545"/>
                <a:gd name="connsiteX9" fmla="*/ 1248550 w 3492074"/>
                <a:gd name="connsiteY9" fmla="*/ 787794 h 1904545"/>
                <a:gd name="connsiteX10" fmla="*/ 1839920 w 3492074"/>
                <a:gd name="connsiteY10" fmla="*/ 1060784 h 1904545"/>
                <a:gd name="connsiteX11" fmla="*/ 2463830 w 3492074"/>
                <a:gd name="connsiteY11" fmla="*/ 1352914 h 1904545"/>
                <a:gd name="connsiteX12" fmla="*/ 2755049 w 3492074"/>
                <a:gd name="connsiteY12" fmla="*/ 1508778 h 1904545"/>
                <a:gd name="connsiteX13" fmla="*/ 2862241 w 3492074"/>
                <a:gd name="connsiteY13" fmla="*/ 1551527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44743 h 1904545"/>
                <a:gd name="connsiteX30" fmla="*/ 228320 w 3492074"/>
                <a:gd name="connsiteY30" fmla="*/ 89798 h 1904545"/>
                <a:gd name="connsiteX31" fmla="*/ 161515 w 3492074"/>
                <a:gd name="connsiteY31" fmla="*/ 61616 h 1904545"/>
                <a:gd name="connsiteX32" fmla="*/ 91770 w 3492074"/>
                <a:gd name="connsiteY32" fmla="*/ 31913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57481 w 3492074"/>
                <a:gd name="connsiteY1" fmla="*/ 338064 h 1904545"/>
                <a:gd name="connsiteX2" fmla="*/ 140733 w 3492074"/>
                <a:gd name="connsiteY2" fmla="*/ 362952 h 1904545"/>
                <a:gd name="connsiteX3" fmla="*/ 236621 w 3492074"/>
                <a:gd name="connsiteY3" fmla="*/ 391756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71448 w 3492074"/>
                <a:gd name="connsiteY8" fmla="*/ 723079 h 1904545"/>
                <a:gd name="connsiteX9" fmla="*/ 1248550 w 3492074"/>
                <a:gd name="connsiteY9" fmla="*/ 787794 h 1904545"/>
                <a:gd name="connsiteX10" fmla="*/ 1839920 w 3492074"/>
                <a:gd name="connsiteY10" fmla="*/ 1060784 h 1904545"/>
                <a:gd name="connsiteX11" fmla="*/ 2463830 w 3492074"/>
                <a:gd name="connsiteY11" fmla="*/ 1352914 h 1904545"/>
                <a:gd name="connsiteX12" fmla="*/ 2755049 w 3492074"/>
                <a:gd name="connsiteY12" fmla="*/ 1508778 h 1904545"/>
                <a:gd name="connsiteX13" fmla="*/ 2862241 w 3492074"/>
                <a:gd name="connsiteY13" fmla="*/ 1551527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44743 h 1904545"/>
                <a:gd name="connsiteX30" fmla="*/ 228320 w 3492074"/>
                <a:gd name="connsiteY30" fmla="*/ 89798 h 1904545"/>
                <a:gd name="connsiteX31" fmla="*/ 161515 w 3492074"/>
                <a:gd name="connsiteY31" fmla="*/ 61616 h 1904545"/>
                <a:gd name="connsiteX32" fmla="*/ 91770 w 3492074"/>
                <a:gd name="connsiteY32" fmla="*/ 31913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57481 w 3492074"/>
                <a:gd name="connsiteY1" fmla="*/ 338064 h 1904545"/>
                <a:gd name="connsiteX2" fmla="*/ 140733 w 3492074"/>
                <a:gd name="connsiteY2" fmla="*/ 362952 h 1904545"/>
                <a:gd name="connsiteX3" fmla="*/ 233479 w 3492074"/>
                <a:gd name="connsiteY3" fmla="*/ 398041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71448 w 3492074"/>
                <a:gd name="connsiteY8" fmla="*/ 723079 h 1904545"/>
                <a:gd name="connsiteX9" fmla="*/ 1248550 w 3492074"/>
                <a:gd name="connsiteY9" fmla="*/ 787794 h 1904545"/>
                <a:gd name="connsiteX10" fmla="*/ 1839920 w 3492074"/>
                <a:gd name="connsiteY10" fmla="*/ 1060784 h 1904545"/>
                <a:gd name="connsiteX11" fmla="*/ 2463830 w 3492074"/>
                <a:gd name="connsiteY11" fmla="*/ 1352914 h 1904545"/>
                <a:gd name="connsiteX12" fmla="*/ 2755049 w 3492074"/>
                <a:gd name="connsiteY12" fmla="*/ 1508778 h 1904545"/>
                <a:gd name="connsiteX13" fmla="*/ 2862241 w 3492074"/>
                <a:gd name="connsiteY13" fmla="*/ 1551527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44743 h 1904545"/>
                <a:gd name="connsiteX30" fmla="*/ 228320 w 3492074"/>
                <a:gd name="connsiteY30" fmla="*/ 89798 h 1904545"/>
                <a:gd name="connsiteX31" fmla="*/ 161515 w 3492074"/>
                <a:gd name="connsiteY31" fmla="*/ 61616 h 1904545"/>
                <a:gd name="connsiteX32" fmla="*/ 91770 w 3492074"/>
                <a:gd name="connsiteY32" fmla="*/ 31913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57481 w 3492074"/>
                <a:gd name="connsiteY1" fmla="*/ 338064 h 1904545"/>
                <a:gd name="connsiteX2" fmla="*/ 140733 w 3492074"/>
                <a:gd name="connsiteY2" fmla="*/ 362952 h 1904545"/>
                <a:gd name="connsiteX3" fmla="*/ 233479 w 3492074"/>
                <a:gd name="connsiteY3" fmla="*/ 398041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62021 w 3492074"/>
                <a:gd name="connsiteY8" fmla="*/ 735648 h 1904545"/>
                <a:gd name="connsiteX9" fmla="*/ 1248550 w 3492074"/>
                <a:gd name="connsiteY9" fmla="*/ 787794 h 1904545"/>
                <a:gd name="connsiteX10" fmla="*/ 1839920 w 3492074"/>
                <a:gd name="connsiteY10" fmla="*/ 1060784 h 1904545"/>
                <a:gd name="connsiteX11" fmla="*/ 2463830 w 3492074"/>
                <a:gd name="connsiteY11" fmla="*/ 1352914 h 1904545"/>
                <a:gd name="connsiteX12" fmla="*/ 2755049 w 3492074"/>
                <a:gd name="connsiteY12" fmla="*/ 1508778 h 1904545"/>
                <a:gd name="connsiteX13" fmla="*/ 2862241 w 3492074"/>
                <a:gd name="connsiteY13" fmla="*/ 1551527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44743 h 1904545"/>
                <a:gd name="connsiteX30" fmla="*/ 228320 w 3492074"/>
                <a:gd name="connsiteY30" fmla="*/ 89798 h 1904545"/>
                <a:gd name="connsiteX31" fmla="*/ 161515 w 3492074"/>
                <a:gd name="connsiteY31" fmla="*/ 61616 h 1904545"/>
                <a:gd name="connsiteX32" fmla="*/ 91770 w 3492074"/>
                <a:gd name="connsiteY32" fmla="*/ 31913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57481 w 3492074"/>
                <a:gd name="connsiteY1" fmla="*/ 338064 h 1904545"/>
                <a:gd name="connsiteX2" fmla="*/ 140733 w 3492074"/>
                <a:gd name="connsiteY2" fmla="*/ 362952 h 1904545"/>
                <a:gd name="connsiteX3" fmla="*/ 233479 w 3492074"/>
                <a:gd name="connsiteY3" fmla="*/ 398041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62021 w 3492074"/>
                <a:gd name="connsiteY8" fmla="*/ 735648 h 1904545"/>
                <a:gd name="connsiteX9" fmla="*/ 1248550 w 3492074"/>
                <a:gd name="connsiteY9" fmla="*/ 794079 h 1904545"/>
                <a:gd name="connsiteX10" fmla="*/ 1839920 w 3492074"/>
                <a:gd name="connsiteY10" fmla="*/ 1060784 h 1904545"/>
                <a:gd name="connsiteX11" fmla="*/ 2463830 w 3492074"/>
                <a:gd name="connsiteY11" fmla="*/ 1352914 h 1904545"/>
                <a:gd name="connsiteX12" fmla="*/ 2755049 w 3492074"/>
                <a:gd name="connsiteY12" fmla="*/ 1508778 h 1904545"/>
                <a:gd name="connsiteX13" fmla="*/ 2862241 w 3492074"/>
                <a:gd name="connsiteY13" fmla="*/ 1551527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44743 h 1904545"/>
                <a:gd name="connsiteX30" fmla="*/ 228320 w 3492074"/>
                <a:gd name="connsiteY30" fmla="*/ 89798 h 1904545"/>
                <a:gd name="connsiteX31" fmla="*/ 161515 w 3492074"/>
                <a:gd name="connsiteY31" fmla="*/ 61616 h 1904545"/>
                <a:gd name="connsiteX32" fmla="*/ 91770 w 3492074"/>
                <a:gd name="connsiteY32" fmla="*/ 31913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57481 w 3492074"/>
                <a:gd name="connsiteY1" fmla="*/ 338064 h 1904545"/>
                <a:gd name="connsiteX2" fmla="*/ 140733 w 3492074"/>
                <a:gd name="connsiteY2" fmla="*/ 362952 h 1904545"/>
                <a:gd name="connsiteX3" fmla="*/ 233479 w 3492074"/>
                <a:gd name="connsiteY3" fmla="*/ 398041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62021 w 3492074"/>
                <a:gd name="connsiteY8" fmla="*/ 735648 h 1904545"/>
                <a:gd name="connsiteX9" fmla="*/ 1248550 w 3492074"/>
                <a:gd name="connsiteY9" fmla="*/ 794079 h 1904545"/>
                <a:gd name="connsiteX10" fmla="*/ 1830493 w 3492074"/>
                <a:gd name="connsiteY10" fmla="*/ 1067069 h 1904545"/>
                <a:gd name="connsiteX11" fmla="*/ 2463830 w 3492074"/>
                <a:gd name="connsiteY11" fmla="*/ 1352914 h 1904545"/>
                <a:gd name="connsiteX12" fmla="*/ 2755049 w 3492074"/>
                <a:gd name="connsiteY12" fmla="*/ 1508778 h 1904545"/>
                <a:gd name="connsiteX13" fmla="*/ 2862241 w 3492074"/>
                <a:gd name="connsiteY13" fmla="*/ 1551527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44743 h 1904545"/>
                <a:gd name="connsiteX30" fmla="*/ 228320 w 3492074"/>
                <a:gd name="connsiteY30" fmla="*/ 89798 h 1904545"/>
                <a:gd name="connsiteX31" fmla="*/ 161515 w 3492074"/>
                <a:gd name="connsiteY31" fmla="*/ 61616 h 1904545"/>
                <a:gd name="connsiteX32" fmla="*/ 91770 w 3492074"/>
                <a:gd name="connsiteY32" fmla="*/ 31913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57481 w 3492074"/>
                <a:gd name="connsiteY1" fmla="*/ 338064 h 1904545"/>
                <a:gd name="connsiteX2" fmla="*/ 140733 w 3492074"/>
                <a:gd name="connsiteY2" fmla="*/ 362952 h 1904545"/>
                <a:gd name="connsiteX3" fmla="*/ 233479 w 3492074"/>
                <a:gd name="connsiteY3" fmla="*/ 398041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62021 w 3492074"/>
                <a:gd name="connsiteY8" fmla="*/ 735648 h 1904545"/>
                <a:gd name="connsiteX9" fmla="*/ 1248550 w 3492074"/>
                <a:gd name="connsiteY9" fmla="*/ 794079 h 1904545"/>
                <a:gd name="connsiteX10" fmla="*/ 1830493 w 3492074"/>
                <a:gd name="connsiteY10" fmla="*/ 1067069 h 1904545"/>
                <a:gd name="connsiteX11" fmla="*/ 2463830 w 3492074"/>
                <a:gd name="connsiteY11" fmla="*/ 1356056 h 1904545"/>
                <a:gd name="connsiteX12" fmla="*/ 2755049 w 3492074"/>
                <a:gd name="connsiteY12" fmla="*/ 1508778 h 1904545"/>
                <a:gd name="connsiteX13" fmla="*/ 2862241 w 3492074"/>
                <a:gd name="connsiteY13" fmla="*/ 1551527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44743 h 1904545"/>
                <a:gd name="connsiteX30" fmla="*/ 228320 w 3492074"/>
                <a:gd name="connsiteY30" fmla="*/ 89798 h 1904545"/>
                <a:gd name="connsiteX31" fmla="*/ 161515 w 3492074"/>
                <a:gd name="connsiteY31" fmla="*/ 61616 h 1904545"/>
                <a:gd name="connsiteX32" fmla="*/ 91770 w 3492074"/>
                <a:gd name="connsiteY32" fmla="*/ 31913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44912 w 3492074"/>
                <a:gd name="connsiteY1" fmla="*/ 341206 h 1904545"/>
                <a:gd name="connsiteX2" fmla="*/ 140733 w 3492074"/>
                <a:gd name="connsiteY2" fmla="*/ 362952 h 1904545"/>
                <a:gd name="connsiteX3" fmla="*/ 233479 w 3492074"/>
                <a:gd name="connsiteY3" fmla="*/ 398041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62021 w 3492074"/>
                <a:gd name="connsiteY8" fmla="*/ 735648 h 1904545"/>
                <a:gd name="connsiteX9" fmla="*/ 1248550 w 3492074"/>
                <a:gd name="connsiteY9" fmla="*/ 794079 h 1904545"/>
                <a:gd name="connsiteX10" fmla="*/ 1830493 w 3492074"/>
                <a:gd name="connsiteY10" fmla="*/ 1067069 h 1904545"/>
                <a:gd name="connsiteX11" fmla="*/ 2463830 w 3492074"/>
                <a:gd name="connsiteY11" fmla="*/ 1356056 h 1904545"/>
                <a:gd name="connsiteX12" fmla="*/ 2755049 w 3492074"/>
                <a:gd name="connsiteY12" fmla="*/ 1508778 h 1904545"/>
                <a:gd name="connsiteX13" fmla="*/ 2862241 w 3492074"/>
                <a:gd name="connsiteY13" fmla="*/ 1551527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44743 h 1904545"/>
                <a:gd name="connsiteX30" fmla="*/ 228320 w 3492074"/>
                <a:gd name="connsiteY30" fmla="*/ 89798 h 1904545"/>
                <a:gd name="connsiteX31" fmla="*/ 161515 w 3492074"/>
                <a:gd name="connsiteY31" fmla="*/ 61616 h 1904545"/>
                <a:gd name="connsiteX32" fmla="*/ 91770 w 3492074"/>
                <a:gd name="connsiteY32" fmla="*/ 31913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44912 w 3492074"/>
                <a:gd name="connsiteY1" fmla="*/ 341206 h 1904545"/>
                <a:gd name="connsiteX2" fmla="*/ 140733 w 3492074"/>
                <a:gd name="connsiteY2" fmla="*/ 362952 h 1904545"/>
                <a:gd name="connsiteX3" fmla="*/ 233479 w 3492074"/>
                <a:gd name="connsiteY3" fmla="*/ 398041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62021 w 3492074"/>
                <a:gd name="connsiteY8" fmla="*/ 735648 h 1904545"/>
                <a:gd name="connsiteX9" fmla="*/ 1248550 w 3492074"/>
                <a:gd name="connsiteY9" fmla="*/ 794079 h 1904545"/>
                <a:gd name="connsiteX10" fmla="*/ 1830493 w 3492074"/>
                <a:gd name="connsiteY10" fmla="*/ 1067069 h 1904545"/>
                <a:gd name="connsiteX11" fmla="*/ 2463830 w 3492074"/>
                <a:gd name="connsiteY11" fmla="*/ 1356056 h 1904545"/>
                <a:gd name="connsiteX12" fmla="*/ 2751907 w 3492074"/>
                <a:gd name="connsiteY12" fmla="*/ 1518204 h 1904545"/>
                <a:gd name="connsiteX13" fmla="*/ 2862241 w 3492074"/>
                <a:gd name="connsiteY13" fmla="*/ 1551527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44743 h 1904545"/>
                <a:gd name="connsiteX30" fmla="*/ 228320 w 3492074"/>
                <a:gd name="connsiteY30" fmla="*/ 89798 h 1904545"/>
                <a:gd name="connsiteX31" fmla="*/ 161515 w 3492074"/>
                <a:gd name="connsiteY31" fmla="*/ 61616 h 1904545"/>
                <a:gd name="connsiteX32" fmla="*/ 91770 w 3492074"/>
                <a:gd name="connsiteY32" fmla="*/ 31913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44912 w 3492074"/>
                <a:gd name="connsiteY1" fmla="*/ 341206 h 1904545"/>
                <a:gd name="connsiteX2" fmla="*/ 140733 w 3492074"/>
                <a:gd name="connsiteY2" fmla="*/ 362952 h 1904545"/>
                <a:gd name="connsiteX3" fmla="*/ 233479 w 3492074"/>
                <a:gd name="connsiteY3" fmla="*/ 398041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62021 w 3492074"/>
                <a:gd name="connsiteY8" fmla="*/ 735648 h 1904545"/>
                <a:gd name="connsiteX9" fmla="*/ 1248550 w 3492074"/>
                <a:gd name="connsiteY9" fmla="*/ 794079 h 1904545"/>
                <a:gd name="connsiteX10" fmla="*/ 1830493 w 3492074"/>
                <a:gd name="connsiteY10" fmla="*/ 1067069 h 1904545"/>
                <a:gd name="connsiteX11" fmla="*/ 2463830 w 3492074"/>
                <a:gd name="connsiteY11" fmla="*/ 1356056 h 1904545"/>
                <a:gd name="connsiteX12" fmla="*/ 2751907 w 3492074"/>
                <a:gd name="connsiteY12" fmla="*/ 1518204 h 1904545"/>
                <a:gd name="connsiteX13" fmla="*/ 2859099 w 3492074"/>
                <a:gd name="connsiteY13" fmla="*/ 1560954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44743 h 1904545"/>
                <a:gd name="connsiteX30" fmla="*/ 228320 w 3492074"/>
                <a:gd name="connsiteY30" fmla="*/ 89798 h 1904545"/>
                <a:gd name="connsiteX31" fmla="*/ 161515 w 3492074"/>
                <a:gd name="connsiteY31" fmla="*/ 61616 h 1904545"/>
                <a:gd name="connsiteX32" fmla="*/ 91770 w 3492074"/>
                <a:gd name="connsiteY32" fmla="*/ 31913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44912 w 3492074"/>
                <a:gd name="connsiteY1" fmla="*/ 341206 h 1904545"/>
                <a:gd name="connsiteX2" fmla="*/ 140733 w 3492074"/>
                <a:gd name="connsiteY2" fmla="*/ 362952 h 1904545"/>
                <a:gd name="connsiteX3" fmla="*/ 233479 w 3492074"/>
                <a:gd name="connsiteY3" fmla="*/ 398041 h 1904545"/>
                <a:gd name="connsiteX4" fmla="*/ 284566 w 3492074"/>
                <a:gd name="connsiteY4" fmla="*/ 425753 h 1904545"/>
                <a:gd name="connsiteX5" fmla="*/ 384919 w 3492074"/>
                <a:gd name="connsiteY5" fmla="*/ 451275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62021 w 3492074"/>
                <a:gd name="connsiteY8" fmla="*/ 735648 h 1904545"/>
                <a:gd name="connsiteX9" fmla="*/ 1248550 w 3492074"/>
                <a:gd name="connsiteY9" fmla="*/ 794079 h 1904545"/>
                <a:gd name="connsiteX10" fmla="*/ 1830493 w 3492074"/>
                <a:gd name="connsiteY10" fmla="*/ 1067069 h 1904545"/>
                <a:gd name="connsiteX11" fmla="*/ 2463830 w 3492074"/>
                <a:gd name="connsiteY11" fmla="*/ 1356056 h 1904545"/>
                <a:gd name="connsiteX12" fmla="*/ 2751907 w 3492074"/>
                <a:gd name="connsiteY12" fmla="*/ 1518204 h 1904545"/>
                <a:gd name="connsiteX13" fmla="*/ 2859099 w 3492074"/>
                <a:gd name="connsiteY13" fmla="*/ 1560954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34732 h 1904545"/>
                <a:gd name="connsiteX30" fmla="*/ 228320 w 3492074"/>
                <a:gd name="connsiteY30" fmla="*/ 89798 h 1904545"/>
                <a:gd name="connsiteX31" fmla="*/ 161515 w 3492074"/>
                <a:gd name="connsiteY31" fmla="*/ 61616 h 1904545"/>
                <a:gd name="connsiteX32" fmla="*/ 91770 w 3492074"/>
                <a:gd name="connsiteY32" fmla="*/ 31913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  <a:gd name="connsiteX0" fmla="*/ 0 w 3492074"/>
                <a:gd name="connsiteY0" fmla="*/ 302248 h 1904545"/>
                <a:gd name="connsiteX1" fmla="*/ 44912 w 3492074"/>
                <a:gd name="connsiteY1" fmla="*/ 341206 h 1904545"/>
                <a:gd name="connsiteX2" fmla="*/ 140733 w 3492074"/>
                <a:gd name="connsiteY2" fmla="*/ 362952 h 1904545"/>
                <a:gd name="connsiteX3" fmla="*/ 233479 w 3492074"/>
                <a:gd name="connsiteY3" fmla="*/ 398041 h 1904545"/>
                <a:gd name="connsiteX4" fmla="*/ 284566 w 3492074"/>
                <a:gd name="connsiteY4" fmla="*/ 425753 h 1904545"/>
                <a:gd name="connsiteX5" fmla="*/ 384919 w 3492074"/>
                <a:gd name="connsiteY5" fmla="*/ 457950 h 1904545"/>
                <a:gd name="connsiteX6" fmla="*/ 509610 w 3492074"/>
                <a:gd name="connsiteY6" fmla="*/ 513620 h 1904545"/>
                <a:gd name="connsiteX7" fmla="*/ 758992 w 3492074"/>
                <a:gd name="connsiteY7" fmla="*/ 596748 h 1904545"/>
                <a:gd name="connsiteX8" fmla="*/ 1062021 w 3492074"/>
                <a:gd name="connsiteY8" fmla="*/ 735648 h 1904545"/>
                <a:gd name="connsiteX9" fmla="*/ 1248550 w 3492074"/>
                <a:gd name="connsiteY9" fmla="*/ 794079 h 1904545"/>
                <a:gd name="connsiteX10" fmla="*/ 1830493 w 3492074"/>
                <a:gd name="connsiteY10" fmla="*/ 1067069 h 1904545"/>
                <a:gd name="connsiteX11" fmla="*/ 2463830 w 3492074"/>
                <a:gd name="connsiteY11" fmla="*/ 1356056 h 1904545"/>
                <a:gd name="connsiteX12" fmla="*/ 2751907 w 3492074"/>
                <a:gd name="connsiteY12" fmla="*/ 1518204 h 1904545"/>
                <a:gd name="connsiteX13" fmla="*/ 2859099 w 3492074"/>
                <a:gd name="connsiteY13" fmla="*/ 1560954 h 1904545"/>
                <a:gd name="connsiteX14" fmla="*/ 3199944 w 3492074"/>
                <a:gd name="connsiteY14" fmla="*/ 1722247 h 1904545"/>
                <a:gd name="connsiteX15" fmla="*/ 3397372 w 3492074"/>
                <a:gd name="connsiteY15" fmla="*/ 1856600 h 1904545"/>
                <a:gd name="connsiteX16" fmla="*/ 3447230 w 3492074"/>
                <a:gd name="connsiteY16" fmla="*/ 1904545 h 1904545"/>
                <a:gd name="connsiteX17" fmla="*/ 3492074 w 3492074"/>
                <a:gd name="connsiteY17" fmla="*/ 1530744 h 1904545"/>
                <a:gd name="connsiteX18" fmla="*/ 3148901 w 3492074"/>
                <a:gd name="connsiteY18" fmla="*/ 1381261 h 1904545"/>
                <a:gd name="connsiteX19" fmla="*/ 2842369 w 3492074"/>
                <a:gd name="connsiteY19" fmla="*/ 1225398 h 1904545"/>
                <a:gd name="connsiteX20" fmla="*/ 2447515 w 3492074"/>
                <a:gd name="connsiteY20" fmla="*/ 1038361 h 1904545"/>
                <a:gd name="connsiteX21" fmla="*/ 2104615 w 3492074"/>
                <a:gd name="connsiteY21" fmla="*/ 861716 h 1904545"/>
                <a:gd name="connsiteX22" fmla="*/ 1720151 w 3492074"/>
                <a:gd name="connsiteY22" fmla="*/ 695461 h 1904545"/>
                <a:gd name="connsiteX23" fmla="*/ 1486356 w 3492074"/>
                <a:gd name="connsiteY23" fmla="*/ 581161 h 1904545"/>
                <a:gd name="connsiteX24" fmla="*/ 1117478 w 3492074"/>
                <a:gd name="connsiteY24" fmla="*/ 440884 h 1904545"/>
                <a:gd name="connsiteX25" fmla="*/ 925247 w 3492074"/>
                <a:gd name="connsiteY25" fmla="*/ 357757 h 1904545"/>
                <a:gd name="connsiteX26" fmla="*/ 722624 w 3492074"/>
                <a:gd name="connsiteY26" fmla="*/ 279825 h 1904545"/>
                <a:gd name="connsiteX27" fmla="*/ 608324 w 3492074"/>
                <a:gd name="connsiteY27" fmla="*/ 238261 h 1904545"/>
                <a:gd name="connsiteX28" fmla="*/ 473242 w 3492074"/>
                <a:gd name="connsiteY28" fmla="*/ 175916 h 1904545"/>
                <a:gd name="connsiteX29" fmla="*/ 353747 w 3492074"/>
                <a:gd name="connsiteY29" fmla="*/ 134732 h 1904545"/>
                <a:gd name="connsiteX30" fmla="*/ 228320 w 3492074"/>
                <a:gd name="connsiteY30" fmla="*/ 89798 h 1904545"/>
                <a:gd name="connsiteX31" fmla="*/ 161515 w 3492074"/>
                <a:gd name="connsiteY31" fmla="*/ 61616 h 1904545"/>
                <a:gd name="connsiteX32" fmla="*/ 91770 w 3492074"/>
                <a:gd name="connsiteY32" fmla="*/ 31913 h 1904545"/>
                <a:gd name="connsiteX33" fmla="*/ 54325 w 3492074"/>
                <a:gd name="connsiteY33" fmla="*/ 0 h 1904545"/>
                <a:gd name="connsiteX34" fmla="*/ 0 w 3492074"/>
                <a:gd name="connsiteY34" fmla="*/ 302248 h 1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92074" h="1904545">
                  <a:moveTo>
                    <a:pt x="0" y="302248"/>
                  </a:moveTo>
                  <a:lnTo>
                    <a:pt x="44912" y="341206"/>
                  </a:lnTo>
                  <a:lnTo>
                    <a:pt x="140733" y="362952"/>
                  </a:lnTo>
                  <a:lnTo>
                    <a:pt x="233479" y="398041"/>
                  </a:lnTo>
                  <a:lnTo>
                    <a:pt x="284566" y="425753"/>
                  </a:lnTo>
                  <a:lnTo>
                    <a:pt x="384919" y="457950"/>
                  </a:lnTo>
                  <a:lnTo>
                    <a:pt x="509610" y="513620"/>
                  </a:lnTo>
                  <a:lnTo>
                    <a:pt x="758992" y="596748"/>
                  </a:lnTo>
                  <a:lnTo>
                    <a:pt x="1062021" y="735648"/>
                  </a:lnTo>
                  <a:cubicBezTo>
                    <a:pt x="1114371" y="761230"/>
                    <a:pt x="1164115" y="768497"/>
                    <a:pt x="1248550" y="794079"/>
                  </a:cubicBezTo>
                  <a:cubicBezTo>
                    <a:pt x="1444337" y="886412"/>
                    <a:pt x="1610642" y="970726"/>
                    <a:pt x="1830493" y="1067069"/>
                  </a:cubicBezTo>
                  <a:cubicBezTo>
                    <a:pt x="2026431" y="1168456"/>
                    <a:pt x="2239818" y="1254669"/>
                    <a:pt x="2463830" y="1356056"/>
                  </a:cubicBezTo>
                  <a:lnTo>
                    <a:pt x="2751907" y="1518204"/>
                  </a:lnTo>
                  <a:lnTo>
                    <a:pt x="2859099" y="1560954"/>
                  </a:lnTo>
                  <a:lnTo>
                    <a:pt x="3199944" y="1722247"/>
                  </a:lnTo>
                  <a:lnTo>
                    <a:pt x="3397372" y="1856600"/>
                  </a:lnTo>
                  <a:lnTo>
                    <a:pt x="3447230" y="1904545"/>
                  </a:lnTo>
                  <a:cubicBezTo>
                    <a:pt x="3462178" y="1779945"/>
                    <a:pt x="3461084" y="1651334"/>
                    <a:pt x="3492074" y="1530744"/>
                  </a:cubicBezTo>
                  <a:lnTo>
                    <a:pt x="3148901" y="1381261"/>
                  </a:lnTo>
                  <a:lnTo>
                    <a:pt x="2842369" y="1225398"/>
                  </a:lnTo>
                  <a:lnTo>
                    <a:pt x="2447515" y="1038361"/>
                  </a:lnTo>
                  <a:lnTo>
                    <a:pt x="2104615" y="861716"/>
                  </a:lnTo>
                  <a:lnTo>
                    <a:pt x="1720151" y="695461"/>
                  </a:lnTo>
                  <a:lnTo>
                    <a:pt x="1486356" y="581161"/>
                  </a:lnTo>
                  <a:lnTo>
                    <a:pt x="1117478" y="440884"/>
                  </a:lnTo>
                  <a:lnTo>
                    <a:pt x="925247" y="357757"/>
                  </a:lnTo>
                  <a:lnTo>
                    <a:pt x="722624" y="279825"/>
                  </a:lnTo>
                  <a:lnTo>
                    <a:pt x="608324" y="238261"/>
                  </a:lnTo>
                  <a:lnTo>
                    <a:pt x="473242" y="175916"/>
                  </a:lnTo>
                  <a:lnTo>
                    <a:pt x="353747" y="134732"/>
                  </a:lnTo>
                  <a:lnTo>
                    <a:pt x="228320" y="89798"/>
                  </a:lnTo>
                  <a:lnTo>
                    <a:pt x="161515" y="61616"/>
                  </a:lnTo>
                  <a:lnTo>
                    <a:pt x="91770" y="31913"/>
                  </a:lnTo>
                  <a:lnTo>
                    <a:pt x="54325" y="0"/>
                  </a:lnTo>
                  <a:lnTo>
                    <a:pt x="0" y="302248"/>
                  </a:lnTo>
                  <a:close/>
                </a:path>
              </a:pathLst>
            </a:custGeom>
            <a:solidFill>
              <a:srgbClr val="7030A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CuadroTexto 15"/>
            <p:cNvSpPr txBox="1"/>
            <p:nvPr/>
          </p:nvSpPr>
          <p:spPr>
            <a:xfrm rot="1450760">
              <a:off x="3142490" y="2742153"/>
              <a:ext cx="861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>
                  <a:solidFill>
                    <a:schemeClr val="bg1"/>
                  </a:solidFill>
                </a:rPr>
                <a:t>Calle E19D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 rot="17757691">
              <a:off x="4020408" y="3067944"/>
              <a:ext cx="4459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</a:rPr>
                <a:t>10.00</a:t>
              </a:r>
              <a:endParaRPr lang="es-EC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Forma libre 20"/>
            <p:cNvSpPr/>
            <p:nvPr/>
          </p:nvSpPr>
          <p:spPr>
            <a:xfrm>
              <a:off x="5542986" y="1891005"/>
              <a:ext cx="5218319" cy="1623114"/>
            </a:xfrm>
            <a:custGeom>
              <a:avLst/>
              <a:gdLst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89045 w 5206482"/>
                <a:gd name="connsiteY10" fmla="*/ 1225420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92898 w 5206482"/>
                <a:gd name="connsiteY15" fmla="*/ 1275184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922107 w 5206482"/>
                <a:gd name="connsiteY18" fmla="*/ 1337388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58547 w 5206482"/>
                <a:gd name="connsiteY59" fmla="*/ 789992 h 1592425"/>
                <a:gd name="connsiteX60" fmla="*/ 3346580 w 5206482"/>
                <a:gd name="connsiteY60" fmla="*/ 77755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058956 w 5206482"/>
                <a:gd name="connsiteY69" fmla="*/ 845976 h 1592425"/>
                <a:gd name="connsiteX70" fmla="*/ 1909666 w 5206482"/>
                <a:gd name="connsiteY70" fmla="*/ 796212 h 1592425"/>
                <a:gd name="connsiteX71" fmla="*/ 1747935 w 5206482"/>
                <a:gd name="connsiteY71" fmla="*/ 783772 h 1592425"/>
                <a:gd name="connsiteX72" fmla="*/ 1530221 w 5206482"/>
                <a:gd name="connsiteY72" fmla="*/ 802433 h 1592425"/>
                <a:gd name="connsiteX73" fmla="*/ 1356049 w 5206482"/>
                <a:gd name="connsiteY73" fmla="*/ 783772 h 1592425"/>
                <a:gd name="connsiteX74" fmla="*/ 1281405 w 5206482"/>
                <a:gd name="connsiteY74" fmla="*/ 765110 h 1592425"/>
                <a:gd name="connsiteX75" fmla="*/ 1150776 w 5206482"/>
                <a:gd name="connsiteY75" fmla="*/ 746449 h 1592425"/>
                <a:gd name="connsiteX76" fmla="*/ 976605 w 5206482"/>
                <a:gd name="connsiteY76" fmla="*/ 752669 h 1592425"/>
                <a:gd name="connsiteX77" fmla="*/ 833535 w 5206482"/>
                <a:gd name="connsiteY77" fmla="*/ 734008 h 1592425"/>
                <a:gd name="connsiteX78" fmla="*/ 740229 w 5206482"/>
                <a:gd name="connsiteY78" fmla="*/ 715347 h 1592425"/>
                <a:gd name="connsiteX79" fmla="*/ 665584 w 5206482"/>
                <a:gd name="connsiteY79" fmla="*/ 702906 h 1592425"/>
                <a:gd name="connsiteX80" fmla="*/ 441649 w 5206482"/>
                <a:gd name="connsiteY80" fmla="*/ 783772 h 1592425"/>
                <a:gd name="connsiteX81" fmla="*/ 205274 w 5206482"/>
                <a:gd name="connsiteY81" fmla="*/ 858416 h 1592425"/>
                <a:gd name="connsiteX82" fmla="*/ 111968 w 5206482"/>
                <a:gd name="connsiteY82" fmla="*/ 870857 h 1592425"/>
                <a:gd name="connsiteX83" fmla="*/ 43543 w 5206482"/>
                <a:gd name="connsiteY83" fmla="*/ 883298 h 1592425"/>
                <a:gd name="connsiteX84" fmla="*/ 80866 w 5206482"/>
                <a:gd name="connsiteY84" fmla="*/ 957943 h 1592425"/>
                <a:gd name="connsiteX85" fmla="*/ 105747 w 5206482"/>
                <a:gd name="connsiteY85" fmla="*/ 1013927 h 1592425"/>
                <a:gd name="connsiteX86" fmla="*/ 105747 w 5206482"/>
                <a:gd name="connsiteY86" fmla="*/ 1138335 h 1592425"/>
                <a:gd name="connsiteX87" fmla="*/ 87086 w 5206482"/>
                <a:gd name="connsiteY87" fmla="*/ 1281404 h 1592425"/>
                <a:gd name="connsiteX88" fmla="*/ 37323 w 5206482"/>
                <a:gd name="connsiteY88" fmla="*/ 1436914 h 1592425"/>
                <a:gd name="connsiteX89" fmla="*/ 0 w 5206482"/>
                <a:gd name="connsiteY89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92898 w 5206482"/>
                <a:gd name="connsiteY15" fmla="*/ 1275184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922107 w 5206482"/>
                <a:gd name="connsiteY18" fmla="*/ 1337388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58547 w 5206482"/>
                <a:gd name="connsiteY59" fmla="*/ 789992 h 1592425"/>
                <a:gd name="connsiteX60" fmla="*/ 3346580 w 5206482"/>
                <a:gd name="connsiteY60" fmla="*/ 77755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058956 w 5206482"/>
                <a:gd name="connsiteY69" fmla="*/ 845976 h 1592425"/>
                <a:gd name="connsiteX70" fmla="*/ 1909666 w 5206482"/>
                <a:gd name="connsiteY70" fmla="*/ 796212 h 1592425"/>
                <a:gd name="connsiteX71" fmla="*/ 1747935 w 5206482"/>
                <a:gd name="connsiteY71" fmla="*/ 783772 h 1592425"/>
                <a:gd name="connsiteX72" fmla="*/ 1530221 w 5206482"/>
                <a:gd name="connsiteY72" fmla="*/ 802433 h 1592425"/>
                <a:gd name="connsiteX73" fmla="*/ 1356049 w 5206482"/>
                <a:gd name="connsiteY73" fmla="*/ 783772 h 1592425"/>
                <a:gd name="connsiteX74" fmla="*/ 1281405 w 5206482"/>
                <a:gd name="connsiteY74" fmla="*/ 765110 h 1592425"/>
                <a:gd name="connsiteX75" fmla="*/ 1150776 w 5206482"/>
                <a:gd name="connsiteY75" fmla="*/ 746449 h 1592425"/>
                <a:gd name="connsiteX76" fmla="*/ 976605 w 5206482"/>
                <a:gd name="connsiteY76" fmla="*/ 752669 h 1592425"/>
                <a:gd name="connsiteX77" fmla="*/ 833535 w 5206482"/>
                <a:gd name="connsiteY77" fmla="*/ 734008 h 1592425"/>
                <a:gd name="connsiteX78" fmla="*/ 740229 w 5206482"/>
                <a:gd name="connsiteY78" fmla="*/ 715347 h 1592425"/>
                <a:gd name="connsiteX79" fmla="*/ 665584 w 5206482"/>
                <a:gd name="connsiteY79" fmla="*/ 702906 h 1592425"/>
                <a:gd name="connsiteX80" fmla="*/ 441649 w 5206482"/>
                <a:gd name="connsiteY80" fmla="*/ 783772 h 1592425"/>
                <a:gd name="connsiteX81" fmla="*/ 205274 w 5206482"/>
                <a:gd name="connsiteY81" fmla="*/ 858416 h 1592425"/>
                <a:gd name="connsiteX82" fmla="*/ 111968 w 5206482"/>
                <a:gd name="connsiteY82" fmla="*/ 870857 h 1592425"/>
                <a:gd name="connsiteX83" fmla="*/ 43543 w 5206482"/>
                <a:gd name="connsiteY83" fmla="*/ 883298 h 1592425"/>
                <a:gd name="connsiteX84" fmla="*/ 80866 w 5206482"/>
                <a:gd name="connsiteY84" fmla="*/ 957943 h 1592425"/>
                <a:gd name="connsiteX85" fmla="*/ 105747 w 5206482"/>
                <a:gd name="connsiteY85" fmla="*/ 1013927 h 1592425"/>
                <a:gd name="connsiteX86" fmla="*/ 105747 w 5206482"/>
                <a:gd name="connsiteY86" fmla="*/ 1138335 h 1592425"/>
                <a:gd name="connsiteX87" fmla="*/ 87086 w 5206482"/>
                <a:gd name="connsiteY87" fmla="*/ 1281404 h 1592425"/>
                <a:gd name="connsiteX88" fmla="*/ 37323 w 5206482"/>
                <a:gd name="connsiteY88" fmla="*/ 1436914 h 1592425"/>
                <a:gd name="connsiteX89" fmla="*/ 0 w 5206482"/>
                <a:gd name="connsiteY89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92898 w 5206482"/>
                <a:gd name="connsiteY15" fmla="*/ 1275184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922107 w 5206482"/>
                <a:gd name="connsiteY18" fmla="*/ 1337388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58547 w 5206482"/>
                <a:gd name="connsiteY59" fmla="*/ 789992 h 1592425"/>
                <a:gd name="connsiteX60" fmla="*/ 3346580 w 5206482"/>
                <a:gd name="connsiteY60" fmla="*/ 77755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058956 w 5206482"/>
                <a:gd name="connsiteY69" fmla="*/ 845976 h 1592425"/>
                <a:gd name="connsiteX70" fmla="*/ 1909666 w 5206482"/>
                <a:gd name="connsiteY70" fmla="*/ 796212 h 1592425"/>
                <a:gd name="connsiteX71" fmla="*/ 1747935 w 5206482"/>
                <a:gd name="connsiteY71" fmla="*/ 783772 h 1592425"/>
                <a:gd name="connsiteX72" fmla="*/ 1530221 w 5206482"/>
                <a:gd name="connsiteY72" fmla="*/ 802433 h 1592425"/>
                <a:gd name="connsiteX73" fmla="*/ 1356049 w 5206482"/>
                <a:gd name="connsiteY73" fmla="*/ 783772 h 1592425"/>
                <a:gd name="connsiteX74" fmla="*/ 1281405 w 5206482"/>
                <a:gd name="connsiteY74" fmla="*/ 765110 h 1592425"/>
                <a:gd name="connsiteX75" fmla="*/ 1150776 w 5206482"/>
                <a:gd name="connsiteY75" fmla="*/ 746449 h 1592425"/>
                <a:gd name="connsiteX76" fmla="*/ 976605 w 5206482"/>
                <a:gd name="connsiteY76" fmla="*/ 752669 h 1592425"/>
                <a:gd name="connsiteX77" fmla="*/ 833535 w 5206482"/>
                <a:gd name="connsiteY77" fmla="*/ 734008 h 1592425"/>
                <a:gd name="connsiteX78" fmla="*/ 740229 w 5206482"/>
                <a:gd name="connsiteY78" fmla="*/ 715347 h 1592425"/>
                <a:gd name="connsiteX79" fmla="*/ 665584 w 5206482"/>
                <a:gd name="connsiteY79" fmla="*/ 702906 h 1592425"/>
                <a:gd name="connsiteX80" fmla="*/ 441649 w 5206482"/>
                <a:gd name="connsiteY80" fmla="*/ 783772 h 1592425"/>
                <a:gd name="connsiteX81" fmla="*/ 205274 w 5206482"/>
                <a:gd name="connsiteY81" fmla="*/ 858416 h 1592425"/>
                <a:gd name="connsiteX82" fmla="*/ 111968 w 5206482"/>
                <a:gd name="connsiteY82" fmla="*/ 870857 h 1592425"/>
                <a:gd name="connsiteX83" fmla="*/ 43543 w 5206482"/>
                <a:gd name="connsiteY83" fmla="*/ 883298 h 1592425"/>
                <a:gd name="connsiteX84" fmla="*/ 80866 w 5206482"/>
                <a:gd name="connsiteY84" fmla="*/ 957943 h 1592425"/>
                <a:gd name="connsiteX85" fmla="*/ 105747 w 5206482"/>
                <a:gd name="connsiteY85" fmla="*/ 1013927 h 1592425"/>
                <a:gd name="connsiteX86" fmla="*/ 105747 w 5206482"/>
                <a:gd name="connsiteY86" fmla="*/ 1138335 h 1592425"/>
                <a:gd name="connsiteX87" fmla="*/ 87086 w 5206482"/>
                <a:gd name="connsiteY87" fmla="*/ 1281404 h 1592425"/>
                <a:gd name="connsiteX88" fmla="*/ 37323 w 5206482"/>
                <a:gd name="connsiteY88" fmla="*/ 1436914 h 1592425"/>
                <a:gd name="connsiteX89" fmla="*/ 0 w 5206482"/>
                <a:gd name="connsiteY89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92898 w 5206482"/>
                <a:gd name="connsiteY15" fmla="*/ 1275184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58547 w 5206482"/>
                <a:gd name="connsiteY59" fmla="*/ 789992 h 1592425"/>
                <a:gd name="connsiteX60" fmla="*/ 3346580 w 5206482"/>
                <a:gd name="connsiteY60" fmla="*/ 77755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058956 w 5206482"/>
                <a:gd name="connsiteY69" fmla="*/ 845976 h 1592425"/>
                <a:gd name="connsiteX70" fmla="*/ 1909666 w 5206482"/>
                <a:gd name="connsiteY70" fmla="*/ 796212 h 1592425"/>
                <a:gd name="connsiteX71" fmla="*/ 1747935 w 5206482"/>
                <a:gd name="connsiteY71" fmla="*/ 783772 h 1592425"/>
                <a:gd name="connsiteX72" fmla="*/ 1530221 w 5206482"/>
                <a:gd name="connsiteY72" fmla="*/ 802433 h 1592425"/>
                <a:gd name="connsiteX73" fmla="*/ 1356049 w 5206482"/>
                <a:gd name="connsiteY73" fmla="*/ 783772 h 1592425"/>
                <a:gd name="connsiteX74" fmla="*/ 1281405 w 5206482"/>
                <a:gd name="connsiteY74" fmla="*/ 765110 h 1592425"/>
                <a:gd name="connsiteX75" fmla="*/ 1150776 w 5206482"/>
                <a:gd name="connsiteY75" fmla="*/ 746449 h 1592425"/>
                <a:gd name="connsiteX76" fmla="*/ 976605 w 5206482"/>
                <a:gd name="connsiteY76" fmla="*/ 752669 h 1592425"/>
                <a:gd name="connsiteX77" fmla="*/ 833535 w 5206482"/>
                <a:gd name="connsiteY77" fmla="*/ 734008 h 1592425"/>
                <a:gd name="connsiteX78" fmla="*/ 740229 w 5206482"/>
                <a:gd name="connsiteY78" fmla="*/ 715347 h 1592425"/>
                <a:gd name="connsiteX79" fmla="*/ 665584 w 5206482"/>
                <a:gd name="connsiteY79" fmla="*/ 702906 h 1592425"/>
                <a:gd name="connsiteX80" fmla="*/ 441649 w 5206482"/>
                <a:gd name="connsiteY80" fmla="*/ 783772 h 1592425"/>
                <a:gd name="connsiteX81" fmla="*/ 205274 w 5206482"/>
                <a:gd name="connsiteY81" fmla="*/ 858416 h 1592425"/>
                <a:gd name="connsiteX82" fmla="*/ 111968 w 5206482"/>
                <a:gd name="connsiteY82" fmla="*/ 870857 h 1592425"/>
                <a:gd name="connsiteX83" fmla="*/ 43543 w 5206482"/>
                <a:gd name="connsiteY83" fmla="*/ 883298 h 1592425"/>
                <a:gd name="connsiteX84" fmla="*/ 80866 w 5206482"/>
                <a:gd name="connsiteY84" fmla="*/ 957943 h 1592425"/>
                <a:gd name="connsiteX85" fmla="*/ 105747 w 5206482"/>
                <a:gd name="connsiteY85" fmla="*/ 1013927 h 1592425"/>
                <a:gd name="connsiteX86" fmla="*/ 105747 w 5206482"/>
                <a:gd name="connsiteY86" fmla="*/ 1138335 h 1592425"/>
                <a:gd name="connsiteX87" fmla="*/ 87086 w 5206482"/>
                <a:gd name="connsiteY87" fmla="*/ 1281404 h 1592425"/>
                <a:gd name="connsiteX88" fmla="*/ 37323 w 5206482"/>
                <a:gd name="connsiteY88" fmla="*/ 1436914 h 1592425"/>
                <a:gd name="connsiteX89" fmla="*/ 0 w 5206482"/>
                <a:gd name="connsiteY89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92898 w 5206482"/>
                <a:gd name="connsiteY15" fmla="*/ 1275184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58547 w 5206482"/>
                <a:gd name="connsiteY59" fmla="*/ 789992 h 1592425"/>
                <a:gd name="connsiteX60" fmla="*/ 3346580 w 5206482"/>
                <a:gd name="connsiteY60" fmla="*/ 77755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058956 w 5206482"/>
                <a:gd name="connsiteY69" fmla="*/ 845976 h 1592425"/>
                <a:gd name="connsiteX70" fmla="*/ 1909666 w 5206482"/>
                <a:gd name="connsiteY70" fmla="*/ 796212 h 1592425"/>
                <a:gd name="connsiteX71" fmla="*/ 1747935 w 5206482"/>
                <a:gd name="connsiteY71" fmla="*/ 783772 h 1592425"/>
                <a:gd name="connsiteX72" fmla="*/ 1530221 w 5206482"/>
                <a:gd name="connsiteY72" fmla="*/ 802433 h 1592425"/>
                <a:gd name="connsiteX73" fmla="*/ 1356049 w 5206482"/>
                <a:gd name="connsiteY73" fmla="*/ 783772 h 1592425"/>
                <a:gd name="connsiteX74" fmla="*/ 1281405 w 5206482"/>
                <a:gd name="connsiteY74" fmla="*/ 765110 h 1592425"/>
                <a:gd name="connsiteX75" fmla="*/ 1150776 w 5206482"/>
                <a:gd name="connsiteY75" fmla="*/ 746449 h 1592425"/>
                <a:gd name="connsiteX76" fmla="*/ 976605 w 5206482"/>
                <a:gd name="connsiteY76" fmla="*/ 752669 h 1592425"/>
                <a:gd name="connsiteX77" fmla="*/ 833535 w 5206482"/>
                <a:gd name="connsiteY77" fmla="*/ 734008 h 1592425"/>
                <a:gd name="connsiteX78" fmla="*/ 740229 w 5206482"/>
                <a:gd name="connsiteY78" fmla="*/ 715347 h 1592425"/>
                <a:gd name="connsiteX79" fmla="*/ 665584 w 5206482"/>
                <a:gd name="connsiteY79" fmla="*/ 702906 h 1592425"/>
                <a:gd name="connsiteX80" fmla="*/ 441649 w 5206482"/>
                <a:gd name="connsiteY80" fmla="*/ 783772 h 1592425"/>
                <a:gd name="connsiteX81" fmla="*/ 205274 w 5206482"/>
                <a:gd name="connsiteY81" fmla="*/ 858416 h 1592425"/>
                <a:gd name="connsiteX82" fmla="*/ 111968 w 5206482"/>
                <a:gd name="connsiteY82" fmla="*/ 870857 h 1592425"/>
                <a:gd name="connsiteX83" fmla="*/ 43543 w 5206482"/>
                <a:gd name="connsiteY83" fmla="*/ 883298 h 1592425"/>
                <a:gd name="connsiteX84" fmla="*/ 80866 w 5206482"/>
                <a:gd name="connsiteY84" fmla="*/ 957943 h 1592425"/>
                <a:gd name="connsiteX85" fmla="*/ 105747 w 5206482"/>
                <a:gd name="connsiteY85" fmla="*/ 1013927 h 1592425"/>
                <a:gd name="connsiteX86" fmla="*/ 105747 w 5206482"/>
                <a:gd name="connsiteY86" fmla="*/ 1138335 h 1592425"/>
                <a:gd name="connsiteX87" fmla="*/ 87086 w 5206482"/>
                <a:gd name="connsiteY87" fmla="*/ 1281404 h 1592425"/>
                <a:gd name="connsiteX88" fmla="*/ 37323 w 5206482"/>
                <a:gd name="connsiteY88" fmla="*/ 1436914 h 1592425"/>
                <a:gd name="connsiteX89" fmla="*/ 0 w 5206482"/>
                <a:gd name="connsiteY89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58547 w 5206482"/>
                <a:gd name="connsiteY59" fmla="*/ 789992 h 1592425"/>
                <a:gd name="connsiteX60" fmla="*/ 3346580 w 5206482"/>
                <a:gd name="connsiteY60" fmla="*/ 77755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058956 w 5206482"/>
                <a:gd name="connsiteY69" fmla="*/ 845976 h 1592425"/>
                <a:gd name="connsiteX70" fmla="*/ 1909666 w 5206482"/>
                <a:gd name="connsiteY70" fmla="*/ 796212 h 1592425"/>
                <a:gd name="connsiteX71" fmla="*/ 1747935 w 5206482"/>
                <a:gd name="connsiteY71" fmla="*/ 783772 h 1592425"/>
                <a:gd name="connsiteX72" fmla="*/ 1530221 w 5206482"/>
                <a:gd name="connsiteY72" fmla="*/ 802433 h 1592425"/>
                <a:gd name="connsiteX73" fmla="*/ 1356049 w 5206482"/>
                <a:gd name="connsiteY73" fmla="*/ 783772 h 1592425"/>
                <a:gd name="connsiteX74" fmla="*/ 1281405 w 5206482"/>
                <a:gd name="connsiteY74" fmla="*/ 765110 h 1592425"/>
                <a:gd name="connsiteX75" fmla="*/ 1150776 w 5206482"/>
                <a:gd name="connsiteY75" fmla="*/ 746449 h 1592425"/>
                <a:gd name="connsiteX76" fmla="*/ 976605 w 5206482"/>
                <a:gd name="connsiteY76" fmla="*/ 752669 h 1592425"/>
                <a:gd name="connsiteX77" fmla="*/ 833535 w 5206482"/>
                <a:gd name="connsiteY77" fmla="*/ 734008 h 1592425"/>
                <a:gd name="connsiteX78" fmla="*/ 740229 w 5206482"/>
                <a:gd name="connsiteY78" fmla="*/ 715347 h 1592425"/>
                <a:gd name="connsiteX79" fmla="*/ 665584 w 5206482"/>
                <a:gd name="connsiteY79" fmla="*/ 702906 h 1592425"/>
                <a:gd name="connsiteX80" fmla="*/ 441649 w 5206482"/>
                <a:gd name="connsiteY80" fmla="*/ 783772 h 1592425"/>
                <a:gd name="connsiteX81" fmla="*/ 205274 w 5206482"/>
                <a:gd name="connsiteY81" fmla="*/ 858416 h 1592425"/>
                <a:gd name="connsiteX82" fmla="*/ 111968 w 5206482"/>
                <a:gd name="connsiteY82" fmla="*/ 870857 h 1592425"/>
                <a:gd name="connsiteX83" fmla="*/ 43543 w 5206482"/>
                <a:gd name="connsiteY83" fmla="*/ 883298 h 1592425"/>
                <a:gd name="connsiteX84" fmla="*/ 80866 w 5206482"/>
                <a:gd name="connsiteY84" fmla="*/ 957943 h 1592425"/>
                <a:gd name="connsiteX85" fmla="*/ 105747 w 5206482"/>
                <a:gd name="connsiteY85" fmla="*/ 1013927 h 1592425"/>
                <a:gd name="connsiteX86" fmla="*/ 105747 w 5206482"/>
                <a:gd name="connsiteY86" fmla="*/ 1138335 h 1592425"/>
                <a:gd name="connsiteX87" fmla="*/ 87086 w 5206482"/>
                <a:gd name="connsiteY87" fmla="*/ 1281404 h 1592425"/>
                <a:gd name="connsiteX88" fmla="*/ 37323 w 5206482"/>
                <a:gd name="connsiteY88" fmla="*/ 1436914 h 1592425"/>
                <a:gd name="connsiteX89" fmla="*/ 0 w 5206482"/>
                <a:gd name="connsiteY89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58547 w 5206482"/>
                <a:gd name="connsiteY59" fmla="*/ 789992 h 1592425"/>
                <a:gd name="connsiteX60" fmla="*/ 3346580 w 5206482"/>
                <a:gd name="connsiteY60" fmla="*/ 77755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058956 w 5206482"/>
                <a:gd name="connsiteY69" fmla="*/ 845976 h 1592425"/>
                <a:gd name="connsiteX70" fmla="*/ 1909666 w 5206482"/>
                <a:gd name="connsiteY70" fmla="*/ 796212 h 1592425"/>
                <a:gd name="connsiteX71" fmla="*/ 1747935 w 5206482"/>
                <a:gd name="connsiteY71" fmla="*/ 783772 h 1592425"/>
                <a:gd name="connsiteX72" fmla="*/ 1530221 w 5206482"/>
                <a:gd name="connsiteY72" fmla="*/ 802433 h 1592425"/>
                <a:gd name="connsiteX73" fmla="*/ 1356049 w 5206482"/>
                <a:gd name="connsiteY73" fmla="*/ 783772 h 1592425"/>
                <a:gd name="connsiteX74" fmla="*/ 1281405 w 5206482"/>
                <a:gd name="connsiteY74" fmla="*/ 765110 h 1592425"/>
                <a:gd name="connsiteX75" fmla="*/ 1150776 w 5206482"/>
                <a:gd name="connsiteY75" fmla="*/ 746449 h 1592425"/>
                <a:gd name="connsiteX76" fmla="*/ 980082 w 5206482"/>
                <a:gd name="connsiteY76" fmla="*/ 742238 h 1592425"/>
                <a:gd name="connsiteX77" fmla="*/ 833535 w 5206482"/>
                <a:gd name="connsiteY77" fmla="*/ 734008 h 1592425"/>
                <a:gd name="connsiteX78" fmla="*/ 740229 w 5206482"/>
                <a:gd name="connsiteY78" fmla="*/ 715347 h 1592425"/>
                <a:gd name="connsiteX79" fmla="*/ 665584 w 5206482"/>
                <a:gd name="connsiteY79" fmla="*/ 702906 h 1592425"/>
                <a:gd name="connsiteX80" fmla="*/ 441649 w 5206482"/>
                <a:gd name="connsiteY80" fmla="*/ 783772 h 1592425"/>
                <a:gd name="connsiteX81" fmla="*/ 205274 w 5206482"/>
                <a:gd name="connsiteY81" fmla="*/ 858416 h 1592425"/>
                <a:gd name="connsiteX82" fmla="*/ 111968 w 5206482"/>
                <a:gd name="connsiteY82" fmla="*/ 870857 h 1592425"/>
                <a:gd name="connsiteX83" fmla="*/ 43543 w 5206482"/>
                <a:gd name="connsiteY83" fmla="*/ 883298 h 1592425"/>
                <a:gd name="connsiteX84" fmla="*/ 80866 w 5206482"/>
                <a:gd name="connsiteY84" fmla="*/ 957943 h 1592425"/>
                <a:gd name="connsiteX85" fmla="*/ 105747 w 5206482"/>
                <a:gd name="connsiteY85" fmla="*/ 1013927 h 1592425"/>
                <a:gd name="connsiteX86" fmla="*/ 105747 w 5206482"/>
                <a:gd name="connsiteY86" fmla="*/ 1138335 h 1592425"/>
                <a:gd name="connsiteX87" fmla="*/ 87086 w 5206482"/>
                <a:gd name="connsiteY87" fmla="*/ 1281404 h 1592425"/>
                <a:gd name="connsiteX88" fmla="*/ 37323 w 5206482"/>
                <a:gd name="connsiteY88" fmla="*/ 1436914 h 1592425"/>
                <a:gd name="connsiteX89" fmla="*/ 0 w 5206482"/>
                <a:gd name="connsiteY89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58547 w 5206482"/>
                <a:gd name="connsiteY59" fmla="*/ 789992 h 1592425"/>
                <a:gd name="connsiteX60" fmla="*/ 3346580 w 5206482"/>
                <a:gd name="connsiteY60" fmla="*/ 77755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058956 w 5206482"/>
                <a:gd name="connsiteY69" fmla="*/ 845976 h 1592425"/>
                <a:gd name="connsiteX70" fmla="*/ 1909666 w 5206482"/>
                <a:gd name="connsiteY70" fmla="*/ 796212 h 1592425"/>
                <a:gd name="connsiteX71" fmla="*/ 1747935 w 5206482"/>
                <a:gd name="connsiteY71" fmla="*/ 783772 h 1592425"/>
                <a:gd name="connsiteX72" fmla="*/ 1530221 w 5206482"/>
                <a:gd name="connsiteY72" fmla="*/ 802433 h 1592425"/>
                <a:gd name="connsiteX73" fmla="*/ 1356049 w 5206482"/>
                <a:gd name="connsiteY73" fmla="*/ 783772 h 1592425"/>
                <a:gd name="connsiteX74" fmla="*/ 1281405 w 5206482"/>
                <a:gd name="connsiteY74" fmla="*/ 765110 h 1592425"/>
                <a:gd name="connsiteX75" fmla="*/ 1150776 w 5206482"/>
                <a:gd name="connsiteY75" fmla="*/ 746449 h 1592425"/>
                <a:gd name="connsiteX76" fmla="*/ 980082 w 5206482"/>
                <a:gd name="connsiteY76" fmla="*/ 742238 h 1592425"/>
                <a:gd name="connsiteX77" fmla="*/ 833535 w 5206482"/>
                <a:gd name="connsiteY77" fmla="*/ 734008 h 1592425"/>
                <a:gd name="connsiteX78" fmla="*/ 740229 w 5206482"/>
                <a:gd name="connsiteY78" fmla="*/ 715347 h 1592425"/>
                <a:gd name="connsiteX79" fmla="*/ 665584 w 5206482"/>
                <a:gd name="connsiteY79" fmla="*/ 702906 h 1592425"/>
                <a:gd name="connsiteX80" fmla="*/ 441649 w 5206482"/>
                <a:gd name="connsiteY80" fmla="*/ 783772 h 1592425"/>
                <a:gd name="connsiteX81" fmla="*/ 205274 w 5206482"/>
                <a:gd name="connsiteY81" fmla="*/ 858416 h 1592425"/>
                <a:gd name="connsiteX82" fmla="*/ 111968 w 5206482"/>
                <a:gd name="connsiteY82" fmla="*/ 870857 h 1592425"/>
                <a:gd name="connsiteX83" fmla="*/ 43543 w 5206482"/>
                <a:gd name="connsiteY83" fmla="*/ 883298 h 1592425"/>
                <a:gd name="connsiteX84" fmla="*/ 80866 w 5206482"/>
                <a:gd name="connsiteY84" fmla="*/ 957943 h 1592425"/>
                <a:gd name="connsiteX85" fmla="*/ 105747 w 5206482"/>
                <a:gd name="connsiteY85" fmla="*/ 1013927 h 1592425"/>
                <a:gd name="connsiteX86" fmla="*/ 105747 w 5206482"/>
                <a:gd name="connsiteY86" fmla="*/ 1138335 h 1592425"/>
                <a:gd name="connsiteX87" fmla="*/ 87086 w 5206482"/>
                <a:gd name="connsiteY87" fmla="*/ 1281404 h 1592425"/>
                <a:gd name="connsiteX88" fmla="*/ 37323 w 5206482"/>
                <a:gd name="connsiteY88" fmla="*/ 1436914 h 1592425"/>
                <a:gd name="connsiteX89" fmla="*/ 0 w 5206482"/>
                <a:gd name="connsiteY89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58547 w 5206482"/>
                <a:gd name="connsiteY59" fmla="*/ 789992 h 1592425"/>
                <a:gd name="connsiteX60" fmla="*/ 3346580 w 5206482"/>
                <a:gd name="connsiteY60" fmla="*/ 77755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058956 w 5206482"/>
                <a:gd name="connsiteY69" fmla="*/ 845976 h 1592425"/>
                <a:gd name="connsiteX70" fmla="*/ 1909666 w 5206482"/>
                <a:gd name="connsiteY70" fmla="*/ 796212 h 1592425"/>
                <a:gd name="connsiteX71" fmla="*/ 1754888 w 5206482"/>
                <a:gd name="connsiteY71" fmla="*/ 766388 h 1592425"/>
                <a:gd name="connsiteX72" fmla="*/ 1530221 w 5206482"/>
                <a:gd name="connsiteY72" fmla="*/ 802433 h 1592425"/>
                <a:gd name="connsiteX73" fmla="*/ 1356049 w 5206482"/>
                <a:gd name="connsiteY73" fmla="*/ 783772 h 1592425"/>
                <a:gd name="connsiteX74" fmla="*/ 1281405 w 5206482"/>
                <a:gd name="connsiteY74" fmla="*/ 765110 h 1592425"/>
                <a:gd name="connsiteX75" fmla="*/ 1150776 w 5206482"/>
                <a:gd name="connsiteY75" fmla="*/ 746449 h 1592425"/>
                <a:gd name="connsiteX76" fmla="*/ 980082 w 5206482"/>
                <a:gd name="connsiteY76" fmla="*/ 742238 h 1592425"/>
                <a:gd name="connsiteX77" fmla="*/ 833535 w 5206482"/>
                <a:gd name="connsiteY77" fmla="*/ 734008 h 1592425"/>
                <a:gd name="connsiteX78" fmla="*/ 740229 w 5206482"/>
                <a:gd name="connsiteY78" fmla="*/ 715347 h 1592425"/>
                <a:gd name="connsiteX79" fmla="*/ 665584 w 5206482"/>
                <a:gd name="connsiteY79" fmla="*/ 702906 h 1592425"/>
                <a:gd name="connsiteX80" fmla="*/ 441649 w 5206482"/>
                <a:gd name="connsiteY80" fmla="*/ 783772 h 1592425"/>
                <a:gd name="connsiteX81" fmla="*/ 205274 w 5206482"/>
                <a:gd name="connsiteY81" fmla="*/ 858416 h 1592425"/>
                <a:gd name="connsiteX82" fmla="*/ 111968 w 5206482"/>
                <a:gd name="connsiteY82" fmla="*/ 870857 h 1592425"/>
                <a:gd name="connsiteX83" fmla="*/ 43543 w 5206482"/>
                <a:gd name="connsiteY83" fmla="*/ 883298 h 1592425"/>
                <a:gd name="connsiteX84" fmla="*/ 80866 w 5206482"/>
                <a:gd name="connsiteY84" fmla="*/ 957943 h 1592425"/>
                <a:gd name="connsiteX85" fmla="*/ 105747 w 5206482"/>
                <a:gd name="connsiteY85" fmla="*/ 1013927 h 1592425"/>
                <a:gd name="connsiteX86" fmla="*/ 105747 w 5206482"/>
                <a:gd name="connsiteY86" fmla="*/ 1138335 h 1592425"/>
                <a:gd name="connsiteX87" fmla="*/ 87086 w 5206482"/>
                <a:gd name="connsiteY87" fmla="*/ 1281404 h 1592425"/>
                <a:gd name="connsiteX88" fmla="*/ 37323 w 5206482"/>
                <a:gd name="connsiteY88" fmla="*/ 1436914 h 1592425"/>
                <a:gd name="connsiteX89" fmla="*/ 0 w 5206482"/>
                <a:gd name="connsiteY89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58547 w 5206482"/>
                <a:gd name="connsiteY59" fmla="*/ 789992 h 1592425"/>
                <a:gd name="connsiteX60" fmla="*/ 3346580 w 5206482"/>
                <a:gd name="connsiteY60" fmla="*/ 77755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065910 w 5206482"/>
                <a:gd name="connsiteY69" fmla="*/ 842499 h 1592425"/>
                <a:gd name="connsiteX70" fmla="*/ 1909666 w 5206482"/>
                <a:gd name="connsiteY70" fmla="*/ 796212 h 1592425"/>
                <a:gd name="connsiteX71" fmla="*/ 1754888 w 5206482"/>
                <a:gd name="connsiteY71" fmla="*/ 766388 h 1592425"/>
                <a:gd name="connsiteX72" fmla="*/ 1530221 w 5206482"/>
                <a:gd name="connsiteY72" fmla="*/ 802433 h 1592425"/>
                <a:gd name="connsiteX73" fmla="*/ 1356049 w 5206482"/>
                <a:gd name="connsiteY73" fmla="*/ 783772 h 1592425"/>
                <a:gd name="connsiteX74" fmla="*/ 1281405 w 5206482"/>
                <a:gd name="connsiteY74" fmla="*/ 765110 h 1592425"/>
                <a:gd name="connsiteX75" fmla="*/ 1150776 w 5206482"/>
                <a:gd name="connsiteY75" fmla="*/ 746449 h 1592425"/>
                <a:gd name="connsiteX76" fmla="*/ 980082 w 5206482"/>
                <a:gd name="connsiteY76" fmla="*/ 742238 h 1592425"/>
                <a:gd name="connsiteX77" fmla="*/ 833535 w 5206482"/>
                <a:gd name="connsiteY77" fmla="*/ 734008 h 1592425"/>
                <a:gd name="connsiteX78" fmla="*/ 740229 w 5206482"/>
                <a:gd name="connsiteY78" fmla="*/ 715347 h 1592425"/>
                <a:gd name="connsiteX79" fmla="*/ 665584 w 5206482"/>
                <a:gd name="connsiteY79" fmla="*/ 702906 h 1592425"/>
                <a:gd name="connsiteX80" fmla="*/ 441649 w 5206482"/>
                <a:gd name="connsiteY80" fmla="*/ 783772 h 1592425"/>
                <a:gd name="connsiteX81" fmla="*/ 205274 w 5206482"/>
                <a:gd name="connsiteY81" fmla="*/ 858416 h 1592425"/>
                <a:gd name="connsiteX82" fmla="*/ 111968 w 5206482"/>
                <a:gd name="connsiteY82" fmla="*/ 870857 h 1592425"/>
                <a:gd name="connsiteX83" fmla="*/ 43543 w 5206482"/>
                <a:gd name="connsiteY83" fmla="*/ 883298 h 1592425"/>
                <a:gd name="connsiteX84" fmla="*/ 80866 w 5206482"/>
                <a:gd name="connsiteY84" fmla="*/ 957943 h 1592425"/>
                <a:gd name="connsiteX85" fmla="*/ 105747 w 5206482"/>
                <a:gd name="connsiteY85" fmla="*/ 1013927 h 1592425"/>
                <a:gd name="connsiteX86" fmla="*/ 105747 w 5206482"/>
                <a:gd name="connsiteY86" fmla="*/ 1138335 h 1592425"/>
                <a:gd name="connsiteX87" fmla="*/ 87086 w 5206482"/>
                <a:gd name="connsiteY87" fmla="*/ 1281404 h 1592425"/>
                <a:gd name="connsiteX88" fmla="*/ 37323 w 5206482"/>
                <a:gd name="connsiteY88" fmla="*/ 1436914 h 1592425"/>
                <a:gd name="connsiteX89" fmla="*/ 0 w 5206482"/>
                <a:gd name="connsiteY89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58547 w 5206482"/>
                <a:gd name="connsiteY59" fmla="*/ 789992 h 1592425"/>
                <a:gd name="connsiteX60" fmla="*/ 3346580 w 5206482"/>
                <a:gd name="connsiteY60" fmla="*/ 77755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065910 w 5206482"/>
                <a:gd name="connsiteY69" fmla="*/ 842499 h 1592425"/>
                <a:gd name="connsiteX70" fmla="*/ 1909666 w 5206482"/>
                <a:gd name="connsiteY70" fmla="*/ 796212 h 1592425"/>
                <a:gd name="connsiteX71" fmla="*/ 1754888 w 5206482"/>
                <a:gd name="connsiteY71" fmla="*/ 766388 h 1592425"/>
                <a:gd name="connsiteX72" fmla="*/ 1530221 w 5206482"/>
                <a:gd name="connsiteY72" fmla="*/ 802433 h 1592425"/>
                <a:gd name="connsiteX73" fmla="*/ 1356049 w 5206482"/>
                <a:gd name="connsiteY73" fmla="*/ 783772 h 1592425"/>
                <a:gd name="connsiteX74" fmla="*/ 1281405 w 5206482"/>
                <a:gd name="connsiteY74" fmla="*/ 765110 h 1592425"/>
                <a:gd name="connsiteX75" fmla="*/ 1150776 w 5206482"/>
                <a:gd name="connsiteY75" fmla="*/ 746449 h 1592425"/>
                <a:gd name="connsiteX76" fmla="*/ 980082 w 5206482"/>
                <a:gd name="connsiteY76" fmla="*/ 742238 h 1592425"/>
                <a:gd name="connsiteX77" fmla="*/ 833535 w 5206482"/>
                <a:gd name="connsiteY77" fmla="*/ 734008 h 1592425"/>
                <a:gd name="connsiteX78" fmla="*/ 740229 w 5206482"/>
                <a:gd name="connsiteY78" fmla="*/ 715347 h 1592425"/>
                <a:gd name="connsiteX79" fmla="*/ 665584 w 5206482"/>
                <a:gd name="connsiteY79" fmla="*/ 702906 h 1592425"/>
                <a:gd name="connsiteX80" fmla="*/ 441649 w 5206482"/>
                <a:gd name="connsiteY80" fmla="*/ 783772 h 1592425"/>
                <a:gd name="connsiteX81" fmla="*/ 205274 w 5206482"/>
                <a:gd name="connsiteY81" fmla="*/ 858416 h 1592425"/>
                <a:gd name="connsiteX82" fmla="*/ 111968 w 5206482"/>
                <a:gd name="connsiteY82" fmla="*/ 870857 h 1592425"/>
                <a:gd name="connsiteX83" fmla="*/ 43543 w 5206482"/>
                <a:gd name="connsiteY83" fmla="*/ 883298 h 1592425"/>
                <a:gd name="connsiteX84" fmla="*/ 80866 w 5206482"/>
                <a:gd name="connsiteY84" fmla="*/ 957943 h 1592425"/>
                <a:gd name="connsiteX85" fmla="*/ 105747 w 5206482"/>
                <a:gd name="connsiteY85" fmla="*/ 1013927 h 1592425"/>
                <a:gd name="connsiteX86" fmla="*/ 105747 w 5206482"/>
                <a:gd name="connsiteY86" fmla="*/ 1138335 h 1592425"/>
                <a:gd name="connsiteX87" fmla="*/ 87086 w 5206482"/>
                <a:gd name="connsiteY87" fmla="*/ 1281404 h 1592425"/>
                <a:gd name="connsiteX88" fmla="*/ 37323 w 5206482"/>
                <a:gd name="connsiteY88" fmla="*/ 1436914 h 1592425"/>
                <a:gd name="connsiteX89" fmla="*/ 0 w 5206482"/>
                <a:gd name="connsiteY89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58547 w 5206482"/>
                <a:gd name="connsiteY59" fmla="*/ 789992 h 1592425"/>
                <a:gd name="connsiteX60" fmla="*/ 3346580 w 5206482"/>
                <a:gd name="connsiteY60" fmla="*/ 77755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58547 w 5206482"/>
                <a:gd name="connsiteY59" fmla="*/ 789992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89176 w 5206482"/>
                <a:gd name="connsiteY58" fmla="*/ 783772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07364 w 5206482"/>
                <a:gd name="connsiteY57" fmla="*/ 734008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28261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6809 w 5206482"/>
                <a:gd name="connsiteY55" fmla="*/ 534955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90058 w 5206482"/>
                <a:gd name="connsiteY19" fmla="*/ 1380931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95331 w 5206482"/>
                <a:gd name="connsiteY20" fmla="*/ 1430694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33653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33653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56588 w 5206482"/>
                <a:gd name="connsiteY22" fmla="*/ 1511559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41307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29470 w 5206482"/>
                <a:gd name="connsiteY63" fmla="*/ 821094 h 1592425"/>
                <a:gd name="connsiteX64" fmla="*/ 2985796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29470 w 5206482"/>
                <a:gd name="connsiteY63" fmla="*/ 821094 h 1592425"/>
                <a:gd name="connsiteX64" fmla="*/ 2968041 w 5206482"/>
                <a:gd name="connsiteY64" fmla="*/ 895739 h 1592425"/>
                <a:gd name="connsiteX65" fmla="*/ 2799184 w 5206482"/>
                <a:gd name="connsiteY65" fmla="*/ 939282 h 1592425"/>
                <a:gd name="connsiteX66" fmla="*/ 2544147 w 5206482"/>
                <a:gd name="connsiteY66" fmla="*/ 98282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29470 w 5206482"/>
                <a:gd name="connsiteY63" fmla="*/ 821094 h 1592425"/>
                <a:gd name="connsiteX64" fmla="*/ 2968041 w 5206482"/>
                <a:gd name="connsiteY64" fmla="*/ 895739 h 1592425"/>
                <a:gd name="connsiteX65" fmla="*/ 2799184 w 5206482"/>
                <a:gd name="connsiteY65" fmla="*/ 939282 h 1592425"/>
                <a:gd name="connsiteX66" fmla="*/ 2523432 w 5206482"/>
                <a:gd name="connsiteY66" fmla="*/ 979865 h 1592425"/>
                <a:gd name="connsiteX67" fmla="*/ 2407298 w 5206482"/>
                <a:gd name="connsiteY67" fmla="*/ 995265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29470 w 5206482"/>
                <a:gd name="connsiteY63" fmla="*/ 821094 h 1592425"/>
                <a:gd name="connsiteX64" fmla="*/ 2968041 w 5206482"/>
                <a:gd name="connsiteY64" fmla="*/ 895739 h 1592425"/>
                <a:gd name="connsiteX65" fmla="*/ 2799184 w 5206482"/>
                <a:gd name="connsiteY65" fmla="*/ 939282 h 1592425"/>
                <a:gd name="connsiteX66" fmla="*/ 2523432 w 5206482"/>
                <a:gd name="connsiteY66" fmla="*/ 979865 h 1592425"/>
                <a:gd name="connsiteX67" fmla="*/ 2407298 w 5206482"/>
                <a:gd name="connsiteY67" fmla="*/ 989346 h 1592425"/>
                <a:gd name="connsiteX68" fmla="*/ 2326433 w 5206482"/>
                <a:gd name="connsiteY68" fmla="*/ 976604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29470 w 5206482"/>
                <a:gd name="connsiteY63" fmla="*/ 821094 h 1592425"/>
                <a:gd name="connsiteX64" fmla="*/ 2968041 w 5206482"/>
                <a:gd name="connsiteY64" fmla="*/ 895739 h 1592425"/>
                <a:gd name="connsiteX65" fmla="*/ 2799184 w 5206482"/>
                <a:gd name="connsiteY65" fmla="*/ 939282 h 1592425"/>
                <a:gd name="connsiteX66" fmla="*/ 2523432 w 5206482"/>
                <a:gd name="connsiteY66" fmla="*/ 979865 h 1592425"/>
                <a:gd name="connsiteX67" fmla="*/ 2407298 w 5206482"/>
                <a:gd name="connsiteY67" fmla="*/ 989346 h 1592425"/>
                <a:gd name="connsiteX68" fmla="*/ 2332352 w 5206482"/>
                <a:gd name="connsiteY68" fmla="*/ 961807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09666 w 5206482"/>
                <a:gd name="connsiteY71" fmla="*/ 796212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29470 w 5206482"/>
                <a:gd name="connsiteY63" fmla="*/ 821094 h 1592425"/>
                <a:gd name="connsiteX64" fmla="*/ 2968041 w 5206482"/>
                <a:gd name="connsiteY64" fmla="*/ 895739 h 1592425"/>
                <a:gd name="connsiteX65" fmla="*/ 2799184 w 5206482"/>
                <a:gd name="connsiteY65" fmla="*/ 939282 h 1592425"/>
                <a:gd name="connsiteX66" fmla="*/ 2523432 w 5206482"/>
                <a:gd name="connsiteY66" fmla="*/ 979865 h 1592425"/>
                <a:gd name="connsiteX67" fmla="*/ 2407298 w 5206482"/>
                <a:gd name="connsiteY67" fmla="*/ 989346 h 1592425"/>
                <a:gd name="connsiteX68" fmla="*/ 2332352 w 5206482"/>
                <a:gd name="connsiteY68" fmla="*/ 961807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18544 w 5206482"/>
                <a:gd name="connsiteY71" fmla="*/ 790294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1405 w 5206482"/>
                <a:gd name="connsiteY75" fmla="*/ 765110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29470 w 5206482"/>
                <a:gd name="connsiteY63" fmla="*/ 821094 h 1592425"/>
                <a:gd name="connsiteX64" fmla="*/ 2968041 w 5206482"/>
                <a:gd name="connsiteY64" fmla="*/ 895739 h 1592425"/>
                <a:gd name="connsiteX65" fmla="*/ 2799184 w 5206482"/>
                <a:gd name="connsiteY65" fmla="*/ 939282 h 1592425"/>
                <a:gd name="connsiteX66" fmla="*/ 2523432 w 5206482"/>
                <a:gd name="connsiteY66" fmla="*/ 979865 h 1592425"/>
                <a:gd name="connsiteX67" fmla="*/ 2407298 w 5206482"/>
                <a:gd name="connsiteY67" fmla="*/ 989346 h 1592425"/>
                <a:gd name="connsiteX68" fmla="*/ 2332352 w 5206482"/>
                <a:gd name="connsiteY68" fmla="*/ 961807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18544 w 5206482"/>
                <a:gd name="connsiteY71" fmla="*/ 790294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56049 w 5206482"/>
                <a:gd name="connsiteY74" fmla="*/ 783772 h 1592425"/>
                <a:gd name="connsiteX75" fmla="*/ 1287324 w 5206482"/>
                <a:gd name="connsiteY75" fmla="*/ 756232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995999 w 5206482"/>
                <a:gd name="connsiteY10" fmla="*/ 1242804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29470 w 5206482"/>
                <a:gd name="connsiteY63" fmla="*/ 821094 h 1592425"/>
                <a:gd name="connsiteX64" fmla="*/ 2968041 w 5206482"/>
                <a:gd name="connsiteY64" fmla="*/ 895739 h 1592425"/>
                <a:gd name="connsiteX65" fmla="*/ 2799184 w 5206482"/>
                <a:gd name="connsiteY65" fmla="*/ 939282 h 1592425"/>
                <a:gd name="connsiteX66" fmla="*/ 2523432 w 5206482"/>
                <a:gd name="connsiteY66" fmla="*/ 979865 h 1592425"/>
                <a:gd name="connsiteX67" fmla="*/ 2407298 w 5206482"/>
                <a:gd name="connsiteY67" fmla="*/ 989346 h 1592425"/>
                <a:gd name="connsiteX68" fmla="*/ 2332352 w 5206482"/>
                <a:gd name="connsiteY68" fmla="*/ 961807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18544 w 5206482"/>
                <a:gd name="connsiteY71" fmla="*/ 790294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61968 w 5206482"/>
                <a:gd name="connsiteY74" fmla="*/ 774894 h 1592425"/>
                <a:gd name="connsiteX75" fmla="*/ 1287324 w 5206482"/>
                <a:gd name="connsiteY75" fmla="*/ 756232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5037 w 5206482"/>
                <a:gd name="connsiteY1" fmla="*/ 1505339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1004876 w 5206482"/>
                <a:gd name="connsiteY10" fmla="*/ 1251681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29470 w 5206482"/>
                <a:gd name="connsiteY63" fmla="*/ 821094 h 1592425"/>
                <a:gd name="connsiteX64" fmla="*/ 2968041 w 5206482"/>
                <a:gd name="connsiteY64" fmla="*/ 895739 h 1592425"/>
                <a:gd name="connsiteX65" fmla="*/ 2799184 w 5206482"/>
                <a:gd name="connsiteY65" fmla="*/ 939282 h 1592425"/>
                <a:gd name="connsiteX66" fmla="*/ 2523432 w 5206482"/>
                <a:gd name="connsiteY66" fmla="*/ 979865 h 1592425"/>
                <a:gd name="connsiteX67" fmla="*/ 2407298 w 5206482"/>
                <a:gd name="connsiteY67" fmla="*/ 989346 h 1592425"/>
                <a:gd name="connsiteX68" fmla="*/ 2332352 w 5206482"/>
                <a:gd name="connsiteY68" fmla="*/ 961807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18544 w 5206482"/>
                <a:gd name="connsiteY71" fmla="*/ 790294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61968 w 5206482"/>
                <a:gd name="connsiteY74" fmla="*/ 774894 h 1592425"/>
                <a:gd name="connsiteX75" fmla="*/ 1287324 w 5206482"/>
                <a:gd name="connsiteY75" fmla="*/ 756232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7997 w 5206482"/>
                <a:gd name="connsiteY1" fmla="*/ 1499420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1004876 w 5206482"/>
                <a:gd name="connsiteY10" fmla="*/ 1251681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29470 w 5206482"/>
                <a:gd name="connsiteY63" fmla="*/ 821094 h 1592425"/>
                <a:gd name="connsiteX64" fmla="*/ 2968041 w 5206482"/>
                <a:gd name="connsiteY64" fmla="*/ 895739 h 1592425"/>
                <a:gd name="connsiteX65" fmla="*/ 2799184 w 5206482"/>
                <a:gd name="connsiteY65" fmla="*/ 939282 h 1592425"/>
                <a:gd name="connsiteX66" fmla="*/ 2523432 w 5206482"/>
                <a:gd name="connsiteY66" fmla="*/ 979865 h 1592425"/>
                <a:gd name="connsiteX67" fmla="*/ 2407298 w 5206482"/>
                <a:gd name="connsiteY67" fmla="*/ 989346 h 1592425"/>
                <a:gd name="connsiteX68" fmla="*/ 2332352 w 5206482"/>
                <a:gd name="connsiteY68" fmla="*/ 961807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18544 w 5206482"/>
                <a:gd name="connsiteY71" fmla="*/ 790294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61968 w 5206482"/>
                <a:gd name="connsiteY74" fmla="*/ 774894 h 1592425"/>
                <a:gd name="connsiteX75" fmla="*/ 1287324 w 5206482"/>
                <a:gd name="connsiteY75" fmla="*/ 756232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7997 w 5206482"/>
                <a:gd name="connsiteY1" fmla="*/ 1499420 h 1592425"/>
                <a:gd name="connsiteX2" fmla="*/ 441649 w 5206482"/>
                <a:gd name="connsiteY2" fmla="*/ 1436914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1004876 w 5206482"/>
                <a:gd name="connsiteY10" fmla="*/ 1251681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29470 w 5206482"/>
                <a:gd name="connsiteY63" fmla="*/ 821094 h 1592425"/>
                <a:gd name="connsiteX64" fmla="*/ 2968041 w 5206482"/>
                <a:gd name="connsiteY64" fmla="*/ 895739 h 1592425"/>
                <a:gd name="connsiteX65" fmla="*/ 2799184 w 5206482"/>
                <a:gd name="connsiteY65" fmla="*/ 939282 h 1592425"/>
                <a:gd name="connsiteX66" fmla="*/ 2523432 w 5206482"/>
                <a:gd name="connsiteY66" fmla="*/ 979865 h 1592425"/>
                <a:gd name="connsiteX67" fmla="*/ 2407298 w 5206482"/>
                <a:gd name="connsiteY67" fmla="*/ 989346 h 1592425"/>
                <a:gd name="connsiteX68" fmla="*/ 2332352 w 5206482"/>
                <a:gd name="connsiteY68" fmla="*/ 961807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18544 w 5206482"/>
                <a:gd name="connsiteY71" fmla="*/ 790294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61968 w 5206482"/>
                <a:gd name="connsiteY74" fmla="*/ 774894 h 1592425"/>
                <a:gd name="connsiteX75" fmla="*/ 1287324 w 5206482"/>
                <a:gd name="connsiteY75" fmla="*/ 756232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257997 w 5206482"/>
                <a:gd name="connsiteY1" fmla="*/ 1499420 h 1592425"/>
                <a:gd name="connsiteX2" fmla="*/ 412057 w 5206482"/>
                <a:gd name="connsiteY2" fmla="*/ 1454670 h 1592425"/>
                <a:gd name="connsiteX3" fmla="*/ 553617 w 5206482"/>
                <a:gd name="connsiteY3" fmla="*/ 1399592 h 1592425"/>
                <a:gd name="connsiteX4" fmla="*/ 646923 w 5206482"/>
                <a:gd name="connsiteY4" fmla="*/ 1362269 h 1592425"/>
                <a:gd name="connsiteX5" fmla="*/ 721568 w 5206482"/>
                <a:gd name="connsiteY5" fmla="*/ 1337388 h 1592425"/>
                <a:gd name="connsiteX6" fmla="*/ 808654 w 5206482"/>
                <a:gd name="connsiteY6" fmla="*/ 1331167 h 1592425"/>
                <a:gd name="connsiteX7" fmla="*/ 877078 w 5206482"/>
                <a:gd name="connsiteY7" fmla="*/ 1324947 h 1592425"/>
                <a:gd name="connsiteX8" fmla="*/ 939282 w 5206482"/>
                <a:gd name="connsiteY8" fmla="*/ 1300065 h 1592425"/>
                <a:gd name="connsiteX9" fmla="*/ 939282 w 5206482"/>
                <a:gd name="connsiteY9" fmla="*/ 1300065 h 1592425"/>
                <a:gd name="connsiteX10" fmla="*/ 1004876 w 5206482"/>
                <a:gd name="connsiteY10" fmla="*/ 1251681 h 1592425"/>
                <a:gd name="connsiteX11" fmla="*/ 1013927 w 5206482"/>
                <a:gd name="connsiteY11" fmla="*/ 1200539 h 1592425"/>
                <a:gd name="connsiteX12" fmla="*/ 1094792 w 5206482"/>
                <a:gd name="connsiteY12" fmla="*/ 1200539 h 1592425"/>
                <a:gd name="connsiteX13" fmla="*/ 1206760 w 5206482"/>
                <a:gd name="connsiteY13" fmla="*/ 1225420 h 1592425"/>
                <a:gd name="connsiteX14" fmla="*/ 1380931 w 5206482"/>
                <a:gd name="connsiteY14" fmla="*/ 1250302 h 1592425"/>
                <a:gd name="connsiteX15" fmla="*/ 1468560 w 5206482"/>
                <a:gd name="connsiteY15" fmla="*/ 1278661 h 1592425"/>
                <a:gd name="connsiteX16" fmla="*/ 1579984 w 5206482"/>
                <a:gd name="connsiteY16" fmla="*/ 1306286 h 1592425"/>
                <a:gd name="connsiteX17" fmla="*/ 1648409 w 5206482"/>
                <a:gd name="connsiteY17" fmla="*/ 1331167 h 1592425"/>
                <a:gd name="connsiteX18" fmla="*/ 1835187 w 5206482"/>
                <a:gd name="connsiteY18" fmla="*/ 1354772 h 1592425"/>
                <a:gd name="connsiteX19" fmla="*/ 2087099 w 5206482"/>
                <a:gd name="connsiteY19" fmla="*/ 1401645 h 1592425"/>
                <a:gd name="connsiteX20" fmla="*/ 2233188 w 5206482"/>
                <a:gd name="connsiteY20" fmla="*/ 1442530 h 1592425"/>
                <a:gd name="connsiteX21" fmla="*/ 2463282 w 5206482"/>
                <a:gd name="connsiteY21" fmla="*/ 1505339 h 1592425"/>
                <a:gd name="connsiteX22" fmla="*/ 2568424 w 5206482"/>
                <a:gd name="connsiteY22" fmla="*/ 1529314 h 1592425"/>
                <a:gd name="connsiteX23" fmla="*/ 2699658 w 5206482"/>
                <a:gd name="connsiteY23" fmla="*/ 1505339 h 1592425"/>
                <a:gd name="connsiteX24" fmla="*/ 2836507 w 5206482"/>
                <a:gd name="connsiteY24" fmla="*/ 1468016 h 1592425"/>
                <a:gd name="connsiteX25" fmla="*/ 2923592 w 5206482"/>
                <a:gd name="connsiteY25" fmla="*/ 1468016 h 1592425"/>
                <a:gd name="connsiteX26" fmla="*/ 3035560 w 5206482"/>
                <a:gd name="connsiteY26" fmla="*/ 1468016 h 1592425"/>
                <a:gd name="connsiteX27" fmla="*/ 3128866 w 5206482"/>
                <a:gd name="connsiteY27" fmla="*/ 1461796 h 1592425"/>
                <a:gd name="connsiteX28" fmla="*/ 3284376 w 5206482"/>
                <a:gd name="connsiteY28" fmla="*/ 1368490 h 1592425"/>
                <a:gd name="connsiteX29" fmla="*/ 3309258 w 5206482"/>
                <a:gd name="connsiteY29" fmla="*/ 1362269 h 1592425"/>
                <a:gd name="connsiteX30" fmla="*/ 3365241 w 5206482"/>
                <a:gd name="connsiteY30" fmla="*/ 1362269 h 1592425"/>
                <a:gd name="connsiteX31" fmla="*/ 3446107 w 5206482"/>
                <a:gd name="connsiteY31" fmla="*/ 1287625 h 1592425"/>
                <a:gd name="connsiteX32" fmla="*/ 3526972 w 5206482"/>
                <a:gd name="connsiteY32" fmla="*/ 1237861 h 1592425"/>
                <a:gd name="connsiteX33" fmla="*/ 3682482 w 5206482"/>
                <a:gd name="connsiteY33" fmla="*/ 1194318 h 1592425"/>
                <a:gd name="connsiteX34" fmla="*/ 3837992 w 5206482"/>
                <a:gd name="connsiteY34" fmla="*/ 1150776 h 1592425"/>
                <a:gd name="connsiteX35" fmla="*/ 4068147 w 5206482"/>
                <a:gd name="connsiteY35" fmla="*/ 1113453 h 1592425"/>
                <a:gd name="connsiteX36" fmla="*/ 4192556 w 5206482"/>
                <a:gd name="connsiteY36" fmla="*/ 1107233 h 1592425"/>
                <a:gd name="connsiteX37" fmla="*/ 4211217 w 5206482"/>
                <a:gd name="connsiteY37" fmla="*/ 1132114 h 1592425"/>
                <a:gd name="connsiteX38" fmla="*/ 4372947 w 5206482"/>
                <a:gd name="connsiteY38" fmla="*/ 1175657 h 1592425"/>
                <a:gd name="connsiteX39" fmla="*/ 4491135 w 5206482"/>
                <a:gd name="connsiteY39" fmla="*/ 1194318 h 1592425"/>
                <a:gd name="connsiteX40" fmla="*/ 4615543 w 5206482"/>
                <a:gd name="connsiteY40" fmla="*/ 1212980 h 1592425"/>
                <a:gd name="connsiteX41" fmla="*/ 4764833 w 5206482"/>
                <a:gd name="connsiteY41" fmla="*/ 1194318 h 1592425"/>
                <a:gd name="connsiteX42" fmla="*/ 4851919 w 5206482"/>
                <a:gd name="connsiteY42" fmla="*/ 1175657 h 1592425"/>
                <a:gd name="connsiteX43" fmla="*/ 4957666 w 5206482"/>
                <a:gd name="connsiteY43" fmla="*/ 1169437 h 1592425"/>
                <a:gd name="connsiteX44" fmla="*/ 5063413 w 5206482"/>
                <a:gd name="connsiteY44" fmla="*/ 1144555 h 1592425"/>
                <a:gd name="connsiteX45" fmla="*/ 5125617 w 5206482"/>
                <a:gd name="connsiteY45" fmla="*/ 1138335 h 1592425"/>
                <a:gd name="connsiteX46" fmla="*/ 5206482 w 5206482"/>
                <a:gd name="connsiteY46" fmla="*/ 1107233 h 1592425"/>
                <a:gd name="connsiteX47" fmla="*/ 4945225 w 5206482"/>
                <a:gd name="connsiteY47" fmla="*/ 0 h 1592425"/>
                <a:gd name="connsiteX48" fmla="*/ 4858139 w 5206482"/>
                <a:gd name="connsiteY48" fmla="*/ 24882 h 1592425"/>
                <a:gd name="connsiteX49" fmla="*/ 4758613 w 5206482"/>
                <a:gd name="connsiteY49" fmla="*/ 105747 h 1592425"/>
                <a:gd name="connsiteX50" fmla="*/ 4677747 w 5206482"/>
                <a:gd name="connsiteY50" fmla="*/ 186612 h 1592425"/>
                <a:gd name="connsiteX51" fmla="*/ 4621764 w 5206482"/>
                <a:gd name="connsiteY51" fmla="*/ 217714 h 1592425"/>
                <a:gd name="connsiteX52" fmla="*/ 4522237 w 5206482"/>
                <a:gd name="connsiteY52" fmla="*/ 261257 h 1592425"/>
                <a:gd name="connsiteX53" fmla="*/ 4404049 w 5206482"/>
                <a:gd name="connsiteY53" fmla="*/ 335902 h 1592425"/>
                <a:gd name="connsiteX54" fmla="*/ 4242319 w 5206482"/>
                <a:gd name="connsiteY54" fmla="*/ 429208 h 1592425"/>
                <a:gd name="connsiteX55" fmla="*/ 4083332 w 5206482"/>
                <a:gd name="connsiteY55" fmla="*/ 521048 h 1592425"/>
                <a:gd name="connsiteX56" fmla="*/ 3900196 w 5206482"/>
                <a:gd name="connsiteY56" fmla="*/ 617830 h 1592425"/>
                <a:gd name="connsiteX57" fmla="*/ 3717795 w 5206482"/>
                <a:gd name="connsiteY57" fmla="*/ 723577 h 1592425"/>
                <a:gd name="connsiteX58" fmla="*/ 3599606 w 5206482"/>
                <a:gd name="connsiteY58" fmla="*/ 780295 h 1592425"/>
                <a:gd name="connsiteX59" fmla="*/ 3468978 w 5206482"/>
                <a:gd name="connsiteY59" fmla="*/ 772608 h 1592425"/>
                <a:gd name="connsiteX60" fmla="*/ 3357010 w 5206482"/>
                <a:gd name="connsiteY60" fmla="*/ 767121 h 1592425"/>
                <a:gd name="connsiteX61" fmla="*/ 3271935 w 5206482"/>
                <a:gd name="connsiteY61" fmla="*/ 758890 h 1592425"/>
                <a:gd name="connsiteX62" fmla="*/ 3247054 w 5206482"/>
                <a:gd name="connsiteY62" fmla="*/ 746449 h 1592425"/>
                <a:gd name="connsiteX63" fmla="*/ 3129470 w 5206482"/>
                <a:gd name="connsiteY63" fmla="*/ 821094 h 1592425"/>
                <a:gd name="connsiteX64" fmla="*/ 2968041 w 5206482"/>
                <a:gd name="connsiteY64" fmla="*/ 895739 h 1592425"/>
                <a:gd name="connsiteX65" fmla="*/ 2799184 w 5206482"/>
                <a:gd name="connsiteY65" fmla="*/ 939282 h 1592425"/>
                <a:gd name="connsiteX66" fmla="*/ 2523432 w 5206482"/>
                <a:gd name="connsiteY66" fmla="*/ 979865 h 1592425"/>
                <a:gd name="connsiteX67" fmla="*/ 2407298 w 5206482"/>
                <a:gd name="connsiteY67" fmla="*/ 989346 h 1592425"/>
                <a:gd name="connsiteX68" fmla="*/ 2332352 w 5206482"/>
                <a:gd name="connsiteY68" fmla="*/ 961807 h 1592425"/>
                <a:gd name="connsiteX69" fmla="*/ 2250606 w 5206482"/>
                <a:gd name="connsiteY69" fmla="*/ 925209 h 1592425"/>
                <a:gd name="connsiteX70" fmla="*/ 2065910 w 5206482"/>
                <a:gd name="connsiteY70" fmla="*/ 842499 h 1592425"/>
                <a:gd name="connsiteX71" fmla="*/ 1918544 w 5206482"/>
                <a:gd name="connsiteY71" fmla="*/ 790294 h 1592425"/>
                <a:gd name="connsiteX72" fmla="*/ 1754888 w 5206482"/>
                <a:gd name="connsiteY72" fmla="*/ 766388 h 1592425"/>
                <a:gd name="connsiteX73" fmla="*/ 1530221 w 5206482"/>
                <a:gd name="connsiteY73" fmla="*/ 802433 h 1592425"/>
                <a:gd name="connsiteX74" fmla="*/ 1361968 w 5206482"/>
                <a:gd name="connsiteY74" fmla="*/ 774894 h 1592425"/>
                <a:gd name="connsiteX75" fmla="*/ 1287324 w 5206482"/>
                <a:gd name="connsiteY75" fmla="*/ 756232 h 1592425"/>
                <a:gd name="connsiteX76" fmla="*/ 1150776 w 5206482"/>
                <a:gd name="connsiteY76" fmla="*/ 746449 h 1592425"/>
                <a:gd name="connsiteX77" fmla="*/ 980082 w 5206482"/>
                <a:gd name="connsiteY77" fmla="*/ 742238 h 1592425"/>
                <a:gd name="connsiteX78" fmla="*/ 833535 w 5206482"/>
                <a:gd name="connsiteY78" fmla="*/ 734008 h 1592425"/>
                <a:gd name="connsiteX79" fmla="*/ 740229 w 5206482"/>
                <a:gd name="connsiteY79" fmla="*/ 715347 h 1592425"/>
                <a:gd name="connsiteX80" fmla="*/ 665584 w 5206482"/>
                <a:gd name="connsiteY80" fmla="*/ 702906 h 1592425"/>
                <a:gd name="connsiteX81" fmla="*/ 441649 w 5206482"/>
                <a:gd name="connsiteY81" fmla="*/ 783772 h 1592425"/>
                <a:gd name="connsiteX82" fmla="*/ 205274 w 5206482"/>
                <a:gd name="connsiteY82" fmla="*/ 858416 h 1592425"/>
                <a:gd name="connsiteX83" fmla="*/ 111968 w 5206482"/>
                <a:gd name="connsiteY83" fmla="*/ 870857 h 1592425"/>
                <a:gd name="connsiteX84" fmla="*/ 43543 w 5206482"/>
                <a:gd name="connsiteY84" fmla="*/ 883298 h 1592425"/>
                <a:gd name="connsiteX85" fmla="*/ 80866 w 5206482"/>
                <a:gd name="connsiteY85" fmla="*/ 957943 h 1592425"/>
                <a:gd name="connsiteX86" fmla="*/ 105747 w 5206482"/>
                <a:gd name="connsiteY86" fmla="*/ 1013927 h 1592425"/>
                <a:gd name="connsiteX87" fmla="*/ 105747 w 5206482"/>
                <a:gd name="connsiteY87" fmla="*/ 1138335 h 1592425"/>
                <a:gd name="connsiteX88" fmla="*/ 87086 w 5206482"/>
                <a:gd name="connsiteY88" fmla="*/ 1281404 h 1592425"/>
                <a:gd name="connsiteX89" fmla="*/ 37323 w 5206482"/>
                <a:gd name="connsiteY89" fmla="*/ 1436914 h 1592425"/>
                <a:gd name="connsiteX90" fmla="*/ 0 w 5206482"/>
                <a:gd name="connsiteY90" fmla="*/ 1592425 h 1592425"/>
                <a:gd name="connsiteX0" fmla="*/ 0 w 5206482"/>
                <a:gd name="connsiteY0" fmla="*/ 1592425 h 1592425"/>
                <a:gd name="connsiteX1" fmla="*/ 129844 w 5206482"/>
                <a:gd name="connsiteY1" fmla="*/ 1556491 h 1592425"/>
                <a:gd name="connsiteX2" fmla="*/ 257997 w 5206482"/>
                <a:gd name="connsiteY2" fmla="*/ 1499420 h 1592425"/>
                <a:gd name="connsiteX3" fmla="*/ 412057 w 5206482"/>
                <a:gd name="connsiteY3" fmla="*/ 1454670 h 1592425"/>
                <a:gd name="connsiteX4" fmla="*/ 553617 w 5206482"/>
                <a:gd name="connsiteY4" fmla="*/ 1399592 h 1592425"/>
                <a:gd name="connsiteX5" fmla="*/ 646923 w 5206482"/>
                <a:gd name="connsiteY5" fmla="*/ 1362269 h 1592425"/>
                <a:gd name="connsiteX6" fmla="*/ 721568 w 5206482"/>
                <a:gd name="connsiteY6" fmla="*/ 1337388 h 1592425"/>
                <a:gd name="connsiteX7" fmla="*/ 808654 w 5206482"/>
                <a:gd name="connsiteY7" fmla="*/ 1331167 h 1592425"/>
                <a:gd name="connsiteX8" fmla="*/ 877078 w 5206482"/>
                <a:gd name="connsiteY8" fmla="*/ 1324947 h 1592425"/>
                <a:gd name="connsiteX9" fmla="*/ 939282 w 5206482"/>
                <a:gd name="connsiteY9" fmla="*/ 1300065 h 1592425"/>
                <a:gd name="connsiteX10" fmla="*/ 939282 w 5206482"/>
                <a:gd name="connsiteY10" fmla="*/ 1300065 h 1592425"/>
                <a:gd name="connsiteX11" fmla="*/ 1004876 w 5206482"/>
                <a:gd name="connsiteY11" fmla="*/ 1251681 h 1592425"/>
                <a:gd name="connsiteX12" fmla="*/ 1013927 w 5206482"/>
                <a:gd name="connsiteY12" fmla="*/ 1200539 h 1592425"/>
                <a:gd name="connsiteX13" fmla="*/ 1094792 w 5206482"/>
                <a:gd name="connsiteY13" fmla="*/ 1200539 h 1592425"/>
                <a:gd name="connsiteX14" fmla="*/ 1206760 w 5206482"/>
                <a:gd name="connsiteY14" fmla="*/ 1225420 h 1592425"/>
                <a:gd name="connsiteX15" fmla="*/ 1380931 w 5206482"/>
                <a:gd name="connsiteY15" fmla="*/ 1250302 h 1592425"/>
                <a:gd name="connsiteX16" fmla="*/ 1468560 w 5206482"/>
                <a:gd name="connsiteY16" fmla="*/ 1278661 h 1592425"/>
                <a:gd name="connsiteX17" fmla="*/ 1579984 w 5206482"/>
                <a:gd name="connsiteY17" fmla="*/ 1306286 h 1592425"/>
                <a:gd name="connsiteX18" fmla="*/ 1648409 w 5206482"/>
                <a:gd name="connsiteY18" fmla="*/ 1331167 h 1592425"/>
                <a:gd name="connsiteX19" fmla="*/ 1835187 w 5206482"/>
                <a:gd name="connsiteY19" fmla="*/ 1354772 h 1592425"/>
                <a:gd name="connsiteX20" fmla="*/ 2087099 w 5206482"/>
                <a:gd name="connsiteY20" fmla="*/ 1401645 h 1592425"/>
                <a:gd name="connsiteX21" fmla="*/ 2233188 w 5206482"/>
                <a:gd name="connsiteY21" fmla="*/ 1442530 h 1592425"/>
                <a:gd name="connsiteX22" fmla="*/ 2463282 w 5206482"/>
                <a:gd name="connsiteY22" fmla="*/ 1505339 h 1592425"/>
                <a:gd name="connsiteX23" fmla="*/ 2568424 w 5206482"/>
                <a:gd name="connsiteY23" fmla="*/ 1529314 h 1592425"/>
                <a:gd name="connsiteX24" fmla="*/ 2699658 w 5206482"/>
                <a:gd name="connsiteY24" fmla="*/ 1505339 h 1592425"/>
                <a:gd name="connsiteX25" fmla="*/ 2836507 w 5206482"/>
                <a:gd name="connsiteY25" fmla="*/ 1468016 h 1592425"/>
                <a:gd name="connsiteX26" fmla="*/ 2923592 w 5206482"/>
                <a:gd name="connsiteY26" fmla="*/ 1468016 h 1592425"/>
                <a:gd name="connsiteX27" fmla="*/ 3035560 w 5206482"/>
                <a:gd name="connsiteY27" fmla="*/ 1468016 h 1592425"/>
                <a:gd name="connsiteX28" fmla="*/ 3128866 w 5206482"/>
                <a:gd name="connsiteY28" fmla="*/ 1461796 h 1592425"/>
                <a:gd name="connsiteX29" fmla="*/ 3284376 w 5206482"/>
                <a:gd name="connsiteY29" fmla="*/ 1368490 h 1592425"/>
                <a:gd name="connsiteX30" fmla="*/ 3309258 w 5206482"/>
                <a:gd name="connsiteY30" fmla="*/ 1362269 h 1592425"/>
                <a:gd name="connsiteX31" fmla="*/ 3365241 w 5206482"/>
                <a:gd name="connsiteY31" fmla="*/ 1362269 h 1592425"/>
                <a:gd name="connsiteX32" fmla="*/ 3446107 w 5206482"/>
                <a:gd name="connsiteY32" fmla="*/ 1287625 h 1592425"/>
                <a:gd name="connsiteX33" fmla="*/ 3526972 w 5206482"/>
                <a:gd name="connsiteY33" fmla="*/ 1237861 h 1592425"/>
                <a:gd name="connsiteX34" fmla="*/ 3682482 w 5206482"/>
                <a:gd name="connsiteY34" fmla="*/ 1194318 h 1592425"/>
                <a:gd name="connsiteX35" fmla="*/ 3837992 w 5206482"/>
                <a:gd name="connsiteY35" fmla="*/ 1150776 h 1592425"/>
                <a:gd name="connsiteX36" fmla="*/ 4068147 w 5206482"/>
                <a:gd name="connsiteY36" fmla="*/ 1113453 h 1592425"/>
                <a:gd name="connsiteX37" fmla="*/ 4192556 w 5206482"/>
                <a:gd name="connsiteY37" fmla="*/ 1107233 h 1592425"/>
                <a:gd name="connsiteX38" fmla="*/ 4211217 w 5206482"/>
                <a:gd name="connsiteY38" fmla="*/ 1132114 h 1592425"/>
                <a:gd name="connsiteX39" fmla="*/ 4372947 w 5206482"/>
                <a:gd name="connsiteY39" fmla="*/ 1175657 h 1592425"/>
                <a:gd name="connsiteX40" fmla="*/ 4491135 w 5206482"/>
                <a:gd name="connsiteY40" fmla="*/ 1194318 h 1592425"/>
                <a:gd name="connsiteX41" fmla="*/ 4615543 w 5206482"/>
                <a:gd name="connsiteY41" fmla="*/ 1212980 h 1592425"/>
                <a:gd name="connsiteX42" fmla="*/ 4764833 w 5206482"/>
                <a:gd name="connsiteY42" fmla="*/ 1194318 h 1592425"/>
                <a:gd name="connsiteX43" fmla="*/ 4851919 w 5206482"/>
                <a:gd name="connsiteY43" fmla="*/ 1175657 h 1592425"/>
                <a:gd name="connsiteX44" fmla="*/ 4957666 w 5206482"/>
                <a:gd name="connsiteY44" fmla="*/ 1169437 h 1592425"/>
                <a:gd name="connsiteX45" fmla="*/ 5063413 w 5206482"/>
                <a:gd name="connsiteY45" fmla="*/ 1144555 h 1592425"/>
                <a:gd name="connsiteX46" fmla="*/ 5125617 w 5206482"/>
                <a:gd name="connsiteY46" fmla="*/ 1138335 h 1592425"/>
                <a:gd name="connsiteX47" fmla="*/ 5206482 w 5206482"/>
                <a:gd name="connsiteY47" fmla="*/ 1107233 h 1592425"/>
                <a:gd name="connsiteX48" fmla="*/ 4945225 w 5206482"/>
                <a:gd name="connsiteY48" fmla="*/ 0 h 1592425"/>
                <a:gd name="connsiteX49" fmla="*/ 4858139 w 5206482"/>
                <a:gd name="connsiteY49" fmla="*/ 24882 h 1592425"/>
                <a:gd name="connsiteX50" fmla="*/ 4758613 w 5206482"/>
                <a:gd name="connsiteY50" fmla="*/ 105747 h 1592425"/>
                <a:gd name="connsiteX51" fmla="*/ 4677747 w 5206482"/>
                <a:gd name="connsiteY51" fmla="*/ 186612 h 1592425"/>
                <a:gd name="connsiteX52" fmla="*/ 4621764 w 5206482"/>
                <a:gd name="connsiteY52" fmla="*/ 217714 h 1592425"/>
                <a:gd name="connsiteX53" fmla="*/ 4522237 w 5206482"/>
                <a:gd name="connsiteY53" fmla="*/ 261257 h 1592425"/>
                <a:gd name="connsiteX54" fmla="*/ 4404049 w 5206482"/>
                <a:gd name="connsiteY54" fmla="*/ 335902 h 1592425"/>
                <a:gd name="connsiteX55" fmla="*/ 4242319 w 5206482"/>
                <a:gd name="connsiteY55" fmla="*/ 429208 h 1592425"/>
                <a:gd name="connsiteX56" fmla="*/ 4083332 w 5206482"/>
                <a:gd name="connsiteY56" fmla="*/ 521048 h 1592425"/>
                <a:gd name="connsiteX57" fmla="*/ 3900196 w 5206482"/>
                <a:gd name="connsiteY57" fmla="*/ 617830 h 1592425"/>
                <a:gd name="connsiteX58" fmla="*/ 3717795 w 5206482"/>
                <a:gd name="connsiteY58" fmla="*/ 723577 h 1592425"/>
                <a:gd name="connsiteX59" fmla="*/ 3599606 w 5206482"/>
                <a:gd name="connsiteY59" fmla="*/ 780295 h 1592425"/>
                <a:gd name="connsiteX60" fmla="*/ 3468978 w 5206482"/>
                <a:gd name="connsiteY60" fmla="*/ 772608 h 1592425"/>
                <a:gd name="connsiteX61" fmla="*/ 3357010 w 5206482"/>
                <a:gd name="connsiteY61" fmla="*/ 767121 h 1592425"/>
                <a:gd name="connsiteX62" fmla="*/ 3271935 w 5206482"/>
                <a:gd name="connsiteY62" fmla="*/ 758890 h 1592425"/>
                <a:gd name="connsiteX63" fmla="*/ 3247054 w 5206482"/>
                <a:gd name="connsiteY63" fmla="*/ 746449 h 1592425"/>
                <a:gd name="connsiteX64" fmla="*/ 3129470 w 5206482"/>
                <a:gd name="connsiteY64" fmla="*/ 821094 h 1592425"/>
                <a:gd name="connsiteX65" fmla="*/ 2968041 w 5206482"/>
                <a:gd name="connsiteY65" fmla="*/ 895739 h 1592425"/>
                <a:gd name="connsiteX66" fmla="*/ 2799184 w 5206482"/>
                <a:gd name="connsiteY66" fmla="*/ 939282 h 1592425"/>
                <a:gd name="connsiteX67" fmla="*/ 2523432 w 5206482"/>
                <a:gd name="connsiteY67" fmla="*/ 979865 h 1592425"/>
                <a:gd name="connsiteX68" fmla="*/ 2407298 w 5206482"/>
                <a:gd name="connsiteY68" fmla="*/ 989346 h 1592425"/>
                <a:gd name="connsiteX69" fmla="*/ 2332352 w 5206482"/>
                <a:gd name="connsiteY69" fmla="*/ 961807 h 1592425"/>
                <a:gd name="connsiteX70" fmla="*/ 2250606 w 5206482"/>
                <a:gd name="connsiteY70" fmla="*/ 925209 h 1592425"/>
                <a:gd name="connsiteX71" fmla="*/ 2065910 w 5206482"/>
                <a:gd name="connsiteY71" fmla="*/ 842499 h 1592425"/>
                <a:gd name="connsiteX72" fmla="*/ 1918544 w 5206482"/>
                <a:gd name="connsiteY72" fmla="*/ 790294 h 1592425"/>
                <a:gd name="connsiteX73" fmla="*/ 1754888 w 5206482"/>
                <a:gd name="connsiteY73" fmla="*/ 766388 h 1592425"/>
                <a:gd name="connsiteX74" fmla="*/ 1530221 w 5206482"/>
                <a:gd name="connsiteY74" fmla="*/ 802433 h 1592425"/>
                <a:gd name="connsiteX75" fmla="*/ 1361968 w 5206482"/>
                <a:gd name="connsiteY75" fmla="*/ 774894 h 1592425"/>
                <a:gd name="connsiteX76" fmla="*/ 1287324 w 5206482"/>
                <a:gd name="connsiteY76" fmla="*/ 756232 h 1592425"/>
                <a:gd name="connsiteX77" fmla="*/ 1150776 w 5206482"/>
                <a:gd name="connsiteY77" fmla="*/ 746449 h 1592425"/>
                <a:gd name="connsiteX78" fmla="*/ 980082 w 5206482"/>
                <a:gd name="connsiteY78" fmla="*/ 742238 h 1592425"/>
                <a:gd name="connsiteX79" fmla="*/ 833535 w 5206482"/>
                <a:gd name="connsiteY79" fmla="*/ 734008 h 1592425"/>
                <a:gd name="connsiteX80" fmla="*/ 740229 w 5206482"/>
                <a:gd name="connsiteY80" fmla="*/ 715347 h 1592425"/>
                <a:gd name="connsiteX81" fmla="*/ 665584 w 5206482"/>
                <a:gd name="connsiteY81" fmla="*/ 702906 h 1592425"/>
                <a:gd name="connsiteX82" fmla="*/ 441649 w 5206482"/>
                <a:gd name="connsiteY82" fmla="*/ 783772 h 1592425"/>
                <a:gd name="connsiteX83" fmla="*/ 205274 w 5206482"/>
                <a:gd name="connsiteY83" fmla="*/ 858416 h 1592425"/>
                <a:gd name="connsiteX84" fmla="*/ 111968 w 5206482"/>
                <a:gd name="connsiteY84" fmla="*/ 870857 h 1592425"/>
                <a:gd name="connsiteX85" fmla="*/ 43543 w 5206482"/>
                <a:gd name="connsiteY85" fmla="*/ 883298 h 1592425"/>
                <a:gd name="connsiteX86" fmla="*/ 80866 w 5206482"/>
                <a:gd name="connsiteY86" fmla="*/ 957943 h 1592425"/>
                <a:gd name="connsiteX87" fmla="*/ 105747 w 5206482"/>
                <a:gd name="connsiteY87" fmla="*/ 1013927 h 1592425"/>
                <a:gd name="connsiteX88" fmla="*/ 105747 w 5206482"/>
                <a:gd name="connsiteY88" fmla="*/ 1138335 h 1592425"/>
                <a:gd name="connsiteX89" fmla="*/ 87086 w 5206482"/>
                <a:gd name="connsiteY89" fmla="*/ 1281404 h 1592425"/>
                <a:gd name="connsiteX90" fmla="*/ 37323 w 5206482"/>
                <a:gd name="connsiteY90" fmla="*/ 1436914 h 1592425"/>
                <a:gd name="connsiteX91" fmla="*/ 0 w 5206482"/>
                <a:gd name="connsiteY91" fmla="*/ 1592425 h 1592425"/>
                <a:gd name="connsiteX0" fmla="*/ 0 w 5206482"/>
                <a:gd name="connsiteY0" fmla="*/ 1592425 h 1602078"/>
                <a:gd name="connsiteX1" fmla="*/ 38108 w 5206482"/>
                <a:gd name="connsiteY1" fmla="*/ 1583124 h 1602078"/>
                <a:gd name="connsiteX2" fmla="*/ 129844 w 5206482"/>
                <a:gd name="connsiteY2" fmla="*/ 1556491 h 1602078"/>
                <a:gd name="connsiteX3" fmla="*/ 257997 w 5206482"/>
                <a:gd name="connsiteY3" fmla="*/ 1499420 h 1602078"/>
                <a:gd name="connsiteX4" fmla="*/ 412057 w 5206482"/>
                <a:gd name="connsiteY4" fmla="*/ 1454670 h 1602078"/>
                <a:gd name="connsiteX5" fmla="*/ 553617 w 5206482"/>
                <a:gd name="connsiteY5" fmla="*/ 1399592 h 1602078"/>
                <a:gd name="connsiteX6" fmla="*/ 646923 w 5206482"/>
                <a:gd name="connsiteY6" fmla="*/ 1362269 h 1602078"/>
                <a:gd name="connsiteX7" fmla="*/ 721568 w 5206482"/>
                <a:gd name="connsiteY7" fmla="*/ 1337388 h 1602078"/>
                <a:gd name="connsiteX8" fmla="*/ 808654 w 5206482"/>
                <a:gd name="connsiteY8" fmla="*/ 1331167 h 1602078"/>
                <a:gd name="connsiteX9" fmla="*/ 877078 w 5206482"/>
                <a:gd name="connsiteY9" fmla="*/ 1324947 h 1602078"/>
                <a:gd name="connsiteX10" fmla="*/ 939282 w 5206482"/>
                <a:gd name="connsiteY10" fmla="*/ 1300065 h 1602078"/>
                <a:gd name="connsiteX11" fmla="*/ 939282 w 5206482"/>
                <a:gd name="connsiteY11" fmla="*/ 1300065 h 1602078"/>
                <a:gd name="connsiteX12" fmla="*/ 1004876 w 5206482"/>
                <a:gd name="connsiteY12" fmla="*/ 1251681 h 1602078"/>
                <a:gd name="connsiteX13" fmla="*/ 1013927 w 5206482"/>
                <a:gd name="connsiteY13" fmla="*/ 1200539 h 1602078"/>
                <a:gd name="connsiteX14" fmla="*/ 1094792 w 5206482"/>
                <a:gd name="connsiteY14" fmla="*/ 1200539 h 1602078"/>
                <a:gd name="connsiteX15" fmla="*/ 1206760 w 5206482"/>
                <a:gd name="connsiteY15" fmla="*/ 1225420 h 1602078"/>
                <a:gd name="connsiteX16" fmla="*/ 1380931 w 5206482"/>
                <a:gd name="connsiteY16" fmla="*/ 1250302 h 1602078"/>
                <a:gd name="connsiteX17" fmla="*/ 1468560 w 5206482"/>
                <a:gd name="connsiteY17" fmla="*/ 1278661 h 1602078"/>
                <a:gd name="connsiteX18" fmla="*/ 1579984 w 5206482"/>
                <a:gd name="connsiteY18" fmla="*/ 1306286 h 1602078"/>
                <a:gd name="connsiteX19" fmla="*/ 1648409 w 5206482"/>
                <a:gd name="connsiteY19" fmla="*/ 1331167 h 1602078"/>
                <a:gd name="connsiteX20" fmla="*/ 1835187 w 5206482"/>
                <a:gd name="connsiteY20" fmla="*/ 1354772 h 1602078"/>
                <a:gd name="connsiteX21" fmla="*/ 2087099 w 5206482"/>
                <a:gd name="connsiteY21" fmla="*/ 1401645 h 1602078"/>
                <a:gd name="connsiteX22" fmla="*/ 2233188 w 5206482"/>
                <a:gd name="connsiteY22" fmla="*/ 1442530 h 1602078"/>
                <a:gd name="connsiteX23" fmla="*/ 2463282 w 5206482"/>
                <a:gd name="connsiteY23" fmla="*/ 1505339 h 1602078"/>
                <a:gd name="connsiteX24" fmla="*/ 2568424 w 5206482"/>
                <a:gd name="connsiteY24" fmla="*/ 1529314 h 1602078"/>
                <a:gd name="connsiteX25" fmla="*/ 2699658 w 5206482"/>
                <a:gd name="connsiteY25" fmla="*/ 1505339 h 1602078"/>
                <a:gd name="connsiteX26" fmla="*/ 2836507 w 5206482"/>
                <a:gd name="connsiteY26" fmla="*/ 1468016 h 1602078"/>
                <a:gd name="connsiteX27" fmla="*/ 2923592 w 5206482"/>
                <a:gd name="connsiteY27" fmla="*/ 1468016 h 1602078"/>
                <a:gd name="connsiteX28" fmla="*/ 3035560 w 5206482"/>
                <a:gd name="connsiteY28" fmla="*/ 1468016 h 1602078"/>
                <a:gd name="connsiteX29" fmla="*/ 3128866 w 5206482"/>
                <a:gd name="connsiteY29" fmla="*/ 1461796 h 1602078"/>
                <a:gd name="connsiteX30" fmla="*/ 3284376 w 5206482"/>
                <a:gd name="connsiteY30" fmla="*/ 1368490 h 1602078"/>
                <a:gd name="connsiteX31" fmla="*/ 3309258 w 5206482"/>
                <a:gd name="connsiteY31" fmla="*/ 1362269 h 1602078"/>
                <a:gd name="connsiteX32" fmla="*/ 3365241 w 5206482"/>
                <a:gd name="connsiteY32" fmla="*/ 1362269 h 1602078"/>
                <a:gd name="connsiteX33" fmla="*/ 3446107 w 5206482"/>
                <a:gd name="connsiteY33" fmla="*/ 1287625 h 1602078"/>
                <a:gd name="connsiteX34" fmla="*/ 3526972 w 5206482"/>
                <a:gd name="connsiteY34" fmla="*/ 1237861 h 1602078"/>
                <a:gd name="connsiteX35" fmla="*/ 3682482 w 5206482"/>
                <a:gd name="connsiteY35" fmla="*/ 1194318 h 1602078"/>
                <a:gd name="connsiteX36" fmla="*/ 3837992 w 5206482"/>
                <a:gd name="connsiteY36" fmla="*/ 1150776 h 1602078"/>
                <a:gd name="connsiteX37" fmla="*/ 4068147 w 5206482"/>
                <a:gd name="connsiteY37" fmla="*/ 1113453 h 1602078"/>
                <a:gd name="connsiteX38" fmla="*/ 4192556 w 5206482"/>
                <a:gd name="connsiteY38" fmla="*/ 1107233 h 1602078"/>
                <a:gd name="connsiteX39" fmla="*/ 4211217 w 5206482"/>
                <a:gd name="connsiteY39" fmla="*/ 1132114 h 1602078"/>
                <a:gd name="connsiteX40" fmla="*/ 4372947 w 5206482"/>
                <a:gd name="connsiteY40" fmla="*/ 1175657 h 1602078"/>
                <a:gd name="connsiteX41" fmla="*/ 4491135 w 5206482"/>
                <a:gd name="connsiteY41" fmla="*/ 1194318 h 1602078"/>
                <a:gd name="connsiteX42" fmla="*/ 4615543 w 5206482"/>
                <a:gd name="connsiteY42" fmla="*/ 1212980 h 1602078"/>
                <a:gd name="connsiteX43" fmla="*/ 4764833 w 5206482"/>
                <a:gd name="connsiteY43" fmla="*/ 1194318 h 1602078"/>
                <a:gd name="connsiteX44" fmla="*/ 4851919 w 5206482"/>
                <a:gd name="connsiteY44" fmla="*/ 1175657 h 1602078"/>
                <a:gd name="connsiteX45" fmla="*/ 4957666 w 5206482"/>
                <a:gd name="connsiteY45" fmla="*/ 1169437 h 1602078"/>
                <a:gd name="connsiteX46" fmla="*/ 5063413 w 5206482"/>
                <a:gd name="connsiteY46" fmla="*/ 1144555 h 1602078"/>
                <a:gd name="connsiteX47" fmla="*/ 5125617 w 5206482"/>
                <a:gd name="connsiteY47" fmla="*/ 1138335 h 1602078"/>
                <a:gd name="connsiteX48" fmla="*/ 5206482 w 5206482"/>
                <a:gd name="connsiteY48" fmla="*/ 1107233 h 1602078"/>
                <a:gd name="connsiteX49" fmla="*/ 4945225 w 5206482"/>
                <a:gd name="connsiteY49" fmla="*/ 0 h 1602078"/>
                <a:gd name="connsiteX50" fmla="*/ 4858139 w 5206482"/>
                <a:gd name="connsiteY50" fmla="*/ 24882 h 1602078"/>
                <a:gd name="connsiteX51" fmla="*/ 4758613 w 5206482"/>
                <a:gd name="connsiteY51" fmla="*/ 105747 h 1602078"/>
                <a:gd name="connsiteX52" fmla="*/ 4677747 w 5206482"/>
                <a:gd name="connsiteY52" fmla="*/ 186612 h 1602078"/>
                <a:gd name="connsiteX53" fmla="*/ 4621764 w 5206482"/>
                <a:gd name="connsiteY53" fmla="*/ 217714 h 1602078"/>
                <a:gd name="connsiteX54" fmla="*/ 4522237 w 5206482"/>
                <a:gd name="connsiteY54" fmla="*/ 261257 h 1602078"/>
                <a:gd name="connsiteX55" fmla="*/ 4404049 w 5206482"/>
                <a:gd name="connsiteY55" fmla="*/ 335902 h 1602078"/>
                <a:gd name="connsiteX56" fmla="*/ 4242319 w 5206482"/>
                <a:gd name="connsiteY56" fmla="*/ 429208 h 1602078"/>
                <a:gd name="connsiteX57" fmla="*/ 4083332 w 5206482"/>
                <a:gd name="connsiteY57" fmla="*/ 521048 h 1602078"/>
                <a:gd name="connsiteX58" fmla="*/ 3900196 w 5206482"/>
                <a:gd name="connsiteY58" fmla="*/ 617830 h 1602078"/>
                <a:gd name="connsiteX59" fmla="*/ 3717795 w 5206482"/>
                <a:gd name="connsiteY59" fmla="*/ 723577 h 1602078"/>
                <a:gd name="connsiteX60" fmla="*/ 3599606 w 5206482"/>
                <a:gd name="connsiteY60" fmla="*/ 780295 h 1602078"/>
                <a:gd name="connsiteX61" fmla="*/ 3468978 w 5206482"/>
                <a:gd name="connsiteY61" fmla="*/ 772608 h 1602078"/>
                <a:gd name="connsiteX62" fmla="*/ 3357010 w 5206482"/>
                <a:gd name="connsiteY62" fmla="*/ 767121 h 1602078"/>
                <a:gd name="connsiteX63" fmla="*/ 3271935 w 5206482"/>
                <a:gd name="connsiteY63" fmla="*/ 758890 h 1602078"/>
                <a:gd name="connsiteX64" fmla="*/ 3247054 w 5206482"/>
                <a:gd name="connsiteY64" fmla="*/ 746449 h 1602078"/>
                <a:gd name="connsiteX65" fmla="*/ 3129470 w 5206482"/>
                <a:gd name="connsiteY65" fmla="*/ 821094 h 1602078"/>
                <a:gd name="connsiteX66" fmla="*/ 2968041 w 5206482"/>
                <a:gd name="connsiteY66" fmla="*/ 895739 h 1602078"/>
                <a:gd name="connsiteX67" fmla="*/ 2799184 w 5206482"/>
                <a:gd name="connsiteY67" fmla="*/ 939282 h 1602078"/>
                <a:gd name="connsiteX68" fmla="*/ 2523432 w 5206482"/>
                <a:gd name="connsiteY68" fmla="*/ 979865 h 1602078"/>
                <a:gd name="connsiteX69" fmla="*/ 2407298 w 5206482"/>
                <a:gd name="connsiteY69" fmla="*/ 989346 h 1602078"/>
                <a:gd name="connsiteX70" fmla="*/ 2332352 w 5206482"/>
                <a:gd name="connsiteY70" fmla="*/ 961807 h 1602078"/>
                <a:gd name="connsiteX71" fmla="*/ 2250606 w 5206482"/>
                <a:gd name="connsiteY71" fmla="*/ 925209 h 1602078"/>
                <a:gd name="connsiteX72" fmla="*/ 2065910 w 5206482"/>
                <a:gd name="connsiteY72" fmla="*/ 842499 h 1602078"/>
                <a:gd name="connsiteX73" fmla="*/ 1918544 w 5206482"/>
                <a:gd name="connsiteY73" fmla="*/ 790294 h 1602078"/>
                <a:gd name="connsiteX74" fmla="*/ 1754888 w 5206482"/>
                <a:gd name="connsiteY74" fmla="*/ 766388 h 1602078"/>
                <a:gd name="connsiteX75" fmla="*/ 1530221 w 5206482"/>
                <a:gd name="connsiteY75" fmla="*/ 802433 h 1602078"/>
                <a:gd name="connsiteX76" fmla="*/ 1361968 w 5206482"/>
                <a:gd name="connsiteY76" fmla="*/ 774894 h 1602078"/>
                <a:gd name="connsiteX77" fmla="*/ 1287324 w 5206482"/>
                <a:gd name="connsiteY77" fmla="*/ 756232 h 1602078"/>
                <a:gd name="connsiteX78" fmla="*/ 1150776 w 5206482"/>
                <a:gd name="connsiteY78" fmla="*/ 746449 h 1602078"/>
                <a:gd name="connsiteX79" fmla="*/ 980082 w 5206482"/>
                <a:gd name="connsiteY79" fmla="*/ 742238 h 1602078"/>
                <a:gd name="connsiteX80" fmla="*/ 833535 w 5206482"/>
                <a:gd name="connsiteY80" fmla="*/ 734008 h 1602078"/>
                <a:gd name="connsiteX81" fmla="*/ 740229 w 5206482"/>
                <a:gd name="connsiteY81" fmla="*/ 715347 h 1602078"/>
                <a:gd name="connsiteX82" fmla="*/ 665584 w 5206482"/>
                <a:gd name="connsiteY82" fmla="*/ 702906 h 1602078"/>
                <a:gd name="connsiteX83" fmla="*/ 441649 w 5206482"/>
                <a:gd name="connsiteY83" fmla="*/ 783772 h 1602078"/>
                <a:gd name="connsiteX84" fmla="*/ 205274 w 5206482"/>
                <a:gd name="connsiteY84" fmla="*/ 858416 h 1602078"/>
                <a:gd name="connsiteX85" fmla="*/ 111968 w 5206482"/>
                <a:gd name="connsiteY85" fmla="*/ 870857 h 1602078"/>
                <a:gd name="connsiteX86" fmla="*/ 43543 w 5206482"/>
                <a:gd name="connsiteY86" fmla="*/ 883298 h 1602078"/>
                <a:gd name="connsiteX87" fmla="*/ 80866 w 5206482"/>
                <a:gd name="connsiteY87" fmla="*/ 957943 h 1602078"/>
                <a:gd name="connsiteX88" fmla="*/ 105747 w 5206482"/>
                <a:gd name="connsiteY88" fmla="*/ 1013927 h 1602078"/>
                <a:gd name="connsiteX89" fmla="*/ 105747 w 5206482"/>
                <a:gd name="connsiteY89" fmla="*/ 1138335 h 1602078"/>
                <a:gd name="connsiteX90" fmla="*/ 87086 w 5206482"/>
                <a:gd name="connsiteY90" fmla="*/ 1281404 h 1602078"/>
                <a:gd name="connsiteX91" fmla="*/ 37323 w 5206482"/>
                <a:gd name="connsiteY91" fmla="*/ 1436914 h 1602078"/>
                <a:gd name="connsiteX92" fmla="*/ 0 w 5206482"/>
                <a:gd name="connsiteY92" fmla="*/ 1592425 h 1602078"/>
                <a:gd name="connsiteX0" fmla="*/ 0 w 5206482"/>
                <a:gd name="connsiteY0" fmla="*/ 1592425 h 1602078"/>
                <a:gd name="connsiteX1" fmla="*/ 38108 w 5206482"/>
                <a:gd name="connsiteY1" fmla="*/ 1583124 h 1602078"/>
                <a:gd name="connsiteX2" fmla="*/ 129844 w 5206482"/>
                <a:gd name="connsiteY2" fmla="*/ 1556491 h 1602078"/>
                <a:gd name="connsiteX3" fmla="*/ 257997 w 5206482"/>
                <a:gd name="connsiteY3" fmla="*/ 1499420 h 1602078"/>
                <a:gd name="connsiteX4" fmla="*/ 412057 w 5206482"/>
                <a:gd name="connsiteY4" fmla="*/ 1454670 h 1602078"/>
                <a:gd name="connsiteX5" fmla="*/ 553617 w 5206482"/>
                <a:gd name="connsiteY5" fmla="*/ 1399592 h 1602078"/>
                <a:gd name="connsiteX6" fmla="*/ 646923 w 5206482"/>
                <a:gd name="connsiteY6" fmla="*/ 1362269 h 1602078"/>
                <a:gd name="connsiteX7" fmla="*/ 721568 w 5206482"/>
                <a:gd name="connsiteY7" fmla="*/ 1337388 h 1602078"/>
                <a:gd name="connsiteX8" fmla="*/ 808654 w 5206482"/>
                <a:gd name="connsiteY8" fmla="*/ 1331167 h 1602078"/>
                <a:gd name="connsiteX9" fmla="*/ 877078 w 5206482"/>
                <a:gd name="connsiteY9" fmla="*/ 1324947 h 1602078"/>
                <a:gd name="connsiteX10" fmla="*/ 939282 w 5206482"/>
                <a:gd name="connsiteY10" fmla="*/ 1300065 h 1602078"/>
                <a:gd name="connsiteX11" fmla="*/ 939282 w 5206482"/>
                <a:gd name="connsiteY11" fmla="*/ 1300065 h 1602078"/>
                <a:gd name="connsiteX12" fmla="*/ 1004876 w 5206482"/>
                <a:gd name="connsiteY12" fmla="*/ 1251681 h 1602078"/>
                <a:gd name="connsiteX13" fmla="*/ 1013927 w 5206482"/>
                <a:gd name="connsiteY13" fmla="*/ 1200539 h 1602078"/>
                <a:gd name="connsiteX14" fmla="*/ 1094792 w 5206482"/>
                <a:gd name="connsiteY14" fmla="*/ 1200539 h 1602078"/>
                <a:gd name="connsiteX15" fmla="*/ 1206760 w 5206482"/>
                <a:gd name="connsiteY15" fmla="*/ 1225420 h 1602078"/>
                <a:gd name="connsiteX16" fmla="*/ 1380931 w 5206482"/>
                <a:gd name="connsiteY16" fmla="*/ 1250302 h 1602078"/>
                <a:gd name="connsiteX17" fmla="*/ 1468560 w 5206482"/>
                <a:gd name="connsiteY17" fmla="*/ 1278661 h 1602078"/>
                <a:gd name="connsiteX18" fmla="*/ 1579984 w 5206482"/>
                <a:gd name="connsiteY18" fmla="*/ 1306286 h 1602078"/>
                <a:gd name="connsiteX19" fmla="*/ 1648409 w 5206482"/>
                <a:gd name="connsiteY19" fmla="*/ 1331167 h 1602078"/>
                <a:gd name="connsiteX20" fmla="*/ 1835187 w 5206482"/>
                <a:gd name="connsiteY20" fmla="*/ 1354772 h 1602078"/>
                <a:gd name="connsiteX21" fmla="*/ 2087099 w 5206482"/>
                <a:gd name="connsiteY21" fmla="*/ 1401645 h 1602078"/>
                <a:gd name="connsiteX22" fmla="*/ 2233188 w 5206482"/>
                <a:gd name="connsiteY22" fmla="*/ 1442530 h 1602078"/>
                <a:gd name="connsiteX23" fmla="*/ 2463282 w 5206482"/>
                <a:gd name="connsiteY23" fmla="*/ 1505339 h 1602078"/>
                <a:gd name="connsiteX24" fmla="*/ 2568424 w 5206482"/>
                <a:gd name="connsiteY24" fmla="*/ 1529314 h 1602078"/>
                <a:gd name="connsiteX25" fmla="*/ 2699658 w 5206482"/>
                <a:gd name="connsiteY25" fmla="*/ 1505339 h 1602078"/>
                <a:gd name="connsiteX26" fmla="*/ 2836507 w 5206482"/>
                <a:gd name="connsiteY26" fmla="*/ 1468016 h 1602078"/>
                <a:gd name="connsiteX27" fmla="*/ 2923592 w 5206482"/>
                <a:gd name="connsiteY27" fmla="*/ 1468016 h 1602078"/>
                <a:gd name="connsiteX28" fmla="*/ 3035560 w 5206482"/>
                <a:gd name="connsiteY28" fmla="*/ 1468016 h 1602078"/>
                <a:gd name="connsiteX29" fmla="*/ 3128866 w 5206482"/>
                <a:gd name="connsiteY29" fmla="*/ 1461796 h 1602078"/>
                <a:gd name="connsiteX30" fmla="*/ 3284376 w 5206482"/>
                <a:gd name="connsiteY30" fmla="*/ 1368490 h 1602078"/>
                <a:gd name="connsiteX31" fmla="*/ 3309258 w 5206482"/>
                <a:gd name="connsiteY31" fmla="*/ 1362269 h 1602078"/>
                <a:gd name="connsiteX32" fmla="*/ 3365241 w 5206482"/>
                <a:gd name="connsiteY32" fmla="*/ 1362269 h 1602078"/>
                <a:gd name="connsiteX33" fmla="*/ 3446107 w 5206482"/>
                <a:gd name="connsiteY33" fmla="*/ 1287625 h 1602078"/>
                <a:gd name="connsiteX34" fmla="*/ 3526972 w 5206482"/>
                <a:gd name="connsiteY34" fmla="*/ 1237861 h 1602078"/>
                <a:gd name="connsiteX35" fmla="*/ 3682482 w 5206482"/>
                <a:gd name="connsiteY35" fmla="*/ 1194318 h 1602078"/>
                <a:gd name="connsiteX36" fmla="*/ 3837992 w 5206482"/>
                <a:gd name="connsiteY36" fmla="*/ 1150776 h 1602078"/>
                <a:gd name="connsiteX37" fmla="*/ 4068147 w 5206482"/>
                <a:gd name="connsiteY37" fmla="*/ 1113453 h 1602078"/>
                <a:gd name="connsiteX38" fmla="*/ 4180719 w 5206482"/>
                <a:gd name="connsiteY38" fmla="*/ 1110193 h 1602078"/>
                <a:gd name="connsiteX39" fmla="*/ 4211217 w 5206482"/>
                <a:gd name="connsiteY39" fmla="*/ 1132114 h 1602078"/>
                <a:gd name="connsiteX40" fmla="*/ 4372947 w 5206482"/>
                <a:gd name="connsiteY40" fmla="*/ 1175657 h 1602078"/>
                <a:gd name="connsiteX41" fmla="*/ 4491135 w 5206482"/>
                <a:gd name="connsiteY41" fmla="*/ 1194318 h 1602078"/>
                <a:gd name="connsiteX42" fmla="*/ 4615543 w 5206482"/>
                <a:gd name="connsiteY42" fmla="*/ 1212980 h 1602078"/>
                <a:gd name="connsiteX43" fmla="*/ 4764833 w 5206482"/>
                <a:gd name="connsiteY43" fmla="*/ 1194318 h 1602078"/>
                <a:gd name="connsiteX44" fmla="*/ 4851919 w 5206482"/>
                <a:gd name="connsiteY44" fmla="*/ 1175657 h 1602078"/>
                <a:gd name="connsiteX45" fmla="*/ 4957666 w 5206482"/>
                <a:gd name="connsiteY45" fmla="*/ 1169437 h 1602078"/>
                <a:gd name="connsiteX46" fmla="*/ 5063413 w 5206482"/>
                <a:gd name="connsiteY46" fmla="*/ 1144555 h 1602078"/>
                <a:gd name="connsiteX47" fmla="*/ 5125617 w 5206482"/>
                <a:gd name="connsiteY47" fmla="*/ 1138335 h 1602078"/>
                <a:gd name="connsiteX48" fmla="*/ 5206482 w 5206482"/>
                <a:gd name="connsiteY48" fmla="*/ 1107233 h 1602078"/>
                <a:gd name="connsiteX49" fmla="*/ 4945225 w 5206482"/>
                <a:gd name="connsiteY49" fmla="*/ 0 h 1602078"/>
                <a:gd name="connsiteX50" fmla="*/ 4858139 w 5206482"/>
                <a:gd name="connsiteY50" fmla="*/ 24882 h 1602078"/>
                <a:gd name="connsiteX51" fmla="*/ 4758613 w 5206482"/>
                <a:gd name="connsiteY51" fmla="*/ 105747 h 1602078"/>
                <a:gd name="connsiteX52" fmla="*/ 4677747 w 5206482"/>
                <a:gd name="connsiteY52" fmla="*/ 186612 h 1602078"/>
                <a:gd name="connsiteX53" fmla="*/ 4621764 w 5206482"/>
                <a:gd name="connsiteY53" fmla="*/ 217714 h 1602078"/>
                <a:gd name="connsiteX54" fmla="*/ 4522237 w 5206482"/>
                <a:gd name="connsiteY54" fmla="*/ 261257 h 1602078"/>
                <a:gd name="connsiteX55" fmla="*/ 4404049 w 5206482"/>
                <a:gd name="connsiteY55" fmla="*/ 335902 h 1602078"/>
                <a:gd name="connsiteX56" fmla="*/ 4242319 w 5206482"/>
                <a:gd name="connsiteY56" fmla="*/ 429208 h 1602078"/>
                <a:gd name="connsiteX57" fmla="*/ 4083332 w 5206482"/>
                <a:gd name="connsiteY57" fmla="*/ 521048 h 1602078"/>
                <a:gd name="connsiteX58" fmla="*/ 3900196 w 5206482"/>
                <a:gd name="connsiteY58" fmla="*/ 617830 h 1602078"/>
                <a:gd name="connsiteX59" fmla="*/ 3717795 w 5206482"/>
                <a:gd name="connsiteY59" fmla="*/ 723577 h 1602078"/>
                <a:gd name="connsiteX60" fmla="*/ 3599606 w 5206482"/>
                <a:gd name="connsiteY60" fmla="*/ 780295 h 1602078"/>
                <a:gd name="connsiteX61" fmla="*/ 3468978 w 5206482"/>
                <a:gd name="connsiteY61" fmla="*/ 772608 h 1602078"/>
                <a:gd name="connsiteX62" fmla="*/ 3357010 w 5206482"/>
                <a:gd name="connsiteY62" fmla="*/ 767121 h 1602078"/>
                <a:gd name="connsiteX63" fmla="*/ 3271935 w 5206482"/>
                <a:gd name="connsiteY63" fmla="*/ 758890 h 1602078"/>
                <a:gd name="connsiteX64" fmla="*/ 3247054 w 5206482"/>
                <a:gd name="connsiteY64" fmla="*/ 746449 h 1602078"/>
                <a:gd name="connsiteX65" fmla="*/ 3129470 w 5206482"/>
                <a:gd name="connsiteY65" fmla="*/ 821094 h 1602078"/>
                <a:gd name="connsiteX66" fmla="*/ 2968041 w 5206482"/>
                <a:gd name="connsiteY66" fmla="*/ 895739 h 1602078"/>
                <a:gd name="connsiteX67" fmla="*/ 2799184 w 5206482"/>
                <a:gd name="connsiteY67" fmla="*/ 939282 h 1602078"/>
                <a:gd name="connsiteX68" fmla="*/ 2523432 w 5206482"/>
                <a:gd name="connsiteY68" fmla="*/ 979865 h 1602078"/>
                <a:gd name="connsiteX69" fmla="*/ 2407298 w 5206482"/>
                <a:gd name="connsiteY69" fmla="*/ 989346 h 1602078"/>
                <a:gd name="connsiteX70" fmla="*/ 2332352 w 5206482"/>
                <a:gd name="connsiteY70" fmla="*/ 961807 h 1602078"/>
                <a:gd name="connsiteX71" fmla="*/ 2250606 w 5206482"/>
                <a:gd name="connsiteY71" fmla="*/ 925209 h 1602078"/>
                <a:gd name="connsiteX72" fmla="*/ 2065910 w 5206482"/>
                <a:gd name="connsiteY72" fmla="*/ 842499 h 1602078"/>
                <a:gd name="connsiteX73" fmla="*/ 1918544 w 5206482"/>
                <a:gd name="connsiteY73" fmla="*/ 790294 h 1602078"/>
                <a:gd name="connsiteX74" fmla="*/ 1754888 w 5206482"/>
                <a:gd name="connsiteY74" fmla="*/ 766388 h 1602078"/>
                <a:gd name="connsiteX75" fmla="*/ 1530221 w 5206482"/>
                <a:gd name="connsiteY75" fmla="*/ 802433 h 1602078"/>
                <a:gd name="connsiteX76" fmla="*/ 1361968 w 5206482"/>
                <a:gd name="connsiteY76" fmla="*/ 774894 h 1602078"/>
                <a:gd name="connsiteX77" fmla="*/ 1287324 w 5206482"/>
                <a:gd name="connsiteY77" fmla="*/ 756232 h 1602078"/>
                <a:gd name="connsiteX78" fmla="*/ 1150776 w 5206482"/>
                <a:gd name="connsiteY78" fmla="*/ 746449 h 1602078"/>
                <a:gd name="connsiteX79" fmla="*/ 980082 w 5206482"/>
                <a:gd name="connsiteY79" fmla="*/ 742238 h 1602078"/>
                <a:gd name="connsiteX80" fmla="*/ 833535 w 5206482"/>
                <a:gd name="connsiteY80" fmla="*/ 734008 h 1602078"/>
                <a:gd name="connsiteX81" fmla="*/ 740229 w 5206482"/>
                <a:gd name="connsiteY81" fmla="*/ 715347 h 1602078"/>
                <a:gd name="connsiteX82" fmla="*/ 665584 w 5206482"/>
                <a:gd name="connsiteY82" fmla="*/ 702906 h 1602078"/>
                <a:gd name="connsiteX83" fmla="*/ 441649 w 5206482"/>
                <a:gd name="connsiteY83" fmla="*/ 783772 h 1602078"/>
                <a:gd name="connsiteX84" fmla="*/ 205274 w 5206482"/>
                <a:gd name="connsiteY84" fmla="*/ 858416 h 1602078"/>
                <a:gd name="connsiteX85" fmla="*/ 111968 w 5206482"/>
                <a:gd name="connsiteY85" fmla="*/ 870857 h 1602078"/>
                <a:gd name="connsiteX86" fmla="*/ 43543 w 5206482"/>
                <a:gd name="connsiteY86" fmla="*/ 883298 h 1602078"/>
                <a:gd name="connsiteX87" fmla="*/ 80866 w 5206482"/>
                <a:gd name="connsiteY87" fmla="*/ 957943 h 1602078"/>
                <a:gd name="connsiteX88" fmla="*/ 105747 w 5206482"/>
                <a:gd name="connsiteY88" fmla="*/ 1013927 h 1602078"/>
                <a:gd name="connsiteX89" fmla="*/ 105747 w 5206482"/>
                <a:gd name="connsiteY89" fmla="*/ 1138335 h 1602078"/>
                <a:gd name="connsiteX90" fmla="*/ 87086 w 5206482"/>
                <a:gd name="connsiteY90" fmla="*/ 1281404 h 1602078"/>
                <a:gd name="connsiteX91" fmla="*/ 37323 w 5206482"/>
                <a:gd name="connsiteY91" fmla="*/ 1436914 h 1602078"/>
                <a:gd name="connsiteX92" fmla="*/ 0 w 5206482"/>
                <a:gd name="connsiteY92" fmla="*/ 1592425 h 1602078"/>
                <a:gd name="connsiteX0" fmla="*/ 0 w 5206482"/>
                <a:gd name="connsiteY0" fmla="*/ 1592425 h 1602078"/>
                <a:gd name="connsiteX1" fmla="*/ 38108 w 5206482"/>
                <a:gd name="connsiteY1" fmla="*/ 1583124 h 1602078"/>
                <a:gd name="connsiteX2" fmla="*/ 129844 w 5206482"/>
                <a:gd name="connsiteY2" fmla="*/ 1556491 h 1602078"/>
                <a:gd name="connsiteX3" fmla="*/ 257997 w 5206482"/>
                <a:gd name="connsiteY3" fmla="*/ 1499420 h 1602078"/>
                <a:gd name="connsiteX4" fmla="*/ 412057 w 5206482"/>
                <a:gd name="connsiteY4" fmla="*/ 1454670 h 1602078"/>
                <a:gd name="connsiteX5" fmla="*/ 553617 w 5206482"/>
                <a:gd name="connsiteY5" fmla="*/ 1399592 h 1602078"/>
                <a:gd name="connsiteX6" fmla="*/ 646923 w 5206482"/>
                <a:gd name="connsiteY6" fmla="*/ 1362269 h 1602078"/>
                <a:gd name="connsiteX7" fmla="*/ 721568 w 5206482"/>
                <a:gd name="connsiteY7" fmla="*/ 1337388 h 1602078"/>
                <a:gd name="connsiteX8" fmla="*/ 808654 w 5206482"/>
                <a:gd name="connsiteY8" fmla="*/ 1331167 h 1602078"/>
                <a:gd name="connsiteX9" fmla="*/ 877078 w 5206482"/>
                <a:gd name="connsiteY9" fmla="*/ 1324947 h 1602078"/>
                <a:gd name="connsiteX10" fmla="*/ 939282 w 5206482"/>
                <a:gd name="connsiteY10" fmla="*/ 1300065 h 1602078"/>
                <a:gd name="connsiteX11" fmla="*/ 939282 w 5206482"/>
                <a:gd name="connsiteY11" fmla="*/ 1300065 h 1602078"/>
                <a:gd name="connsiteX12" fmla="*/ 1004876 w 5206482"/>
                <a:gd name="connsiteY12" fmla="*/ 1251681 h 1602078"/>
                <a:gd name="connsiteX13" fmla="*/ 1013927 w 5206482"/>
                <a:gd name="connsiteY13" fmla="*/ 1200539 h 1602078"/>
                <a:gd name="connsiteX14" fmla="*/ 1094792 w 5206482"/>
                <a:gd name="connsiteY14" fmla="*/ 1200539 h 1602078"/>
                <a:gd name="connsiteX15" fmla="*/ 1206760 w 5206482"/>
                <a:gd name="connsiteY15" fmla="*/ 1225420 h 1602078"/>
                <a:gd name="connsiteX16" fmla="*/ 1380931 w 5206482"/>
                <a:gd name="connsiteY16" fmla="*/ 1250302 h 1602078"/>
                <a:gd name="connsiteX17" fmla="*/ 1468560 w 5206482"/>
                <a:gd name="connsiteY17" fmla="*/ 1278661 h 1602078"/>
                <a:gd name="connsiteX18" fmla="*/ 1579984 w 5206482"/>
                <a:gd name="connsiteY18" fmla="*/ 1306286 h 1602078"/>
                <a:gd name="connsiteX19" fmla="*/ 1648409 w 5206482"/>
                <a:gd name="connsiteY19" fmla="*/ 1331167 h 1602078"/>
                <a:gd name="connsiteX20" fmla="*/ 1835187 w 5206482"/>
                <a:gd name="connsiteY20" fmla="*/ 1354772 h 1602078"/>
                <a:gd name="connsiteX21" fmla="*/ 2087099 w 5206482"/>
                <a:gd name="connsiteY21" fmla="*/ 1401645 h 1602078"/>
                <a:gd name="connsiteX22" fmla="*/ 2233188 w 5206482"/>
                <a:gd name="connsiteY22" fmla="*/ 1442530 h 1602078"/>
                <a:gd name="connsiteX23" fmla="*/ 2463282 w 5206482"/>
                <a:gd name="connsiteY23" fmla="*/ 1505339 h 1602078"/>
                <a:gd name="connsiteX24" fmla="*/ 2568424 w 5206482"/>
                <a:gd name="connsiteY24" fmla="*/ 1529314 h 1602078"/>
                <a:gd name="connsiteX25" fmla="*/ 2699658 w 5206482"/>
                <a:gd name="connsiteY25" fmla="*/ 1505339 h 1602078"/>
                <a:gd name="connsiteX26" fmla="*/ 2836507 w 5206482"/>
                <a:gd name="connsiteY26" fmla="*/ 1468016 h 1602078"/>
                <a:gd name="connsiteX27" fmla="*/ 2923592 w 5206482"/>
                <a:gd name="connsiteY27" fmla="*/ 1468016 h 1602078"/>
                <a:gd name="connsiteX28" fmla="*/ 3035560 w 5206482"/>
                <a:gd name="connsiteY28" fmla="*/ 1468016 h 1602078"/>
                <a:gd name="connsiteX29" fmla="*/ 3128866 w 5206482"/>
                <a:gd name="connsiteY29" fmla="*/ 1461796 h 1602078"/>
                <a:gd name="connsiteX30" fmla="*/ 3284376 w 5206482"/>
                <a:gd name="connsiteY30" fmla="*/ 1368490 h 1602078"/>
                <a:gd name="connsiteX31" fmla="*/ 3309258 w 5206482"/>
                <a:gd name="connsiteY31" fmla="*/ 1362269 h 1602078"/>
                <a:gd name="connsiteX32" fmla="*/ 3365241 w 5206482"/>
                <a:gd name="connsiteY32" fmla="*/ 1362269 h 1602078"/>
                <a:gd name="connsiteX33" fmla="*/ 3446107 w 5206482"/>
                <a:gd name="connsiteY33" fmla="*/ 1287625 h 1602078"/>
                <a:gd name="connsiteX34" fmla="*/ 3526972 w 5206482"/>
                <a:gd name="connsiteY34" fmla="*/ 1237861 h 1602078"/>
                <a:gd name="connsiteX35" fmla="*/ 3682482 w 5206482"/>
                <a:gd name="connsiteY35" fmla="*/ 1194318 h 1602078"/>
                <a:gd name="connsiteX36" fmla="*/ 3837992 w 5206482"/>
                <a:gd name="connsiteY36" fmla="*/ 1150776 h 1602078"/>
                <a:gd name="connsiteX37" fmla="*/ 4068147 w 5206482"/>
                <a:gd name="connsiteY37" fmla="*/ 1113453 h 1602078"/>
                <a:gd name="connsiteX38" fmla="*/ 4180719 w 5206482"/>
                <a:gd name="connsiteY38" fmla="*/ 1110193 h 1602078"/>
                <a:gd name="connsiteX39" fmla="*/ 4211217 w 5206482"/>
                <a:gd name="connsiteY39" fmla="*/ 1132114 h 1602078"/>
                <a:gd name="connsiteX40" fmla="*/ 4372947 w 5206482"/>
                <a:gd name="connsiteY40" fmla="*/ 1175657 h 1602078"/>
                <a:gd name="connsiteX41" fmla="*/ 4491135 w 5206482"/>
                <a:gd name="connsiteY41" fmla="*/ 1194318 h 1602078"/>
                <a:gd name="connsiteX42" fmla="*/ 4615543 w 5206482"/>
                <a:gd name="connsiteY42" fmla="*/ 1212980 h 1602078"/>
                <a:gd name="connsiteX43" fmla="*/ 4764833 w 5206482"/>
                <a:gd name="connsiteY43" fmla="*/ 1194318 h 1602078"/>
                <a:gd name="connsiteX44" fmla="*/ 4851919 w 5206482"/>
                <a:gd name="connsiteY44" fmla="*/ 1175657 h 1602078"/>
                <a:gd name="connsiteX45" fmla="*/ 4957666 w 5206482"/>
                <a:gd name="connsiteY45" fmla="*/ 1169437 h 1602078"/>
                <a:gd name="connsiteX46" fmla="*/ 5063413 w 5206482"/>
                <a:gd name="connsiteY46" fmla="*/ 1144555 h 1602078"/>
                <a:gd name="connsiteX47" fmla="*/ 5125617 w 5206482"/>
                <a:gd name="connsiteY47" fmla="*/ 1138335 h 1602078"/>
                <a:gd name="connsiteX48" fmla="*/ 5206482 w 5206482"/>
                <a:gd name="connsiteY48" fmla="*/ 1107233 h 1602078"/>
                <a:gd name="connsiteX49" fmla="*/ 4945225 w 5206482"/>
                <a:gd name="connsiteY49" fmla="*/ 0 h 1602078"/>
                <a:gd name="connsiteX50" fmla="*/ 4858139 w 5206482"/>
                <a:gd name="connsiteY50" fmla="*/ 24882 h 1602078"/>
                <a:gd name="connsiteX51" fmla="*/ 4758613 w 5206482"/>
                <a:gd name="connsiteY51" fmla="*/ 105747 h 1602078"/>
                <a:gd name="connsiteX52" fmla="*/ 4677747 w 5206482"/>
                <a:gd name="connsiteY52" fmla="*/ 186612 h 1602078"/>
                <a:gd name="connsiteX53" fmla="*/ 4621764 w 5206482"/>
                <a:gd name="connsiteY53" fmla="*/ 217714 h 1602078"/>
                <a:gd name="connsiteX54" fmla="*/ 4522237 w 5206482"/>
                <a:gd name="connsiteY54" fmla="*/ 261257 h 1602078"/>
                <a:gd name="connsiteX55" fmla="*/ 4404049 w 5206482"/>
                <a:gd name="connsiteY55" fmla="*/ 335902 h 1602078"/>
                <a:gd name="connsiteX56" fmla="*/ 4242319 w 5206482"/>
                <a:gd name="connsiteY56" fmla="*/ 429208 h 1602078"/>
                <a:gd name="connsiteX57" fmla="*/ 4083332 w 5206482"/>
                <a:gd name="connsiteY57" fmla="*/ 521048 h 1602078"/>
                <a:gd name="connsiteX58" fmla="*/ 3900196 w 5206482"/>
                <a:gd name="connsiteY58" fmla="*/ 617830 h 1602078"/>
                <a:gd name="connsiteX59" fmla="*/ 3717795 w 5206482"/>
                <a:gd name="connsiteY59" fmla="*/ 723577 h 1602078"/>
                <a:gd name="connsiteX60" fmla="*/ 3599606 w 5206482"/>
                <a:gd name="connsiteY60" fmla="*/ 780295 h 1602078"/>
                <a:gd name="connsiteX61" fmla="*/ 3468978 w 5206482"/>
                <a:gd name="connsiteY61" fmla="*/ 772608 h 1602078"/>
                <a:gd name="connsiteX62" fmla="*/ 3357010 w 5206482"/>
                <a:gd name="connsiteY62" fmla="*/ 767121 h 1602078"/>
                <a:gd name="connsiteX63" fmla="*/ 3271935 w 5206482"/>
                <a:gd name="connsiteY63" fmla="*/ 758890 h 1602078"/>
                <a:gd name="connsiteX64" fmla="*/ 3247054 w 5206482"/>
                <a:gd name="connsiteY64" fmla="*/ 746449 h 1602078"/>
                <a:gd name="connsiteX65" fmla="*/ 3129470 w 5206482"/>
                <a:gd name="connsiteY65" fmla="*/ 821094 h 1602078"/>
                <a:gd name="connsiteX66" fmla="*/ 2968041 w 5206482"/>
                <a:gd name="connsiteY66" fmla="*/ 895739 h 1602078"/>
                <a:gd name="connsiteX67" fmla="*/ 2799184 w 5206482"/>
                <a:gd name="connsiteY67" fmla="*/ 939282 h 1602078"/>
                <a:gd name="connsiteX68" fmla="*/ 2523432 w 5206482"/>
                <a:gd name="connsiteY68" fmla="*/ 979865 h 1602078"/>
                <a:gd name="connsiteX69" fmla="*/ 2407298 w 5206482"/>
                <a:gd name="connsiteY69" fmla="*/ 989346 h 1602078"/>
                <a:gd name="connsiteX70" fmla="*/ 2332352 w 5206482"/>
                <a:gd name="connsiteY70" fmla="*/ 961807 h 1602078"/>
                <a:gd name="connsiteX71" fmla="*/ 2250606 w 5206482"/>
                <a:gd name="connsiteY71" fmla="*/ 925209 h 1602078"/>
                <a:gd name="connsiteX72" fmla="*/ 2065910 w 5206482"/>
                <a:gd name="connsiteY72" fmla="*/ 842499 h 1602078"/>
                <a:gd name="connsiteX73" fmla="*/ 1918544 w 5206482"/>
                <a:gd name="connsiteY73" fmla="*/ 790294 h 1602078"/>
                <a:gd name="connsiteX74" fmla="*/ 1754888 w 5206482"/>
                <a:gd name="connsiteY74" fmla="*/ 766388 h 1602078"/>
                <a:gd name="connsiteX75" fmla="*/ 1530221 w 5206482"/>
                <a:gd name="connsiteY75" fmla="*/ 802433 h 1602078"/>
                <a:gd name="connsiteX76" fmla="*/ 1361968 w 5206482"/>
                <a:gd name="connsiteY76" fmla="*/ 774894 h 1602078"/>
                <a:gd name="connsiteX77" fmla="*/ 1287324 w 5206482"/>
                <a:gd name="connsiteY77" fmla="*/ 756232 h 1602078"/>
                <a:gd name="connsiteX78" fmla="*/ 1150776 w 5206482"/>
                <a:gd name="connsiteY78" fmla="*/ 746449 h 1602078"/>
                <a:gd name="connsiteX79" fmla="*/ 980082 w 5206482"/>
                <a:gd name="connsiteY79" fmla="*/ 742238 h 1602078"/>
                <a:gd name="connsiteX80" fmla="*/ 833535 w 5206482"/>
                <a:gd name="connsiteY80" fmla="*/ 734008 h 1602078"/>
                <a:gd name="connsiteX81" fmla="*/ 740229 w 5206482"/>
                <a:gd name="connsiteY81" fmla="*/ 715347 h 1602078"/>
                <a:gd name="connsiteX82" fmla="*/ 665584 w 5206482"/>
                <a:gd name="connsiteY82" fmla="*/ 702906 h 1602078"/>
                <a:gd name="connsiteX83" fmla="*/ 441649 w 5206482"/>
                <a:gd name="connsiteY83" fmla="*/ 783772 h 1602078"/>
                <a:gd name="connsiteX84" fmla="*/ 205274 w 5206482"/>
                <a:gd name="connsiteY84" fmla="*/ 858416 h 1602078"/>
                <a:gd name="connsiteX85" fmla="*/ 111968 w 5206482"/>
                <a:gd name="connsiteY85" fmla="*/ 870857 h 1602078"/>
                <a:gd name="connsiteX86" fmla="*/ 43543 w 5206482"/>
                <a:gd name="connsiteY86" fmla="*/ 883298 h 1602078"/>
                <a:gd name="connsiteX87" fmla="*/ 80866 w 5206482"/>
                <a:gd name="connsiteY87" fmla="*/ 957943 h 1602078"/>
                <a:gd name="connsiteX88" fmla="*/ 105747 w 5206482"/>
                <a:gd name="connsiteY88" fmla="*/ 1013927 h 1602078"/>
                <a:gd name="connsiteX89" fmla="*/ 105747 w 5206482"/>
                <a:gd name="connsiteY89" fmla="*/ 1138335 h 1602078"/>
                <a:gd name="connsiteX90" fmla="*/ 87086 w 5206482"/>
                <a:gd name="connsiteY90" fmla="*/ 1281404 h 1602078"/>
                <a:gd name="connsiteX91" fmla="*/ 37323 w 5206482"/>
                <a:gd name="connsiteY91" fmla="*/ 1436914 h 1602078"/>
                <a:gd name="connsiteX92" fmla="*/ 0 w 5206482"/>
                <a:gd name="connsiteY92" fmla="*/ 1592425 h 1602078"/>
                <a:gd name="connsiteX0" fmla="*/ 0 w 5206482"/>
                <a:gd name="connsiteY0" fmla="*/ 1592425 h 1602078"/>
                <a:gd name="connsiteX1" fmla="*/ 38108 w 5206482"/>
                <a:gd name="connsiteY1" fmla="*/ 1583124 h 1602078"/>
                <a:gd name="connsiteX2" fmla="*/ 129844 w 5206482"/>
                <a:gd name="connsiteY2" fmla="*/ 1556491 h 1602078"/>
                <a:gd name="connsiteX3" fmla="*/ 257997 w 5206482"/>
                <a:gd name="connsiteY3" fmla="*/ 1499420 h 1602078"/>
                <a:gd name="connsiteX4" fmla="*/ 412057 w 5206482"/>
                <a:gd name="connsiteY4" fmla="*/ 1454670 h 1602078"/>
                <a:gd name="connsiteX5" fmla="*/ 553617 w 5206482"/>
                <a:gd name="connsiteY5" fmla="*/ 1399592 h 1602078"/>
                <a:gd name="connsiteX6" fmla="*/ 646923 w 5206482"/>
                <a:gd name="connsiteY6" fmla="*/ 1362269 h 1602078"/>
                <a:gd name="connsiteX7" fmla="*/ 721568 w 5206482"/>
                <a:gd name="connsiteY7" fmla="*/ 1337388 h 1602078"/>
                <a:gd name="connsiteX8" fmla="*/ 808654 w 5206482"/>
                <a:gd name="connsiteY8" fmla="*/ 1331167 h 1602078"/>
                <a:gd name="connsiteX9" fmla="*/ 877078 w 5206482"/>
                <a:gd name="connsiteY9" fmla="*/ 1324947 h 1602078"/>
                <a:gd name="connsiteX10" fmla="*/ 939282 w 5206482"/>
                <a:gd name="connsiteY10" fmla="*/ 1300065 h 1602078"/>
                <a:gd name="connsiteX11" fmla="*/ 939282 w 5206482"/>
                <a:gd name="connsiteY11" fmla="*/ 1300065 h 1602078"/>
                <a:gd name="connsiteX12" fmla="*/ 1004876 w 5206482"/>
                <a:gd name="connsiteY12" fmla="*/ 1251681 h 1602078"/>
                <a:gd name="connsiteX13" fmla="*/ 1013927 w 5206482"/>
                <a:gd name="connsiteY13" fmla="*/ 1200539 h 1602078"/>
                <a:gd name="connsiteX14" fmla="*/ 1094792 w 5206482"/>
                <a:gd name="connsiteY14" fmla="*/ 1200539 h 1602078"/>
                <a:gd name="connsiteX15" fmla="*/ 1206760 w 5206482"/>
                <a:gd name="connsiteY15" fmla="*/ 1225420 h 1602078"/>
                <a:gd name="connsiteX16" fmla="*/ 1380931 w 5206482"/>
                <a:gd name="connsiteY16" fmla="*/ 1250302 h 1602078"/>
                <a:gd name="connsiteX17" fmla="*/ 1468560 w 5206482"/>
                <a:gd name="connsiteY17" fmla="*/ 1278661 h 1602078"/>
                <a:gd name="connsiteX18" fmla="*/ 1579984 w 5206482"/>
                <a:gd name="connsiteY18" fmla="*/ 1306286 h 1602078"/>
                <a:gd name="connsiteX19" fmla="*/ 1648409 w 5206482"/>
                <a:gd name="connsiteY19" fmla="*/ 1331167 h 1602078"/>
                <a:gd name="connsiteX20" fmla="*/ 1835187 w 5206482"/>
                <a:gd name="connsiteY20" fmla="*/ 1354772 h 1602078"/>
                <a:gd name="connsiteX21" fmla="*/ 2087099 w 5206482"/>
                <a:gd name="connsiteY21" fmla="*/ 1401645 h 1602078"/>
                <a:gd name="connsiteX22" fmla="*/ 2233188 w 5206482"/>
                <a:gd name="connsiteY22" fmla="*/ 1442530 h 1602078"/>
                <a:gd name="connsiteX23" fmla="*/ 2463282 w 5206482"/>
                <a:gd name="connsiteY23" fmla="*/ 1505339 h 1602078"/>
                <a:gd name="connsiteX24" fmla="*/ 2568424 w 5206482"/>
                <a:gd name="connsiteY24" fmla="*/ 1529314 h 1602078"/>
                <a:gd name="connsiteX25" fmla="*/ 2699658 w 5206482"/>
                <a:gd name="connsiteY25" fmla="*/ 1505339 h 1602078"/>
                <a:gd name="connsiteX26" fmla="*/ 2836507 w 5206482"/>
                <a:gd name="connsiteY26" fmla="*/ 1468016 h 1602078"/>
                <a:gd name="connsiteX27" fmla="*/ 2923592 w 5206482"/>
                <a:gd name="connsiteY27" fmla="*/ 1468016 h 1602078"/>
                <a:gd name="connsiteX28" fmla="*/ 3035560 w 5206482"/>
                <a:gd name="connsiteY28" fmla="*/ 1468016 h 1602078"/>
                <a:gd name="connsiteX29" fmla="*/ 3128866 w 5206482"/>
                <a:gd name="connsiteY29" fmla="*/ 1461796 h 1602078"/>
                <a:gd name="connsiteX30" fmla="*/ 3284376 w 5206482"/>
                <a:gd name="connsiteY30" fmla="*/ 1368490 h 1602078"/>
                <a:gd name="connsiteX31" fmla="*/ 3309258 w 5206482"/>
                <a:gd name="connsiteY31" fmla="*/ 1362269 h 1602078"/>
                <a:gd name="connsiteX32" fmla="*/ 3365241 w 5206482"/>
                <a:gd name="connsiteY32" fmla="*/ 1362269 h 1602078"/>
                <a:gd name="connsiteX33" fmla="*/ 3446107 w 5206482"/>
                <a:gd name="connsiteY33" fmla="*/ 1287625 h 1602078"/>
                <a:gd name="connsiteX34" fmla="*/ 3526972 w 5206482"/>
                <a:gd name="connsiteY34" fmla="*/ 1237861 h 1602078"/>
                <a:gd name="connsiteX35" fmla="*/ 3682482 w 5206482"/>
                <a:gd name="connsiteY35" fmla="*/ 1194318 h 1602078"/>
                <a:gd name="connsiteX36" fmla="*/ 3837992 w 5206482"/>
                <a:gd name="connsiteY36" fmla="*/ 1150776 h 1602078"/>
                <a:gd name="connsiteX37" fmla="*/ 4068147 w 5206482"/>
                <a:gd name="connsiteY37" fmla="*/ 1113453 h 1602078"/>
                <a:gd name="connsiteX38" fmla="*/ 4180719 w 5206482"/>
                <a:gd name="connsiteY38" fmla="*/ 1110193 h 1602078"/>
                <a:gd name="connsiteX39" fmla="*/ 4211217 w 5206482"/>
                <a:gd name="connsiteY39" fmla="*/ 1132114 h 1602078"/>
                <a:gd name="connsiteX40" fmla="*/ 4372947 w 5206482"/>
                <a:gd name="connsiteY40" fmla="*/ 1175657 h 1602078"/>
                <a:gd name="connsiteX41" fmla="*/ 4491135 w 5206482"/>
                <a:gd name="connsiteY41" fmla="*/ 1194318 h 1602078"/>
                <a:gd name="connsiteX42" fmla="*/ 4615543 w 5206482"/>
                <a:gd name="connsiteY42" fmla="*/ 1212980 h 1602078"/>
                <a:gd name="connsiteX43" fmla="*/ 4764833 w 5206482"/>
                <a:gd name="connsiteY43" fmla="*/ 1194318 h 1602078"/>
                <a:gd name="connsiteX44" fmla="*/ 4851919 w 5206482"/>
                <a:gd name="connsiteY44" fmla="*/ 1175657 h 1602078"/>
                <a:gd name="connsiteX45" fmla="*/ 4957666 w 5206482"/>
                <a:gd name="connsiteY45" fmla="*/ 1169437 h 1602078"/>
                <a:gd name="connsiteX46" fmla="*/ 5063413 w 5206482"/>
                <a:gd name="connsiteY46" fmla="*/ 1144555 h 1602078"/>
                <a:gd name="connsiteX47" fmla="*/ 5125617 w 5206482"/>
                <a:gd name="connsiteY47" fmla="*/ 1138335 h 1602078"/>
                <a:gd name="connsiteX48" fmla="*/ 5206482 w 5206482"/>
                <a:gd name="connsiteY48" fmla="*/ 1107233 h 1602078"/>
                <a:gd name="connsiteX49" fmla="*/ 4945225 w 5206482"/>
                <a:gd name="connsiteY49" fmla="*/ 0 h 1602078"/>
                <a:gd name="connsiteX50" fmla="*/ 4858139 w 5206482"/>
                <a:gd name="connsiteY50" fmla="*/ 24882 h 1602078"/>
                <a:gd name="connsiteX51" fmla="*/ 4758613 w 5206482"/>
                <a:gd name="connsiteY51" fmla="*/ 105747 h 1602078"/>
                <a:gd name="connsiteX52" fmla="*/ 4677747 w 5206482"/>
                <a:gd name="connsiteY52" fmla="*/ 186612 h 1602078"/>
                <a:gd name="connsiteX53" fmla="*/ 4621764 w 5206482"/>
                <a:gd name="connsiteY53" fmla="*/ 217714 h 1602078"/>
                <a:gd name="connsiteX54" fmla="*/ 4522237 w 5206482"/>
                <a:gd name="connsiteY54" fmla="*/ 261257 h 1602078"/>
                <a:gd name="connsiteX55" fmla="*/ 4404049 w 5206482"/>
                <a:gd name="connsiteY55" fmla="*/ 335902 h 1602078"/>
                <a:gd name="connsiteX56" fmla="*/ 4242319 w 5206482"/>
                <a:gd name="connsiteY56" fmla="*/ 429208 h 1602078"/>
                <a:gd name="connsiteX57" fmla="*/ 4083332 w 5206482"/>
                <a:gd name="connsiteY57" fmla="*/ 521048 h 1602078"/>
                <a:gd name="connsiteX58" fmla="*/ 3900196 w 5206482"/>
                <a:gd name="connsiteY58" fmla="*/ 617830 h 1602078"/>
                <a:gd name="connsiteX59" fmla="*/ 3717795 w 5206482"/>
                <a:gd name="connsiteY59" fmla="*/ 723577 h 1602078"/>
                <a:gd name="connsiteX60" fmla="*/ 3599606 w 5206482"/>
                <a:gd name="connsiteY60" fmla="*/ 780295 h 1602078"/>
                <a:gd name="connsiteX61" fmla="*/ 3468978 w 5206482"/>
                <a:gd name="connsiteY61" fmla="*/ 772608 h 1602078"/>
                <a:gd name="connsiteX62" fmla="*/ 3357010 w 5206482"/>
                <a:gd name="connsiteY62" fmla="*/ 767121 h 1602078"/>
                <a:gd name="connsiteX63" fmla="*/ 3271935 w 5206482"/>
                <a:gd name="connsiteY63" fmla="*/ 758890 h 1602078"/>
                <a:gd name="connsiteX64" fmla="*/ 3247054 w 5206482"/>
                <a:gd name="connsiteY64" fmla="*/ 746449 h 1602078"/>
                <a:gd name="connsiteX65" fmla="*/ 3129470 w 5206482"/>
                <a:gd name="connsiteY65" fmla="*/ 821094 h 1602078"/>
                <a:gd name="connsiteX66" fmla="*/ 2968041 w 5206482"/>
                <a:gd name="connsiteY66" fmla="*/ 895739 h 1602078"/>
                <a:gd name="connsiteX67" fmla="*/ 2799184 w 5206482"/>
                <a:gd name="connsiteY67" fmla="*/ 939282 h 1602078"/>
                <a:gd name="connsiteX68" fmla="*/ 2523432 w 5206482"/>
                <a:gd name="connsiteY68" fmla="*/ 979865 h 1602078"/>
                <a:gd name="connsiteX69" fmla="*/ 2407298 w 5206482"/>
                <a:gd name="connsiteY69" fmla="*/ 989346 h 1602078"/>
                <a:gd name="connsiteX70" fmla="*/ 2332352 w 5206482"/>
                <a:gd name="connsiteY70" fmla="*/ 961807 h 1602078"/>
                <a:gd name="connsiteX71" fmla="*/ 2250606 w 5206482"/>
                <a:gd name="connsiteY71" fmla="*/ 925209 h 1602078"/>
                <a:gd name="connsiteX72" fmla="*/ 2065910 w 5206482"/>
                <a:gd name="connsiteY72" fmla="*/ 842499 h 1602078"/>
                <a:gd name="connsiteX73" fmla="*/ 1918544 w 5206482"/>
                <a:gd name="connsiteY73" fmla="*/ 790294 h 1602078"/>
                <a:gd name="connsiteX74" fmla="*/ 1754888 w 5206482"/>
                <a:gd name="connsiteY74" fmla="*/ 766388 h 1602078"/>
                <a:gd name="connsiteX75" fmla="*/ 1530221 w 5206482"/>
                <a:gd name="connsiteY75" fmla="*/ 802433 h 1602078"/>
                <a:gd name="connsiteX76" fmla="*/ 1361968 w 5206482"/>
                <a:gd name="connsiteY76" fmla="*/ 774894 h 1602078"/>
                <a:gd name="connsiteX77" fmla="*/ 1287324 w 5206482"/>
                <a:gd name="connsiteY77" fmla="*/ 756232 h 1602078"/>
                <a:gd name="connsiteX78" fmla="*/ 1150776 w 5206482"/>
                <a:gd name="connsiteY78" fmla="*/ 746449 h 1602078"/>
                <a:gd name="connsiteX79" fmla="*/ 980082 w 5206482"/>
                <a:gd name="connsiteY79" fmla="*/ 742238 h 1602078"/>
                <a:gd name="connsiteX80" fmla="*/ 833535 w 5206482"/>
                <a:gd name="connsiteY80" fmla="*/ 734008 h 1602078"/>
                <a:gd name="connsiteX81" fmla="*/ 740229 w 5206482"/>
                <a:gd name="connsiteY81" fmla="*/ 715347 h 1602078"/>
                <a:gd name="connsiteX82" fmla="*/ 665584 w 5206482"/>
                <a:gd name="connsiteY82" fmla="*/ 702906 h 1602078"/>
                <a:gd name="connsiteX83" fmla="*/ 441649 w 5206482"/>
                <a:gd name="connsiteY83" fmla="*/ 783772 h 1602078"/>
                <a:gd name="connsiteX84" fmla="*/ 205274 w 5206482"/>
                <a:gd name="connsiteY84" fmla="*/ 858416 h 1602078"/>
                <a:gd name="connsiteX85" fmla="*/ 111968 w 5206482"/>
                <a:gd name="connsiteY85" fmla="*/ 870857 h 1602078"/>
                <a:gd name="connsiteX86" fmla="*/ 43543 w 5206482"/>
                <a:gd name="connsiteY86" fmla="*/ 883298 h 1602078"/>
                <a:gd name="connsiteX87" fmla="*/ 80866 w 5206482"/>
                <a:gd name="connsiteY87" fmla="*/ 957943 h 1602078"/>
                <a:gd name="connsiteX88" fmla="*/ 105747 w 5206482"/>
                <a:gd name="connsiteY88" fmla="*/ 1013927 h 1602078"/>
                <a:gd name="connsiteX89" fmla="*/ 105747 w 5206482"/>
                <a:gd name="connsiteY89" fmla="*/ 1138335 h 1602078"/>
                <a:gd name="connsiteX90" fmla="*/ 87086 w 5206482"/>
                <a:gd name="connsiteY90" fmla="*/ 1281404 h 1602078"/>
                <a:gd name="connsiteX91" fmla="*/ 37323 w 5206482"/>
                <a:gd name="connsiteY91" fmla="*/ 1436914 h 1602078"/>
                <a:gd name="connsiteX92" fmla="*/ 0 w 5206482"/>
                <a:gd name="connsiteY92" fmla="*/ 1592425 h 1602078"/>
                <a:gd name="connsiteX0" fmla="*/ 0 w 5206482"/>
                <a:gd name="connsiteY0" fmla="*/ 1592425 h 1602078"/>
                <a:gd name="connsiteX1" fmla="*/ 38108 w 5206482"/>
                <a:gd name="connsiteY1" fmla="*/ 1583124 h 1602078"/>
                <a:gd name="connsiteX2" fmla="*/ 129844 w 5206482"/>
                <a:gd name="connsiteY2" fmla="*/ 1556491 h 1602078"/>
                <a:gd name="connsiteX3" fmla="*/ 257997 w 5206482"/>
                <a:gd name="connsiteY3" fmla="*/ 1499420 h 1602078"/>
                <a:gd name="connsiteX4" fmla="*/ 412057 w 5206482"/>
                <a:gd name="connsiteY4" fmla="*/ 1454670 h 1602078"/>
                <a:gd name="connsiteX5" fmla="*/ 553617 w 5206482"/>
                <a:gd name="connsiteY5" fmla="*/ 1399592 h 1602078"/>
                <a:gd name="connsiteX6" fmla="*/ 646923 w 5206482"/>
                <a:gd name="connsiteY6" fmla="*/ 1362269 h 1602078"/>
                <a:gd name="connsiteX7" fmla="*/ 721568 w 5206482"/>
                <a:gd name="connsiteY7" fmla="*/ 1337388 h 1602078"/>
                <a:gd name="connsiteX8" fmla="*/ 808654 w 5206482"/>
                <a:gd name="connsiteY8" fmla="*/ 1331167 h 1602078"/>
                <a:gd name="connsiteX9" fmla="*/ 877078 w 5206482"/>
                <a:gd name="connsiteY9" fmla="*/ 1324947 h 1602078"/>
                <a:gd name="connsiteX10" fmla="*/ 939282 w 5206482"/>
                <a:gd name="connsiteY10" fmla="*/ 1300065 h 1602078"/>
                <a:gd name="connsiteX11" fmla="*/ 939282 w 5206482"/>
                <a:gd name="connsiteY11" fmla="*/ 1300065 h 1602078"/>
                <a:gd name="connsiteX12" fmla="*/ 1004876 w 5206482"/>
                <a:gd name="connsiteY12" fmla="*/ 1251681 h 1602078"/>
                <a:gd name="connsiteX13" fmla="*/ 1013927 w 5206482"/>
                <a:gd name="connsiteY13" fmla="*/ 1200539 h 1602078"/>
                <a:gd name="connsiteX14" fmla="*/ 1094792 w 5206482"/>
                <a:gd name="connsiteY14" fmla="*/ 1200539 h 1602078"/>
                <a:gd name="connsiteX15" fmla="*/ 1206760 w 5206482"/>
                <a:gd name="connsiteY15" fmla="*/ 1225420 h 1602078"/>
                <a:gd name="connsiteX16" fmla="*/ 1380931 w 5206482"/>
                <a:gd name="connsiteY16" fmla="*/ 1250302 h 1602078"/>
                <a:gd name="connsiteX17" fmla="*/ 1468560 w 5206482"/>
                <a:gd name="connsiteY17" fmla="*/ 1278661 h 1602078"/>
                <a:gd name="connsiteX18" fmla="*/ 1579984 w 5206482"/>
                <a:gd name="connsiteY18" fmla="*/ 1306286 h 1602078"/>
                <a:gd name="connsiteX19" fmla="*/ 1648409 w 5206482"/>
                <a:gd name="connsiteY19" fmla="*/ 1331167 h 1602078"/>
                <a:gd name="connsiteX20" fmla="*/ 1835187 w 5206482"/>
                <a:gd name="connsiteY20" fmla="*/ 1354772 h 1602078"/>
                <a:gd name="connsiteX21" fmla="*/ 2087099 w 5206482"/>
                <a:gd name="connsiteY21" fmla="*/ 1401645 h 1602078"/>
                <a:gd name="connsiteX22" fmla="*/ 2233188 w 5206482"/>
                <a:gd name="connsiteY22" fmla="*/ 1442530 h 1602078"/>
                <a:gd name="connsiteX23" fmla="*/ 2463282 w 5206482"/>
                <a:gd name="connsiteY23" fmla="*/ 1505339 h 1602078"/>
                <a:gd name="connsiteX24" fmla="*/ 2568424 w 5206482"/>
                <a:gd name="connsiteY24" fmla="*/ 1529314 h 1602078"/>
                <a:gd name="connsiteX25" fmla="*/ 2699658 w 5206482"/>
                <a:gd name="connsiteY25" fmla="*/ 1505339 h 1602078"/>
                <a:gd name="connsiteX26" fmla="*/ 2836507 w 5206482"/>
                <a:gd name="connsiteY26" fmla="*/ 1468016 h 1602078"/>
                <a:gd name="connsiteX27" fmla="*/ 2923592 w 5206482"/>
                <a:gd name="connsiteY27" fmla="*/ 1468016 h 1602078"/>
                <a:gd name="connsiteX28" fmla="*/ 3035560 w 5206482"/>
                <a:gd name="connsiteY28" fmla="*/ 1468016 h 1602078"/>
                <a:gd name="connsiteX29" fmla="*/ 3128866 w 5206482"/>
                <a:gd name="connsiteY29" fmla="*/ 1461796 h 1602078"/>
                <a:gd name="connsiteX30" fmla="*/ 3284376 w 5206482"/>
                <a:gd name="connsiteY30" fmla="*/ 1368490 h 1602078"/>
                <a:gd name="connsiteX31" fmla="*/ 3309258 w 5206482"/>
                <a:gd name="connsiteY31" fmla="*/ 1362269 h 1602078"/>
                <a:gd name="connsiteX32" fmla="*/ 3365241 w 5206482"/>
                <a:gd name="connsiteY32" fmla="*/ 1362269 h 1602078"/>
                <a:gd name="connsiteX33" fmla="*/ 3446107 w 5206482"/>
                <a:gd name="connsiteY33" fmla="*/ 1287625 h 1602078"/>
                <a:gd name="connsiteX34" fmla="*/ 3526972 w 5206482"/>
                <a:gd name="connsiteY34" fmla="*/ 1237861 h 1602078"/>
                <a:gd name="connsiteX35" fmla="*/ 3682482 w 5206482"/>
                <a:gd name="connsiteY35" fmla="*/ 1194318 h 1602078"/>
                <a:gd name="connsiteX36" fmla="*/ 3837992 w 5206482"/>
                <a:gd name="connsiteY36" fmla="*/ 1150776 h 1602078"/>
                <a:gd name="connsiteX37" fmla="*/ 4068147 w 5206482"/>
                <a:gd name="connsiteY37" fmla="*/ 1113453 h 1602078"/>
                <a:gd name="connsiteX38" fmla="*/ 4180719 w 5206482"/>
                <a:gd name="connsiteY38" fmla="*/ 1110193 h 1602078"/>
                <a:gd name="connsiteX39" fmla="*/ 4211217 w 5206482"/>
                <a:gd name="connsiteY39" fmla="*/ 1132114 h 1602078"/>
                <a:gd name="connsiteX40" fmla="*/ 4372947 w 5206482"/>
                <a:gd name="connsiteY40" fmla="*/ 1175657 h 1602078"/>
                <a:gd name="connsiteX41" fmla="*/ 4479298 w 5206482"/>
                <a:gd name="connsiteY41" fmla="*/ 1203196 h 1602078"/>
                <a:gd name="connsiteX42" fmla="*/ 4615543 w 5206482"/>
                <a:gd name="connsiteY42" fmla="*/ 1212980 h 1602078"/>
                <a:gd name="connsiteX43" fmla="*/ 4764833 w 5206482"/>
                <a:gd name="connsiteY43" fmla="*/ 1194318 h 1602078"/>
                <a:gd name="connsiteX44" fmla="*/ 4851919 w 5206482"/>
                <a:gd name="connsiteY44" fmla="*/ 1175657 h 1602078"/>
                <a:gd name="connsiteX45" fmla="*/ 4957666 w 5206482"/>
                <a:gd name="connsiteY45" fmla="*/ 1169437 h 1602078"/>
                <a:gd name="connsiteX46" fmla="*/ 5063413 w 5206482"/>
                <a:gd name="connsiteY46" fmla="*/ 1144555 h 1602078"/>
                <a:gd name="connsiteX47" fmla="*/ 5125617 w 5206482"/>
                <a:gd name="connsiteY47" fmla="*/ 1138335 h 1602078"/>
                <a:gd name="connsiteX48" fmla="*/ 5206482 w 5206482"/>
                <a:gd name="connsiteY48" fmla="*/ 1107233 h 1602078"/>
                <a:gd name="connsiteX49" fmla="*/ 4945225 w 5206482"/>
                <a:gd name="connsiteY49" fmla="*/ 0 h 1602078"/>
                <a:gd name="connsiteX50" fmla="*/ 4858139 w 5206482"/>
                <a:gd name="connsiteY50" fmla="*/ 24882 h 1602078"/>
                <a:gd name="connsiteX51" fmla="*/ 4758613 w 5206482"/>
                <a:gd name="connsiteY51" fmla="*/ 105747 h 1602078"/>
                <a:gd name="connsiteX52" fmla="*/ 4677747 w 5206482"/>
                <a:gd name="connsiteY52" fmla="*/ 186612 h 1602078"/>
                <a:gd name="connsiteX53" fmla="*/ 4621764 w 5206482"/>
                <a:gd name="connsiteY53" fmla="*/ 217714 h 1602078"/>
                <a:gd name="connsiteX54" fmla="*/ 4522237 w 5206482"/>
                <a:gd name="connsiteY54" fmla="*/ 261257 h 1602078"/>
                <a:gd name="connsiteX55" fmla="*/ 4404049 w 5206482"/>
                <a:gd name="connsiteY55" fmla="*/ 335902 h 1602078"/>
                <a:gd name="connsiteX56" fmla="*/ 4242319 w 5206482"/>
                <a:gd name="connsiteY56" fmla="*/ 429208 h 1602078"/>
                <a:gd name="connsiteX57" fmla="*/ 4083332 w 5206482"/>
                <a:gd name="connsiteY57" fmla="*/ 521048 h 1602078"/>
                <a:gd name="connsiteX58" fmla="*/ 3900196 w 5206482"/>
                <a:gd name="connsiteY58" fmla="*/ 617830 h 1602078"/>
                <a:gd name="connsiteX59" fmla="*/ 3717795 w 5206482"/>
                <a:gd name="connsiteY59" fmla="*/ 723577 h 1602078"/>
                <a:gd name="connsiteX60" fmla="*/ 3599606 w 5206482"/>
                <a:gd name="connsiteY60" fmla="*/ 780295 h 1602078"/>
                <a:gd name="connsiteX61" fmla="*/ 3468978 w 5206482"/>
                <a:gd name="connsiteY61" fmla="*/ 772608 h 1602078"/>
                <a:gd name="connsiteX62" fmla="*/ 3357010 w 5206482"/>
                <a:gd name="connsiteY62" fmla="*/ 767121 h 1602078"/>
                <a:gd name="connsiteX63" fmla="*/ 3271935 w 5206482"/>
                <a:gd name="connsiteY63" fmla="*/ 758890 h 1602078"/>
                <a:gd name="connsiteX64" fmla="*/ 3247054 w 5206482"/>
                <a:gd name="connsiteY64" fmla="*/ 746449 h 1602078"/>
                <a:gd name="connsiteX65" fmla="*/ 3129470 w 5206482"/>
                <a:gd name="connsiteY65" fmla="*/ 821094 h 1602078"/>
                <a:gd name="connsiteX66" fmla="*/ 2968041 w 5206482"/>
                <a:gd name="connsiteY66" fmla="*/ 895739 h 1602078"/>
                <a:gd name="connsiteX67" fmla="*/ 2799184 w 5206482"/>
                <a:gd name="connsiteY67" fmla="*/ 939282 h 1602078"/>
                <a:gd name="connsiteX68" fmla="*/ 2523432 w 5206482"/>
                <a:gd name="connsiteY68" fmla="*/ 979865 h 1602078"/>
                <a:gd name="connsiteX69" fmla="*/ 2407298 w 5206482"/>
                <a:gd name="connsiteY69" fmla="*/ 989346 h 1602078"/>
                <a:gd name="connsiteX70" fmla="*/ 2332352 w 5206482"/>
                <a:gd name="connsiteY70" fmla="*/ 961807 h 1602078"/>
                <a:gd name="connsiteX71" fmla="*/ 2250606 w 5206482"/>
                <a:gd name="connsiteY71" fmla="*/ 925209 h 1602078"/>
                <a:gd name="connsiteX72" fmla="*/ 2065910 w 5206482"/>
                <a:gd name="connsiteY72" fmla="*/ 842499 h 1602078"/>
                <a:gd name="connsiteX73" fmla="*/ 1918544 w 5206482"/>
                <a:gd name="connsiteY73" fmla="*/ 790294 h 1602078"/>
                <a:gd name="connsiteX74" fmla="*/ 1754888 w 5206482"/>
                <a:gd name="connsiteY74" fmla="*/ 766388 h 1602078"/>
                <a:gd name="connsiteX75" fmla="*/ 1530221 w 5206482"/>
                <a:gd name="connsiteY75" fmla="*/ 802433 h 1602078"/>
                <a:gd name="connsiteX76" fmla="*/ 1361968 w 5206482"/>
                <a:gd name="connsiteY76" fmla="*/ 774894 h 1602078"/>
                <a:gd name="connsiteX77" fmla="*/ 1287324 w 5206482"/>
                <a:gd name="connsiteY77" fmla="*/ 756232 h 1602078"/>
                <a:gd name="connsiteX78" fmla="*/ 1150776 w 5206482"/>
                <a:gd name="connsiteY78" fmla="*/ 746449 h 1602078"/>
                <a:gd name="connsiteX79" fmla="*/ 980082 w 5206482"/>
                <a:gd name="connsiteY79" fmla="*/ 742238 h 1602078"/>
                <a:gd name="connsiteX80" fmla="*/ 833535 w 5206482"/>
                <a:gd name="connsiteY80" fmla="*/ 734008 h 1602078"/>
                <a:gd name="connsiteX81" fmla="*/ 740229 w 5206482"/>
                <a:gd name="connsiteY81" fmla="*/ 715347 h 1602078"/>
                <a:gd name="connsiteX82" fmla="*/ 665584 w 5206482"/>
                <a:gd name="connsiteY82" fmla="*/ 702906 h 1602078"/>
                <a:gd name="connsiteX83" fmla="*/ 441649 w 5206482"/>
                <a:gd name="connsiteY83" fmla="*/ 783772 h 1602078"/>
                <a:gd name="connsiteX84" fmla="*/ 205274 w 5206482"/>
                <a:gd name="connsiteY84" fmla="*/ 858416 h 1602078"/>
                <a:gd name="connsiteX85" fmla="*/ 111968 w 5206482"/>
                <a:gd name="connsiteY85" fmla="*/ 870857 h 1602078"/>
                <a:gd name="connsiteX86" fmla="*/ 43543 w 5206482"/>
                <a:gd name="connsiteY86" fmla="*/ 883298 h 1602078"/>
                <a:gd name="connsiteX87" fmla="*/ 80866 w 5206482"/>
                <a:gd name="connsiteY87" fmla="*/ 957943 h 1602078"/>
                <a:gd name="connsiteX88" fmla="*/ 105747 w 5206482"/>
                <a:gd name="connsiteY88" fmla="*/ 1013927 h 1602078"/>
                <a:gd name="connsiteX89" fmla="*/ 105747 w 5206482"/>
                <a:gd name="connsiteY89" fmla="*/ 1138335 h 1602078"/>
                <a:gd name="connsiteX90" fmla="*/ 87086 w 5206482"/>
                <a:gd name="connsiteY90" fmla="*/ 1281404 h 1602078"/>
                <a:gd name="connsiteX91" fmla="*/ 37323 w 5206482"/>
                <a:gd name="connsiteY91" fmla="*/ 1436914 h 1602078"/>
                <a:gd name="connsiteX92" fmla="*/ 0 w 5206482"/>
                <a:gd name="connsiteY92" fmla="*/ 1592425 h 1602078"/>
                <a:gd name="connsiteX0" fmla="*/ 0 w 5206482"/>
                <a:gd name="connsiteY0" fmla="*/ 1592425 h 1602078"/>
                <a:gd name="connsiteX1" fmla="*/ 38108 w 5206482"/>
                <a:gd name="connsiteY1" fmla="*/ 1583124 h 1602078"/>
                <a:gd name="connsiteX2" fmla="*/ 129844 w 5206482"/>
                <a:gd name="connsiteY2" fmla="*/ 1556491 h 1602078"/>
                <a:gd name="connsiteX3" fmla="*/ 257997 w 5206482"/>
                <a:gd name="connsiteY3" fmla="*/ 1499420 h 1602078"/>
                <a:gd name="connsiteX4" fmla="*/ 412057 w 5206482"/>
                <a:gd name="connsiteY4" fmla="*/ 1454670 h 1602078"/>
                <a:gd name="connsiteX5" fmla="*/ 553617 w 5206482"/>
                <a:gd name="connsiteY5" fmla="*/ 1399592 h 1602078"/>
                <a:gd name="connsiteX6" fmla="*/ 646923 w 5206482"/>
                <a:gd name="connsiteY6" fmla="*/ 1362269 h 1602078"/>
                <a:gd name="connsiteX7" fmla="*/ 721568 w 5206482"/>
                <a:gd name="connsiteY7" fmla="*/ 1337388 h 1602078"/>
                <a:gd name="connsiteX8" fmla="*/ 808654 w 5206482"/>
                <a:gd name="connsiteY8" fmla="*/ 1331167 h 1602078"/>
                <a:gd name="connsiteX9" fmla="*/ 877078 w 5206482"/>
                <a:gd name="connsiteY9" fmla="*/ 1324947 h 1602078"/>
                <a:gd name="connsiteX10" fmla="*/ 939282 w 5206482"/>
                <a:gd name="connsiteY10" fmla="*/ 1300065 h 1602078"/>
                <a:gd name="connsiteX11" fmla="*/ 939282 w 5206482"/>
                <a:gd name="connsiteY11" fmla="*/ 1300065 h 1602078"/>
                <a:gd name="connsiteX12" fmla="*/ 1004876 w 5206482"/>
                <a:gd name="connsiteY12" fmla="*/ 1251681 h 1602078"/>
                <a:gd name="connsiteX13" fmla="*/ 1013927 w 5206482"/>
                <a:gd name="connsiteY13" fmla="*/ 1200539 h 1602078"/>
                <a:gd name="connsiteX14" fmla="*/ 1094792 w 5206482"/>
                <a:gd name="connsiteY14" fmla="*/ 1200539 h 1602078"/>
                <a:gd name="connsiteX15" fmla="*/ 1206760 w 5206482"/>
                <a:gd name="connsiteY15" fmla="*/ 1225420 h 1602078"/>
                <a:gd name="connsiteX16" fmla="*/ 1380931 w 5206482"/>
                <a:gd name="connsiteY16" fmla="*/ 1250302 h 1602078"/>
                <a:gd name="connsiteX17" fmla="*/ 1468560 w 5206482"/>
                <a:gd name="connsiteY17" fmla="*/ 1278661 h 1602078"/>
                <a:gd name="connsiteX18" fmla="*/ 1579984 w 5206482"/>
                <a:gd name="connsiteY18" fmla="*/ 1306286 h 1602078"/>
                <a:gd name="connsiteX19" fmla="*/ 1648409 w 5206482"/>
                <a:gd name="connsiteY19" fmla="*/ 1331167 h 1602078"/>
                <a:gd name="connsiteX20" fmla="*/ 1835187 w 5206482"/>
                <a:gd name="connsiteY20" fmla="*/ 1354772 h 1602078"/>
                <a:gd name="connsiteX21" fmla="*/ 2087099 w 5206482"/>
                <a:gd name="connsiteY21" fmla="*/ 1401645 h 1602078"/>
                <a:gd name="connsiteX22" fmla="*/ 2233188 w 5206482"/>
                <a:gd name="connsiteY22" fmla="*/ 1442530 h 1602078"/>
                <a:gd name="connsiteX23" fmla="*/ 2463282 w 5206482"/>
                <a:gd name="connsiteY23" fmla="*/ 1505339 h 1602078"/>
                <a:gd name="connsiteX24" fmla="*/ 2568424 w 5206482"/>
                <a:gd name="connsiteY24" fmla="*/ 1529314 h 1602078"/>
                <a:gd name="connsiteX25" fmla="*/ 2699658 w 5206482"/>
                <a:gd name="connsiteY25" fmla="*/ 1505339 h 1602078"/>
                <a:gd name="connsiteX26" fmla="*/ 2836507 w 5206482"/>
                <a:gd name="connsiteY26" fmla="*/ 1468016 h 1602078"/>
                <a:gd name="connsiteX27" fmla="*/ 2923592 w 5206482"/>
                <a:gd name="connsiteY27" fmla="*/ 1468016 h 1602078"/>
                <a:gd name="connsiteX28" fmla="*/ 3035560 w 5206482"/>
                <a:gd name="connsiteY28" fmla="*/ 1468016 h 1602078"/>
                <a:gd name="connsiteX29" fmla="*/ 3128866 w 5206482"/>
                <a:gd name="connsiteY29" fmla="*/ 1461796 h 1602078"/>
                <a:gd name="connsiteX30" fmla="*/ 3284376 w 5206482"/>
                <a:gd name="connsiteY30" fmla="*/ 1368490 h 1602078"/>
                <a:gd name="connsiteX31" fmla="*/ 3309258 w 5206482"/>
                <a:gd name="connsiteY31" fmla="*/ 1362269 h 1602078"/>
                <a:gd name="connsiteX32" fmla="*/ 3365241 w 5206482"/>
                <a:gd name="connsiteY32" fmla="*/ 1362269 h 1602078"/>
                <a:gd name="connsiteX33" fmla="*/ 3446107 w 5206482"/>
                <a:gd name="connsiteY33" fmla="*/ 1287625 h 1602078"/>
                <a:gd name="connsiteX34" fmla="*/ 3526972 w 5206482"/>
                <a:gd name="connsiteY34" fmla="*/ 1237861 h 1602078"/>
                <a:gd name="connsiteX35" fmla="*/ 3682482 w 5206482"/>
                <a:gd name="connsiteY35" fmla="*/ 1194318 h 1602078"/>
                <a:gd name="connsiteX36" fmla="*/ 3837992 w 5206482"/>
                <a:gd name="connsiteY36" fmla="*/ 1150776 h 1602078"/>
                <a:gd name="connsiteX37" fmla="*/ 4068147 w 5206482"/>
                <a:gd name="connsiteY37" fmla="*/ 1113453 h 1602078"/>
                <a:gd name="connsiteX38" fmla="*/ 4180719 w 5206482"/>
                <a:gd name="connsiteY38" fmla="*/ 1110193 h 1602078"/>
                <a:gd name="connsiteX39" fmla="*/ 4211217 w 5206482"/>
                <a:gd name="connsiteY39" fmla="*/ 1132114 h 1602078"/>
                <a:gd name="connsiteX40" fmla="*/ 4372947 w 5206482"/>
                <a:gd name="connsiteY40" fmla="*/ 1175657 h 1602078"/>
                <a:gd name="connsiteX41" fmla="*/ 4479298 w 5206482"/>
                <a:gd name="connsiteY41" fmla="*/ 1203196 h 1602078"/>
                <a:gd name="connsiteX42" fmla="*/ 4615543 w 5206482"/>
                <a:gd name="connsiteY42" fmla="*/ 1212980 h 1602078"/>
                <a:gd name="connsiteX43" fmla="*/ 4764833 w 5206482"/>
                <a:gd name="connsiteY43" fmla="*/ 1203195 h 1602078"/>
                <a:gd name="connsiteX44" fmla="*/ 4851919 w 5206482"/>
                <a:gd name="connsiteY44" fmla="*/ 1175657 h 1602078"/>
                <a:gd name="connsiteX45" fmla="*/ 4957666 w 5206482"/>
                <a:gd name="connsiteY45" fmla="*/ 1169437 h 1602078"/>
                <a:gd name="connsiteX46" fmla="*/ 5063413 w 5206482"/>
                <a:gd name="connsiteY46" fmla="*/ 1144555 h 1602078"/>
                <a:gd name="connsiteX47" fmla="*/ 5125617 w 5206482"/>
                <a:gd name="connsiteY47" fmla="*/ 1138335 h 1602078"/>
                <a:gd name="connsiteX48" fmla="*/ 5206482 w 5206482"/>
                <a:gd name="connsiteY48" fmla="*/ 1107233 h 1602078"/>
                <a:gd name="connsiteX49" fmla="*/ 4945225 w 5206482"/>
                <a:gd name="connsiteY49" fmla="*/ 0 h 1602078"/>
                <a:gd name="connsiteX50" fmla="*/ 4858139 w 5206482"/>
                <a:gd name="connsiteY50" fmla="*/ 24882 h 1602078"/>
                <a:gd name="connsiteX51" fmla="*/ 4758613 w 5206482"/>
                <a:gd name="connsiteY51" fmla="*/ 105747 h 1602078"/>
                <a:gd name="connsiteX52" fmla="*/ 4677747 w 5206482"/>
                <a:gd name="connsiteY52" fmla="*/ 186612 h 1602078"/>
                <a:gd name="connsiteX53" fmla="*/ 4621764 w 5206482"/>
                <a:gd name="connsiteY53" fmla="*/ 217714 h 1602078"/>
                <a:gd name="connsiteX54" fmla="*/ 4522237 w 5206482"/>
                <a:gd name="connsiteY54" fmla="*/ 261257 h 1602078"/>
                <a:gd name="connsiteX55" fmla="*/ 4404049 w 5206482"/>
                <a:gd name="connsiteY55" fmla="*/ 335902 h 1602078"/>
                <a:gd name="connsiteX56" fmla="*/ 4242319 w 5206482"/>
                <a:gd name="connsiteY56" fmla="*/ 429208 h 1602078"/>
                <a:gd name="connsiteX57" fmla="*/ 4083332 w 5206482"/>
                <a:gd name="connsiteY57" fmla="*/ 521048 h 1602078"/>
                <a:gd name="connsiteX58" fmla="*/ 3900196 w 5206482"/>
                <a:gd name="connsiteY58" fmla="*/ 617830 h 1602078"/>
                <a:gd name="connsiteX59" fmla="*/ 3717795 w 5206482"/>
                <a:gd name="connsiteY59" fmla="*/ 723577 h 1602078"/>
                <a:gd name="connsiteX60" fmla="*/ 3599606 w 5206482"/>
                <a:gd name="connsiteY60" fmla="*/ 780295 h 1602078"/>
                <a:gd name="connsiteX61" fmla="*/ 3468978 w 5206482"/>
                <a:gd name="connsiteY61" fmla="*/ 772608 h 1602078"/>
                <a:gd name="connsiteX62" fmla="*/ 3357010 w 5206482"/>
                <a:gd name="connsiteY62" fmla="*/ 767121 h 1602078"/>
                <a:gd name="connsiteX63" fmla="*/ 3271935 w 5206482"/>
                <a:gd name="connsiteY63" fmla="*/ 758890 h 1602078"/>
                <a:gd name="connsiteX64" fmla="*/ 3247054 w 5206482"/>
                <a:gd name="connsiteY64" fmla="*/ 746449 h 1602078"/>
                <a:gd name="connsiteX65" fmla="*/ 3129470 w 5206482"/>
                <a:gd name="connsiteY65" fmla="*/ 821094 h 1602078"/>
                <a:gd name="connsiteX66" fmla="*/ 2968041 w 5206482"/>
                <a:gd name="connsiteY66" fmla="*/ 895739 h 1602078"/>
                <a:gd name="connsiteX67" fmla="*/ 2799184 w 5206482"/>
                <a:gd name="connsiteY67" fmla="*/ 939282 h 1602078"/>
                <a:gd name="connsiteX68" fmla="*/ 2523432 w 5206482"/>
                <a:gd name="connsiteY68" fmla="*/ 979865 h 1602078"/>
                <a:gd name="connsiteX69" fmla="*/ 2407298 w 5206482"/>
                <a:gd name="connsiteY69" fmla="*/ 989346 h 1602078"/>
                <a:gd name="connsiteX70" fmla="*/ 2332352 w 5206482"/>
                <a:gd name="connsiteY70" fmla="*/ 961807 h 1602078"/>
                <a:gd name="connsiteX71" fmla="*/ 2250606 w 5206482"/>
                <a:gd name="connsiteY71" fmla="*/ 925209 h 1602078"/>
                <a:gd name="connsiteX72" fmla="*/ 2065910 w 5206482"/>
                <a:gd name="connsiteY72" fmla="*/ 842499 h 1602078"/>
                <a:gd name="connsiteX73" fmla="*/ 1918544 w 5206482"/>
                <a:gd name="connsiteY73" fmla="*/ 790294 h 1602078"/>
                <a:gd name="connsiteX74" fmla="*/ 1754888 w 5206482"/>
                <a:gd name="connsiteY74" fmla="*/ 766388 h 1602078"/>
                <a:gd name="connsiteX75" fmla="*/ 1530221 w 5206482"/>
                <a:gd name="connsiteY75" fmla="*/ 802433 h 1602078"/>
                <a:gd name="connsiteX76" fmla="*/ 1361968 w 5206482"/>
                <a:gd name="connsiteY76" fmla="*/ 774894 h 1602078"/>
                <a:gd name="connsiteX77" fmla="*/ 1287324 w 5206482"/>
                <a:gd name="connsiteY77" fmla="*/ 756232 h 1602078"/>
                <a:gd name="connsiteX78" fmla="*/ 1150776 w 5206482"/>
                <a:gd name="connsiteY78" fmla="*/ 746449 h 1602078"/>
                <a:gd name="connsiteX79" fmla="*/ 980082 w 5206482"/>
                <a:gd name="connsiteY79" fmla="*/ 742238 h 1602078"/>
                <a:gd name="connsiteX80" fmla="*/ 833535 w 5206482"/>
                <a:gd name="connsiteY80" fmla="*/ 734008 h 1602078"/>
                <a:gd name="connsiteX81" fmla="*/ 740229 w 5206482"/>
                <a:gd name="connsiteY81" fmla="*/ 715347 h 1602078"/>
                <a:gd name="connsiteX82" fmla="*/ 665584 w 5206482"/>
                <a:gd name="connsiteY82" fmla="*/ 702906 h 1602078"/>
                <a:gd name="connsiteX83" fmla="*/ 441649 w 5206482"/>
                <a:gd name="connsiteY83" fmla="*/ 783772 h 1602078"/>
                <a:gd name="connsiteX84" fmla="*/ 205274 w 5206482"/>
                <a:gd name="connsiteY84" fmla="*/ 858416 h 1602078"/>
                <a:gd name="connsiteX85" fmla="*/ 111968 w 5206482"/>
                <a:gd name="connsiteY85" fmla="*/ 870857 h 1602078"/>
                <a:gd name="connsiteX86" fmla="*/ 43543 w 5206482"/>
                <a:gd name="connsiteY86" fmla="*/ 883298 h 1602078"/>
                <a:gd name="connsiteX87" fmla="*/ 80866 w 5206482"/>
                <a:gd name="connsiteY87" fmla="*/ 957943 h 1602078"/>
                <a:gd name="connsiteX88" fmla="*/ 105747 w 5206482"/>
                <a:gd name="connsiteY88" fmla="*/ 1013927 h 1602078"/>
                <a:gd name="connsiteX89" fmla="*/ 105747 w 5206482"/>
                <a:gd name="connsiteY89" fmla="*/ 1138335 h 1602078"/>
                <a:gd name="connsiteX90" fmla="*/ 87086 w 5206482"/>
                <a:gd name="connsiteY90" fmla="*/ 1281404 h 1602078"/>
                <a:gd name="connsiteX91" fmla="*/ 37323 w 5206482"/>
                <a:gd name="connsiteY91" fmla="*/ 1436914 h 1602078"/>
                <a:gd name="connsiteX92" fmla="*/ 0 w 5206482"/>
                <a:gd name="connsiteY92" fmla="*/ 1592425 h 1602078"/>
                <a:gd name="connsiteX0" fmla="*/ 0 w 5206482"/>
                <a:gd name="connsiteY0" fmla="*/ 1592425 h 1602078"/>
                <a:gd name="connsiteX1" fmla="*/ 38108 w 5206482"/>
                <a:gd name="connsiteY1" fmla="*/ 1583124 h 1602078"/>
                <a:gd name="connsiteX2" fmla="*/ 129844 w 5206482"/>
                <a:gd name="connsiteY2" fmla="*/ 1556491 h 1602078"/>
                <a:gd name="connsiteX3" fmla="*/ 257997 w 5206482"/>
                <a:gd name="connsiteY3" fmla="*/ 1499420 h 1602078"/>
                <a:gd name="connsiteX4" fmla="*/ 412057 w 5206482"/>
                <a:gd name="connsiteY4" fmla="*/ 1454670 h 1602078"/>
                <a:gd name="connsiteX5" fmla="*/ 553617 w 5206482"/>
                <a:gd name="connsiteY5" fmla="*/ 1399592 h 1602078"/>
                <a:gd name="connsiteX6" fmla="*/ 646923 w 5206482"/>
                <a:gd name="connsiteY6" fmla="*/ 1362269 h 1602078"/>
                <a:gd name="connsiteX7" fmla="*/ 721568 w 5206482"/>
                <a:gd name="connsiteY7" fmla="*/ 1337388 h 1602078"/>
                <a:gd name="connsiteX8" fmla="*/ 808654 w 5206482"/>
                <a:gd name="connsiteY8" fmla="*/ 1331167 h 1602078"/>
                <a:gd name="connsiteX9" fmla="*/ 877078 w 5206482"/>
                <a:gd name="connsiteY9" fmla="*/ 1324947 h 1602078"/>
                <a:gd name="connsiteX10" fmla="*/ 939282 w 5206482"/>
                <a:gd name="connsiteY10" fmla="*/ 1300065 h 1602078"/>
                <a:gd name="connsiteX11" fmla="*/ 939282 w 5206482"/>
                <a:gd name="connsiteY11" fmla="*/ 1300065 h 1602078"/>
                <a:gd name="connsiteX12" fmla="*/ 987120 w 5206482"/>
                <a:gd name="connsiteY12" fmla="*/ 1275355 h 1602078"/>
                <a:gd name="connsiteX13" fmla="*/ 1013927 w 5206482"/>
                <a:gd name="connsiteY13" fmla="*/ 1200539 h 1602078"/>
                <a:gd name="connsiteX14" fmla="*/ 1094792 w 5206482"/>
                <a:gd name="connsiteY14" fmla="*/ 1200539 h 1602078"/>
                <a:gd name="connsiteX15" fmla="*/ 1206760 w 5206482"/>
                <a:gd name="connsiteY15" fmla="*/ 1225420 h 1602078"/>
                <a:gd name="connsiteX16" fmla="*/ 1380931 w 5206482"/>
                <a:gd name="connsiteY16" fmla="*/ 1250302 h 1602078"/>
                <a:gd name="connsiteX17" fmla="*/ 1468560 w 5206482"/>
                <a:gd name="connsiteY17" fmla="*/ 1278661 h 1602078"/>
                <a:gd name="connsiteX18" fmla="*/ 1579984 w 5206482"/>
                <a:gd name="connsiteY18" fmla="*/ 1306286 h 1602078"/>
                <a:gd name="connsiteX19" fmla="*/ 1648409 w 5206482"/>
                <a:gd name="connsiteY19" fmla="*/ 1331167 h 1602078"/>
                <a:gd name="connsiteX20" fmla="*/ 1835187 w 5206482"/>
                <a:gd name="connsiteY20" fmla="*/ 1354772 h 1602078"/>
                <a:gd name="connsiteX21" fmla="*/ 2087099 w 5206482"/>
                <a:gd name="connsiteY21" fmla="*/ 1401645 h 1602078"/>
                <a:gd name="connsiteX22" fmla="*/ 2233188 w 5206482"/>
                <a:gd name="connsiteY22" fmla="*/ 1442530 h 1602078"/>
                <a:gd name="connsiteX23" fmla="*/ 2463282 w 5206482"/>
                <a:gd name="connsiteY23" fmla="*/ 1505339 h 1602078"/>
                <a:gd name="connsiteX24" fmla="*/ 2568424 w 5206482"/>
                <a:gd name="connsiteY24" fmla="*/ 1529314 h 1602078"/>
                <a:gd name="connsiteX25" fmla="*/ 2699658 w 5206482"/>
                <a:gd name="connsiteY25" fmla="*/ 1505339 h 1602078"/>
                <a:gd name="connsiteX26" fmla="*/ 2836507 w 5206482"/>
                <a:gd name="connsiteY26" fmla="*/ 1468016 h 1602078"/>
                <a:gd name="connsiteX27" fmla="*/ 2923592 w 5206482"/>
                <a:gd name="connsiteY27" fmla="*/ 1468016 h 1602078"/>
                <a:gd name="connsiteX28" fmla="*/ 3035560 w 5206482"/>
                <a:gd name="connsiteY28" fmla="*/ 1468016 h 1602078"/>
                <a:gd name="connsiteX29" fmla="*/ 3128866 w 5206482"/>
                <a:gd name="connsiteY29" fmla="*/ 1461796 h 1602078"/>
                <a:gd name="connsiteX30" fmla="*/ 3284376 w 5206482"/>
                <a:gd name="connsiteY30" fmla="*/ 1368490 h 1602078"/>
                <a:gd name="connsiteX31" fmla="*/ 3309258 w 5206482"/>
                <a:gd name="connsiteY31" fmla="*/ 1362269 h 1602078"/>
                <a:gd name="connsiteX32" fmla="*/ 3365241 w 5206482"/>
                <a:gd name="connsiteY32" fmla="*/ 1362269 h 1602078"/>
                <a:gd name="connsiteX33" fmla="*/ 3446107 w 5206482"/>
                <a:gd name="connsiteY33" fmla="*/ 1287625 h 1602078"/>
                <a:gd name="connsiteX34" fmla="*/ 3526972 w 5206482"/>
                <a:gd name="connsiteY34" fmla="*/ 1237861 h 1602078"/>
                <a:gd name="connsiteX35" fmla="*/ 3682482 w 5206482"/>
                <a:gd name="connsiteY35" fmla="*/ 1194318 h 1602078"/>
                <a:gd name="connsiteX36" fmla="*/ 3837992 w 5206482"/>
                <a:gd name="connsiteY36" fmla="*/ 1150776 h 1602078"/>
                <a:gd name="connsiteX37" fmla="*/ 4068147 w 5206482"/>
                <a:gd name="connsiteY37" fmla="*/ 1113453 h 1602078"/>
                <a:gd name="connsiteX38" fmla="*/ 4180719 w 5206482"/>
                <a:gd name="connsiteY38" fmla="*/ 1110193 h 1602078"/>
                <a:gd name="connsiteX39" fmla="*/ 4211217 w 5206482"/>
                <a:gd name="connsiteY39" fmla="*/ 1132114 h 1602078"/>
                <a:gd name="connsiteX40" fmla="*/ 4372947 w 5206482"/>
                <a:gd name="connsiteY40" fmla="*/ 1175657 h 1602078"/>
                <a:gd name="connsiteX41" fmla="*/ 4479298 w 5206482"/>
                <a:gd name="connsiteY41" fmla="*/ 1203196 h 1602078"/>
                <a:gd name="connsiteX42" fmla="*/ 4615543 w 5206482"/>
                <a:gd name="connsiteY42" fmla="*/ 1212980 h 1602078"/>
                <a:gd name="connsiteX43" fmla="*/ 4764833 w 5206482"/>
                <a:gd name="connsiteY43" fmla="*/ 1203195 h 1602078"/>
                <a:gd name="connsiteX44" fmla="*/ 4851919 w 5206482"/>
                <a:gd name="connsiteY44" fmla="*/ 1175657 h 1602078"/>
                <a:gd name="connsiteX45" fmla="*/ 4957666 w 5206482"/>
                <a:gd name="connsiteY45" fmla="*/ 1169437 h 1602078"/>
                <a:gd name="connsiteX46" fmla="*/ 5063413 w 5206482"/>
                <a:gd name="connsiteY46" fmla="*/ 1144555 h 1602078"/>
                <a:gd name="connsiteX47" fmla="*/ 5125617 w 5206482"/>
                <a:gd name="connsiteY47" fmla="*/ 1138335 h 1602078"/>
                <a:gd name="connsiteX48" fmla="*/ 5206482 w 5206482"/>
                <a:gd name="connsiteY48" fmla="*/ 1107233 h 1602078"/>
                <a:gd name="connsiteX49" fmla="*/ 4945225 w 5206482"/>
                <a:gd name="connsiteY49" fmla="*/ 0 h 1602078"/>
                <a:gd name="connsiteX50" fmla="*/ 4858139 w 5206482"/>
                <a:gd name="connsiteY50" fmla="*/ 24882 h 1602078"/>
                <a:gd name="connsiteX51" fmla="*/ 4758613 w 5206482"/>
                <a:gd name="connsiteY51" fmla="*/ 105747 h 1602078"/>
                <a:gd name="connsiteX52" fmla="*/ 4677747 w 5206482"/>
                <a:gd name="connsiteY52" fmla="*/ 186612 h 1602078"/>
                <a:gd name="connsiteX53" fmla="*/ 4621764 w 5206482"/>
                <a:gd name="connsiteY53" fmla="*/ 217714 h 1602078"/>
                <a:gd name="connsiteX54" fmla="*/ 4522237 w 5206482"/>
                <a:gd name="connsiteY54" fmla="*/ 261257 h 1602078"/>
                <a:gd name="connsiteX55" fmla="*/ 4404049 w 5206482"/>
                <a:gd name="connsiteY55" fmla="*/ 335902 h 1602078"/>
                <a:gd name="connsiteX56" fmla="*/ 4242319 w 5206482"/>
                <a:gd name="connsiteY56" fmla="*/ 429208 h 1602078"/>
                <a:gd name="connsiteX57" fmla="*/ 4083332 w 5206482"/>
                <a:gd name="connsiteY57" fmla="*/ 521048 h 1602078"/>
                <a:gd name="connsiteX58" fmla="*/ 3900196 w 5206482"/>
                <a:gd name="connsiteY58" fmla="*/ 617830 h 1602078"/>
                <a:gd name="connsiteX59" fmla="*/ 3717795 w 5206482"/>
                <a:gd name="connsiteY59" fmla="*/ 723577 h 1602078"/>
                <a:gd name="connsiteX60" fmla="*/ 3599606 w 5206482"/>
                <a:gd name="connsiteY60" fmla="*/ 780295 h 1602078"/>
                <a:gd name="connsiteX61" fmla="*/ 3468978 w 5206482"/>
                <a:gd name="connsiteY61" fmla="*/ 772608 h 1602078"/>
                <a:gd name="connsiteX62" fmla="*/ 3357010 w 5206482"/>
                <a:gd name="connsiteY62" fmla="*/ 767121 h 1602078"/>
                <a:gd name="connsiteX63" fmla="*/ 3271935 w 5206482"/>
                <a:gd name="connsiteY63" fmla="*/ 758890 h 1602078"/>
                <a:gd name="connsiteX64" fmla="*/ 3247054 w 5206482"/>
                <a:gd name="connsiteY64" fmla="*/ 746449 h 1602078"/>
                <a:gd name="connsiteX65" fmla="*/ 3129470 w 5206482"/>
                <a:gd name="connsiteY65" fmla="*/ 821094 h 1602078"/>
                <a:gd name="connsiteX66" fmla="*/ 2968041 w 5206482"/>
                <a:gd name="connsiteY66" fmla="*/ 895739 h 1602078"/>
                <a:gd name="connsiteX67" fmla="*/ 2799184 w 5206482"/>
                <a:gd name="connsiteY67" fmla="*/ 939282 h 1602078"/>
                <a:gd name="connsiteX68" fmla="*/ 2523432 w 5206482"/>
                <a:gd name="connsiteY68" fmla="*/ 979865 h 1602078"/>
                <a:gd name="connsiteX69" fmla="*/ 2407298 w 5206482"/>
                <a:gd name="connsiteY69" fmla="*/ 989346 h 1602078"/>
                <a:gd name="connsiteX70" fmla="*/ 2332352 w 5206482"/>
                <a:gd name="connsiteY70" fmla="*/ 961807 h 1602078"/>
                <a:gd name="connsiteX71" fmla="*/ 2250606 w 5206482"/>
                <a:gd name="connsiteY71" fmla="*/ 925209 h 1602078"/>
                <a:gd name="connsiteX72" fmla="*/ 2065910 w 5206482"/>
                <a:gd name="connsiteY72" fmla="*/ 842499 h 1602078"/>
                <a:gd name="connsiteX73" fmla="*/ 1918544 w 5206482"/>
                <a:gd name="connsiteY73" fmla="*/ 790294 h 1602078"/>
                <a:gd name="connsiteX74" fmla="*/ 1754888 w 5206482"/>
                <a:gd name="connsiteY74" fmla="*/ 766388 h 1602078"/>
                <a:gd name="connsiteX75" fmla="*/ 1530221 w 5206482"/>
                <a:gd name="connsiteY75" fmla="*/ 802433 h 1602078"/>
                <a:gd name="connsiteX76" fmla="*/ 1361968 w 5206482"/>
                <a:gd name="connsiteY76" fmla="*/ 774894 h 1602078"/>
                <a:gd name="connsiteX77" fmla="*/ 1287324 w 5206482"/>
                <a:gd name="connsiteY77" fmla="*/ 756232 h 1602078"/>
                <a:gd name="connsiteX78" fmla="*/ 1150776 w 5206482"/>
                <a:gd name="connsiteY78" fmla="*/ 746449 h 1602078"/>
                <a:gd name="connsiteX79" fmla="*/ 980082 w 5206482"/>
                <a:gd name="connsiteY79" fmla="*/ 742238 h 1602078"/>
                <a:gd name="connsiteX80" fmla="*/ 833535 w 5206482"/>
                <a:gd name="connsiteY80" fmla="*/ 734008 h 1602078"/>
                <a:gd name="connsiteX81" fmla="*/ 740229 w 5206482"/>
                <a:gd name="connsiteY81" fmla="*/ 715347 h 1602078"/>
                <a:gd name="connsiteX82" fmla="*/ 665584 w 5206482"/>
                <a:gd name="connsiteY82" fmla="*/ 702906 h 1602078"/>
                <a:gd name="connsiteX83" fmla="*/ 441649 w 5206482"/>
                <a:gd name="connsiteY83" fmla="*/ 783772 h 1602078"/>
                <a:gd name="connsiteX84" fmla="*/ 205274 w 5206482"/>
                <a:gd name="connsiteY84" fmla="*/ 858416 h 1602078"/>
                <a:gd name="connsiteX85" fmla="*/ 111968 w 5206482"/>
                <a:gd name="connsiteY85" fmla="*/ 870857 h 1602078"/>
                <a:gd name="connsiteX86" fmla="*/ 43543 w 5206482"/>
                <a:gd name="connsiteY86" fmla="*/ 883298 h 1602078"/>
                <a:gd name="connsiteX87" fmla="*/ 80866 w 5206482"/>
                <a:gd name="connsiteY87" fmla="*/ 957943 h 1602078"/>
                <a:gd name="connsiteX88" fmla="*/ 105747 w 5206482"/>
                <a:gd name="connsiteY88" fmla="*/ 1013927 h 1602078"/>
                <a:gd name="connsiteX89" fmla="*/ 105747 w 5206482"/>
                <a:gd name="connsiteY89" fmla="*/ 1138335 h 1602078"/>
                <a:gd name="connsiteX90" fmla="*/ 87086 w 5206482"/>
                <a:gd name="connsiteY90" fmla="*/ 1281404 h 1602078"/>
                <a:gd name="connsiteX91" fmla="*/ 37323 w 5206482"/>
                <a:gd name="connsiteY91" fmla="*/ 1436914 h 1602078"/>
                <a:gd name="connsiteX92" fmla="*/ 0 w 5206482"/>
                <a:gd name="connsiteY92" fmla="*/ 1592425 h 1602078"/>
                <a:gd name="connsiteX0" fmla="*/ 0 w 5206482"/>
                <a:gd name="connsiteY0" fmla="*/ 1592425 h 1602078"/>
                <a:gd name="connsiteX1" fmla="*/ 38108 w 5206482"/>
                <a:gd name="connsiteY1" fmla="*/ 1583124 h 1602078"/>
                <a:gd name="connsiteX2" fmla="*/ 129844 w 5206482"/>
                <a:gd name="connsiteY2" fmla="*/ 1556491 h 1602078"/>
                <a:gd name="connsiteX3" fmla="*/ 257997 w 5206482"/>
                <a:gd name="connsiteY3" fmla="*/ 1499420 h 1602078"/>
                <a:gd name="connsiteX4" fmla="*/ 412057 w 5206482"/>
                <a:gd name="connsiteY4" fmla="*/ 1454670 h 1602078"/>
                <a:gd name="connsiteX5" fmla="*/ 553617 w 5206482"/>
                <a:gd name="connsiteY5" fmla="*/ 1399592 h 1602078"/>
                <a:gd name="connsiteX6" fmla="*/ 646923 w 5206482"/>
                <a:gd name="connsiteY6" fmla="*/ 1362269 h 1602078"/>
                <a:gd name="connsiteX7" fmla="*/ 721568 w 5206482"/>
                <a:gd name="connsiteY7" fmla="*/ 1337388 h 1602078"/>
                <a:gd name="connsiteX8" fmla="*/ 808654 w 5206482"/>
                <a:gd name="connsiteY8" fmla="*/ 1331167 h 1602078"/>
                <a:gd name="connsiteX9" fmla="*/ 877078 w 5206482"/>
                <a:gd name="connsiteY9" fmla="*/ 1324947 h 1602078"/>
                <a:gd name="connsiteX10" fmla="*/ 939282 w 5206482"/>
                <a:gd name="connsiteY10" fmla="*/ 1300065 h 1602078"/>
                <a:gd name="connsiteX11" fmla="*/ 954078 w 5206482"/>
                <a:gd name="connsiteY11" fmla="*/ 1314861 h 1602078"/>
                <a:gd name="connsiteX12" fmla="*/ 987120 w 5206482"/>
                <a:gd name="connsiteY12" fmla="*/ 1275355 h 1602078"/>
                <a:gd name="connsiteX13" fmla="*/ 1013927 w 5206482"/>
                <a:gd name="connsiteY13" fmla="*/ 1200539 h 1602078"/>
                <a:gd name="connsiteX14" fmla="*/ 1094792 w 5206482"/>
                <a:gd name="connsiteY14" fmla="*/ 1200539 h 1602078"/>
                <a:gd name="connsiteX15" fmla="*/ 1206760 w 5206482"/>
                <a:gd name="connsiteY15" fmla="*/ 1225420 h 1602078"/>
                <a:gd name="connsiteX16" fmla="*/ 1380931 w 5206482"/>
                <a:gd name="connsiteY16" fmla="*/ 1250302 h 1602078"/>
                <a:gd name="connsiteX17" fmla="*/ 1468560 w 5206482"/>
                <a:gd name="connsiteY17" fmla="*/ 1278661 h 1602078"/>
                <a:gd name="connsiteX18" fmla="*/ 1579984 w 5206482"/>
                <a:gd name="connsiteY18" fmla="*/ 1306286 h 1602078"/>
                <a:gd name="connsiteX19" fmla="*/ 1648409 w 5206482"/>
                <a:gd name="connsiteY19" fmla="*/ 1331167 h 1602078"/>
                <a:gd name="connsiteX20" fmla="*/ 1835187 w 5206482"/>
                <a:gd name="connsiteY20" fmla="*/ 1354772 h 1602078"/>
                <a:gd name="connsiteX21" fmla="*/ 2087099 w 5206482"/>
                <a:gd name="connsiteY21" fmla="*/ 1401645 h 1602078"/>
                <a:gd name="connsiteX22" fmla="*/ 2233188 w 5206482"/>
                <a:gd name="connsiteY22" fmla="*/ 1442530 h 1602078"/>
                <a:gd name="connsiteX23" fmla="*/ 2463282 w 5206482"/>
                <a:gd name="connsiteY23" fmla="*/ 1505339 h 1602078"/>
                <a:gd name="connsiteX24" fmla="*/ 2568424 w 5206482"/>
                <a:gd name="connsiteY24" fmla="*/ 1529314 h 1602078"/>
                <a:gd name="connsiteX25" fmla="*/ 2699658 w 5206482"/>
                <a:gd name="connsiteY25" fmla="*/ 1505339 h 1602078"/>
                <a:gd name="connsiteX26" fmla="*/ 2836507 w 5206482"/>
                <a:gd name="connsiteY26" fmla="*/ 1468016 h 1602078"/>
                <a:gd name="connsiteX27" fmla="*/ 2923592 w 5206482"/>
                <a:gd name="connsiteY27" fmla="*/ 1468016 h 1602078"/>
                <a:gd name="connsiteX28" fmla="*/ 3035560 w 5206482"/>
                <a:gd name="connsiteY28" fmla="*/ 1468016 h 1602078"/>
                <a:gd name="connsiteX29" fmla="*/ 3128866 w 5206482"/>
                <a:gd name="connsiteY29" fmla="*/ 1461796 h 1602078"/>
                <a:gd name="connsiteX30" fmla="*/ 3284376 w 5206482"/>
                <a:gd name="connsiteY30" fmla="*/ 1368490 h 1602078"/>
                <a:gd name="connsiteX31" fmla="*/ 3309258 w 5206482"/>
                <a:gd name="connsiteY31" fmla="*/ 1362269 h 1602078"/>
                <a:gd name="connsiteX32" fmla="*/ 3365241 w 5206482"/>
                <a:gd name="connsiteY32" fmla="*/ 1362269 h 1602078"/>
                <a:gd name="connsiteX33" fmla="*/ 3446107 w 5206482"/>
                <a:gd name="connsiteY33" fmla="*/ 1287625 h 1602078"/>
                <a:gd name="connsiteX34" fmla="*/ 3526972 w 5206482"/>
                <a:gd name="connsiteY34" fmla="*/ 1237861 h 1602078"/>
                <a:gd name="connsiteX35" fmla="*/ 3682482 w 5206482"/>
                <a:gd name="connsiteY35" fmla="*/ 1194318 h 1602078"/>
                <a:gd name="connsiteX36" fmla="*/ 3837992 w 5206482"/>
                <a:gd name="connsiteY36" fmla="*/ 1150776 h 1602078"/>
                <a:gd name="connsiteX37" fmla="*/ 4068147 w 5206482"/>
                <a:gd name="connsiteY37" fmla="*/ 1113453 h 1602078"/>
                <a:gd name="connsiteX38" fmla="*/ 4180719 w 5206482"/>
                <a:gd name="connsiteY38" fmla="*/ 1110193 h 1602078"/>
                <a:gd name="connsiteX39" fmla="*/ 4211217 w 5206482"/>
                <a:gd name="connsiteY39" fmla="*/ 1132114 h 1602078"/>
                <a:gd name="connsiteX40" fmla="*/ 4372947 w 5206482"/>
                <a:gd name="connsiteY40" fmla="*/ 1175657 h 1602078"/>
                <a:gd name="connsiteX41" fmla="*/ 4479298 w 5206482"/>
                <a:gd name="connsiteY41" fmla="*/ 1203196 h 1602078"/>
                <a:gd name="connsiteX42" fmla="*/ 4615543 w 5206482"/>
                <a:gd name="connsiteY42" fmla="*/ 1212980 h 1602078"/>
                <a:gd name="connsiteX43" fmla="*/ 4764833 w 5206482"/>
                <a:gd name="connsiteY43" fmla="*/ 1203195 h 1602078"/>
                <a:gd name="connsiteX44" fmla="*/ 4851919 w 5206482"/>
                <a:gd name="connsiteY44" fmla="*/ 1175657 h 1602078"/>
                <a:gd name="connsiteX45" fmla="*/ 4957666 w 5206482"/>
                <a:gd name="connsiteY45" fmla="*/ 1169437 h 1602078"/>
                <a:gd name="connsiteX46" fmla="*/ 5063413 w 5206482"/>
                <a:gd name="connsiteY46" fmla="*/ 1144555 h 1602078"/>
                <a:gd name="connsiteX47" fmla="*/ 5125617 w 5206482"/>
                <a:gd name="connsiteY47" fmla="*/ 1138335 h 1602078"/>
                <a:gd name="connsiteX48" fmla="*/ 5206482 w 5206482"/>
                <a:gd name="connsiteY48" fmla="*/ 1107233 h 1602078"/>
                <a:gd name="connsiteX49" fmla="*/ 4945225 w 5206482"/>
                <a:gd name="connsiteY49" fmla="*/ 0 h 1602078"/>
                <a:gd name="connsiteX50" fmla="*/ 4858139 w 5206482"/>
                <a:gd name="connsiteY50" fmla="*/ 24882 h 1602078"/>
                <a:gd name="connsiteX51" fmla="*/ 4758613 w 5206482"/>
                <a:gd name="connsiteY51" fmla="*/ 105747 h 1602078"/>
                <a:gd name="connsiteX52" fmla="*/ 4677747 w 5206482"/>
                <a:gd name="connsiteY52" fmla="*/ 186612 h 1602078"/>
                <a:gd name="connsiteX53" fmla="*/ 4621764 w 5206482"/>
                <a:gd name="connsiteY53" fmla="*/ 217714 h 1602078"/>
                <a:gd name="connsiteX54" fmla="*/ 4522237 w 5206482"/>
                <a:gd name="connsiteY54" fmla="*/ 261257 h 1602078"/>
                <a:gd name="connsiteX55" fmla="*/ 4404049 w 5206482"/>
                <a:gd name="connsiteY55" fmla="*/ 335902 h 1602078"/>
                <a:gd name="connsiteX56" fmla="*/ 4242319 w 5206482"/>
                <a:gd name="connsiteY56" fmla="*/ 429208 h 1602078"/>
                <a:gd name="connsiteX57" fmla="*/ 4083332 w 5206482"/>
                <a:gd name="connsiteY57" fmla="*/ 521048 h 1602078"/>
                <a:gd name="connsiteX58" fmla="*/ 3900196 w 5206482"/>
                <a:gd name="connsiteY58" fmla="*/ 617830 h 1602078"/>
                <a:gd name="connsiteX59" fmla="*/ 3717795 w 5206482"/>
                <a:gd name="connsiteY59" fmla="*/ 723577 h 1602078"/>
                <a:gd name="connsiteX60" fmla="*/ 3599606 w 5206482"/>
                <a:gd name="connsiteY60" fmla="*/ 780295 h 1602078"/>
                <a:gd name="connsiteX61" fmla="*/ 3468978 w 5206482"/>
                <a:gd name="connsiteY61" fmla="*/ 772608 h 1602078"/>
                <a:gd name="connsiteX62" fmla="*/ 3357010 w 5206482"/>
                <a:gd name="connsiteY62" fmla="*/ 767121 h 1602078"/>
                <a:gd name="connsiteX63" fmla="*/ 3271935 w 5206482"/>
                <a:gd name="connsiteY63" fmla="*/ 758890 h 1602078"/>
                <a:gd name="connsiteX64" fmla="*/ 3247054 w 5206482"/>
                <a:gd name="connsiteY64" fmla="*/ 746449 h 1602078"/>
                <a:gd name="connsiteX65" fmla="*/ 3129470 w 5206482"/>
                <a:gd name="connsiteY65" fmla="*/ 821094 h 1602078"/>
                <a:gd name="connsiteX66" fmla="*/ 2968041 w 5206482"/>
                <a:gd name="connsiteY66" fmla="*/ 895739 h 1602078"/>
                <a:gd name="connsiteX67" fmla="*/ 2799184 w 5206482"/>
                <a:gd name="connsiteY67" fmla="*/ 939282 h 1602078"/>
                <a:gd name="connsiteX68" fmla="*/ 2523432 w 5206482"/>
                <a:gd name="connsiteY68" fmla="*/ 979865 h 1602078"/>
                <a:gd name="connsiteX69" fmla="*/ 2407298 w 5206482"/>
                <a:gd name="connsiteY69" fmla="*/ 989346 h 1602078"/>
                <a:gd name="connsiteX70" fmla="*/ 2332352 w 5206482"/>
                <a:gd name="connsiteY70" fmla="*/ 961807 h 1602078"/>
                <a:gd name="connsiteX71" fmla="*/ 2250606 w 5206482"/>
                <a:gd name="connsiteY71" fmla="*/ 925209 h 1602078"/>
                <a:gd name="connsiteX72" fmla="*/ 2065910 w 5206482"/>
                <a:gd name="connsiteY72" fmla="*/ 842499 h 1602078"/>
                <a:gd name="connsiteX73" fmla="*/ 1918544 w 5206482"/>
                <a:gd name="connsiteY73" fmla="*/ 790294 h 1602078"/>
                <a:gd name="connsiteX74" fmla="*/ 1754888 w 5206482"/>
                <a:gd name="connsiteY74" fmla="*/ 766388 h 1602078"/>
                <a:gd name="connsiteX75" fmla="*/ 1530221 w 5206482"/>
                <a:gd name="connsiteY75" fmla="*/ 802433 h 1602078"/>
                <a:gd name="connsiteX76" fmla="*/ 1361968 w 5206482"/>
                <a:gd name="connsiteY76" fmla="*/ 774894 h 1602078"/>
                <a:gd name="connsiteX77" fmla="*/ 1287324 w 5206482"/>
                <a:gd name="connsiteY77" fmla="*/ 756232 h 1602078"/>
                <a:gd name="connsiteX78" fmla="*/ 1150776 w 5206482"/>
                <a:gd name="connsiteY78" fmla="*/ 746449 h 1602078"/>
                <a:gd name="connsiteX79" fmla="*/ 980082 w 5206482"/>
                <a:gd name="connsiteY79" fmla="*/ 742238 h 1602078"/>
                <a:gd name="connsiteX80" fmla="*/ 833535 w 5206482"/>
                <a:gd name="connsiteY80" fmla="*/ 734008 h 1602078"/>
                <a:gd name="connsiteX81" fmla="*/ 740229 w 5206482"/>
                <a:gd name="connsiteY81" fmla="*/ 715347 h 1602078"/>
                <a:gd name="connsiteX82" fmla="*/ 665584 w 5206482"/>
                <a:gd name="connsiteY82" fmla="*/ 702906 h 1602078"/>
                <a:gd name="connsiteX83" fmla="*/ 441649 w 5206482"/>
                <a:gd name="connsiteY83" fmla="*/ 783772 h 1602078"/>
                <a:gd name="connsiteX84" fmla="*/ 205274 w 5206482"/>
                <a:gd name="connsiteY84" fmla="*/ 858416 h 1602078"/>
                <a:gd name="connsiteX85" fmla="*/ 111968 w 5206482"/>
                <a:gd name="connsiteY85" fmla="*/ 870857 h 1602078"/>
                <a:gd name="connsiteX86" fmla="*/ 43543 w 5206482"/>
                <a:gd name="connsiteY86" fmla="*/ 883298 h 1602078"/>
                <a:gd name="connsiteX87" fmla="*/ 80866 w 5206482"/>
                <a:gd name="connsiteY87" fmla="*/ 957943 h 1602078"/>
                <a:gd name="connsiteX88" fmla="*/ 105747 w 5206482"/>
                <a:gd name="connsiteY88" fmla="*/ 1013927 h 1602078"/>
                <a:gd name="connsiteX89" fmla="*/ 105747 w 5206482"/>
                <a:gd name="connsiteY89" fmla="*/ 1138335 h 1602078"/>
                <a:gd name="connsiteX90" fmla="*/ 87086 w 5206482"/>
                <a:gd name="connsiteY90" fmla="*/ 1281404 h 1602078"/>
                <a:gd name="connsiteX91" fmla="*/ 37323 w 5206482"/>
                <a:gd name="connsiteY91" fmla="*/ 1436914 h 1602078"/>
                <a:gd name="connsiteX92" fmla="*/ 0 w 5206482"/>
                <a:gd name="connsiteY92" fmla="*/ 1592425 h 1602078"/>
                <a:gd name="connsiteX0" fmla="*/ 0 w 5206482"/>
                <a:gd name="connsiteY0" fmla="*/ 1592425 h 1602078"/>
                <a:gd name="connsiteX1" fmla="*/ 38108 w 5206482"/>
                <a:gd name="connsiteY1" fmla="*/ 1583124 h 1602078"/>
                <a:gd name="connsiteX2" fmla="*/ 129844 w 5206482"/>
                <a:gd name="connsiteY2" fmla="*/ 1556491 h 1602078"/>
                <a:gd name="connsiteX3" fmla="*/ 257997 w 5206482"/>
                <a:gd name="connsiteY3" fmla="*/ 1499420 h 1602078"/>
                <a:gd name="connsiteX4" fmla="*/ 412057 w 5206482"/>
                <a:gd name="connsiteY4" fmla="*/ 1454670 h 1602078"/>
                <a:gd name="connsiteX5" fmla="*/ 553617 w 5206482"/>
                <a:gd name="connsiteY5" fmla="*/ 1399592 h 1602078"/>
                <a:gd name="connsiteX6" fmla="*/ 646923 w 5206482"/>
                <a:gd name="connsiteY6" fmla="*/ 1362269 h 1602078"/>
                <a:gd name="connsiteX7" fmla="*/ 721568 w 5206482"/>
                <a:gd name="connsiteY7" fmla="*/ 1337388 h 1602078"/>
                <a:gd name="connsiteX8" fmla="*/ 808654 w 5206482"/>
                <a:gd name="connsiteY8" fmla="*/ 1331167 h 1602078"/>
                <a:gd name="connsiteX9" fmla="*/ 877078 w 5206482"/>
                <a:gd name="connsiteY9" fmla="*/ 1324947 h 1602078"/>
                <a:gd name="connsiteX10" fmla="*/ 906730 w 5206482"/>
                <a:gd name="connsiteY10" fmla="*/ 1329658 h 1602078"/>
                <a:gd name="connsiteX11" fmla="*/ 954078 w 5206482"/>
                <a:gd name="connsiteY11" fmla="*/ 1314861 h 1602078"/>
                <a:gd name="connsiteX12" fmla="*/ 987120 w 5206482"/>
                <a:gd name="connsiteY12" fmla="*/ 1275355 h 1602078"/>
                <a:gd name="connsiteX13" fmla="*/ 1013927 w 5206482"/>
                <a:gd name="connsiteY13" fmla="*/ 1200539 h 1602078"/>
                <a:gd name="connsiteX14" fmla="*/ 1094792 w 5206482"/>
                <a:gd name="connsiteY14" fmla="*/ 1200539 h 1602078"/>
                <a:gd name="connsiteX15" fmla="*/ 1206760 w 5206482"/>
                <a:gd name="connsiteY15" fmla="*/ 1225420 h 1602078"/>
                <a:gd name="connsiteX16" fmla="*/ 1380931 w 5206482"/>
                <a:gd name="connsiteY16" fmla="*/ 1250302 h 1602078"/>
                <a:gd name="connsiteX17" fmla="*/ 1468560 w 5206482"/>
                <a:gd name="connsiteY17" fmla="*/ 1278661 h 1602078"/>
                <a:gd name="connsiteX18" fmla="*/ 1579984 w 5206482"/>
                <a:gd name="connsiteY18" fmla="*/ 1306286 h 1602078"/>
                <a:gd name="connsiteX19" fmla="*/ 1648409 w 5206482"/>
                <a:gd name="connsiteY19" fmla="*/ 1331167 h 1602078"/>
                <a:gd name="connsiteX20" fmla="*/ 1835187 w 5206482"/>
                <a:gd name="connsiteY20" fmla="*/ 1354772 h 1602078"/>
                <a:gd name="connsiteX21" fmla="*/ 2087099 w 5206482"/>
                <a:gd name="connsiteY21" fmla="*/ 1401645 h 1602078"/>
                <a:gd name="connsiteX22" fmla="*/ 2233188 w 5206482"/>
                <a:gd name="connsiteY22" fmla="*/ 1442530 h 1602078"/>
                <a:gd name="connsiteX23" fmla="*/ 2463282 w 5206482"/>
                <a:gd name="connsiteY23" fmla="*/ 1505339 h 1602078"/>
                <a:gd name="connsiteX24" fmla="*/ 2568424 w 5206482"/>
                <a:gd name="connsiteY24" fmla="*/ 1529314 h 1602078"/>
                <a:gd name="connsiteX25" fmla="*/ 2699658 w 5206482"/>
                <a:gd name="connsiteY25" fmla="*/ 1505339 h 1602078"/>
                <a:gd name="connsiteX26" fmla="*/ 2836507 w 5206482"/>
                <a:gd name="connsiteY26" fmla="*/ 1468016 h 1602078"/>
                <a:gd name="connsiteX27" fmla="*/ 2923592 w 5206482"/>
                <a:gd name="connsiteY27" fmla="*/ 1468016 h 1602078"/>
                <a:gd name="connsiteX28" fmla="*/ 3035560 w 5206482"/>
                <a:gd name="connsiteY28" fmla="*/ 1468016 h 1602078"/>
                <a:gd name="connsiteX29" fmla="*/ 3128866 w 5206482"/>
                <a:gd name="connsiteY29" fmla="*/ 1461796 h 1602078"/>
                <a:gd name="connsiteX30" fmla="*/ 3284376 w 5206482"/>
                <a:gd name="connsiteY30" fmla="*/ 1368490 h 1602078"/>
                <a:gd name="connsiteX31" fmla="*/ 3309258 w 5206482"/>
                <a:gd name="connsiteY31" fmla="*/ 1362269 h 1602078"/>
                <a:gd name="connsiteX32" fmla="*/ 3365241 w 5206482"/>
                <a:gd name="connsiteY32" fmla="*/ 1362269 h 1602078"/>
                <a:gd name="connsiteX33" fmla="*/ 3446107 w 5206482"/>
                <a:gd name="connsiteY33" fmla="*/ 1287625 h 1602078"/>
                <a:gd name="connsiteX34" fmla="*/ 3526972 w 5206482"/>
                <a:gd name="connsiteY34" fmla="*/ 1237861 h 1602078"/>
                <a:gd name="connsiteX35" fmla="*/ 3682482 w 5206482"/>
                <a:gd name="connsiteY35" fmla="*/ 1194318 h 1602078"/>
                <a:gd name="connsiteX36" fmla="*/ 3837992 w 5206482"/>
                <a:gd name="connsiteY36" fmla="*/ 1150776 h 1602078"/>
                <a:gd name="connsiteX37" fmla="*/ 4068147 w 5206482"/>
                <a:gd name="connsiteY37" fmla="*/ 1113453 h 1602078"/>
                <a:gd name="connsiteX38" fmla="*/ 4180719 w 5206482"/>
                <a:gd name="connsiteY38" fmla="*/ 1110193 h 1602078"/>
                <a:gd name="connsiteX39" fmla="*/ 4211217 w 5206482"/>
                <a:gd name="connsiteY39" fmla="*/ 1132114 h 1602078"/>
                <a:gd name="connsiteX40" fmla="*/ 4372947 w 5206482"/>
                <a:gd name="connsiteY40" fmla="*/ 1175657 h 1602078"/>
                <a:gd name="connsiteX41" fmla="*/ 4479298 w 5206482"/>
                <a:gd name="connsiteY41" fmla="*/ 1203196 h 1602078"/>
                <a:gd name="connsiteX42" fmla="*/ 4615543 w 5206482"/>
                <a:gd name="connsiteY42" fmla="*/ 1212980 h 1602078"/>
                <a:gd name="connsiteX43" fmla="*/ 4764833 w 5206482"/>
                <a:gd name="connsiteY43" fmla="*/ 1203195 h 1602078"/>
                <a:gd name="connsiteX44" fmla="*/ 4851919 w 5206482"/>
                <a:gd name="connsiteY44" fmla="*/ 1175657 h 1602078"/>
                <a:gd name="connsiteX45" fmla="*/ 4957666 w 5206482"/>
                <a:gd name="connsiteY45" fmla="*/ 1169437 h 1602078"/>
                <a:gd name="connsiteX46" fmla="*/ 5063413 w 5206482"/>
                <a:gd name="connsiteY46" fmla="*/ 1144555 h 1602078"/>
                <a:gd name="connsiteX47" fmla="*/ 5125617 w 5206482"/>
                <a:gd name="connsiteY47" fmla="*/ 1138335 h 1602078"/>
                <a:gd name="connsiteX48" fmla="*/ 5206482 w 5206482"/>
                <a:gd name="connsiteY48" fmla="*/ 1107233 h 1602078"/>
                <a:gd name="connsiteX49" fmla="*/ 4945225 w 5206482"/>
                <a:gd name="connsiteY49" fmla="*/ 0 h 1602078"/>
                <a:gd name="connsiteX50" fmla="*/ 4858139 w 5206482"/>
                <a:gd name="connsiteY50" fmla="*/ 24882 h 1602078"/>
                <a:gd name="connsiteX51" fmla="*/ 4758613 w 5206482"/>
                <a:gd name="connsiteY51" fmla="*/ 105747 h 1602078"/>
                <a:gd name="connsiteX52" fmla="*/ 4677747 w 5206482"/>
                <a:gd name="connsiteY52" fmla="*/ 186612 h 1602078"/>
                <a:gd name="connsiteX53" fmla="*/ 4621764 w 5206482"/>
                <a:gd name="connsiteY53" fmla="*/ 217714 h 1602078"/>
                <a:gd name="connsiteX54" fmla="*/ 4522237 w 5206482"/>
                <a:gd name="connsiteY54" fmla="*/ 261257 h 1602078"/>
                <a:gd name="connsiteX55" fmla="*/ 4404049 w 5206482"/>
                <a:gd name="connsiteY55" fmla="*/ 335902 h 1602078"/>
                <a:gd name="connsiteX56" fmla="*/ 4242319 w 5206482"/>
                <a:gd name="connsiteY56" fmla="*/ 429208 h 1602078"/>
                <a:gd name="connsiteX57" fmla="*/ 4083332 w 5206482"/>
                <a:gd name="connsiteY57" fmla="*/ 521048 h 1602078"/>
                <a:gd name="connsiteX58" fmla="*/ 3900196 w 5206482"/>
                <a:gd name="connsiteY58" fmla="*/ 617830 h 1602078"/>
                <a:gd name="connsiteX59" fmla="*/ 3717795 w 5206482"/>
                <a:gd name="connsiteY59" fmla="*/ 723577 h 1602078"/>
                <a:gd name="connsiteX60" fmla="*/ 3599606 w 5206482"/>
                <a:gd name="connsiteY60" fmla="*/ 780295 h 1602078"/>
                <a:gd name="connsiteX61" fmla="*/ 3468978 w 5206482"/>
                <a:gd name="connsiteY61" fmla="*/ 772608 h 1602078"/>
                <a:gd name="connsiteX62" fmla="*/ 3357010 w 5206482"/>
                <a:gd name="connsiteY62" fmla="*/ 767121 h 1602078"/>
                <a:gd name="connsiteX63" fmla="*/ 3271935 w 5206482"/>
                <a:gd name="connsiteY63" fmla="*/ 758890 h 1602078"/>
                <a:gd name="connsiteX64" fmla="*/ 3247054 w 5206482"/>
                <a:gd name="connsiteY64" fmla="*/ 746449 h 1602078"/>
                <a:gd name="connsiteX65" fmla="*/ 3129470 w 5206482"/>
                <a:gd name="connsiteY65" fmla="*/ 821094 h 1602078"/>
                <a:gd name="connsiteX66" fmla="*/ 2968041 w 5206482"/>
                <a:gd name="connsiteY66" fmla="*/ 895739 h 1602078"/>
                <a:gd name="connsiteX67" fmla="*/ 2799184 w 5206482"/>
                <a:gd name="connsiteY67" fmla="*/ 939282 h 1602078"/>
                <a:gd name="connsiteX68" fmla="*/ 2523432 w 5206482"/>
                <a:gd name="connsiteY68" fmla="*/ 979865 h 1602078"/>
                <a:gd name="connsiteX69" fmla="*/ 2407298 w 5206482"/>
                <a:gd name="connsiteY69" fmla="*/ 989346 h 1602078"/>
                <a:gd name="connsiteX70" fmla="*/ 2332352 w 5206482"/>
                <a:gd name="connsiteY70" fmla="*/ 961807 h 1602078"/>
                <a:gd name="connsiteX71" fmla="*/ 2250606 w 5206482"/>
                <a:gd name="connsiteY71" fmla="*/ 925209 h 1602078"/>
                <a:gd name="connsiteX72" fmla="*/ 2065910 w 5206482"/>
                <a:gd name="connsiteY72" fmla="*/ 842499 h 1602078"/>
                <a:gd name="connsiteX73" fmla="*/ 1918544 w 5206482"/>
                <a:gd name="connsiteY73" fmla="*/ 790294 h 1602078"/>
                <a:gd name="connsiteX74" fmla="*/ 1754888 w 5206482"/>
                <a:gd name="connsiteY74" fmla="*/ 766388 h 1602078"/>
                <a:gd name="connsiteX75" fmla="*/ 1530221 w 5206482"/>
                <a:gd name="connsiteY75" fmla="*/ 802433 h 1602078"/>
                <a:gd name="connsiteX76" fmla="*/ 1361968 w 5206482"/>
                <a:gd name="connsiteY76" fmla="*/ 774894 h 1602078"/>
                <a:gd name="connsiteX77" fmla="*/ 1287324 w 5206482"/>
                <a:gd name="connsiteY77" fmla="*/ 756232 h 1602078"/>
                <a:gd name="connsiteX78" fmla="*/ 1150776 w 5206482"/>
                <a:gd name="connsiteY78" fmla="*/ 746449 h 1602078"/>
                <a:gd name="connsiteX79" fmla="*/ 980082 w 5206482"/>
                <a:gd name="connsiteY79" fmla="*/ 742238 h 1602078"/>
                <a:gd name="connsiteX80" fmla="*/ 833535 w 5206482"/>
                <a:gd name="connsiteY80" fmla="*/ 734008 h 1602078"/>
                <a:gd name="connsiteX81" fmla="*/ 740229 w 5206482"/>
                <a:gd name="connsiteY81" fmla="*/ 715347 h 1602078"/>
                <a:gd name="connsiteX82" fmla="*/ 665584 w 5206482"/>
                <a:gd name="connsiteY82" fmla="*/ 702906 h 1602078"/>
                <a:gd name="connsiteX83" fmla="*/ 441649 w 5206482"/>
                <a:gd name="connsiteY83" fmla="*/ 783772 h 1602078"/>
                <a:gd name="connsiteX84" fmla="*/ 205274 w 5206482"/>
                <a:gd name="connsiteY84" fmla="*/ 858416 h 1602078"/>
                <a:gd name="connsiteX85" fmla="*/ 111968 w 5206482"/>
                <a:gd name="connsiteY85" fmla="*/ 870857 h 1602078"/>
                <a:gd name="connsiteX86" fmla="*/ 43543 w 5206482"/>
                <a:gd name="connsiteY86" fmla="*/ 883298 h 1602078"/>
                <a:gd name="connsiteX87" fmla="*/ 80866 w 5206482"/>
                <a:gd name="connsiteY87" fmla="*/ 957943 h 1602078"/>
                <a:gd name="connsiteX88" fmla="*/ 105747 w 5206482"/>
                <a:gd name="connsiteY88" fmla="*/ 1013927 h 1602078"/>
                <a:gd name="connsiteX89" fmla="*/ 105747 w 5206482"/>
                <a:gd name="connsiteY89" fmla="*/ 1138335 h 1602078"/>
                <a:gd name="connsiteX90" fmla="*/ 87086 w 5206482"/>
                <a:gd name="connsiteY90" fmla="*/ 1281404 h 1602078"/>
                <a:gd name="connsiteX91" fmla="*/ 37323 w 5206482"/>
                <a:gd name="connsiteY91" fmla="*/ 1436914 h 1602078"/>
                <a:gd name="connsiteX92" fmla="*/ 0 w 5206482"/>
                <a:gd name="connsiteY92" fmla="*/ 1592425 h 1602078"/>
                <a:gd name="connsiteX0" fmla="*/ 0 w 5206482"/>
                <a:gd name="connsiteY0" fmla="*/ 1592425 h 1602078"/>
                <a:gd name="connsiteX1" fmla="*/ 38108 w 5206482"/>
                <a:gd name="connsiteY1" fmla="*/ 1583124 h 1602078"/>
                <a:gd name="connsiteX2" fmla="*/ 129844 w 5206482"/>
                <a:gd name="connsiteY2" fmla="*/ 1556491 h 1602078"/>
                <a:gd name="connsiteX3" fmla="*/ 257997 w 5206482"/>
                <a:gd name="connsiteY3" fmla="*/ 1499420 h 1602078"/>
                <a:gd name="connsiteX4" fmla="*/ 412057 w 5206482"/>
                <a:gd name="connsiteY4" fmla="*/ 1454670 h 1602078"/>
                <a:gd name="connsiteX5" fmla="*/ 553617 w 5206482"/>
                <a:gd name="connsiteY5" fmla="*/ 1399592 h 1602078"/>
                <a:gd name="connsiteX6" fmla="*/ 646923 w 5206482"/>
                <a:gd name="connsiteY6" fmla="*/ 1362269 h 1602078"/>
                <a:gd name="connsiteX7" fmla="*/ 721568 w 5206482"/>
                <a:gd name="connsiteY7" fmla="*/ 1337388 h 1602078"/>
                <a:gd name="connsiteX8" fmla="*/ 808654 w 5206482"/>
                <a:gd name="connsiteY8" fmla="*/ 1331167 h 1602078"/>
                <a:gd name="connsiteX9" fmla="*/ 832690 w 5206482"/>
                <a:gd name="connsiteY9" fmla="*/ 1342703 h 1602078"/>
                <a:gd name="connsiteX10" fmla="*/ 906730 w 5206482"/>
                <a:gd name="connsiteY10" fmla="*/ 1329658 h 1602078"/>
                <a:gd name="connsiteX11" fmla="*/ 954078 w 5206482"/>
                <a:gd name="connsiteY11" fmla="*/ 1314861 h 1602078"/>
                <a:gd name="connsiteX12" fmla="*/ 987120 w 5206482"/>
                <a:gd name="connsiteY12" fmla="*/ 1275355 h 1602078"/>
                <a:gd name="connsiteX13" fmla="*/ 1013927 w 5206482"/>
                <a:gd name="connsiteY13" fmla="*/ 1200539 h 1602078"/>
                <a:gd name="connsiteX14" fmla="*/ 1094792 w 5206482"/>
                <a:gd name="connsiteY14" fmla="*/ 1200539 h 1602078"/>
                <a:gd name="connsiteX15" fmla="*/ 1206760 w 5206482"/>
                <a:gd name="connsiteY15" fmla="*/ 1225420 h 1602078"/>
                <a:gd name="connsiteX16" fmla="*/ 1380931 w 5206482"/>
                <a:gd name="connsiteY16" fmla="*/ 1250302 h 1602078"/>
                <a:gd name="connsiteX17" fmla="*/ 1468560 w 5206482"/>
                <a:gd name="connsiteY17" fmla="*/ 1278661 h 1602078"/>
                <a:gd name="connsiteX18" fmla="*/ 1579984 w 5206482"/>
                <a:gd name="connsiteY18" fmla="*/ 1306286 h 1602078"/>
                <a:gd name="connsiteX19" fmla="*/ 1648409 w 5206482"/>
                <a:gd name="connsiteY19" fmla="*/ 1331167 h 1602078"/>
                <a:gd name="connsiteX20" fmla="*/ 1835187 w 5206482"/>
                <a:gd name="connsiteY20" fmla="*/ 1354772 h 1602078"/>
                <a:gd name="connsiteX21" fmla="*/ 2087099 w 5206482"/>
                <a:gd name="connsiteY21" fmla="*/ 1401645 h 1602078"/>
                <a:gd name="connsiteX22" fmla="*/ 2233188 w 5206482"/>
                <a:gd name="connsiteY22" fmla="*/ 1442530 h 1602078"/>
                <a:gd name="connsiteX23" fmla="*/ 2463282 w 5206482"/>
                <a:gd name="connsiteY23" fmla="*/ 1505339 h 1602078"/>
                <a:gd name="connsiteX24" fmla="*/ 2568424 w 5206482"/>
                <a:gd name="connsiteY24" fmla="*/ 1529314 h 1602078"/>
                <a:gd name="connsiteX25" fmla="*/ 2699658 w 5206482"/>
                <a:gd name="connsiteY25" fmla="*/ 1505339 h 1602078"/>
                <a:gd name="connsiteX26" fmla="*/ 2836507 w 5206482"/>
                <a:gd name="connsiteY26" fmla="*/ 1468016 h 1602078"/>
                <a:gd name="connsiteX27" fmla="*/ 2923592 w 5206482"/>
                <a:gd name="connsiteY27" fmla="*/ 1468016 h 1602078"/>
                <a:gd name="connsiteX28" fmla="*/ 3035560 w 5206482"/>
                <a:gd name="connsiteY28" fmla="*/ 1468016 h 1602078"/>
                <a:gd name="connsiteX29" fmla="*/ 3128866 w 5206482"/>
                <a:gd name="connsiteY29" fmla="*/ 1461796 h 1602078"/>
                <a:gd name="connsiteX30" fmla="*/ 3284376 w 5206482"/>
                <a:gd name="connsiteY30" fmla="*/ 1368490 h 1602078"/>
                <a:gd name="connsiteX31" fmla="*/ 3309258 w 5206482"/>
                <a:gd name="connsiteY31" fmla="*/ 1362269 h 1602078"/>
                <a:gd name="connsiteX32" fmla="*/ 3365241 w 5206482"/>
                <a:gd name="connsiteY32" fmla="*/ 1362269 h 1602078"/>
                <a:gd name="connsiteX33" fmla="*/ 3446107 w 5206482"/>
                <a:gd name="connsiteY33" fmla="*/ 1287625 h 1602078"/>
                <a:gd name="connsiteX34" fmla="*/ 3526972 w 5206482"/>
                <a:gd name="connsiteY34" fmla="*/ 1237861 h 1602078"/>
                <a:gd name="connsiteX35" fmla="*/ 3682482 w 5206482"/>
                <a:gd name="connsiteY35" fmla="*/ 1194318 h 1602078"/>
                <a:gd name="connsiteX36" fmla="*/ 3837992 w 5206482"/>
                <a:gd name="connsiteY36" fmla="*/ 1150776 h 1602078"/>
                <a:gd name="connsiteX37" fmla="*/ 4068147 w 5206482"/>
                <a:gd name="connsiteY37" fmla="*/ 1113453 h 1602078"/>
                <a:gd name="connsiteX38" fmla="*/ 4180719 w 5206482"/>
                <a:gd name="connsiteY38" fmla="*/ 1110193 h 1602078"/>
                <a:gd name="connsiteX39" fmla="*/ 4211217 w 5206482"/>
                <a:gd name="connsiteY39" fmla="*/ 1132114 h 1602078"/>
                <a:gd name="connsiteX40" fmla="*/ 4372947 w 5206482"/>
                <a:gd name="connsiteY40" fmla="*/ 1175657 h 1602078"/>
                <a:gd name="connsiteX41" fmla="*/ 4479298 w 5206482"/>
                <a:gd name="connsiteY41" fmla="*/ 1203196 h 1602078"/>
                <a:gd name="connsiteX42" fmla="*/ 4615543 w 5206482"/>
                <a:gd name="connsiteY42" fmla="*/ 1212980 h 1602078"/>
                <a:gd name="connsiteX43" fmla="*/ 4764833 w 5206482"/>
                <a:gd name="connsiteY43" fmla="*/ 1203195 h 1602078"/>
                <a:gd name="connsiteX44" fmla="*/ 4851919 w 5206482"/>
                <a:gd name="connsiteY44" fmla="*/ 1175657 h 1602078"/>
                <a:gd name="connsiteX45" fmla="*/ 4957666 w 5206482"/>
                <a:gd name="connsiteY45" fmla="*/ 1169437 h 1602078"/>
                <a:gd name="connsiteX46" fmla="*/ 5063413 w 5206482"/>
                <a:gd name="connsiteY46" fmla="*/ 1144555 h 1602078"/>
                <a:gd name="connsiteX47" fmla="*/ 5125617 w 5206482"/>
                <a:gd name="connsiteY47" fmla="*/ 1138335 h 1602078"/>
                <a:gd name="connsiteX48" fmla="*/ 5206482 w 5206482"/>
                <a:gd name="connsiteY48" fmla="*/ 1107233 h 1602078"/>
                <a:gd name="connsiteX49" fmla="*/ 4945225 w 5206482"/>
                <a:gd name="connsiteY49" fmla="*/ 0 h 1602078"/>
                <a:gd name="connsiteX50" fmla="*/ 4858139 w 5206482"/>
                <a:gd name="connsiteY50" fmla="*/ 24882 h 1602078"/>
                <a:gd name="connsiteX51" fmla="*/ 4758613 w 5206482"/>
                <a:gd name="connsiteY51" fmla="*/ 105747 h 1602078"/>
                <a:gd name="connsiteX52" fmla="*/ 4677747 w 5206482"/>
                <a:gd name="connsiteY52" fmla="*/ 186612 h 1602078"/>
                <a:gd name="connsiteX53" fmla="*/ 4621764 w 5206482"/>
                <a:gd name="connsiteY53" fmla="*/ 217714 h 1602078"/>
                <a:gd name="connsiteX54" fmla="*/ 4522237 w 5206482"/>
                <a:gd name="connsiteY54" fmla="*/ 261257 h 1602078"/>
                <a:gd name="connsiteX55" fmla="*/ 4404049 w 5206482"/>
                <a:gd name="connsiteY55" fmla="*/ 335902 h 1602078"/>
                <a:gd name="connsiteX56" fmla="*/ 4242319 w 5206482"/>
                <a:gd name="connsiteY56" fmla="*/ 429208 h 1602078"/>
                <a:gd name="connsiteX57" fmla="*/ 4083332 w 5206482"/>
                <a:gd name="connsiteY57" fmla="*/ 521048 h 1602078"/>
                <a:gd name="connsiteX58" fmla="*/ 3900196 w 5206482"/>
                <a:gd name="connsiteY58" fmla="*/ 617830 h 1602078"/>
                <a:gd name="connsiteX59" fmla="*/ 3717795 w 5206482"/>
                <a:gd name="connsiteY59" fmla="*/ 723577 h 1602078"/>
                <a:gd name="connsiteX60" fmla="*/ 3599606 w 5206482"/>
                <a:gd name="connsiteY60" fmla="*/ 780295 h 1602078"/>
                <a:gd name="connsiteX61" fmla="*/ 3468978 w 5206482"/>
                <a:gd name="connsiteY61" fmla="*/ 772608 h 1602078"/>
                <a:gd name="connsiteX62" fmla="*/ 3357010 w 5206482"/>
                <a:gd name="connsiteY62" fmla="*/ 767121 h 1602078"/>
                <a:gd name="connsiteX63" fmla="*/ 3271935 w 5206482"/>
                <a:gd name="connsiteY63" fmla="*/ 758890 h 1602078"/>
                <a:gd name="connsiteX64" fmla="*/ 3247054 w 5206482"/>
                <a:gd name="connsiteY64" fmla="*/ 746449 h 1602078"/>
                <a:gd name="connsiteX65" fmla="*/ 3129470 w 5206482"/>
                <a:gd name="connsiteY65" fmla="*/ 821094 h 1602078"/>
                <a:gd name="connsiteX66" fmla="*/ 2968041 w 5206482"/>
                <a:gd name="connsiteY66" fmla="*/ 895739 h 1602078"/>
                <a:gd name="connsiteX67" fmla="*/ 2799184 w 5206482"/>
                <a:gd name="connsiteY67" fmla="*/ 939282 h 1602078"/>
                <a:gd name="connsiteX68" fmla="*/ 2523432 w 5206482"/>
                <a:gd name="connsiteY68" fmla="*/ 979865 h 1602078"/>
                <a:gd name="connsiteX69" fmla="*/ 2407298 w 5206482"/>
                <a:gd name="connsiteY69" fmla="*/ 989346 h 1602078"/>
                <a:gd name="connsiteX70" fmla="*/ 2332352 w 5206482"/>
                <a:gd name="connsiteY70" fmla="*/ 961807 h 1602078"/>
                <a:gd name="connsiteX71" fmla="*/ 2250606 w 5206482"/>
                <a:gd name="connsiteY71" fmla="*/ 925209 h 1602078"/>
                <a:gd name="connsiteX72" fmla="*/ 2065910 w 5206482"/>
                <a:gd name="connsiteY72" fmla="*/ 842499 h 1602078"/>
                <a:gd name="connsiteX73" fmla="*/ 1918544 w 5206482"/>
                <a:gd name="connsiteY73" fmla="*/ 790294 h 1602078"/>
                <a:gd name="connsiteX74" fmla="*/ 1754888 w 5206482"/>
                <a:gd name="connsiteY74" fmla="*/ 766388 h 1602078"/>
                <a:gd name="connsiteX75" fmla="*/ 1530221 w 5206482"/>
                <a:gd name="connsiteY75" fmla="*/ 802433 h 1602078"/>
                <a:gd name="connsiteX76" fmla="*/ 1361968 w 5206482"/>
                <a:gd name="connsiteY76" fmla="*/ 774894 h 1602078"/>
                <a:gd name="connsiteX77" fmla="*/ 1287324 w 5206482"/>
                <a:gd name="connsiteY77" fmla="*/ 756232 h 1602078"/>
                <a:gd name="connsiteX78" fmla="*/ 1150776 w 5206482"/>
                <a:gd name="connsiteY78" fmla="*/ 746449 h 1602078"/>
                <a:gd name="connsiteX79" fmla="*/ 980082 w 5206482"/>
                <a:gd name="connsiteY79" fmla="*/ 742238 h 1602078"/>
                <a:gd name="connsiteX80" fmla="*/ 833535 w 5206482"/>
                <a:gd name="connsiteY80" fmla="*/ 734008 h 1602078"/>
                <a:gd name="connsiteX81" fmla="*/ 740229 w 5206482"/>
                <a:gd name="connsiteY81" fmla="*/ 715347 h 1602078"/>
                <a:gd name="connsiteX82" fmla="*/ 665584 w 5206482"/>
                <a:gd name="connsiteY82" fmla="*/ 702906 h 1602078"/>
                <a:gd name="connsiteX83" fmla="*/ 441649 w 5206482"/>
                <a:gd name="connsiteY83" fmla="*/ 783772 h 1602078"/>
                <a:gd name="connsiteX84" fmla="*/ 205274 w 5206482"/>
                <a:gd name="connsiteY84" fmla="*/ 858416 h 1602078"/>
                <a:gd name="connsiteX85" fmla="*/ 111968 w 5206482"/>
                <a:gd name="connsiteY85" fmla="*/ 870857 h 1602078"/>
                <a:gd name="connsiteX86" fmla="*/ 43543 w 5206482"/>
                <a:gd name="connsiteY86" fmla="*/ 883298 h 1602078"/>
                <a:gd name="connsiteX87" fmla="*/ 80866 w 5206482"/>
                <a:gd name="connsiteY87" fmla="*/ 957943 h 1602078"/>
                <a:gd name="connsiteX88" fmla="*/ 105747 w 5206482"/>
                <a:gd name="connsiteY88" fmla="*/ 1013927 h 1602078"/>
                <a:gd name="connsiteX89" fmla="*/ 105747 w 5206482"/>
                <a:gd name="connsiteY89" fmla="*/ 1138335 h 1602078"/>
                <a:gd name="connsiteX90" fmla="*/ 87086 w 5206482"/>
                <a:gd name="connsiteY90" fmla="*/ 1281404 h 1602078"/>
                <a:gd name="connsiteX91" fmla="*/ 37323 w 5206482"/>
                <a:gd name="connsiteY91" fmla="*/ 1436914 h 1602078"/>
                <a:gd name="connsiteX92" fmla="*/ 0 w 5206482"/>
                <a:gd name="connsiteY92" fmla="*/ 1592425 h 1602078"/>
                <a:gd name="connsiteX0" fmla="*/ 0 w 5206482"/>
                <a:gd name="connsiteY0" fmla="*/ 1592425 h 1602078"/>
                <a:gd name="connsiteX1" fmla="*/ 38108 w 5206482"/>
                <a:gd name="connsiteY1" fmla="*/ 1583124 h 1602078"/>
                <a:gd name="connsiteX2" fmla="*/ 129844 w 5206482"/>
                <a:gd name="connsiteY2" fmla="*/ 1556491 h 1602078"/>
                <a:gd name="connsiteX3" fmla="*/ 257997 w 5206482"/>
                <a:gd name="connsiteY3" fmla="*/ 1499420 h 1602078"/>
                <a:gd name="connsiteX4" fmla="*/ 412057 w 5206482"/>
                <a:gd name="connsiteY4" fmla="*/ 1454670 h 1602078"/>
                <a:gd name="connsiteX5" fmla="*/ 553617 w 5206482"/>
                <a:gd name="connsiteY5" fmla="*/ 1399592 h 1602078"/>
                <a:gd name="connsiteX6" fmla="*/ 646923 w 5206482"/>
                <a:gd name="connsiteY6" fmla="*/ 1362269 h 1602078"/>
                <a:gd name="connsiteX7" fmla="*/ 721568 w 5206482"/>
                <a:gd name="connsiteY7" fmla="*/ 1337388 h 1602078"/>
                <a:gd name="connsiteX8" fmla="*/ 770184 w 5206482"/>
                <a:gd name="connsiteY8" fmla="*/ 1351882 h 1602078"/>
                <a:gd name="connsiteX9" fmla="*/ 832690 w 5206482"/>
                <a:gd name="connsiteY9" fmla="*/ 1342703 h 1602078"/>
                <a:gd name="connsiteX10" fmla="*/ 906730 w 5206482"/>
                <a:gd name="connsiteY10" fmla="*/ 1329658 h 1602078"/>
                <a:gd name="connsiteX11" fmla="*/ 954078 w 5206482"/>
                <a:gd name="connsiteY11" fmla="*/ 1314861 h 1602078"/>
                <a:gd name="connsiteX12" fmla="*/ 987120 w 5206482"/>
                <a:gd name="connsiteY12" fmla="*/ 1275355 h 1602078"/>
                <a:gd name="connsiteX13" fmla="*/ 1013927 w 5206482"/>
                <a:gd name="connsiteY13" fmla="*/ 1200539 h 1602078"/>
                <a:gd name="connsiteX14" fmla="*/ 1094792 w 5206482"/>
                <a:gd name="connsiteY14" fmla="*/ 1200539 h 1602078"/>
                <a:gd name="connsiteX15" fmla="*/ 1206760 w 5206482"/>
                <a:gd name="connsiteY15" fmla="*/ 1225420 h 1602078"/>
                <a:gd name="connsiteX16" fmla="*/ 1380931 w 5206482"/>
                <a:gd name="connsiteY16" fmla="*/ 1250302 h 1602078"/>
                <a:gd name="connsiteX17" fmla="*/ 1468560 w 5206482"/>
                <a:gd name="connsiteY17" fmla="*/ 1278661 h 1602078"/>
                <a:gd name="connsiteX18" fmla="*/ 1579984 w 5206482"/>
                <a:gd name="connsiteY18" fmla="*/ 1306286 h 1602078"/>
                <a:gd name="connsiteX19" fmla="*/ 1648409 w 5206482"/>
                <a:gd name="connsiteY19" fmla="*/ 1331167 h 1602078"/>
                <a:gd name="connsiteX20" fmla="*/ 1835187 w 5206482"/>
                <a:gd name="connsiteY20" fmla="*/ 1354772 h 1602078"/>
                <a:gd name="connsiteX21" fmla="*/ 2087099 w 5206482"/>
                <a:gd name="connsiteY21" fmla="*/ 1401645 h 1602078"/>
                <a:gd name="connsiteX22" fmla="*/ 2233188 w 5206482"/>
                <a:gd name="connsiteY22" fmla="*/ 1442530 h 1602078"/>
                <a:gd name="connsiteX23" fmla="*/ 2463282 w 5206482"/>
                <a:gd name="connsiteY23" fmla="*/ 1505339 h 1602078"/>
                <a:gd name="connsiteX24" fmla="*/ 2568424 w 5206482"/>
                <a:gd name="connsiteY24" fmla="*/ 1529314 h 1602078"/>
                <a:gd name="connsiteX25" fmla="*/ 2699658 w 5206482"/>
                <a:gd name="connsiteY25" fmla="*/ 1505339 h 1602078"/>
                <a:gd name="connsiteX26" fmla="*/ 2836507 w 5206482"/>
                <a:gd name="connsiteY26" fmla="*/ 1468016 h 1602078"/>
                <a:gd name="connsiteX27" fmla="*/ 2923592 w 5206482"/>
                <a:gd name="connsiteY27" fmla="*/ 1468016 h 1602078"/>
                <a:gd name="connsiteX28" fmla="*/ 3035560 w 5206482"/>
                <a:gd name="connsiteY28" fmla="*/ 1468016 h 1602078"/>
                <a:gd name="connsiteX29" fmla="*/ 3128866 w 5206482"/>
                <a:gd name="connsiteY29" fmla="*/ 1461796 h 1602078"/>
                <a:gd name="connsiteX30" fmla="*/ 3284376 w 5206482"/>
                <a:gd name="connsiteY30" fmla="*/ 1368490 h 1602078"/>
                <a:gd name="connsiteX31" fmla="*/ 3309258 w 5206482"/>
                <a:gd name="connsiteY31" fmla="*/ 1362269 h 1602078"/>
                <a:gd name="connsiteX32" fmla="*/ 3365241 w 5206482"/>
                <a:gd name="connsiteY32" fmla="*/ 1362269 h 1602078"/>
                <a:gd name="connsiteX33" fmla="*/ 3446107 w 5206482"/>
                <a:gd name="connsiteY33" fmla="*/ 1287625 h 1602078"/>
                <a:gd name="connsiteX34" fmla="*/ 3526972 w 5206482"/>
                <a:gd name="connsiteY34" fmla="*/ 1237861 h 1602078"/>
                <a:gd name="connsiteX35" fmla="*/ 3682482 w 5206482"/>
                <a:gd name="connsiteY35" fmla="*/ 1194318 h 1602078"/>
                <a:gd name="connsiteX36" fmla="*/ 3837992 w 5206482"/>
                <a:gd name="connsiteY36" fmla="*/ 1150776 h 1602078"/>
                <a:gd name="connsiteX37" fmla="*/ 4068147 w 5206482"/>
                <a:gd name="connsiteY37" fmla="*/ 1113453 h 1602078"/>
                <a:gd name="connsiteX38" fmla="*/ 4180719 w 5206482"/>
                <a:gd name="connsiteY38" fmla="*/ 1110193 h 1602078"/>
                <a:gd name="connsiteX39" fmla="*/ 4211217 w 5206482"/>
                <a:gd name="connsiteY39" fmla="*/ 1132114 h 1602078"/>
                <a:gd name="connsiteX40" fmla="*/ 4372947 w 5206482"/>
                <a:gd name="connsiteY40" fmla="*/ 1175657 h 1602078"/>
                <a:gd name="connsiteX41" fmla="*/ 4479298 w 5206482"/>
                <a:gd name="connsiteY41" fmla="*/ 1203196 h 1602078"/>
                <a:gd name="connsiteX42" fmla="*/ 4615543 w 5206482"/>
                <a:gd name="connsiteY42" fmla="*/ 1212980 h 1602078"/>
                <a:gd name="connsiteX43" fmla="*/ 4764833 w 5206482"/>
                <a:gd name="connsiteY43" fmla="*/ 1203195 h 1602078"/>
                <a:gd name="connsiteX44" fmla="*/ 4851919 w 5206482"/>
                <a:gd name="connsiteY44" fmla="*/ 1175657 h 1602078"/>
                <a:gd name="connsiteX45" fmla="*/ 4957666 w 5206482"/>
                <a:gd name="connsiteY45" fmla="*/ 1169437 h 1602078"/>
                <a:gd name="connsiteX46" fmla="*/ 5063413 w 5206482"/>
                <a:gd name="connsiteY46" fmla="*/ 1144555 h 1602078"/>
                <a:gd name="connsiteX47" fmla="*/ 5125617 w 5206482"/>
                <a:gd name="connsiteY47" fmla="*/ 1138335 h 1602078"/>
                <a:gd name="connsiteX48" fmla="*/ 5206482 w 5206482"/>
                <a:gd name="connsiteY48" fmla="*/ 1107233 h 1602078"/>
                <a:gd name="connsiteX49" fmla="*/ 4945225 w 5206482"/>
                <a:gd name="connsiteY49" fmla="*/ 0 h 1602078"/>
                <a:gd name="connsiteX50" fmla="*/ 4858139 w 5206482"/>
                <a:gd name="connsiteY50" fmla="*/ 24882 h 1602078"/>
                <a:gd name="connsiteX51" fmla="*/ 4758613 w 5206482"/>
                <a:gd name="connsiteY51" fmla="*/ 105747 h 1602078"/>
                <a:gd name="connsiteX52" fmla="*/ 4677747 w 5206482"/>
                <a:gd name="connsiteY52" fmla="*/ 186612 h 1602078"/>
                <a:gd name="connsiteX53" fmla="*/ 4621764 w 5206482"/>
                <a:gd name="connsiteY53" fmla="*/ 217714 h 1602078"/>
                <a:gd name="connsiteX54" fmla="*/ 4522237 w 5206482"/>
                <a:gd name="connsiteY54" fmla="*/ 261257 h 1602078"/>
                <a:gd name="connsiteX55" fmla="*/ 4404049 w 5206482"/>
                <a:gd name="connsiteY55" fmla="*/ 335902 h 1602078"/>
                <a:gd name="connsiteX56" fmla="*/ 4242319 w 5206482"/>
                <a:gd name="connsiteY56" fmla="*/ 429208 h 1602078"/>
                <a:gd name="connsiteX57" fmla="*/ 4083332 w 5206482"/>
                <a:gd name="connsiteY57" fmla="*/ 521048 h 1602078"/>
                <a:gd name="connsiteX58" fmla="*/ 3900196 w 5206482"/>
                <a:gd name="connsiteY58" fmla="*/ 617830 h 1602078"/>
                <a:gd name="connsiteX59" fmla="*/ 3717795 w 5206482"/>
                <a:gd name="connsiteY59" fmla="*/ 723577 h 1602078"/>
                <a:gd name="connsiteX60" fmla="*/ 3599606 w 5206482"/>
                <a:gd name="connsiteY60" fmla="*/ 780295 h 1602078"/>
                <a:gd name="connsiteX61" fmla="*/ 3468978 w 5206482"/>
                <a:gd name="connsiteY61" fmla="*/ 772608 h 1602078"/>
                <a:gd name="connsiteX62" fmla="*/ 3357010 w 5206482"/>
                <a:gd name="connsiteY62" fmla="*/ 767121 h 1602078"/>
                <a:gd name="connsiteX63" fmla="*/ 3271935 w 5206482"/>
                <a:gd name="connsiteY63" fmla="*/ 758890 h 1602078"/>
                <a:gd name="connsiteX64" fmla="*/ 3247054 w 5206482"/>
                <a:gd name="connsiteY64" fmla="*/ 746449 h 1602078"/>
                <a:gd name="connsiteX65" fmla="*/ 3129470 w 5206482"/>
                <a:gd name="connsiteY65" fmla="*/ 821094 h 1602078"/>
                <a:gd name="connsiteX66" fmla="*/ 2968041 w 5206482"/>
                <a:gd name="connsiteY66" fmla="*/ 895739 h 1602078"/>
                <a:gd name="connsiteX67" fmla="*/ 2799184 w 5206482"/>
                <a:gd name="connsiteY67" fmla="*/ 939282 h 1602078"/>
                <a:gd name="connsiteX68" fmla="*/ 2523432 w 5206482"/>
                <a:gd name="connsiteY68" fmla="*/ 979865 h 1602078"/>
                <a:gd name="connsiteX69" fmla="*/ 2407298 w 5206482"/>
                <a:gd name="connsiteY69" fmla="*/ 989346 h 1602078"/>
                <a:gd name="connsiteX70" fmla="*/ 2332352 w 5206482"/>
                <a:gd name="connsiteY70" fmla="*/ 961807 h 1602078"/>
                <a:gd name="connsiteX71" fmla="*/ 2250606 w 5206482"/>
                <a:gd name="connsiteY71" fmla="*/ 925209 h 1602078"/>
                <a:gd name="connsiteX72" fmla="*/ 2065910 w 5206482"/>
                <a:gd name="connsiteY72" fmla="*/ 842499 h 1602078"/>
                <a:gd name="connsiteX73" fmla="*/ 1918544 w 5206482"/>
                <a:gd name="connsiteY73" fmla="*/ 790294 h 1602078"/>
                <a:gd name="connsiteX74" fmla="*/ 1754888 w 5206482"/>
                <a:gd name="connsiteY74" fmla="*/ 766388 h 1602078"/>
                <a:gd name="connsiteX75" fmla="*/ 1530221 w 5206482"/>
                <a:gd name="connsiteY75" fmla="*/ 802433 h 1602078"/>
                <a:gd name="connsiteX76" fmla="*/ 1361968 w 5206482"/>
                <a:gd name="connsiteY76" fmla="*/ 774894 h 1602078"/>
                <a:gd name="connsiteX77" fmla="*/ 1287324 w 5206482"/>
                <a:gd name="connsiteY77" fmla="*/ 756232 h 1602078"/>
                <a:gd name="connsiteX78" fmla="*/ 1150776 w 5206482"/>
                <a:gd name="connsiteY78" fmla="*/ 746449 h 1602078"/>
                <a:gd name="connsiteX79" fmla="*/ 980082 w 5206482"/>
                <a:gd name="connsiteY79" fmla="*/ 742238 h 1602078"/>
                <a:gd name="connsiteX80" fmla="*/ 833535 w 5206482"/>
                <a:gd name="connsiteY80" fmla="*/ 734008 h 1602078"/>
                <a:gd name="connsiteX81" fmla="*/ 740229 w 5206482"/>
                <a:gd name="connsiteY81" fmla="*/ 715347 h 1602078"/>
                <a:gd name="connsiteX82" fmla="*/ 665584 w 5206482"/>
                <a:gd name="connsiteY82" fmla="*/ 702906 h 1602078"/>
                <a:gd name="connsiteX83" fmla="*/ 441649 w 5206482"/>
                <a:gd name="connsiteY83" fmla="*/ 783772 h 1602078"/>
                <a:gd name="connsiteX84" fmla="*/ 205274 w 5206482"/>
                <a:gd name="connsiteY84" fmla="*/ 858416 h 1602078"/>
                <a:gd name="connsiteX85" fmla="*/ 111968 w 5206482"/>
                <a:gd name="connsiteY85" fmla="*/ 870857 h 1602078"/>
                <a:gd name="connsiteX86" fmla="*/ 43543 w 5206482"/>
                <a:gd name="connsiteY86" fmla="*/ 883298 h 1602078"/>
                <a:gd name="connsiteX87" fmla="*/ 80866 w 5206482"/>
                <a:gd name="connsiteY87" fmla="*/ 957943 h 1602078"/>
                <a:gd name="connsiteX88" fmla="*/ 105747 w 5206482"/>
                <a:gd name="connsiteY88" fmla="*/ 1013927 h 1602078"/>
                <a:gd name="connsiteX89" fmla="*/ 105747 w 5206482"/>
                <a:gd name="connsiteY89" fmla="*/ 1138335 h 1602078"/>
                <a:gd name="connsiteX90" fmla="*/ 87086 w 5206482"/>
                <a:gd name="connsiteY90" fmla="*/ 1281404 h 1602078"/>
                <a:gd name="connsiteX91" fmla="*/ 37323 w 5206482"/>
                <a:gd name="connsiteY91" fmla="*/ 1436914 h 1602078"/>
                <a:gd name="connsiteX92" fmla="*/ 0 w 5206482"/>
                <a:gd name="connsiteY92" fmla="*/ 1592425 h 1602078"/>
                <a:gd name="connsiteX0" fmla="*/ 0 w 5206482"/>
                <a:gd name="connsiteY0" fmla="*/ 1592425 h 1602078"/>
                <a:gd name="connsiteX1" fmla="*/ 38108 w 5206482"/>
                <a:gd name="connsiteY1" fmla="*/ 1583124 h 1602078"/>
                <a:gd name="connsiteX2" fmla="*/ 129844 w 5206482"/>
                <a:gd name="connsiteY2" fmla="*/ 1556491 h 1602078"/>
                <a:gd name="connsiteX3" fmla="*/ 257997 w 5206482"/>
                <a:gd name="connsiteY3" fmla="*/ 1499420 h 1602078"/>
                <a:gd name="connsiteX4" fmla="*/ 412057 w 5206482"/>
                <a:gd name="connsiteY4" fmla="*/ 1454670 h 1602078"/>
                <a:gd name="connsiteX5" fmla="*/ 553617 w 5206482"/>
                <a:gd name="connsiteY5" fmla="*/ 1399592 h 1602078"/>
                <a:gd name="connsiteX6" fmla="*/ 646923 w 5206482"/>
                <a:gd name="connsiteY6" fmla="*/ 1362269 h 1602078"/>
                <a:gd name="connsiteX7" fmla="*/ 689016 w 5206482"/>
                <a:gd name="connsiteY7" fmla="*/ 1358103 h 1602078"/>
                <a:gd name="connsiteX8" fmla="*/ 770184 w 5206482"/>
                <a:gd name="connsiteY8" fmla="*/ 1351882 h 1602078"/>
                <a:gd name="connsiteX9" fmla="*/ 832690 w 5206482"/>
                <a:gd name="connsiteY9" fmla="*/ 1342703 h 1602078"/>
                <a:gd name="connsiteX10" fmla="*/ 906730 w 5206482"/>
                <a:gd name="connsiteY10" fmla="*/ 1329658 h 1602078"/>
                <a:gd name="connsiteX11" fmla="*/ 954078 w 5206482"/>
                <a:gd name="connsiteY11" fmla="*/ 1314861 h 1602078"/>
                <a:gd name="connsiteX12" fmla="*/ 987120 w 5206482"/>
                <a:gd name="connsiteY12" fmla="*/ 1275355 h 1602078"/>
                <a:gd name="connsiteX13" fmla="*/ 1013927 w 5206482"/>
                <a:gd name="connsiteY13" fmla="*/ 1200539 h 1602078"/>
                <a:gd name="connsiteX14" fmla="*/ 1094792 w 5206482"/>
                <a:gd name="connsiteY14" fmla="*/ 1200539 h 1602078"/>
                <a:gd name="connsiteX15" fmla="*/ 1206760 w 5206482"/>
                <a:gd name="connsiteY15" fmla="*/ 1225420 h 1602078"/>
                <a:gd name="connsiteX16" fmla="*/ 1380931 w 5206482"/>
                <a:gd name="connsiteY16" fmla="*/ 1250302 h 1602078"/>
                <a:gd name="connsiteX17" fmla="*/ 1468560 w 5206482"/>
                <a:gd name="connsiteY17" fmla="*/ 1278661 h 1602078"/>
                <a:gd name="connsiteX18" fmla="*/ 1579984 w 5206482"/>
                <a:gd name="connsiteY18" fmla="*/ 1306286 h 1602078"/>
                <a:gd name="connsiteX19" fmla="*/ 1648409 w 5206482"/>
                <a:gd name="connsiteY19" fmla="*/ 1331167 h 1602078"/>
                <a:gd name="connsiteX20" fmla="*/ 1835187 w 5206482"/>
                <a:gd name="connsiteY20" fmla="*/ 1354772 h 1602078"/>
                <a:gd name="connsiteX21" fmla="*/ 2087099 w 5206482"/>
                <a:gd name="connsiteY21" fmla="*/ 1401645 h 1602078"/>
                <a:gd name="connsiteX22" fmla="*/ 2233188 w 5206482"/>
                <a:gd name="connsiteY22" fmla="*/ 1442530 h 1602078"/>
                <a:gd name="connsiteX23" fmla="*/ 2463282 w 5206482"/>
                <a:gd name="connsiteY23" fmla="*/ 1505339 h 1602078"/>
                <a:gd name="connsiteX24" fmla="*/ 2568424 w 5206482"/>
                <a:gd name="connsiteY24" fmla="*/ 1529314 h 1602078"/>
                <a:gd name="connsiteX25" fmla="*/ 2699658 w 5206482"/>
                <a:gd name="connsiteY25" fmla="*/ 1505339 h 1602078"/>
                <a:gd name="connsiteX26" fmla="*/ 2836507 w 5206482"/>
                <a:gd name="connsiteY26" fmla="*/ 1468016 h 1602078"/>
                <a:gd name="connsiteX27" fmla="*/ 2923592 w 5206482"/>
                <a:gd name="connsiteY27" fmla="*/ 1468016 h 1602078"/>
                <a:gd name="connsiteX28" fmla="*/ 3035560 w 5206482"/>
                <a:gd name="connsiteY28" fmla="*/ 1468016 h 1602078"/>
                <a:gd name="connsiteX29" fmla="*/ 3128866 w 5206482"/>
                <a:gd name="connsiteY29" fmla="*/ 1461796 h 1602078"/>
                <a:gd name="connsiteX30" fmla="*/ 3284376 w 5206482"/>
                <a:gd name="connsiteY30" fmla="*/ 1368490 h 1602078"/>
                <a:gd name="connsiteX31" fmla="*/ 3309258 w 5206482"/>
                <a:gd name="connsiteY31" fmla="*/ 1362269 h 1602078"/>
                <a:gd name="connsiteX32" fmla="*/ 3365241 w 5206482"/>
                <a:gd name="connsiteY32" fmla="*/ 1362269 h 1602078"/>
                <a:gd name="connsiteX33" fmla="*/ 3446107 w 5206482"/>
                <a:gd name="connsiteY33" fmla="*/ 1287625 h 1602078"/>
                <a:gd name="connsiteX34" fmla="*/ 3526972 w 5206482"/>
                <a:gd name="connsiteY34" fmla="*/ 1237861 h 1602078"/>
                <a:gd name="connsiteX35" fmla="*/ 3682482 w 5206482"/>
                <a:gd name="connsiteY35" fmla="*/ 1194318 h 1602078"/>
                <a:gd name="connsiteX36" fmla="*/ 3837992 w 5206482"/>
                <a:gd name="connsiteY36" fmla="*/ 1150776 h 1602078"/>
                <a:gd name="connsiteX37" fmla="*/ 4068147 w 5206482"/>
                <a:gd name="connsiteY37" fmla="*/ 1113453 h 1602078"/>
                <a:gd name="connsiteX38" fmla="*/ 4180719 w 5206482"/>
                <a:gd name="connsiteY38" fmla="*/ 1110193 h 1602078"/>
                <a:gd name="connsiteX39" fmla="*/ 4211217 w 5206482"/>
                <a:gd name="connsiteY39" fmla="*/ 1132114 h 1602078"/>
                <a:gd name="connsiteX40" fmla="*/ 4372947 w 5206482"/>
                <a:gd name="connsiteY40" fmla="*/ 1175657 h 1602078"/>
                <a:gd name="connsiteX41" fmla="*/ 4479298 w 5206482"/>
                <a:gd name="connsiteY41" fmla="*/ 1203196 h 1602078"/>
                <a:gd name="connsiteX42" fmla="*/ 4615543 w 5206482"/>
                <a:gd name="connsiteY42" fmla="*/ 1212980 h 1602078"/>
                <a:gd name="connsiteX43" fmla="*/ 4764833 w 5206482"/>
                <a:gd name="connsiteY43" fmla="*/ 1203195 h 1602078"/>
                <a:gd name="connsiteX44" fmla="*/ 4851919 w 5206482"/>
                <a:gd name="connsiteY44" fmla="*/ 1175657 h 1602078"/>
                <a:gd name="connsiteX45" fmla="*/ 4957666 w 5206482"/>
                <a:gd name="connsiteY45" fmla="*/ 1169437 h 1602078"/>
                <a:gd name="connsiteX46" fmla="*/ 5063413 w 5206482"/>
                <a:gd name="connsiteY46" fmla="*/ 1144555 h 1602078"/>
                <a:gd name="connsiteX47" fmla="*/ 5125617 w 5206482"/>
                <a:gd name="connsiteY47" fmla="*/ 1138335 h 1602078"/>
                <a:gd name="connsiteX48" fmla="*/ 5206482 w 5206482"/>
                <a:gd name="connsiteY48" fmla="*/ 1107233 h 1602078"/>
                <a:gd name="connsiteX49" fmla="*/ 4945225 w 5206482"/>
                <a:gd name="connsiteY49" fmla="*/ 0 h 1602078"/>
                <a:gd name="connsiteX50" fmla="*/ 4858139 w 5206482"/>
                <a:gd name="connsiteY50" fmla="*/ 24882 h 1602078"/>
                <a:gd name="connsiteX51" fmla="*/ 4758613 w 5206482"/>
                <a:gd name="connsiteY51" fmla="*/ 105747 h 1602078"/>
                <a:gd name="connsiteX52" fmla="*/ 4677747 w 5206482"/>
                <a:gd name="connsiteY52" fmla="*/ 186612 h 1602078"/>
                <a:gd name="connsiteX53" fmla="*/ 4621764 w 5206482"/>
                <a:gd name="connsiteY53" fmla="*/ 217714 h 1602078"/>
                <a:gd name="connsiteX54" fmla="*/ 4522237 w 5206482"/>
                <a:gd name="connsiteY54" fmla="*/ 261257 h 1602078"/>
                <a:gd name="connsiteX55" fmla="*/ 4404049 w 5206482"/>
                <a:gd name="connsiteY55" fmla="*/ 335902 h 1602078"/>
                <a:gd name="connsiteX56" fmla="*/ 4242319 w 5206482"/>
                <a:gd name="connsiteY56" fmla="*/ 429208 h 1602078"/>
                <a:gd name="connsiteX57" fmla="*/ 4083332 w 5206482"/>
                <a:gd name="connsiteY57" fmla="*/ 521048 h 1602078"/>
                <a:gd name="connsiteX58" fmla="*/ 3900196 w 5206482"/>
                <a:gd name="connsiteY58" fmla="*/ 617830 h 1602078"/>
                <a:gd name="connsiteX59" fmla="*/ 3717795 w 5206482"/>
                <a:gd name="connsiteY59" fmla="*/ 723577 h 1602078"/>
                <a:gd name="connsiteX60" fmla="*/ 3599606 w 5206482"/>
                <a:gd name="connsiteY60" fmla="*/ 780295 h 1602078"/>
                <a:gd name="connsiteX61" fmla="*/ 3468978 w 5206482"/>
                <a:gd name="connsiteY61" fmla="*/ 772608 h 1602078"/>
                <a:gd name="connsiteX62" fmla="*/ 3357010 w 5206482"/>
                <a:gd name="connsiteY62" fmla="*/ 767121 h 1602078"/>
                <a:gd name="connsiteX63" fmla="*/ 3271935 w 5206482"/>
                <a:gd name="connsiteY63" fmla="*/ 758890 h 1602078"/>
                <a:gd name="connsiteX64" fmla="*/ 3247054 w 5206482"/>
                <a:gd name="connsiteY64" fmla="*/ 746449 h 1602078"/>
                <a:gd name="connsiteX65" fmla="*/ 3129470 w 5206482"/>
                <a:gd name="connsiteY65" fmla="*/ 821094 h 1602078"/>
                <a:gd name="connsiteX66" fmla="*/ 2968041 w 5206482"/>
                <a:gd name="connsiteY66" fmla="*/ 895739 h 1602078"/>
                <a:gd name="connsiteX67" fmla="*/ 2799184 w 5206482"/>
                <a:gd name="connsiteY67" fmla="*/ 939282 h 1602078"/>
                <a:gd name="connsiteX68" fmla="*/ 2523432 w 5206482"/>
                <a:gd name="connsiteY68" fmla="*/ 979865 h 1602078"/>
                <a:gd name="connsiteX69" fmla="*/ 2407298 w 5206482"/>
                <a:gd name="connsiteY69" fmla="*/ 989346 h 1602078"/>
                <a:gd name="connsiteX70" fmla="*/ 2332352 w 5206482"/>
                <a:gd name="connsiteY70" fmla="*/ 961807 h 1602078"/>
                <a:gd name="connsiteX71" fmla="*/ 2250606 w 5206482"/>
                <a:gd name="connsiteY71" fmla="*/ 925209 h 1602078"/>
                <a:gd name="connsiteX72" fmla="*/ 2065910 w 5206482"/>
                <a:gd name="connsiteY72" fmla="*/ 842499 h 1602078"/>
                <a:gd name="connsiteX73" fmla="*/ 1918544 w 5206482"/>
                <a:gd name="connsiteY73" fmla="*/ 790294 h 1602078"/>
                <a:gd name="connsiteX74" fmla="*/ 1754888 w 5206482"/>
                <a:gd name="connsiteY74" fmla="*/ 766388 h 1602078"/>
                <a:gd name="connsiteX75" fmla="*/ 1530221 w 5206482"/>
                <a:gd name="connsiteY75" fmla="*/ 802433 h 1602078"/>
                <a:gd name="connsiteX76" fmla="*/ 1361968 w 5206482"/>
                <a:gd name="connsiteY76" fmla="*/ 774894 h 1602078"/>
                <a:gd name="connsiteX77" fmla="*/ 1287324 w 5206482"/>
                <a:gd name="connsiteY77" fmla="*/ 756232 h 1602078"/>
                <a:gd name="connsiteX78" fmla="*/ 1150776 w 5206482"/>
                <a:gd name="connsiteY78" fmla="*/ 746449 h 1602078"/>
                <a:gd name="connsiteX79" fmla="*/ 980082 w 5206482"/>
                <a:gd name="connsiteY79" fmla="*/ 742238 h 1602078"/>
                <a:gd name="connsiteX80" fmla="*/ 833535 w 5206482"/>
                <a:gd name="connsiteY80" fmla="*/ 734008 h 1602078"/>
                <a:gd name="connsiteX81" fmla="*/ 740229 w 5206482"/>
                <a:gd name="connsiteY81" fmla="*/ 715347 h 1602078"/>
                <a:gd name="connsiteX82" fmla="*/ 665584 w 5206482"/>
                <a:gd name="connsiteY82" fmla="*/ 702906 h 1602078"/>
                <a:gd name="connsiteX83" fmla="*/ 441649 w 5206482"/>
                <a:gd name="connsiteY83" fmla="*/ 783772 h 1602078"/>
                <a:gd name="connsiteX84" fmla="*/ 205274 w 5206482"/>
                <a:gd name="connsiteY84" fmla="*/ 858416 h 1602078"/>
                <a:gd name="connsiteX85" fmla="*/ 111968 w 5206482"/>
                <a:gd name="connsiteY85" fmla="*/ 870857 h 1602078"/>
                <a:gd name="connsiteX86" fmla="*/ 43543 w 5206482"/>
                <a:gd name="connsiteY86" fmla="*/ 883298 h 1602078"/>
                <a:gd name="connsiteX87" fmla="*/ 80866 w 5206482"/>
                <a:gd name="connsiteY87" fmla="*/ 957943 h 1602078"/>
                <a:gd name="connsiteX88" fmla="*/ 105747 w 5206482"/>
                <a:gd name="connsiteY88" fmla="*/ 1013927 h 1602078"/>
                <a:gd name="connsiteX89" fmla="*/ 105747 w 5206482"/>
                <a:gd name="connsiteY89" fmla="*/ 1138335 h 1602078"/>
                <a:gd name="connsiteX90" fmla="*/ 87086 w 5206482"/>
                <a:gd name="connsiteY90" fmla="*/ 1281404 h 1602078"/>
                <a:gd name="connsiteX91" fmla="*/ 37323 w 5206482"/>
                <a:gd name="connsiteY91" fmla="*/ 1436914 h 1602078"/>
                <a:gd name="connsiteX92" fmla="*/ 0 w 5206482"/>
                <a:gd name="connsiteY92" fmla="*/ 1592425 h 1602078"/>
                <a:gd name="connsiteX0" fmla="*/ 0 w 5218319"/>
                <a:gd name="connsiteY0" fmla="*/ 1610181 h 1617116"/>
                <a:gd name="connsiteX1" fmla="*/ 49945 w 5218319"/>
                <a:gd name="connsiteY1" fmla="*/ 1583124 h 1617116"/>
                <a:gd name="connsiteX2" fmla="*/ 141681 w 5218319"/>
                <a:gd name="connsiteY2" fmla="*/ 1556491 h 1617116"/>
                <a:gd name="connsiteX3" fmla="*/ 269834 w 5218319"/>
                <a:gd name="connsiteY3" fmla="*/ 1499420 h 1617116"/>
                <a:gd name="connsiteX4" fmla="*/ 423894 w 5218319"/>
                <a:gd name="connsiteY4" fmla="*/ 1454670 h 1617116"/>
                <a:gd name="connsiteX5" fmla="*/ 565454 w 5218319"/>
                <a:gd name="connsiteY5" fmla="*/ 1399592 h 1617116"/>
                <a:gd name="connsiteX6" fmla="*/ 658760 w 5218319"/>
                <a:gd name="connsiteY6" fmla="*/ 1362269 h 1617116"/>
                <a:gd name="connsiteX7" fmla="*/ 700853 w 5218319"/>
                <a:gd name="connsiteY7" fmla="*/ 1358103 h 1617116"/>
                <a:gd name="connsiteX8" fmla="*/ 782021 w 5218319"/>
                <a:gd name="connsiteY8" fmla="*/ 1351882 h 1617116"/>
                <a:gd name="connsiteX9" fmla="*/ 844527 w 5218319"/>
                <a:gd name="connsiteY9" fmla="*/ 1342703 h 1617116"/>
                <a:gd name="connsiteX10" fmla="*/ 918567 w 5218319"/>
                <a:gd name="connsiteY10" fmla="*/ 1329658 h 1617116"/>
                <a:gd name="connsiteX11" fmla="*/ 965915 w 5218319"/>
                <a:gd name="connsiteY11" fmla="*/ 1314861 h 1617116"/>
                <a:gd name="connsiteX12" fmla="*/ 998957 w 5218319"/>
                <a:gd name="connsiteY12" fmla="*/ 1275355 h 1617116"/>
                <a:gd name="connsiteX13" fmla="*/ 1025764 w 5218319"/>
                <a:gd name="connsiteY13" fmla="*/ 1200539 h 1617116"/>
                <a:gd name="connsiteX14" fmla="*/ 1106629 w 5218319"/>
                <a:gd name="connsiteY14" fmla="*/ 1200539 h 1617116"/>
                <a:gd name="connsiteX15" fmla="*/ 1218597 w 5218319"/>
                <a:gd name="connsiteY15" fmla="*/ 1225420 h 1617116"/>
                <a:gd name="connsiteX16" fmla="*/ 1392768 w 5218319"/>
                <a:gd name="connsiteY16" fmla="*/ 1250302 h 1617116"/>
                <a:gd name="connsiteX17" fmla="*/ 1480397 w 5218319"/>
                <a:gd name="connsiteY17" fmla="*/ 1278661 h 1617116"/>
                <a:gd name="connsiteX18" fmla="*/ 1591821 w 5218319"/>
                <a:gd name="connsiteY18" fmla="*/ 1306286 h 1617116"/>
                <a:gd name="connsiteX19" fmla="*/ 1660246 w 5218319"/>
                <a:gd name="connsiteY19" fmla="*/ 1331167 h 1617116"/>
                <a:gd name="connsiteX20" fmla="*/ 1847024 w 5218319"/>
                <a:gd name="connsiteY20" fmla="*/ 1354772 h 1617116"/>
                <a:gd name="connsiteX21" fmla="*/ 2098936 w 5218319"/>
                <a:gd name="connsiteY21" fmla="*/ 1401645 h 1617116"/>
                <a:gd name="connsiteX22" fmla="*/ 2245025 w 5218319"/>
                <a:gd name="connsiteY22" fmla="*/ 1442530 h 1617116"/>
                <a:gd name="connsiteX23" fmla="*/ 2475119 w 5218319"/>
                <a:gd name="connsiteY23" fmla="*/ 1505339 h 1617116"/>
                <a:gd name="connsiteX24" fmla="*/ 2580261 w 5218319"/>
                <a:gd name="connsiteY24" fmla="*/ 1529314 h 1617116"/>
                <a:gd name="connsiteX25" fmla="*/ 2711495 w 5218319"/>
                <a:gd name="connsiteY25" fmla="*/ 1505339 h 1617116"/>
                <a:gd name="connsiteX26" fmla="*/ 2848344 w 5218319"/>
                <a:gd name="connsiteY26" fmla="*/ 1468016 h 1617116"/>
                <a:gd name="connsiteX27" fmla="*/ 2935429 w 5218319"/>
                <a:gd name="connsiteY27" fmla="*/ 1468016 h 1617116"/>
                <a:gd name="connsiteX28" fmla="*/ 3047397 w 5218319"/>
                <a:gd name="connsiteY28" fmla="*/ 1468016 h 1617116"/>
                <a:gd name="connsiteX29" fmla="*/ 3140703 w 5218319"/>
                <a:gd name="connsiteY29" fmla="*/ 1461796 h 1617116"/>
                <a:gd name="connsiteX30" fmla="*/ 3296213 w 5218319"/>
                <a:gd name="connsiteY30" fmla="*/ 1368490 h 1617116"/>
                <a:gd name="connsiteX31" fmla="*/ 3321095 w 5218319"/>
                <a:gd name="connsiteY31" fmla="*/ 1362269 h 1617116"/>
                <a:gd name="connsiteX32" fmla="*/ 3377078 w 5218319"/>
                <a:gd name="connsiteY32" fmla="*/ 1362269 h 1617116"/>
                <a:gd name="connsiteX33" fmla="*/ 3457944 w 5218319"/>
                <a:gd name="connsiteY33" fmla="*/ 1287625 h 1617116"/>
                <a:gd name="connsiteX34" fmla="*/ 3538809 w 5218319"/>
                <a:gd name="connsiteY34" fmla="*/ 1237861 h 1617116"/>
                <a:gd name="connsiteX35" fmla="*/ 3694319 w 5218319"/>
                <a:gd name="connsiteY35" fmla="*/ 1194318 h 1617116"/>
                <a:gd name="connsiteX36" fmla="*/ 3849829 w 5218319"/>
                <a:gd name="connsiteY36" fmla="*/ 1150776 h 1617116"/>
                <a:gd name="connsiteX37" fmla="*/ 4079984 w 5218319"/>
                <a:gd name="connsiteY37" fmla="*/ 1113453 h 1617116"/>
                <a:gd name="connsiteX38" fmla="*/ 4192556 w 5218319"/>
                <a:gd name="connsiteY38" fmla="*/ 1110193 h 1617116"/>
                <a:gd name="connsiteX39" fmla="*/ 4223054 w 5218319"/>
                <a:gd name="connsiteY39" fmla="*/ 1132114 h 1617116"/>
                <a:gd name="connsiteX40" fmla="*/ 4384784 w 5218319"/>
                <a:gd name="connsiteY40" fmla="*/ 1175657 h 1617116"/>
                <a:gd name="connsiteX41" fmla="*/ 4491135 w 5218319"/>
                <a:gd name="connsiteY41" fmla="*/ 1203196 h 1617116"/>
                <a:gd name="connsiteX42" fmla="*/ 4627380 w 5218319"/>
                <a:gd name="connsiteY42" fmla="*/ 1212980 h 1617116"/>
                <a:gd name="connsiteX43" fmla="*/ 4776670 w 5218319"/>
                <a:gd name="connsiteY43" fmla="*/ 1203195 h 1617116"/>
                <a:gd name="connsiteX44" fmla="*/ 4863756 w 5218319"/>
                <a:gd name="connsiteY44" fmla="*/ 1175657 h 1617116"/>
                <a:gd name="connsiteX45" fmla="*/ 4969503 w 5218319"/>
                <a:gd name="connsiteY45" fmla="*/ 1169437 h 1617116"/>
                <a:gd name="connsiteX46" fmla="*/ 5075250 w 5218319"/>
                <a:gd name="connsiteY46" fmla="*/ 1144555 h 1617116"/>
                <a:gd name="connsiteX47" fmla="*/ 5137454 w 5218319"/>
                <a:gd name="connsiteY47" fmla="*/ 1138335 h 1617116"/>
                <a:gd name="connsiteX48" fmla="*/ 5218319 w 5218319"/>
                <a:gd name="connsiteY48" fmla="*/ 1107233 h 1617116"/>
                <a:gd name="connsiteX49" fmla="*/ 4957062 w 5218319"/>
                <a:gd name="connsiteY49" fmla="*/ 0 h 1617116"/>
                <a:gd name="connsiteX50" fmla="*/ 4869976 w 5218319"/>
                <a:gd name="connsiteY50" fmla="*/ 24882 h 1617116"/>
                <a:gd name="connsiteX51" fmla="*/ 4770450 w 5218319"/>
                <a:gd name="connsiteY51" fmla="*/ 105747 h 1617116"/>
                <a:gd name="connsiteX52" fmla="*/ 4689584 w 5218319"/>
                <a:gd name="connsiteY52" fmla="*/ 186612 h 1617116"/>
                <a:gd name="connsiteX53" fmla="*/ 4633601 w 5218319"/>
                <a:gd name="connsiteY53" fmla="*/ 217714 h 1617116"/>
                <a:gd name="connsiteX54" fmla="*/ 4534074 w 5218319"/>
                <a:gd name="connsiteY54" fmla="*/ 261257 h 1617116"/>
                <a:gd name="connsiteX55" fmla="*/ 4415886 w 5218319"/>
                <a:gd name="connsiteY55" fmla="*/ 335902 h 1617116"/>
                <a:gd name="connsiteX56" fmla="*/ 4254156 w 5218319"/>
                <a:gd name="connsiteY56" fmla="*/ 429208 h 1617116"/>
                <a:gd name="connsiteX57" fmla="*/ 4095169 w 5218319"/>
                <a:gd name="connsiteY57" fmla="*/ 521048 h 1617116"/>
                <a:gd name="connsiteX58" fmla="*/ 3912033 w 5218319"/>
                <a:gd name="connsiteY58" fmla="*/ 617830 h 1617116"/>
                <a:gd name="connsiteX59" fmla="*/ 3729632 w 5218319"/>
                <a:gd name="connsiteY59" fmla="*/ 723577 h 1617116"/>
                <a:gd name="connsiteX60" fmla="*/ 3611443 w 5218319"/>
                <a:gd name="connsiteY60" fmla="*/ 780295 h 1617116"/>
                <a:gd name="connsiteX61" fmla="*/ 3480815 w 5218319"/>
                <a:gd name="connsiteY61" fmla="*/ 772608 h 1617116"/>
                <a:gd name="connsiteX62" fmla="*/ 3368847 w 5218319"/>
                <a:gd name="connsiteY62" fmla="*/ 767121 h 1617116"/>
                <a:gd name="connsiteX63" fmla="*/ 3283772 w 5218319"/>
                <a:gd name="connsiteY63" fmla="*/ 758890 h 1617116"/>
                <a:gd name="connsiteX64" fmla="*/ 3258891 w 5218319"/>
                <a:gd name="connsiteY64" fmla="*/ 746449 h 1617116"/>
                <a:gd name="connsiteX65" fmla="*/ 3141307 w 5218319"/>
                <a:gd name="connsiteY65" fmla="*/ 821094 h 1617116"/>
                <a:gd name="connsiteX66" fmla="*/ 2979878 w 5218319"/>
                <a:gd name="connsiteY66" fmla="*/ 895739 h 1617116"/>
                <a:gd name="connsiteX67" fmla="*/ 2811021 w 5218319"/>
                <a:gd name="connsiteY67" fmla="*/ 939282 h 1617116"/>
                <a:gd name="connsiteX68" fmla="*/ 2535269 w 5218319"/>
                <a:gd name="connsiteY68" fmla="*/ 979865 h 1617116"/>
                <a:gd name="connsiteX69" fmla="*/ 2419135 w 5218319"/>
                <a:gd name="connsiteY69" fmla="*/ 989346 h 1617116"/>
                <a:gd name="connsiteX70" fmla="*/ 2344189 w 5218319"/>
                <a:gd name="connsiteY70" fmla="*/ 961807 h 1617116"/>
                <a:gd name="connsiteX71" fmla="*/ 2262443 w 5218319"/>
                <a:gd name="connsiteY71" fmla="*/ 925209 h 1617116"/>
                <a:gd name="connsiteX72" fmla="*/ 2077747 w 5218319"/>
                <a:gd name="connsiteY72" fmla="*/ 842499 h 1617116"/>
                <a:gd name="connsiteX73" fmla="*/ 1930381 w 5218319"/>
                <a:gd name="connsiteY73" fmla="*/ 790294 h 1617116"/>
                <a:gd name="connsiteX74" fmla="*/ 1766725 w 5218319"/>
                <a:gd name="connsiteY74" fmla="*/ 766388 h 1617116"/>
                <a:gd name="connsiteX75" fmla="*/ 1542058 w 5218319"/>
                <a:gd name="connsiteY75" fmla="*/ 802433 h 1617116"/>
                <a:gd name="connsiteX76" fmla="*/ 1373805 w 5218319"/>
                <a:gd name="connsiteY76" fmla="*/ 774894 h 1617116"/>
                <a:gd name="connsiteX77" fmla="*/ 1299161 w 5218319"/>
                <a:gd name="connsiteY77" fmla="*/ 756232 h 1617116"/>
                <a:gd name="connsiteX78" fmla="*/ 1162613 w 5218319"/>
                <a:gd name="connsiteY78" fmla="*/ 746449 h 1617116"/>
                <a:gd name="connsiteX79" fmla="*/ 991919 w 5218319"/>
                <a:gd name="connsiteY79" fmla="*/ 742238 h 1617116"/>
                <a:gd name="connsiteX80" fmla="*/ 845372 w 5218319"/>
                <a:gd name="connsiteY80" fmla="*/ 734008 h 1617116"/>
                <a:gd name="connsiteX81" fmla="*/ 752066 w 5218319"/>
                <a:gd name="connsiteY81" fmla="*/ 715347 h 1617116"/>
                <a:gd name="connsiteX82" fmla="*/ 677421 w 5218319"/>
                <a:gd name="connsiteY82" fmla="*/ 702906 h 1617116"/>
                <a:gd name="connsiteX83" fmla="*/ 453486 w 5218319"/>
                <a:gd name="connsiteY83" fmla="*/ 783772 h 1617116"/>
                <a:gd name="connsiteX84" fmla="*/ 217111 w 5218319"/>
                <a:gd name="connsiteY84" fmla="*/ 858416 h 1617116"/>
                <a:gd name="connsiteX85" fmla="*/ 123805 w 5218319"/>
                <a:gd name="connsiteY85" fmla="*/ 870857 h 1617116"/>
                <a:gd name="connsiteX86" fmla="*/ 55380 w 5218319"/>
                <a:gd name="connsiteY86" fmla="*/ 883298 h 1617116"/>
                <a:gd name="connsiteX87" fmla="*/ 92703 w 5218319"/>
                <a:gd name="connsiteY87" fmla="*/ 957943 h 1617116"/>
                <a:gd name="connsiteX88" fmla="*/ 117584 w 5218319"/>
                <a:gd name="connsiteY88" fmla="*/ 1013927 h 1617116"/>
                <a:gd name="connsiteX89" fmla="*/ 117584 w 5218319"/>
                <a:gd name="connsiteY89" fmla="*/ 1138335 h 1617116"/>
                <a:gd name="connsiteX90" fmla="*/ 98923 w 5218319"/>
                <a:gd name="connsiteY90" fmla="*/ 1281404 h 1617116"/>
                <a:gd name="connsiteX91" fmla="*/ 49160 w 5218319"/>
                <a:gd name="connsiteY91" fmla="*/ 1436914 h 1617116"/>
                <a:gd name="connsiteX92" fmla="*/ 0 w 5218319"/>
                <a:gd name="connsiteY92" fmla="*/ 1610181 h 1617116"/>
                <a:gd name="connsiteX0" fmla="*/ 0 w 5218319"/>
                <a:gd name="connsiteY0" fmla="*/ 1610181 h 1623114"/>
                <a:gd name="connsiteX1" fmla="*/ 58823 w 5218319"/>
                <a:gd name="connsiteY1" fmla="*/ 1612716 h 1623114"/>
                <a:gd name="connsiteX2" fmla="*/ 141681 w 5218319"/>
                <a:gd name="connsiteY2" fmla="*/ 1556491 h 1623114"/>
                <a:gd name="connsiteX3" fmla="*/ 269834 w 5218319"/>
                <a:gd name="connsiteY3" fmla="*/ 1499420 h 1623114"/>
                <a:gd name="connsiteX4" fmla="*/ 423894 w 5218319"/>
                <a:gd name="connsiteY4" fmla="*/ 1454670 h 1623114"/>
                <a:gd name="connsiteX5" fmla="*/ 565454 w 5218319"/>
                <a:gd name="connsiteY5" fmla="*/ 1399592 h 1623114"/>
                <a:gd name="connsiteX6" fmla="*/ 658760 w 5218319"/>
                <a:gd name="connsiteY6" fmla="*/ 1362269 h 1623114"/>
                <a:gd name="connsiteX7" fmla="*/ 700853 w 5218319"/>
                <a:gd name="connsiteY7" fmla="*/ 1358103 h 1623114"/>
                <a:gd name="connsiteX8" fmla="*/ 782021 w 5218319"/>
                <a:gd name="connsiteY8" fmla="*/ 1351882 h 1623114"/>
                <a:gd name="connsiteX9" fmla="*/ 844527 w 5218319"/>
                <a:gd name="connsiteY9" fmla="*/ 1342703 h 1623114"/>
                <a:gd name="connsiteX10" fmla="*/ 918567 w 5218319"/>
                <a:gd name="connsiteY10" fmla="*/ 1329658 h 1623114"/>
                <a:gd name="connsiteX11" fmla="*/ 965915 w 5218319"/>
                <a:gd name="connsiteY11" fmla="*/ 1314861 h 1623114"/>
                <a:gd name="connsiteX12" fmla="*/ 998957 w 5218319"/>
                <a:gd name="connsiteY12" fmla="*/ 1275355 h 1623114"/>
                <a:gd name="connsiteX13" fmla="*/ 1025764 w 5218319"/>
                <a:gd name="connsiteY13" fmla="*/ 1200539 h 1623114"/>
                <a:gd name="connsiteX14" fmla="*/ 1106629 w 5218319"/>
                <a:gd name="connsiteY14" fmla="*/ 1200539 h 1623114"/>
                <a:gd name="connsiteX15" fmla="*/ 1218597 w 5218319"/>
                <a:gd name="connsiteY15" fmla="*/ 1225420 h 1623114"/>
                <a:gd name="connsiteX16" fmla="*/ 1392768 w 5218319"/>
                <a:gd name="connsiteY16" fmla="*/ 1250302 h 1623114"/>
                <a:gd name="connsiteX17" fmla="*/ 1480397 w 5218319"/>
                <a:gd name="connsiteY17" fmla="*/ 1278661 h 1623114"/>
                <a:gd name="connsiteX18" fmla="*/ 1591821 w 5218319"/>
                <a:gd name="connsiteY18" fmla="*/ 1306286 h 1623114"/>
                <a:gd name="connsiteX19" fmla="*/ 1660246 w 5218319"/>
                <a:gd name="connsiteY19" fmla="*/ 1331167 h 1623114"/>
                <a:gd name="connsiteX20" fmla="*/ 1847024 w 5218319"/>
                <a:gd name="connsiteY20" fmla="*/ 1354772 h 1623114"/>
                <a:gd name="connsiteX21" fmla="*/ 2098936 w 5218319"/>
                <a:gd name="connsiteY21" fmla="*/ 1401645 h 1623114"/>
                <a:gd name="connsiteX22" fmla="*/ 2245025 w 5218319"/>
                <a:gd name="connsiteY22" fmla="*/ 1442530 h 1623114"/>
                <a:gd name="connsiteX23" fmla="*/ 2475119 w 5218319"/>
                <a:gd name="connsiteY23" fmla="*/ 1505339 h 1623114"/>
                <a:gd name="connsiteX24" fmla="*/ 2580261 w 5218319"/>
                <a:gd name="connsiteY24" fmla="*/ 1529314 h 1623114"/>
                <a:gd name="connsiteX25" fmla="*/ 2711495 w 5218319"/>
                <a:gd name="connsiteY25" fmla="*/ 1505339 h 1623114"/>
                <a:gd name="connsiteX26" fmla="*/ 2848344 w 5218319"/>
                <a:gd name="connsiteY26" fmla="*/ 1468016 h 1623114"/>
                <a:gd name="connsiteX27" fmla="*/ 2935429 w 5218319"/>
                <a:gd name="connsiteY27" fmla="*/ 1468016 h 1623114"/>
                <a:gd name="connsiteX28" fmla="*/ 3047397 w 5218319"/>
                <a:gd name="connsiteY28" fmla="*/ 1468016 h 1623114"/>
                <a:gd name="connsiteX29" fmla="*/ 3140703 w 5218319"/>
                <a:gd name="connsiteY29" fmla="*/ 1461796 h 1623114"/>
                <a:gd name="connsiteX30" fmla="*/ 3296213 w 5218319"/>
                <a:gd name="connsiteY30" fmla="*/ 1368490 h 1623114"/>
                <a:gd name="connsiteX31" fmla="*/ 3321095 w 5218319"/>
                <a:gd name="connsiteY31" fmla="*/ 1362269 h 1623114"/>
                <a:gd name="connsiteX32" fmla="*/ 3377078 w 5218319"/>
                <a:gd name="connsiteY32" fmla="*/ 1362269 h 1623114"/>
                <a:gd name="connsiteX33" fmla="*/ 3457944 w 5218319"/>
                <a:gd name="connsiteY33" fmla="*/ 1287625 h 1623114"/>
                <a:gd name="connsiteX34" fmla="*/ 3538809 w 5218319"/>
                <a:gd name="connsiteY34" fmla="*/ 1237861 h 1623114"/>
                <a:gd name="connsiteX35" fmla="*/ 3694319 w 5218319"/>
                <a:gd name="connsiteY35" fmla="*/ 1194318 h 1623114"/>
                <a:gd name="connsiteX36" fmla="*/ 3849829 w 5218319"/>
                <a:gd name="connsiteY36" fmla="*/ 1150776 h 1623114"/>
                <a:gd name="connsiteX37" fmla="*/ 4079984 w 5218319"/>
                <a:gd name="connsiteY37" fmla="*/ 1113453 h 1623114"/>
                <a:gd name="connsiteX38" fmla="*/ 4192556 w 5218319"/>
                <a:gd name="connsiteY38" fmla="*/ 1110193 h 1623114"/>
                <a:gd name="connsiteX39" fmla="*/ 4223054 w 5218319"/>
                <a:gd name="connsiteY39" fmla="*/ 1132114 h 1623114"/>
                <a:gd name="connsiteX40" fmla="*/ 4384784 w 5218319"/>
                <a:gd name="connsiteY40" fmla="*/ 1175657 h 1623114"/>
                <a:gd name="connsiteX41" fmla="*/ 4491135 w 5218319"/>
                <a:gd name="connsiteY41" fmla="*/ 1203196 h 1623114"/>
                <a:gd name="connsiteX42" fmla="*/ 4627380 w 5218319"/>
                <a:gd name="connsiteY42" fmla="*/ 1212980 h 1623114"/>
                <a:gd name="connsiteX43" fmla="*/ 4776670 w 5218319"/>
                <a:gd name="connsiteY43" fmla="*/ 1203195 h 1623114"/>
                <a:gd name="connsiteX44" fmla="*/ 4863756 w 5218319"/>
                <a:gd name="connsiteY44" fmla="*/ 1175657 h 1623114"/>
                <a:gd name="connsiteX45" fmla="*/ 4969503 w 5218319"/>
                <a:gd name="connsiteY45" fmla="*/ 1169437 h 1623114"/>
                <a:gd name="connsiteX46" fmla="*/ 5075250 w 5218319"/>
                <a:gd name="connsiteY46" fmla="*/ 1144555 h 1623114"/>
                <a:gd name="connsiteX47" fmla="*/ 5137454 w 5218319"/>
                <a:gd name="connsiteY47" fmla="*/ 1138335 h 1623114"/>
                <a:gd name="connsiteX48" fmla="*/ 5218319 w 5218319"/>
                <a:gd name="connsiteY48" fmla="*/ 1107233 h 1623114"/>
                <a:gd name="connsiteX49" fmla="*/ 4957062 w 5218319"/>
                <a:gd name="connsiteY49" fmla="*/ 0 h 1623114"/>
                <a:gd name="connsiteX50" fmla="*/ 4869976 w 5218319"/>
                <a:gd name="connsiteY50" fmla="*/ 24882 h 1623114"/>
                <a:gd name="connsiteX51" fmla="*/ 4770450 w 5218319"/>
                <a:gd name="connsiteY51" fmla="*/ 105747 h 1623114"/>
                <a:gd name="connsiteX52" fmla="*/ 4689584 w 5218319"/>
                <a:gd name="connsiteY52" fmla="*/ 186612 h 1623114"/>
                <a:gd name="connsiteX53" fmla="*/ 4633601 w 5218319"/>
                <a:gd name="connsiteY53" fmla="*/ 217714 h 1623114"/>
                <a:gd name="connsiteX54" fmla="*/ 4534074 w 5218319"/>
                <a:gd name="connsiteY54" fmla="*/ 261257 h 1623114"/>
                <a:gd name="connsiteX55" fmla="*/ 4415886 w 5218319"/>
                <a:gd name="connsiteY55" fmla="*/ 335902 h 1623114"/>
                <a:gd name="connsiteX56" fmla="*/ 4254156 w 5218319"/>
                <a:gd name="connsiteY56" fmla="*/ 429208 h 1623114"/>
                <a:gd name="connsiteX57" fmla="*/ 4095169 w 5218319"/>
                <a:gd name="connsiteY57" fmla="*/ 521048 h 1623114"/>
                <a:gd name="connsiteX58" fmla="*/ 3912033 w 5218319"/>
                <a:gd name="connsiteY58" fmla="*/ 617830 h 1623114"/>
                <a:gd name="connsiteX59" fmla="*/ 3729632 w 5218319"/>
                <a:gd name="connsiteY59" fmla="*/ 723577 h 1623114"/>
                <a:gd name="connsiteX60" fmla="*/ 3611443 w 5218319"/>
                <a:gd name="connsiteY60" fmla="*/ 780295 h 1623114"/>
                <a:gd name="connsiteX61" fmla="*/ 3480815 w 5218319"/>
                <a:gd name="connsiteY61" fmla="*/ 772608 h 1623114"/>
                <a:gd name="connsiteX62" fmla="*/ 3368847 w 5218319"/>
                <a:gd name="connsiteY62" fmla="*/ 767121 h 1623114"/>
                <a:gd name="connsiteX63" fmla="*/ 3283772 w 5218319"/>
                <a:gd name="connsiteY63" fmla="*/ 758890 h 1623114"/>
                <a:gd name="connsiteX64" fmla="*/ 3258891 w 5218319"/>
                <a:gd name="connsiteY64" fmla="*/ 746449 h 1623114"/>
                <a:gd name="connsiteX65" fmla="*/ 3141307 w 5218319"/>
                <a:gd name="connsiteY65" fmla="*/ 821094 h 1623114"/>
                <a:gd name="connsiteX66" fmla="*/ 2979878 w 5218319"/>
                <a:gd name="connsiteY66" fmla="*/ 895739 h 1623114"/>
                <a:gd name="connsiteX67" fmla="*/ 2811021 w 5218319"/>
                <a:gd name="connsiteY67" fmla="*/ 939282 h 1623114"/>
                <a:gd name="connsiteX68" fmla="*/ 2535269 w 5218319"/>
                <a:gd name="connsiteY68" fmla="*/ 979865 h 1623114"/>
                <a:gd name="connsiteX69" fmla="*/ 2419135 w 5218319"/>
                <a:gd name="connsiteY69" fmla="*/ 989346 h 1623114"/>
                <a:gd name="connsiteX70" fmla="*/ 2344189 w 5218319"/>
                <a:gd name="connsiteY70" fmla="*/ 961807 h 1623114"/>
                <a:gd name="connsiteX71" fmla="*/ 2262443 w 5218319"/>
                <a:gd name="connsiteY71" fmla="*/ 925209 h 1623114"/>
                <a:gd name="connsiteX72" fmla="*/ 2077747 w 5218319"/>
                <a:gd name="connsiteY72" fmla="*/ 842499 h 1623114"/>
                <a:gd name="connsiteX73" fmla="*/ 1930381 w 5218319"/>
                <a:gd name="connsiteY73" fmla="*/ 790294 h 1623114"/>
                <a:gd name="connsiteX74" fmla="*/ 1766725 w 5218319"/>
                <a:gd name="connsiteY74" fmla="*/ 766388 h 1623114"/>
                <a:gd name="connsiteX75" fmla="*/ 1542058 w 5218319"/>
                <a:gd name="connsiteY75" fmla="*/ 802433 h 1623114"/>
                <a:gd name="connsiteX76" fmla="*/ 1373805 w 5218319"/>
                <a:gd name="connsiteY76" fmla="*/ 774894 h 1623114"/>
                <a:gd name="connsiteX77" fmla="*/ 1299161 w 5218319"/>
                <a:gd name="connsiteY77" fmla="*/ 756232 h 1623114"/>
                <a:gd name="connsiteX78" fmla="*/ 1162613 w 5218319"/>
                <a:gd name="connsiteY78" fmla="*/ 746449 h 1623114"/>
                <a:gd name="connsiteX79" fmla="*/ 991919 w 5218319"/>
                <a:gd name="connsiteY79" fmla="*/ 742238 h 1623114"/>
                <a:gd name="connsiteX80" fmla="*/ 845372 w 5218319"/>
                <a:gd name="connsiteY80" fmla="*/ 734008 h 1623114"/>
                <a:gd name="connsiteX81" fmla="*/ 752066 w 5218319"/>
                <a:gd name="connsiteY81" fmla="*/ 715347 h 1623114"/>
                <a:gd name="connsiteX82" fmla="*/ 677421 w 5218319"/>
                <a:gd name="connsiteY82" fmla="*/ 702906 h 1623114"/>
                <a:gd name="connsiteX83" fmla="*/ 453486 w 5218319"/>
                <a:gd name="connsiteY83" fmla="*/ 783772 h 1623114"/>
                <a:gd name="connsiteX84" fmla="*/ 217111 w 5218319"/>
                <a:gd name="connsiteY84" fmla="*/ 858416 h 1623114"/>
                <a:gd name="connsiteX85" fmla="*/ 123805 w 5218319"/>
                <a:gd name="connsiteY85" fmla="*/ 870857 h 1623114"/>
                <a:gd name="connsiteX86" fmla="*/ 55380 w 5218319"/>
                <a:gd name="connsiteY86" fmla="*/ 883298 h 1623114"/>
                <a:gd name="connsiteX87" fmla="*/ 92703 w 5218319"/>
                <a:gd name="connsiteY87" fmla="*/ 957943 h 1623114"/>
                <a:gd name="connsiteX88" fmla="*/ 117584 w 5218319"/>
                <a:gd name="connsiteY88" fmla="*/ 1013927 h 1623114"/>
                <a:gd name="connsiteX89" fmla="*/ 117584 w 5218319"/>
                <a:gd name="connsiteY89" fmla="*/ 1138335 h 1623114"/>
                <a:gd name="connsiteX90" fmla="*/ 98923 w 5218319"/>
                <a:gd name="connsiteY90" fmla="*/ 1281404 h 1623114"/>
                <a:gd name="connsiteX91" fmla="*/ 49160 w 5218319"/>
                <a:gd name="connsiteY91" fmla="*/ 1436914 h 1623114"/>
                <a:gd name="connsiteX92" fmla="*/ 0 w 5218319"/>
                <a:gd name="connsiteY92" fmla="*/ 1610181 h 1623114"/>
                <a:gd name="connsiteX0" fmla="*/ 0 w 5218319"/>
                <a:gd name="connsiteY0" fmla="*/ 1610181 h 1623114"/>
                <a:gd name="connsiteX1" fmla="*/ 58823 w 5218319"/>
                <a:gd name="connsiteY1" fmla="*/ 1612716 h 1623114"/>
                <a:gd name="connsiteX2" fmla="*/ 168314 w 5218319"/>
                <a:gd name="connsiteY2" fmla="*/ 1559450 h 1623114"/>
                <a:gd name="connsiteX3" fmla="*/ 269834 w 5218319"/>
                <a:gd name="connsiteY3" fmla="*/ 1499420 h 1623114"/>
                <a:gd name="connsiteX4" fmla="*/ 423894 w 5218319"/>
                <a:gd name="connsiteY4" fmla="*/ 1454670 h 1623114"/>
                <a:gd name="connsiteX5" fmla="*/ 565454 w 5218319"/>
                <a:gd name="connsiteY5" fmla="*/ 1399592 h 1623114"/>
                <a:gd name="connsiteX6" fmla="*/ 658760 w 5218319"/>
                <a:gd name="connsiteY6" fmla="*/ 1362269 h 1623114"/>
                <a:gd name="connsiteX7" fmla="*/ 700853 w 5218319"/>
                <a:gd name="connsiteY7" fmla="*/ 1358103 h 1623114"/>
                <a:gd name="connsiteX8" fmla="*/ 782021 w 5218319"/>
                <a:gd name="connsiteY8" fmla="*/ 1351882 h 1623114"/>
                <a:gd name="connsiteX9" fmla="*/ 844527 w 5218319"/>
                <a:gd name="connsiteY9" fmla="*/ 1342703 h 1623114"/>
                <a:gd name="connsiteX10" fmla="*/ 918567 w 5218319"/>
                <a:gd name="connsiteY10" fmla="*/ 1329658 h 1623114"/>
                <a:gd name="connsiteX11" fmla="*/ 965915 w 5218319"/>
                <a:gd name="connsiteY11" fmla="*/ 1314861 h 1623114"/>
                <a:gd name="connsiteX12" fmla="*/ 998957 w 5218319"/>
                <a:gd name="connsiteY12" fmla="*/ 1275355 h 1623114"/>
                <a:gd name="connsiteX13" fmla="*/ 1025764 w 5218319"/>
                <a:gd name="connsiteY13" fmla="*/ 1200539 h 1623114"/>
                <a:gd name="connsiteX14" fmla="*/ 1106629 w 5218319"/>
                <a:gd name="connsiteY14" fmla="*/ 1200539 h 1623114"/>
                <a:gd name="connsiteX15" fmla="*/ 1218597 w 5218319"/>
                <a:gd name="connsiteY15" fmla="*/ 1225420 h 1623114"/>
                <a:gd name="connsiteX16" fmla="*/ 1392768 w 5218319"/>
                <a:gd name="connsiteY16" fmla="*/ 1250302 h 1623114"/>
                <a:gd name="connsiteX17" fmla="*/ 1480397 w 5218319"/>
                <a:gd name="connsiteY17" fmla="*/ 1278661 h 1623114"/>
                <a:gd name="connsiteX18" fmla="*/ 1591821 w 5218319"/>
                <a:gd name="connsiteY18" fmla="*/ 1306286 h 1623114"/>
                <a:gd name="connsiteX19" fmla="*/ 1660246 w 5218319"/>
                <a:gd name="connsiteY19" fmla="*/ 1331167 h 1623114"/>
                <a:gd name="connsiteX20" fmla="*/ 1847024 w 5218319"/>
                <a:gd name="connsiteY20" fmla="*/ 1354772 h 1623114"/>
                <a:gd name="connsiteX21" fmla="*/ 2098936 w 5218319"/>
                <a:gd name="connsiteY21" fmla="*/ 1401645 h 1623114"/>
                <a:gd name="connsiteX22" fmla="*/ 2245025 w 5218319"/>
                <a:gd name="connsiteY22" fmla="*/ 1442530 h 1623114"/>
                <a:gd name="connsiteX23" fmla="*/ 2475119 w 5218319"/>
                <a:gd name="connsiteY23" fmla="*/ 1505339 h 1623114"/>
                <a:gd name="connsiteX24" fmla="*/ 2580261 w 5218319"/>
                <a:gd name="connsiteY24" fmla="*/ 1529314 h 1623114"/>
                <a:gd name="connsiteX25" fmla="*/ 2711495 w 5218319"/>
                <a:gd name="connsiteY25" fmla="*/ 1505339 h 1623114"/>
                <a:gd name="connsiteX26" fmla="*/ 2848344 w 5218319"/>
                <a:gd name="connsiteY26" fmla="*/ 1468016 h 1623114"/>
                <a:gd name="connsiteX27" fmla="*/ 2935429 w 5218319"/>
                <a:gd name="connsiteY27" fmla="*/ 1468016 h 1623114"/>
                <a:gd name="connsiteX28" fmla="*/ 3047397 w 5218319"/>
                <a:gd name="connsiteY28" fmla="*/ 1468016 h 1623114"/>
                <a:gd name="connsiteX29" fmla="*/ 3140703 w 5218319"/>
                <a:gd name="connsiteY29" fmla="*/ 1461796 h 1623114"/>
                <a:gd name="connsiteX30" fmla="*/ 3296213 w 5218319"/>
                <a:gd name="connsiteY30" fmla="*/ 1368490 h 1623114"/>
                <a:gd name="connsiteX31" fmla="*/ 3321095 w 5218319"/>
                <a:gd name="connsiteY31" fmla="*/ 1362269 h 1623114"/>
                <a:gd name="connsiteX32" fmla="*/ 3377078 w 5218319"/>
                <a:gd name="connsiteY32" fmla="*/ 1362269 h 1623114"/>
                <a:gd name="connsiteX33" fmla="*/ 3457944 w 5218319"/>
                <a:gd name="connsiteY33" fmla="*/ 1287625 h 1623114"/>
                <a:gd name="connsiteX34" fmla="*/ 3538809 w 5218319"/>
                <a:gd name="connsiteY34" fmla="*/ 1237861 h 1623114"/>
                <a:gd name="connsiteX35" fmla="*/ 3694319 w 5218319"/>
                <a:gd name="connsiteY35" fmla="*/ 1194318 h 1623114"/>
                <a:gd name="connsiteX36" fmla="*/ 3849829 w 5218319"/>
                <a:gd name="connsiteY36" fmla="*/ 1150776 h 1623114"/>
                <a:gd name="connsiteX37" fmla="*/ 4079984 w 5218319"/>
                <a:gd name="connsiteY37" fmla="*/ 1113453 h 1623114"/>
                <a:gd name="connsiteX38" fmla="*/ 4192556 w 5218319"/>
                <a:gd name="connsiteY38" fmla="*/ 1110193 h 1623114"/>
                <a:gd name="connsiteX39" fmla="*/ 4223054 w 5218319"/>
                <a:gd name="connsiteY39" fmla="*/ 1132114 h 1623114"/>
                <a:gd name="connsiteX40" fmla="*/ 4384784 w 5218319"/>
                <a:gd name="connsiteY40" fmla="*/ 1175657 h 1623114"/>
                <a:gd name="connsiteX41" fmla="*/ 4491135 w 5218319"/>
                <a:gd name="connsiteY41" fmla="*/ 1203196 h 1623114"/>
                <a:gd name="connsiteX42" fmla="*/ 4627380 w 5218319"/>
                <a:gd name="connsiteY42" fmla="*/ 1212980 h 1623114"/>
                <a:gd name="connsiteX43" fmla="*/ 4776670 w 5218319"/>
                <a:gd name="connsiteY43" fmla="*/ 1203195 h 1623114"/>
                <a:gd name="connsiteX44" fmla="*/ 4863756 w 5218319"/>
                <a:gd name="connsiteY44" fmla="*/ 1175657 h 1623114"/>
                <a:gd name="connsiteX45" fmla="*/ 4969503 w 5218319"/>
                <a:gd name="connsiteY45" fmla="*/ 1169437 h 1623114"/>
                <a:gd name="connsiteX46" fmla="*/ 5075250 w 5218319"/>
                <a:gd name="connsiteY46" fmla="*/ 1144555 h 1623114"/>
                <a:gd name="connsiteX47" fmla="*/ 5137454 w 5218319"/>
                <a:gd name="connsiteY47" fmla="*/ 1138335 h 1623114"/>
                <a:gd name="connsiteX48" fmla="*/ 5218319 w 5218319"/>
                <a:gd name="connsiteY48" fmla="*/ 1107233 h 1623114"/>
                <a:gd name="connsiteX49" fmla="*/ 4957062 w 5218319"/>
                <a:gd name="connsiteY49" fmla="*/ 0 h 1623114"/>
                <a:gd name="connsiteX50" fmla="*/ 4869976 w 5218319"/>
                <a:gd name="connsiteY50" fmla="*/ 24882 h 1623114"/>
                <a:gd name="connsiteX51" fmla="*/ 4770450 w 5218319"/>
                <a:gd name="connsiteY51" fmla="*/ 105747 h 1623114"/>
                <a:gd name="connsiteX52" fmla="*/ 4689584 w 5218319"/>
                <a:gd name="connsiteY52" fmla="*/ 186612 h 1623114"/>
                <a:gd name="connsiteX53" fmla="*/ 4633601 w 5218319"/>
                <a:gd name="connsiteY53" fmla="*/ 217714 h 1623114"/>
                <a:gd name="connsiteX54" fmla="*/ 4534074 w 5218319"/>
                <a:gd name="connsiteY54" fmla="*/ 261257 h 1623114"/>
                <a:gd name="connsiteX55" fmla="*/ 4415886 w 5218319"/>
                <a:gd name="connsiteY55" fmla="*/ 335902 h 1623114"/>
                <a:gd name="connsiteX56" fmla="*/ 4254156 w 5218319"/>
                <a:gd name="connsiteY56" fmla="*/ 429208 h 1623114"/>
                <a:gd name="connsiteX57" fmla="*/ 4095169 w 5218319"/>
                <a:gd name="connsiteY57" fmla="*/ 521048 h 1623114"/>
                <a:gd name="connsiteX58" fmla="*/ 3912033 w 5218319"/>
                <a:gd name="connsiteY58" fmla="*/ 617830 h 1623114"/>
                <a:gd name="connsiteX59" fmla="*/ 3729632 w 5218319"/>
                <a:gd name="connsiteY59" fmla="*/ 723577 h 1623114"/>
                <a:gd name="connsiteX60" fmla="*/ 3611443 w 5218319"/>
                <a:gd name="connsiteY60" fmla="*/ 780295 h 1623114"/>
                <a:gd name="connsiteX61" fmla="*/ 3480815 w 5218319"/>
                <a:gd name="connsiteY61" fmla="*/ 772608 h 1623114"/>
                <a:gd name="connsiteX62" fmla="*/ 3368847 w 5218319"/>
                <a:gd name="connsiteY62" fmla="*/ 767121 h 1623114"/>
                <a:gd name="connsiteX63" fmla="*/ 3283772 w 5218319"/>
                <a:gd name="connsiteY63" fmla="*/ 758890 h 1623114"/>
                <a:gd name="connsiteX64" fmla="*/ 3258891 w 5218319"/>
                <a:gd name="connsiteY64" fmla="*/ 746449 h 1623114"/>
                <a:gd name="connsiteX65" fmla="*/ 3141307 w 5218319"/>
                <a:gd name="connsiteY65" fmla="*/ 821094 h 1623114"/>
                <a:gd name="connsiteX66" fmla="*/ 2979878 w 5218319"/>
                <a:gd name="connsiteY66" fmla="*/ 895739 h 1623114"/>
                <a:gd name="connsiteX67" fmla="*/ 2811021 w 5218319"/>
                <a:gd name="connsiteY67" fmla="*/ 939282 h 1623114"/>
                <a:gd name="connsiteX68" fmla="*/ 2535269 w 5218319"/>
                <a:gd name="connsiteY68" fmla="*/ 979865 h 1623114"/>
                <a:gd name="connsiteX69" fmla="*/ 2419135 w 5218319"/>
                <a:gd name="connsiteY69" fmla="*/ 989346 h 1623114"/>
                <a:gd name="connsiteX70" fmla="*/ 2344189 w 5218319"/>
                <a:gd name="connsiteY70" fmla="*/ 961807 h 1623114"/>
                <a:gd name="connsiteX71" fmla="*/ 2262443 w 5218319"/>
                <a:gd name="connsiteY71" fmla="*/ 925209 h 1623114"/>
                <a:gd name="connsiteX72" fmla="*/ 2077747 w 5218319"/>
                <a:gd name="connsiteY72" fmla="*/ 842499 h 1623114"/>
                <a:gd name="connsiteX73" fmla="*/ 1930381 w 5218319"/>
                <a:gd name="connsiteY73" fmla="*/ 790294 h 1623114"/>
                <a:gd name="connsiteX74" fmla="*/ 1766725 w 5218319"/>
                <a:gd name="connsiteY74" fmla="*/ 766388 h 1623114"/>
                <a:gd name="connsiteX75" fmla="*/ 1542058 w 5218319"/>
                <a:gd name="connsiteY75" fmla="*/ 802433 h 1623114"/>
                <a:gd name="connsiteX76" fmla="*/ 1373805 w 5218319"/>
                <a:gd name="connsiteY76" fmla="*/ 774894 h 1623114"/>
                <a:gd name="connsiteX77" fmla="*/ 1299161 w 5218319"/>
                <a:gd name="connsiteY77" fmla="*/ 756232 h 1623114"/>
                <a:gd name="connsiteX78" fmla="*/ 1162613 w 5218319"/>
                <a:gd name="connsiteY78" fmla="*/ 746449 h 1623114"/>
                <a:gd name="connsiteX79" fmla="*/ 991919 w 5218319"/>
                <a:gd name="connsiteY79" fmla="*/ 742238 h 1623114"/>
                <a:gd name="connsiteX80" fmla="*/ 845372 w 5218319"/>
                <a:gd name="connsiteY80" fmla="*/ 734008 h 1623114"/>
                <a:gd name="connsiteX81" fmla="*/ 752066 w 5218319"/>
                <a:gd name="connsiteY81" fmla="*/ 715347 h 1623114"/>
                <a:gd name="connsiteX82" fmla="*/ 677421 w 5218319"/>
                <a:gd name="connsiteY82" fmla="*/ 702906 h 1623114"/>
                <a:gd name="connsiteX83" fmla="*/ 453486 w 5218319"/>
                <a:gd name="connsiteY83" fmla="*/ 783772 h 1623114"/>
                <a:gd name="connsiteX84" fmla="*/ 217111 w 5218319"/>
                <a:gd name="connsiteY84" fmla="*/ 858416 h 1623114"/>
                <a:gd name="connsiteX85" fmla="*/ 123805 w 5218319"/>
                <a:gd name="connsiteY85" fmla="*/ 870857 h 1623114"/>
                <a:gd name="connsiteX86" fmla="*/ 55380 w 5218319"/>
                <a:gd name="connsiteY86" fmla="*/ 883298 h 1623114"/>
                <a:gd name="connsiteX87" fmla="*/ 92703 w 5218319"/>
                <a:gd name="connsiteY87" fmla="*/ 957943 h 1623114"/>
                <a:gd name="connsiteX88" fmla="*/ 117584 w 5218319"/>
                <a:gd name="connsiteY88" fmla="*/ 1013927 h 1623114"/>
                <a:gd name="connsiteX89" fmla="*/ 117584 w 5218319"/>
                <a:gd name="connsiteY89" fmla="*/ 1138335 h 1623114"/>
                <a:gd name="connsiteX90" fmla="*/ 98923 w 5218319"/>
                <a:gd name="connsiteY90" fmla="*/ 1281404 h 1623114"/>
                <a:gd name="connsiteX91" fmla="*/ 49160 w 5218319"/>
                <a:gd name="connsiteY91" fmla="*/ 1436914 h 1623114"/>
                <a:gd name="connsiteX92" fmla="*/ 0 w 5218319"/>
                <a:gd name="connsiteY92" fmla="*/ 1610181 h 1623114"/>
                <a:gd name="connsiteX0" fmla="*/ 0 w 5218319"/>
                <a:gd name="connsiteY0" fmla="*/ 1610181 h 1623114"/>
                <a:gd name="connsiteX1" fmla="*/ 58823 w 5218319"/>
                <a:gd name="connsiteY1" fmla="*/ 1612716 h 1623114"/>
                <a:gd name="connsiteX2" fmla="*/ 168314 w 5218319"/>
                <a:gd name="connsiteY2" fmla="*/ 1559450 h 1623114"/>
                <a:gd name="connsiteX3" fmla="*/ 299427 w 5218319"/>
                <a:gd name="connsiteY3" fmla="*/ 1505339 h 1623114"/>
                <a:gd name="connsiteX4" fmla="*/ 423894 w 5218319"/>
                <a:gd name="connsiteY4" fmla="*/ 1454670 h 1623114"/>
                <a:gd name="connsiteX5" fmla="*/ 565454 w 5218319"/>
                <a:gd name="connsiteY5" fmla="*/ 1399592 h 1623114"/>
                <a:gd name="connsiteX6" fmla="*/ 658760 w 5218319"/>
                <a:gd name="connsiteY6" fmla="*/ 1362269 h 1623114"/>
                <a:gd name="connsiteX7" fmla="*/ 700853 w 5218319"/>
                <a:gd name="connsiteY7" fmla="*/ 1358103 h 1623114"/>
                <a:gd name="connsiteX8" fmla="*/ 782021 w 5218319"/>
                <a:gd name="connsiteY8" fmla="*/ 1351882 h 1623114"/>
                <a:gd name="connsiteX9" fmla="*/ 844527 w 5218319"/>
                <a:gd name="connsiteY9" fmla="*/ 1342703 h 1623114"/>
                <a:gd name="connsiteX10" fmla="*/ 918567 w 5218319"/>
                <a:gd name="connsiteY10" fmla="*/ 1329658 h 1623114"/>
                <a:gd name="connsiteX11" fmla="*/ 965915 w 5218319"/>
                <a:gd name="connsiteY11" fmla="*/ 1314861 h 1623114"/>
                <a:gd name="connsiteX12" fmla="*/ 998957 w 5218319"/>
                <a:gd name="connsiteY12" fmla="*/ 1275355 h 1623114"/>
                <a:gd name="connsiteX13" fmla="*/ 1025764 w 5218319"/>
                <a:gd name="connsiteY13" fmla="*/ 1200539 h 1623114"/>
                <a:gd name="connsiteX14" fmla="*/ 1106629 w 5218319"/>
                <a:gd name="connsiteY14" fmla="*/ 1200539 h 1623114"/>
                <a:gd name="connsiteX15" fmla="*/ 1218597 w 5218319"/>
                <a:gd name="connsiteY15" fmla="*/ 1225420 h 1623114"/>
                <a:gd name="connsiteX16" fmla="*/ 1392768 w 5218319"/>
                <a:gd name="connsiteY16" fmla="*/ 1250302 h 1623114"/>
                <a:gd name="connsiteX17" fmla="*/ 1480397 w 5218319"/>
                <a:gd name="connsiteY17" fmla="*/ 1278661 h 1623114"/>
                <a:gd name="connsiteX18" fmla="*/ 1591821 w 5218319"/>
                <a:gd name="connsiteY18" fmla="*/ 1306286 h 1623114"/>
                <a:gd name="connsiteX19" fmla="*/ 1660246 w 5218319"/>
                <a:gd name="connsiteY19" fmla="*/ 1331167 h 1623114"/>
                <a:gd name="connsiteX20" fmla="*/ 1847024 w 5218319"/>
                <a:gd name="connsiteY20" fmla="*/ 1354772 h 1623114"/>
                <a:gd name="connsiteX21" fmla="*/ 2098936 w 5218319"/>
                <a:gd name="connsiteY21" fmla="*/ 1401645 h 1623114"/>
                <a:gd name="connsiteX22" fmla="*/ 2245025 w 5218319"/>
                <a:gd name="connsiteY22" fmla="*/ 1442530 h 1623114"/>
                <a:gd name="connsiteX23" fmla="*/ 2475119 w 5218319"/>
                <a:gd name="connsiteY23" fmla="*/ 1505339 h 1623114"/>
                <a:gd name="connsiteX24" fmla="*/ 2580261 w 5218319"/>
                <a:gd name="connsiteY24" fmla="*/ 1529314 h 1623114"/>
                <a:gd name="connsiteX25" fmla="*/ 2711495 w 5218319"/>
                <a:gd name="connsiteY25" fmla="*/ 1505339 h 1623114"/>
                <a:gd name="connsiteX26" fmla="*/ 2848344 w 5218319"/>
                <a:gd name="connsiteY26" fmla="*/ 1468016 h 1623114"/>
                <a:gd name="connsiteX27" fmla="*/ 2935429 w 5218319"/>
                <a:gd name="connsiteY27" fmla="*/ 1468016 h 1623114"/>
                <a:gd name="connsiteX28" fmla="*/ 3047397 w 5218319"/>
                <a:gd name="connsiteY28" fmla="*/ 1468016 h 1623114"/>
                <a:gd name="connsiteX29" fmla="*/ 3140703 w 5218319"/>
                <a:gd name="connsiteY29" fmla="*/ 1461796 h 1623114"/>
                <a:gd name="connsiteX30" fmla="*/ 3296213 w 5218319"/>
                <a:gd name="connsiteY30" fmla="*/ 1368490 h 1623114"/>
                <a:gd name="connsiteX31" fmla="*/ 3321095 w 5218319"/>
                <a:gd name="connsiteY31" fmla="*/ 1362269 h 1623114"/>
                <a:gd name="connsiteX32" fmla="*/ 3377078 w 5218319"/>
                <a:gd name="connsiteY32" fmla="*/ 1362269 h 1623114"/>
                <a:gd name="connsiteX33" fmla="*/ 3457944 w 5218319"/>
                <a:gd name="connsiteY33" fmla="*/ 1287625 h 1623114"/>
                <a:gd name="connsiteX34" fmla="*/ 3538809 w 5218319"/>
                <a:gd name="connsiteY34" fmla="*/ 1237861 h 1623114"/>
                <a:gd name="connsiteX35" fmla="*/ 3694319 w 5218319"/>
                <a:gd name="connsiteY35" fmla="*/ 1194318 h 1623114"/>
                <a:gd name="connsiteX36" fmla="*/ 3849829 w 5218319"/>
                <a:gd name="connsiteY36" fmla="*/ 1150776 h 1623114"/>
                <a:gd name="connsiteX37" fmla="*/ 4079984 w 5218319"/>
                <a:gd name="connsiteY37" fmla="*/ 1113453 h 1623114"/>
                <a:gd name="connsiteX38" fmla="*/ 4192556 w 5218319"/>
                <a:gd name="connsiteY38" fmla="*/ 1110193 h 1623114"/>
                <a:gd name="connsiteX39" fmla="*/ 4223054 w 5218319"/>
                <a:gd name="connsiteY39" fmla="*/ 1132114 h 1623114"/>
                <a:gd name="connsiteX40" fmla="*/ 4384784 w 5218319"/>
                <a:gd name="connsiteY40" fmla="*/ 1175657 h 1623114"/>
                <a:gd name="connsiteX41" fmla="*/ 4491135 w 5218319"/>
                <a:gd name="connsiteY41" fmla="*/ 1203196 h 1623114"/>
                <a:gd name="connsiteX42" fmla="*/ 4627380 w 5218319"/>
                <a:gd name="connsiteY42" fmla="*/ 1212980 h 1623114"/>
                <a:gd name="connsiteX43" fmla="*/ 4776670 w 5218319"/>
                <a:gd name="connsiteY43" fmla="*/ 1203195 h 1623114"/>
                <a:gd name="connsiteX44" fmla="*/ 4863756 w 5218319"/>
                <a:gd name="connsiteY44" fmla="*/ 1175657 h 1623114"/>
                <a:gd name="connsiteX45" fmla="*/ 4969503 w 5218319"/>
                <a:gd name="connsiteY45" fmla="*/ 1169437 h 1623114"/>
                <a:gd name="connsiteX46" fmla="*/ 5075250 w 5218319"/>
                <a:gd name="connsiteY46" fmla="*/ 1144555 h 1623114"/>
                <a:gd name="connsiteX47" fmla="*/ 5137454 w 5218319"/>
                <a:gd name="connsiteY47" fmla="*/ 1138335 h 1623114"/>
                <a:gd name="connsiteX48" fmla="*/ 5218319 w 5218319"/>
                <a:gd name="connsiteY48" fmla="*/ 1107233 h 1623114"/>
                <a:gd name="connsiteX49" fmla="*/ 4957062 w 5218319"/>
                <a:gd name="connsiteY49" fmla="*/ 0 h 1623114"/>
                <a:gd name="connsiteX50" fmla="*/ 4869976 w 5218319"/>
                <a:gd name="connsiteY50" fmla="*/ 24882 h 1623114"/>
                <a:gd name="connsiteX51" fmla="*/ 4770450 w 5218319"/>
                <a:gd name="connsiteY51" fmla="*/ 105747 h 1623114"/>
                <a:gd name="connsiteX52" fmla="*/ 4689584 w 5218319"/>
                <a:gd name="connsiteY52" fmla="*/ 186612 h 1623114"/>
                <a:gd name="connsiteX53" fmla="*/ 4633601 w 5218319"/>
                <a:gd name="connsiteY53" fmla="*/ 217714 h 1623114"/>
                <a:gd name="connsiteX54" fmla="*/ 4534074 w 5218319"/>
                <a:gd name="connsiteY54" fmla="*/ 261257 h 1623114"/>
                <a:gd name="connsiteX55" fmla="*/ 4415886 w 5218319"/>
                <a:gd name="connsiteY55" fmla="*/ 335902 h 1623114"/>
                <a:gd name="connsiteX56" fmla="*/ 4254156 w 5218319"/>
                <a:gd name="connsiteY56" fmla="*/ 429208 h 1623114"/>
                <a:gd name="connsiteX57" fmla="*/ 4095169 w 5218319"/>
                <a:gd name="connsiteY57" fmla="*/ 521048 h 1623114"/>
                <a:gd name="connsiteX58" fmla="*/ 3912033 w 5218319"/>
                <a:gd name="connsiteY58" fmla="*/ 617830 h 1623114"/>
                <a:gd name="connsiteX59" fmla="*/ 3729632 w 5218319"/>
                <a:gd name="connsiteY59" fmla="*/ 723577 h 1623114"/>
                <a:gd name="connsiteX60" fmla="*/ 3611443 w 5218319"/>
                <a:gd name="connsiteY60" fmla="*/ 780295 h 1623114"/>
                <a:gd name="connsiteX61" fmla="*/ 3480815 w 5218319"/>
                <a:gd name="connsiteY61" fmla="*/ 772608 h 1623114"/>
                <a:gd name="connsiteX62" fmla="*/ 3368847 w 5218319"/>
                <a:gd name="connsiteY62" fmla="*/ 767121 h 1623114"/>
                <a:gd name="connsiteX63" fmla="*/ 3283772 w 5218319"/>
                <a:gd name="connsiteY63" fmla="*/ 758890 h 1623114"/>
                <a:gd name="connsiteX64" fmla="*/ 3258891 w 5218319"/>
                <a:gd name="connsiteY64" fmla="*/ 746449 h 1623114"/>
                <a:gd name="connsiteX65" fmla="*/ 3141307 w 5218319"/>
                <a:gd name="connsiteY65" fmla="*/ 821094 h 1623114"/>
                <a:gd name="connsiteX66" fmla="*/ 2979878 w 5218319"/>
                <a:gd name="connsiteY66" fmla="*/ 895739 h 1623114"/>
                <a:gd name="connsiteX67" fmla="*/ 2811021 w 5218319"/>
                <a:gd name="connsiteY67" fmla="*/ 939282 h 1623114"/>
                <a:gd name="connsiteX68" fmla="*/ 2535269 w 5218319"/>
                <a:gd name="connsiteY68" fmla="*/ 979865 h 1623114"/>
                <a:gd name="connsiteX69" fmla="*/ 2419135 w 5218319"/>
                <a:gd name="connsiteY69" fmla="*/ 989346 h 1623114"/>
                <a:gd name="connsiteX70" fmla="*/ 2344189 w 5218319"/>
                <a:gd name="connsiteY70" fmla="*/ 961807 h 1623114"/>
                <a:gd name="connsiteX71" fmla="*/ 2262443 w 5218319"/>
                <a:gd name="connsiteY71" fmla="*/ 925209 h 1623114"/>
                <a:gd name="connsiteX72" fmla="*/ 2077747 w 5218319"/>
                <a:gd name="connsiteY72" fmla="*/ 842499 h 1623114"/>
                <a:gd name="connsiteX73" fmla="*/ 1930381 w 5218319"/>
                <a:gd name="connsiteY73" fmla="*/ 790294 h 1623114"/>
                <a:gd name="connsiteX74" fmla="*/ 1766725 w 5218319"/>
                <a:gd name="connsiteY74" fmla="*/ 766388 h 1623114"/>
                <a:gd name="connsiteX75" fmla="*/ 1542058 w 5218319"/>
                <a:gd name="connsiteY75" fmla="*/ 802433 h 1623114"/>
                <a:gd name="connsiteX76" fmla="*/ 1373805 w 5218319"/>
                <a:gd name="connsiteY76" fmla="*/ 774894 h 1623114"/>
                <a:gd name="connsiteX77" fmla="*/ 1299161 w 5218319"/>
                <a:gd name="connsiteY77" fmla="*/ 756232 h 1623114"/>
                <a:gd name="connsiteX78" fmla="*/ 1162613 w 5218319"/>
                <a:gd name="connsiteY78" fmla="*/ 746449 h 1623114"/>
                <a:gd name="connsiteX79" fmla="*/ 991919 w 5218319"/>
                <a:gd name="connsiteY79" fmla="*/ 742238 h 1623114"/>
                <a:gd name="connsiteX80" fmla="*/ 845372 w 5218319"/>
                <a:gd name="connsiteY80" fmla="*/ 734008 h 1623114"/>
                <a:gd name="connsiteX81" fmla="*/ 752066 w 5218319"/>
                <a:gd name="connsiteY81" fmla="*/ 715347 h 1623114"/>
                <a:gd name="connsiteX82" fmla="*/ 677421 w 5218319"/>
                <a:gd name="connsiteY82" fmla="*/ 702906 h 1623114"/>
                <a:gd name="connsiteX83" fmla="*/ 453486 w 5218319"/>
                <a:gd name="connsiteY83" fmla="*/ 783772 h 1623114"/>
                <a:gd name="connsiteX84" fmla="*/ 217111 w 5218319"/>
                <a:gd name="connsiteY84" fmla="*/ 858416 h 1623114"/>
                <a:gd name="connsiteX85" fmla="*/ 123805 w 5218319"/>
                <a:gd name="connsiteY85" fmla="*/ 870857 h 1623114"/>
                <a:gd name="connsiteX86" fmla="*/ 55380 w 5218319"/>
                <a:gd name="connsiteY86" fmla="*/ 883298 h 1623114"/>
                <a:gd name="connsiteX87" fmla="*/ 92703 w 5218319"/>
                <a:gd name="connsiteY87" fmla="*/ 957943 h 1623114"/>
                <a:gd name="connsiteX88" fmla="*/ 117584 w 5218319"/>
                <a:gd name="connsiteY88" fmla="*/ 1013927 h 1623114"/>
                <a:gd name="connsiteX89" fmla="*/ 117584 w 5218319"/>
                <a:gd name="connsiteY89" fmla="*/ 1138335 h 1623114"/>
                <a:gd name="connsiteX90" fmla="*/ 98923 w 5218319"/>
                <a:gd name="connsiteY90" fmla="*/ 1281404 h 1623114"/>
                <a:gd name="connsiteX91" fmla="*/ 49160 w 5218319"/>
                <a:gd name="connsiteY91" fmla="*/ 1436914 h 1623114"/>
                <a:gd name="connsiteX92" fmla="*/ 0 w 5218319"/>
                <a:gd name="connsiteY92" fmla="*/ 1610181 h 1623114"/>
                <a:gd name="connsiteX0" fmla="*/ 0 w 5218319"/>
                <a:gd name="connsiteY0" fmla="*/ 1610181 h 1623114"/>
                <a:gd name="connsiteX1" fmla="*/ 58823 w 5218319"/>
                <a:gd name="connsiteY1" fmla="*/ 1612716 h 1623114"/>
                <a:gd name="connsiteX2" fmla="*/ 168314 w 5218319"/>
                <a:gd name="connsiteY2" fmla="*/ 1559450 h 1623114"/>
                <a:gd name="connsiteX3" fmla="*/ 299427 w 5218319"/>
                <a:gd name="connsiteY3" fmla="*/ 1505339 h 1623114"/>
                <a:gd name="connsiteX4" fmla="*/ 423894 w 5218319"/>
                <a:gd name="connsiteY4" fmla="*/ 1454670 h 1623114"/>
                <a:gd name="connsiteX5" fmla="*/ 565454 w 5218319"/>
                <a:gd name="connsiteY5" fmla="*/ 1399592 h 1623114"/>
                <a:gd name="connsiteX6" fmla="*/ 658760 w 5218319"/>
                <a:gd name="connsiteY6" fmla="*/ 1362269 h 1623114"/>
                <a:gd name="connsiteX7" fmla="*/ 700853 w 5218319"/>
                <a:gd name="connsiteY7" fmla="*/ 1358103 h 1623114"/>
                <a:gd name="connsiteX8" fmla="*/ 782021 w 5218319"/>
                <a:gd name="connsiteY8" fmla="*/ 1351882 h 1623114"/>
                <a:gd name="connsiteX9" fmla="*/ 844527 w 5218319"/>
                <a:gd name="connsiteY9" fmla="*/ 1342703 h 1623114"/>
                <a:gd name="connsiteX10" fmla="*/ 918567 w 5218319"/>
                <a:gd name="connsiteY10" fmla="*/ 1329658 h 1623114"/>
                <a:gd name="connsiteX11" fmla="*/ 965915 w 5218319"/>
                <a:gd name="connsiteY11" fmla="*/ 1314861 h 1623114"/>
                <a:gd name="connsiteX12" fmla="*/ 998957 w 5218319"/>
                <a:gd name="connsiteY12" fmla="*/ 1275355 h 1623114"/>
                <a:gd name="connsiteX13" fmla="*/ 1025764 w 5218319"/>
                <a:gd name="connsiteY13" fmla="*/ 1200539 h 1623114"/>
                <a:gd name="connsiteX14" fmla="*/ 1106629 w 5218319"/>
                <a:gd name="connsiteY14" fmla="*/ 1200539 h 1623114"/>
                <a:gd name="connsiteX15" fmla="*/ 1218597 w 5218319"/>
                <a:gd name="connsiteY15" fmla="*/ 1225420 h 1623114"/>
                <a:gd name="connsiteX16" fmla="*/ 1392768 w 5218319"/>
                <a:gd name="connsiteY16" fmla="*/ 1250302 h 1623114"/>
                <a:gd name="connsiteX17" fmla="*/ 1480397 w 5218319"/>
                <a:gd name="connsiteY17" fmla="*/ 1278661 h 1623114"/>
                <a:gd name="connsiteX18" fmla="*/ 1591821 w 5218319"/>
                <a:gd name="connsiteY18" fmla="*/ 1306286 h 1623114"/>
                <a:gd name="connsiteX19" fmla="*/ 1660246 w 5218319"/>
                <a:gd name="connsiteY19" fmla="*/ 1331167 h 1623114"/>
                <a:gd name="connsiteX20" fmla="*/ 1847024 w 5218319"/>
                <a:gd name="connsiteY20" fmla="*/ 1354772 h 1623114"/>
                <a:gd name="connsiteX21" fmla="*/ 2098936 w 5218319"/>
                <a:gd name="connsiteY21" fmla="*/ 1401645 h 1623114"/>
                <a:gd name="connsiteX22" fmla="*/ 2245025 w 5218319"/>
                <a:gd name="connsiteY22" fmla="*/ 1442530 h 1623114"/>
                <a:gd name="connsiteX23" fmla="*/ 2475119 w 5218319"/>
                <a:gd name="connsiteY23" fmla="*/ 1505339 h 1623114"/>
                <a:gd name="connsiteX24" fmla="*/ 2580261 w 5218319"/>
                <a:gd name="connsiteY24" fmla="*/ 1529314 h 1623114"/>
                <a:gd name="connsiteX25" fmla="*/ 2711495 w 5218319"/>
                <a:gd name="connsiteY25" fmla="*/ 1505339 h 1623114"/>
                <a:gd name="connsiteX26" fmla="*/ 2848344 w 5218319"/>
                <a:gd name="connsiteY26" fmla="*/ 1468016 h 1623114"/>
                <a:gd name="connsiteX27" fmla="*/ 2935429 w 5218319"/>
                <a:gd name="connsiteY27" fmla="*/ 1468016 h 1623114"/>
                <a:gd name="connsiteX28" fmla="*/ 3047397 w 5218319"/>
                <a:gd name="connsiteY28" fmla="*/ 1468016 h 1623114"/>
                <a:gd name="connsiteX29" fmla="*/ 3140703 w 5218319"/>
                <a:gd name="connsiteY29" fmla="*/ 1461796 h 1623114"/>
                <a:gd name="connsiteX30" fmla="*/ 3296213 w 5218319"/>
                <a:gd name="connsiteY30" fmla="*/ 1368490 h 1623114"/>
                <a:gd name="connsiteX31" fmla="*/ 3321095 w 5218319"/>
                <a:gd name="connsiteY31" fmla="*/ 1362269 h 1623114"/>
                <a:gd name="connsiteX32" fmla="*/ 3377078 w 5218319"/>
                <a:gd name="connsiteY32" fmla="*/ 1362269 h 1623114"/>
                <a:gd name="connsiteX33" fmla="*/ 3457944 w 5218319"/>
                <a:gd name="connsiteY33" fmla="*/ 1287625 h 1623114"/>
                <a:gd name="connsiteX34" fmla="*/ 3538809 w 5218319"/>
                <a:gd name="connsiteY34" fmla="*/ 1237861 h 1623114"/>
                <a:gd name="connsiteX35" fmla="*/ 3694319 w 5218319"/>
                <a:gd name="connsiteY35" fmla="*/ 1194318 h 1623114"/>
                <a:gd name="connsiteX36" fmla="*/ 3849829 w 5218319"/>
                <a:gd name="connsiteY36" fmla="*/ 1150776 h 1623114"/>
                <a:gd name="connsiteX37" fmla="*/ 4079984 w 5218319"/>
                <a:gd name="connsiteY37" fmla="*/ 1113453 h 1623114"/>
                <a:gd name="connsiteX38" fmla="*/ 4192556 w 5218319"/>
                <a:gd name="connsiteY38" fmla="*/ 1110193 h 1623114"/>
                <a:gd name="connsiteX39" fmla="*/ 4223054 w 5218319"/>
                <a:gd name="connsiteY39" fmla="*/ 1132114 h 1623114"/>
                <a:gd name="connsiteX40" fmla="*/ 4384784 w 5218319"/>
                <a:gd name="connsiteY40" fmla="*/ 1175657 h 1623114"/>
                <a:gd name="connsiteX41" fmla="*/ 4491135 w 5218319"/>
                <a:gd name="connsiteY41" fmla="*/ 1203196 h 1623114"/>
                <a:gd name="connsiteX42" fmla="*/ 4627380 w 5218319"/>
                <a:gd name="connsiteY42" fmla="*/ 1212980 h 1623114"/>
                <a:gd name="connsiteX43" fmla="*/ 4776670 w 5218319"/>
                <a:gd name="connsiteY43" fmla="*/ 1203195 h 1623114"/>
                <a:gd name="connsiteX44" fmla="*/ 4863756 w 5218319"/>
                <a:gd name="connsiteY44" fmla="*/ 1175657 h 1623114"/>
                <a:gd name="connsiteX45" fmla="*/ 4969503 w 5218319"/>
                <a:gd name="connsiteY45" fmla="*/ 1169437 h 1623114"/>
                <a:gd name="connsiteX46" fmla="*/ 5075250 w 5218319"/>
                <a:gd name="connsiteY46" fmla="*/ 1144555 h 1623114"/>
                <a:gd name="connsiteX47" fmla="*/ 5137454 w 5218319"/>
                <a:gd name="connsiteY47" fmla="*/ 1138335 h 1623114"/>
                <a:gd name="connsiteX48" fmla="*/ 5218319 w 5218319"/>
                <a:gd name="connsiteY48" fmla="*/ 1107233 h 1623114"/>
                <a:gd name="connsiteX49" fmla="*/ 4957062 w 5218319"/>
                <a:gd name="connsiteY49" fmla="*/ 0 h 1623114"/>
                <a:gd name="connsiteX50" fmla="*/ 4869976 w 5218319"/>
                <a:gd name="connsiteY50" fmla="*/ 24882 h 1623114"/>
                <a:gd name="connsiteX51" fmla="*/ 4770450 w 5218319"/>
                <a:gd name="connsiteY51" fmla="*/ 105747 h 1623114"/>
                <a:gd name="connsiteX52" fmla="*/ 4689584 w 5218319"/>
                <a:gd name="connsiteY52" fmla="*/ 186612 h 1623114"/>
                <a:gd name="connsiteX53" fmla="*/ 4633601 w 5218319"/>
                <a:gd name="connsiteY53" fmla="*/ 217714 h 1623114"/>
                <a:gd name="connsiteX54" fmla="*/ 4534074 w 5218319"/>
                <a:gd name="connsiteY54" fmla="*/ 261257 h 1623114"/>
                <a:gd name="connsiteX55" fmla="*/ 4415886 w 5218319"/>
                <a:gd name="connsiteY55" fmla="*/ 335902 h 1623114"/>
                <a:gd name="connsiteX56" fmla="*/ 4254156 w 5218319"/>
                <a:gd name="connsiteY56" fmla="*/ 429208 h 1623114"/>
                <a:gd name="connsiteX57" fmla="*/ 4095169 w 5218319"/>
                <a:gd name="connsiteY57" fmla="*/ 521048 h 1623114"/>
                <a:gd name="connsiteX58" fmla="*/ 3912033 w 5218319"/>
                <a:gd name="connsiteY58" fmla="*/ 617830 h 1623114"/>
                <a:gd name="connsiteX59" fmla="*/ 3729632 w 5218319"/>
                <a:gd name="connsiteY59" fmla="*/ 723577 h 1623114"/>
                <a:gd name="connsiteX60" fmla="*/ 3611443 w 5218319"/>
                <a:gd name="connsiteY60" fmla="*/ 780295 h 1623114"/>
                <a:gd name="connsiteX61" fmla="*/ 3480815 w 5218319"/>
                <a:gd name="connsiteY61" fmla="*/ 772608 h 1623114"/>
                <a:gd name="connsiteX62" fmla="*/ 3368847 w 5218319"/>
                <a:gd name="connsiteY62" fmla="*/ 767121 h 1623114"/>
                <a:gd name="connsiteX63" fmla="*/ 3283772 w 5218319"/>
                <a:gd name="connsiteY63" fmla="*/ 758890 h 1623114"/>
                <a:gd name="connsiteX64" fmla="*/ 3258891 w 5218319"/>
                <a:gd name="connsiteY64" fmla="*/ 746449 h 1623114"/>
                <a:gd name="connsiteX65" fmla="*/ 3141307 w 5218319"/>
                <a:gd name="connsiteY65" fmla="*/ 821094 h 1623114"/>
                <a:gd name="connsiteX66" fmla="*/ 2979878 w 5218319"/>
                <a:gd name="connsiteY66" fmla="*/ 895739 h 1623114"/>
                <a:gd name="connsiteX67" fmla="*/ 2811021 w 5218319"/>
                <a:gd name="connsiteY67" fmla="*/ 939282 h 1623114"/>
                <a:gd name="connsiteX68" fmla="*/ 2535269 w 5218319"/>
                <a:gd name="connsiteY68" fmla="*/ 979865 h 1623114"/>
                <a:gd name="connsiteX69" fmla="*/ 2419135 w 5218319"/>
                <a:gd name="connsiteY69" fmla="*/ 989346 h 1623114"/>
                <a:gd name="connsiteX70" fmla="*/ 2344189 w 5218319"/>
                <a:gd name="connsiteY70" fmla="*/ 961807 h 1623114"/>
                <a:gd name="connsiteX71" fmla="*/ 2262443 w 5218319"/>
                <a:gd name="connsiteY71" fmla="*/ 925209 h 1623114"/>
                <a:gd name="connsiteX72" fmla="*/ 2077747 w 5218319"/>
                <a:gd name="connsiteY72" fmla="*/ 842499 h 1623114"/>
                <a:gd name="connsiteX73" fmla="*/ 1930381 w 5218319"/>
                <a:gd name="connsiteY73" fmla="*/ 790294 h 1623114"/>
                <a:gd name="connsiteX74" fmla="*/ 1766725 w 5218319"/>
                <a:gd name="connsiteY74" fmla="*/ 766388 h 1623114"/>
                <a:gd name="connsiteX75" fmla="*/ 1542058 w 5218319"/>
                <a:gd name="connsiteY75" fmla="*/ 802433 h 1623114"/>
                <a:gd name="connsiteX76" fmla="*/ 1373805 w 5218319"/>
                <a:gd name="connsiteY76" fmla="*/ 774894 h 1623114"/>
                <a:gd name="connsiteX77" fmla="*/ 1299161 w 5218319"/>
                <a:gd name="connsiteY77" fmla="*/ 756232 h 1623114"/>
                <a:gd name="connsiteX78" fmla="*/ 1162613 w 5218319"/>
                <a:gd name="connsiteY78" fmla="*/ 746449 h 1623114"/>
                <a:gd name="connsiteX79" fmla="*/ 991919 w 5218319"/>
                <a:gd name="connsiteY79" fmla="*/ 742238 h 1623114"/>
                <a:gd name="connsiteX80" fmla="*/ 845372 w 5218319"/>
                <a:gd name="connsiteY80" fmla="*/ 734008 h 1623114"/>
                <a:gd name="connsiteX81" fmla="*/ 752066 w 5218319"/>
                <a:gd name="connsiteY81" fmla="*/ 715347 h 1623114"/>
                <a:gd name="connsiteX82" fmla="*/ 677421 w 5218319"/>
                <a:gd name="connsiteY82" fmla="*/ 702906 h 1623114"/>
                <a:gd name="connsiteX83" fmla="*/ 453486 w 5218319"/>
                <a:gd name="connsiteY83" fmla="*/ 783772 h 1623114"/>
                <a:gd name="connsiteX84" fmla="*/ 217111 w 5218319"/>
                <a:gd name="connsiteY84" fmla="*/ 858416 h 1623114"/>
                <a:gd name="connsiteX85" fmla="*/ 123805 w 5218319"/>
                <a:gd name="connsiteY85" fmla="*/ 870857 h 1623114"/>
                <a:gd name="connsiteX86" fmla="*/ 55380 w 5218319"/>
                <a:gd name="connsiteY86" fmla="*/ 883298 h 1623114"/>
                <a:gd name="connsiteX87" fmla="*/ 92703 w 5218319"/>
                <a:gd name="connsiteY87" fmla="*/ 957943 h 1623114"/>
                <a:gd name="connsiteX88" fmla="*/ 117584 w 5218319"/>
                <a:gd name="connsiteY88" fmla="*/ 1013927 h 1623114"/>
                <a:gd name="connsiteX89" fmla="*/ 117584 w 5218319"/>
                <a:gd name="connsiteY89" fmla="*/ 1138335 h 1623114"/>
                <a:gd name="connsiteX90" fmla="*/ 98923 w 5218319"/>
                <a:gd name="connsiteY90" fmla="*/ 1281404 h 1623114"/>
                <a:gd name="connsiteX91" fmla="*/ 49160 w 5218319"/>
                <a:gd name="connsiteY91" fmla="*/ 1436914 h 1623114"/>
                <a:gd name="connsiteX92" fmla="*/ 0 w 5218319"/>
                <a:gd name="connsiteY92" fmla="*/ 1610181 h 1623114"/>
                <a:gd name="connsiteX0" fmla="*/ 0 w 5218319"/>
                <a:gd name="connsiteY0" fmla="*/ 1610181 h 1623114"/>
                <a:gd name="connsiteX1" fmla="*/ 58823 w 5218319"/>
                <a:gd name="connsiteY1" fmla="*/ 1612716 h 1623114"/>
                <a:gd name="connsiteX2" fmla="*/ 168314 w 5218319"/>
                <a:gd name="connsiteY2" fmla="*/ 1559450 h 1623114"/>
                <a:gd name="connsiteX3" fmla="*/ 317183 w 5218319"/>
                <a:gd name="connsiteY3" fmla="*/ 1502379 h 1623114"/>
                <a:gd name="connsiteX4" fmla="*/ 423894 w 5218319"/>
                <a:gd name="connsiteY4" fmla="*/ 1454670 h 1623114"/>
                <a:gd name="connsiteX5" fmla="*/ 565454 w 5218319"/>
                <a:gd name="connsiteY5" fmla="*/ 1399592 h 1623114"/>
                <a:gd name="connsiteX6" fmla="*/ 658760 w 5218319"/>
                <a:gd name="connsiteY6" fmla="*/ 1362269 h 1623114"/>
                <a:gd name="connsiteX7" fmla="*/ 700853 w 5218319"/>
                <a:gd name="connsiteY7" fmla="*/ 1358103 h 1623114"/>
                <a:gd name="connsiteX8" fmla="*/ 782021 w 5218319"/>
                <a:gd name="connsiteY8" fmla="*/ 1351882 h 1623114"/>
                <a:gd name="connsiteX9" fmla="*/ 844527 w 5218319"/>
                <a:gd name="connsiteY9" fmla="*/ 1342703 h 1623114"/>
                <a:gd name="connsiteX10" fmla="*/ 918567 w 5218319"/>
                <a:gd name="connsiteY10" fmla="*/ 1329658 h 1623114"/>
                <a:gd name="connsiteX11" fmla="*/ 965915 w 5218319"/>
                <a:gd name="connsiteY11" fmla="*/ 1314861 h 1623114"/>
                <a:gd name="connsiteX12" fmla="*/ 998957 w 5218319"/>
                <a:gd name="connsiteY12" fmla="*/ 1275355 h 1623114"/>
                <a:gd name="connsiteX13" fmla="*/ 1025764 w 5218319"/>
                <a:gd name="connsiteY13" fmla="*/ 1200539 h 1623114"/>
                <a:gd name="connsiteX14" fmla="*/ 1106629 w 5218319"/>
                <a:gd name="connsiteY14" fmla="*/ 1200539 h 1623114"/>
                <a:gd name="connsiteX15" fmla="*/ 1218597 w 5218319"/>
                <a:gd name="connsiteY15" fmla="*/ 1225420 h 1623114"/>
                <a:gd name="connsiteX16" fmla="*/ 1392768 w 5218319"/>
                <a:gd name="connsiteY16" fmla="*/ 1250302 h 1623114"/>
                <a:gd name="connsiteX17" fmla="*/ 1480397 w 5218319"/>
                <a:gd name="connsiteY17" fmla="*/ 1278661 h 1623114"/>
                <a:gd name="connsiteX18" fmla="*/ 1591821 w 5218319"/>
                <a:gd name="connsiteY18" fmla="*/ 1306286 h 1623114"/>
                <a:gd name="connsiteX19" fmla="*/ 1660246 w 5218319"/>
                <a:gd name="connsiteY19" fmla="*/ 1331167 h 1623114"/>
                <a:gd name="connsiteX20" fmla="*/ 1847024 w 5218319"/>
                <a:gd name="connsiteY20" fmla="*/ 1354772 h 1623114"/>
                <a:gd name="connsiteX21" fmla="*/ 2098936 w 5218319"/>
                <a:gd name="connsiteY21" fmla="*/ 1401645 h 1623114"/>
                <a:gd name="connsiteX22" fmla="*/ 2245025 w 5218319"/>
                <a:gd name="connsiteY22" fmla="*/ 1442530 h 1623114"/>
                <a:gd name="connsiteX23" fmla="*/ 2475119 w 5218319"/>
                <a:gd name="connsiteY23" fmla="*/ 1505339 h 1623114"/>
                <a:gd name="connsiteX24" fmla="*/ 2580261 w 5218319"/>
                <a:gd name="connsiteY24" fmla="*/ 1529314 h 1623114"/>
                <a:gd name="connsiteX25" fmla="*/ 2711495 w 5218319"/>
                <a:gd name="connsiteY25" fmla="*/ 1505339 h 1623114"/>
                <a:gd name="connsiteX26" fmla="*/ 2848344 w 5218319"/>
                <a:gd name="connsiteY26" fmla="*/ 1468016 h 1623114"/>
                <a:gd name="connsiteX27" fmla="*/ 2935429 w 5218319"/>
                <a:gd name="connsiteY27" fmla="*/ 1468016 h 1623114"/>
                <a:gd name="connsiteX28" fmla="*/ 3047397 w 5218319"/>
                <a:gd name="connsiteY28" fmla="*/ 1468016 h 1623114"/>
                <a:gd name="connsiteX29" fmla="*/ 3140703 w 5218319"/>
                <a:gd name="connsiteY29" fmla="*/ 1461796 h 1623114"/>
                <a:gd name="connsiteX30" fmla="*/ 3296213 w 5218319"/>
                <a:gd name="connsiteY30" fmla="*/ 1368490 h 1623114"/>
                <a:gd name="connsiteX31" fmla="*/ 3321095 w 5218319"/>
                <a:gd name="connsiteY31" fmla="*/ 1362269 h 1623114"/>
                <a:gd name="connsiteX32" fmla="*/ 3377078 w 5218319"/>
                <a:gd name="connsiteY32" fmla="*/ 1362269 h 1623114"/>
                <a:gd name="connsiteX33" fmla="*/ 3457944 w 5218319"/>
                <a:gd name="connsiteY33" fmla="*/ 1287625 h 1623114"/>
                <a:gd name="connsiteX34" fmla="*/ 3538809 w 5218319"/>
                <a:gd name="connsiteY34" fmla="*/ 1237861 h 1623114"/>
                <a:gd name="connsiteX35" fmla="*/ 3694319 w 5218319"/>
                <a:gd name="connsiteY35" fmla="*/ 1194318 h 1623114"/>
                <a:gd name="connsiteX36" fmla="*/ 3849829 w 5218319"/>
                <a:gd name="connsiteY36" fmla="*/ 1150776 h 1623114"/>
                <a:gd name="connsiteX37" fmla="*/ 4079984 w 5218319"/>
                <a:gd name="connsiteY37" fmla="*/ 1113453 h 1623114"/>
                <a:gd name="connsiteX38" fmla="*/ 4192556 w 5218319"/>
                <a:gd name="connsiteY38" fmla="*/ 1110193 h 1623114"/>
                <a:gd name="connsiteX39" fmla="*/ 4223054 w 5218319"/>
                <a:gd name="connsiteY39" fmla="*/ 1132114 h 1623114"/>
                <a:gd name="connsiteX40" fmla="*/ 4384784 w 5218319"/>
                <a:gd name="connsiteY40" fmla="*/ 1175657 h 1623114"/>
                <a:gd name="connsiteX41" fmla="*/ 4491135 w 5218319"/>
                <a:gd name="connsiteY41" fmla="*/ 1203196 h 1623114"/>
                <a:gd name="connsiteX42" fmla="*/ 4627380 w 5218319"/>
                <a:gd name="connsiteY42" fmla="*/ 1212980 h 1623114"/>
                <a:gd name="connsiteX43" fmla="*/ 4776670 w 5218319"/>
                <a:gd name="connsiteY43" fmla="*/ 1203195 h 1623114"/>
                <a:gd name="connsiteX44" fmla="*/ 4863756 w 5218319"/>
                <a:gd name="connsiteY44" fmla="*/ 1175657 h 1623114"/>
                <a:gd name="connsiteX45" fmla="*/ 4969503 w 5218319"/>
                <a:gd name="connsiteY45" fmla="*/ 1169437 h 1623114"/>
                <a:gd name="connsiteX46" fmla="*/ 5075250 w 5218319"/>
                <a:gd name="connsiteY46" fmla="*/ 1144555 h 1623114"/>
                <a:gd name="connsiteX47" fmla="*/ 5137454 w 5218319"/>
                <a:gd name="connsiteY47" fmla="*/ 1138335 h 1623114"/>
                <a:gd name="connsiteX48" fmla="*/ 5218319 w 5218319"/>
                <a:gd name="connsiteY48" fmla="*/ 1107233 h 1623114"/>
                <a:gd name="connsiteX49" fmla="*/ 4957062 w 5218319"/>
                <a:gd name="connsiteY49" fmla="*/ 0 h 1623114"/>
                <a:gd name="connsiteX50" fmla="*/ 4869976 w 5218319"/>
                <a:gd name="connsiteY50" fmla="*/ 24882 h 1623114"/>
                <a:gd name="connsiteX51" fmla="*/ 4770450 w 5218319"/>
                <a:gd name="connsiteY51" fmla="*/ 105747 h 1623114"/>
                <a:gd name="connsiteX52" fmla="*/ 4689584 w 5218319"/>
                <a:gd name="connsiteY52" fmla="*/ 186612 h 1623114"/>
                <a:gd name="connsiteX53" fmla="*/ 4633601 w 5218319"/>
                <a:gd name="connsiteY53" fmla="*/ 217714 h 1623114"/>
                <a:gd name="connsiteX54" fmla="*/ 4534074 w 5218319"/>
                <a:gd name="connsiteY54" fmla="*/ 261257 h 1623114"/>
                <a:gd name="connsiteX55" fmla="*/ 4415886 w 5218319"/>
                <a:gd name="connsiteY55" fmla="*/ 335902 h 1623114"/>
                <a:gd name="connsiteX56" fmla="*/ 4254156 w 5218319"/>
                <a:gd name="connsiteY56" fmla="*/ 429208 h 1623114"/>
                <a:gd name="connsiteX57" fmla="*/ 4095169 w 5218319"/>
                <a:gd name="connsiteY57" fmla="*/ 521048 h 1623114"/>
                <a:gd name="connsiteX58" fmla="*/ 3912033 w 5218319"/>
                <a:gd name="connsiteY58" fmla="*/ 617830 h 1623114"/>
                <a:gd name="connsiteX59" fmla="*/ 3729632 w 5218319"/>
                <a:gd name="connsiteY59" fmla="*/ 723577 h 1623114"/>
                <a:gd name="connsiteX60" fmla="*/ 3611443 w 5218319"/>
                <a:gd name="connsiteY60" fmla="*/ 780295 h 1623114"/>
                <a:gd name="connsiteX61" fmla="*/ 3480815 w 5218319"/>
                <a:gd name="connsiteY61" fmla="*/ 772608 h 1623114"/>
                <a:gd name="connsiteX62" fmla="*/ 3368847 w 5218319"/>
                <a:gd name="connsiteY62" fmla="*/ 767121 h 1623114"/>
                <a:gd name="connsiteX63" fmla="*/ 3283772 w 5218319"/>
                <a:gd name="connsiteY63" fmla="*/ 758890 h 1623114"/>
                <a:gd name="connsiteX64" fmla="*/ 3258891 w 5218319"/>
                <a:gd name="connsiteY64" fmla="*/ 746449 h 1623114"/>
                <a:gd name="connsiteX65" fmla="*/ 3141307 w 5218319"/>
                <a:gd name="connsiteY65" fmla="*/ 821094 h 1623114"/>
                <a:gd name="connsiteX66" fmla="*/ 2979878 w 5218319"/>
                <a:gd name="connsiteY66" fmla="*/ 895739 h 1623114"/>
                <a:gd name="connsiteX67" fmla="*/ 2811021 w 5218319"/>
                <a:gd name="connsiteY67" fmla="*/ 939282 h 1623114"/>
                <a:gd name="connsiteX68" fmla="*/ 2535269 w 5218319"/>
                <a:gd name="connsiteY68" fmla="*/ 979865 h 1623114"/>
                <a:gd name="connsiteX69" fmla="*/ 2419135 w 5218319"/>
                <a:gd name="connsiteY69" fmla="*/ 989346 h 1623114"/>
                <a:gd name="connsiteX70" fmla="*/ 2344189 w 5218319"/>
                <a:gd name="connsiteY70" fmla="*/ 961807 h 1623114"/>
                <a:gd name="connsiteX71" fmla="*/ 2262443 w 5218319"/>
                <a:gd name="connsiteY71" fmla="*/ 925209 h 1623114"/>
                <a:gd name="connsiteX72" fmla="*/ 2077747 w 5218319"/>
                <a:gd name="connsiteY72" fmla="*/ 842499 h 1623114"/>
                <a:gd name="connsiteX73" fmla="*/ 1930381 w 5218319"/>
                <a:gd name="connsiteY73" fmla="*/ 790294 h 1623114"/>
                <a:gd name="connsiteX74" fmla="*/ 1766725 w 5218319"/>
                <a:gd name="connsiteY74" fmla="*/ 766388 h 1623114"/>
                <a:gd name="connsiteX75" fmla="*/ 1542058 w 5218319"/>
                <a:gd name="connsiteY75" fmla="*/ 802433 h 1623114"/>
                <a:gd name="connsiteX76" fmla="*/ 1373805 w 5218319"/>
                <a:gd name="connsiteY76" fmla="*/ 774894 h 1623114"/>
                <a:gd name="connsiteX77" fmla="*/ 1299161 w 5218319"/>
                <a:gd name="connsiteY77" fmla="*/ 756232 h 1623114"/>
                <a:gd name="connsiteX78" fmla="*/ 1162613 w 5218319"/>
                <a:gd name="connsiteY78" fmla="*/ 746449 h 1623114"/>
                <a:gd name="connsiteX79" fmla="*/ 991919 w 5218319"/>
                <a:gd name="connsiteY79" fmla="*/ 742238 h 1623114"/>
                <a:gd name="connsiteX80" fmla="*/ 845372 w 5218319"/>
                <a:gd name="connsiteY80" fmla="*/ 734008 h 1623114"/>
                <a:gd name="connsiteX81" fmla="*/ 752066 w 5218319"/>
                <a:gd name="connsiteY81" fmla="*/ 715347 h 1623114"/>
                <a:gd name="connsiteX82" fmla="*/ 677421 w 5218319"/>
                <a:gd name="connsiteY82" fmla="*/ 702906 h 1623114"/>
                <a:gd name="connsiteX83" fmla="*/ 453486 w 5218319"/>
                <a:gd name="connsiteY83" fmla="*/ 783772 h 1623114"/>
                <a:gd name="connsiteX84" fmla="*/ 217111 w 5218319"/>
                <a:gd name="connsiteY84" fmla="*/ 858416 h 1623114"/>
                <a:gd name="connsiteX85" fmla="*/ 123805 w 5218319"/>
                <a:gd name="connsiteY85" fmla="*/ 870857 h 1623114"/>
                <a:gd name="connsiteX86" fmla="*/ 55380 w 5218319"/>
                <a:gd name="connsiteY86" fmla="*/ 883298 h 1623114"/>
                <a:gd name="connsiteX87" fmla="*/ 92703 w 5218319"/>
                <a:gd name="connsiteY87" fmla="*/ 957943 h 1623114"/>
                <a:gd name="connsiteX88" fmla="*/ 117584 w 5218319"/>
                <a:gd name="connsiteY88" fmla="*/ 1013927 h 1623114"/>
                <a:gd name="connsiteX89" fmla="*/ 117584 w 5218319"/>
                <a:gd name="connsiteY89" fmla="*/ 1138335 h 1623114"/>
                <a:gd name="connsiteX90" fmla="*/ 98923 w 5218319"/>
                <a:gd name="connsiteY90" fmla="*/ 1281404 h 1623114"/>
                <a:gd name="connsiteX91" fmla="*/ 49160 w 5218319"/>
                <a:gd name="connsiteY91" fmla="*/ 1436914 h 1623114"/>
                <a:gd name="connsiteX92" fmla="*/ 0 w 5218319"/>
                <a:gd name="connsiteY92" fmla="*/ 1610181 h 162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218319" h="1623114">
                  <a:moveTo>
                    <a:pt x="0" y="1610181"/>
                  </a:moveTo>
                  <a:cubicBezTo>
                    <a:pt x="1611" y="1634056"/>
                    <a:pt x="37182" y="1618705"/>
                    <a:pt x="58823" y="1612716"/>
                  </a:cubicBezTo>
                  <a:cubicBezTo>
                    <a:pt x="80464" y="1606727"/>
                    <a:pt x="133146" y="1572907"/>
                    <a:pt x="168314" y="1559450"/>
                  </a:cubicBezTo>
                  <a:lnTo>
                    <a:pt x="317183" y="1502379"/>
                  </a:lnTo>
                  <a:cubicBezTo>
                    <a:pt x="419829" y="1472666"/>
                    <a:pt x="362677" y="1475505"/>
                    <a:pt x="423894" y="1454670"/>
                  </a:cubicBezTo>
                  <a:lnTo>
                    <a:pt x="565454" y="1399592"/>
                  </a:lnTo>
                  <a:lnTo>
                    <a:pt x="658760" y="1362269"/>
                  </a:lnTo>
                  <a:lnTo>
                    <a:pt x="700853" y="1358103"/>
                  </a:lnTo>
                  <a:lnTo>
                    <a:pt x="782021" y="1351882"/>
                  </a:lnTo>
                  <a:lnTo>
                    <a:pt x="844527" y="1342703"/>
                  </a:lnTo>
                  <a:cubicBezTo>
                    <a:pt x="865262" y="1334409"/>
                    <a:pt x="898336" y="1334298"/>
                    <a:pt x="918567" y="1329658"/>
                  </a:cubicBezTo>
                  <a:cubicBezTo>
                    <a:pt x="938798" y="1325018"/>
                    <a:pt x="952517" y="1323911"/>
                    <a:pt x="965915" y="1314861"/>
                  </a:cubicBezTo>
                  <a:cubicBezTo>
                    <a:pt x="979313" y="1305811"/>
                    <a:pt x="990482" y="1301396"/>
                    <a:pt x="998957" y="1275355"/>
                  </a:cubicBezTo>
                  <a:lnTo>
                    <a:pt x="1025764" y="1200539"/>
                  </a:lnTo>
                  <a:lnTo>
                    <a:pt x="1106629" y="1200539"/>
                  </a:lnTo>
                  <a:lnTo>
                    <a:pt x="1218597" y="1225420"/>
                  </a:lnTo>
                  <a:lnTo>
                    <a:pt x="1392768" y="1250302"/>
                  </a:lnTo>
                  <a:lnTo>
                    <a:pt x="1480397" y="1278661"/>
                  </a:lnTo>
                  <a:cubicBezTo>
                    <a:pt x="1517538" y="1287869"/>
                    <a:pt x="1561846" y="1297535"/>
                    <a:pt x="1591821" y="1306286"/>
                  </a:cubicBezTo>
                  <a:cubicBezTo>
                    <a:pt x="1621796" y="1315037"/>
                    <a:pt x="1637438" y="1322873"/>
                    <a:pt x="1660246" y="1331167"/>
                  </a:cubicBezTo>
                  <a:cubicBezTo>
                    <a:pt x="1722505" y="1339035"/>
                    <a:pt x="1753473" y="1353858"/>
                    <a:pt x="1847024" y="1354772"/>
                  </a:cubicBezTo>
                  <a:cubicBezTo>
                    <a:pt x="1931981" y="1363492"/>
                    <a:pt x="2032603" y="1387019"/>
                    <a:pt x="2098936" y="1401645"/>
                  </a:cubicBezTo>
                  <a:cubicBezTo>
                    <a:pt x="2165269" y="1416271"/>
                    <a:pt x="2170683" y="1434819"/>
                    <a:pt x="2245025" y="1442530"/>
                  </a:cubicBezTo>
                  <a:lnTo>
                    <a:pt x="2475119" y="1505339"/>
                  </a:lnTo>
                  <a:lnTo>
                    <a:pt x="2580261" y="1529314"/>
                  </a:lnTo>
                  <a:cubicBezTo>
                    <a:pt x="2641761" y="1524282"/>
                    <a:pt x="2667750" y="1513331"/>
                    <a:pt x="2711495" y="1505339"/>
                  </a:cubicBezTo>
                  <a:lnTo>
                    <a:pt x="2848344" y="1468016"/>
                  </a:lnTo>
                  <a:lnTo>
                    <a:pt x="2935429" y="1468016"/>
                  </a:lnTo>
                  <a:lnTo>
                    <a:pt x="3047397" y="1468016"/>
                  </a:lnTo>
                  <a:lnTo>
                    <a:pt x="3140703" y="1461796"/>
                  </a:lnTo>
                  <a:lnTo>
                    <a:pt x="3296213" y="1368490"/>
                  </a:lnTo>
                  <a:lnTo>
                    <a:pt x="3321095" y="1362269"/>
                  </a:lnTo>
                  <a:lnTo>
                    <a:pt x="3377078" y="1362269"/>
                  </a:lnTo>
                  <a:lnTo>
                    <a:pt x="3457944" y="1287625"/>
                  </a:lnTo>
                  <a:lnTo>
                    <a:pt x="3538809" y="1237861"/>
                  </a:lnTo>
                  <a:lnTo>
                    <a:pt x="3694319" y="1194318"/>
                  </a:lnTo>
                  <a:lnTo>
                    <a:pt x="3849829" y="1150776"/>
                  </a:lnTo>
                  <a:lnTo>
                    <a:pt x="4079984" y="1113453"/>
                  </a:lnTo>
                  <a:lnTo>
                    <a:pt x="4192556" y="1110193"/>
                  </a:lnTo>
                  <a:lnTo>
                    <a:pt x="4223054" y="1132114"/>
                  </a:lnTo>
                  <a:lnTo>
                    <a:pt x="4384784" y="1175657"/>
                  </a:lnTo>
                  <a:lnTo>
                    <a:pt x="4491135" y="1203196"/>
                  </a:lnTo>
                  <a:lnTo>
                    <a:pt x="4627380" y="1212980"/>
                  </a:lnTo>
                  <a:lnTo>
                    <a:pt x="4776670" y="1203195"/>
                  </a:lnTo>
                  <a:lnTo>
                    <a:pt x="4863756" y="1175657"/>
                  </a:lnTo>
                  <a:lnTo>
                    <a:pt x="4969503" y="1169437"/>
                  </a:lnTo>
                  <a:lnTo>
                    <a:pt x="5075250" y="1144555"/>
                  </a:lnTo>
                  <a:lnTo>
                    <a:pt x="5137454" y="1138335"/>
                  </a:lnTo>
                  <a:lnTo>
                    <a:pt x="5218319" y="1107233"/>
                  </a:lnTo>
                  <a:lnTo>
                    <a:pt x="4957062" y="0"/>
                  </a:lnTo>
                  <a:lnTo>
                    <a:pt x="4869976" y="24882"/>
                  </a:lnTo>
                  <a:lnTo>
                    <a:pt x="4770450" y="105747"/>
                  </a:lnTo>
                  <a:lnTo>
                    <a:pt x="4689584" y="186612"/>
                  </a:lnTo>
                  <a:lnTo>
                    <a:pt x="4633601" y="217714"/>
                  </a:lnTo>
                  <a:lnTo>
                    <a:pt x="4534074" y="261257"/>
                  </a:lnTo>
                  <a:lnTo>
                    <a:pt x="4415886" y="335902"/>
                  </a:lnTo>
                  <a:lnTo>
                    <a:pt x="4254156" y="429208"/>
                  </a:lnTo>
                  <a:lnTo>
                    <a:pt x="4095169" y="521048"/>
                  </a:lnTo>
                  <a:lnTo>
                    <a:pt x="3912033" y="617830"/>
                  </a:lnTo>
                  <a:lnTo>
                    <a:pt x="3729632" y="723577"/>
                  </a:lnTo>
                  <a:lnTo>
                    <a:pt x="3611443" y="780295"/>
                  </a:lnTo>
                  <a:lnTo>
                    <a:pt x="3480815" y="772608"/>
                  </a:lnTo>
                  <a:lnTo>
                    <a:pt x="3368847" y="767121"/>
                  </a:lnTo>
                  <a:lnTo>
                    <a:pt x="3283772" y="758890"/>
                  </a:lnTo>
                  <a:lnTo>
                    <a:pt x="3258891" y="746449"/>
                  </a:lnTo>
                  <a:lnTo>
                    <a:pt x="3141307" y="821094"/>
                  </a:lnTo>
                  <a:lnTo>
                    <a:pt x="2979878" y="895739"/>
                  </a:lnTo>
                  <a:lnTo>
                    <a:pt x="2811021" y="939282"/>
                  </a:lnTo>
                  <a:lnTo>
                    <a:pt x="2535269" y="979865"/>
                  </a:lnTo>
                  <a:lnTo>
                    <a:pt x="2419135" y="989346"/>
                  </a:lnTo>
                  <a:lnTo>
                    <a:pt x="2344189" y="961807"/>
                  </a:lnTo>
                  <a:cubicBezTo>
                    <a:pt x="2315176" y="950711"/>
                    <a:pt x="2305864" y="947560"/>
                    <a:pt x="2262443" y="925209"/>
                  </a:cubicBezTo>
                  <a:cubicBezTo>
                    <a:pt x="2219023" y="902858"/>
                    <a:pt x="2131673" y="864578"/>
                    <a:pt x="2077747" y="842499"/>
                  </a:cubicBezTo>
                  <a:lnTo>
                    <a:pt x="1930381" y="790294"/>
                  </a:lnTo>
                  <a:lnTo>
                    <a:pt x="1766725" y="766388"/>
                  </a:lnTo>
                  <a:lnTo>
                    <a:pt x="1542058" y="802433"/>
                  </a:lnTo>
                  <a:lnTo>
                    <a:pt x="1373805" y="774894"/>
                  </a:lnTo>
                  <a:lnTo>
                    <a:pt x="1299161" y="756232"/>
                  </a:lnTo>
                  <a:cubicBezTo>
                    <a:pt x="1255618" y="750012"/>
                    <a:pt x="1213820" y="748781"/>
                    <a:pt x="1162613" y="746449"/>
                  </a:cubicBezTo>
                  <a:cubicBezTo>
                    <a:pt x="1111406" y="744117"/>
                    <a:pt x="1048817" y="743642"/>
                    <a:pt x="991919" y="742238"/>
                  </a:cubicBezTo>
                  <a:lnTo>
                    <a:pt x="845372" y="734008"/>
                  </a:lnTo>
                  <a:lnTo>
                    <a:pt x="752066" y="715347"/>
                  </a:lnTo>
                  <a:lnTo>
                    <a:pt x="677421" y="702906"/>
                  </a:lnTo>
                  <a:lnTo>
                    <a:pt x="453486" y="783772"/>
                  </a:lnTo>
                  <a:lnTo>
                    <a:pt x="217111" y="858416"/>
                  </a:lnTo>
                  <a:lnTo>
                    <a:pt x="123805" y="870857"/>
                  </a:lnTo>
                  <a:lnTo>
                    <a:pt x="55380" y="883298"/>
                  </a:lnTo>
                  <a:lnTo>
                    <a:pt x="92703" y="957943"/>
                  </a:lnTo>
                  <a:lnTo>
                    <a:pt x="117584" y="1013927"/>
                  </a:lnTo>
                  <a:lnTo>
                    <a:pt x="117584" y="1138335"/>
                  </a:lnTo>
                  <a:lnTo>
                    <a:pt x="98923" y="1281404"/>
                  </a:lnTo>
                  <a:lnTo>
                    <a:pt x="49160" y="1436914"/>
                  </a:lnTo>
                  <a:lnTo>
                    <a:pt x="0" y="1610181"/>
                  </a:lnTo>
                  <a:close/>
                </a:path>
              </a:pathLst>
            </a:custGeom>
            <a:solidFill>
              <a:srgbClr val="B8D99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26041" y="4337055"/>
            <a:ext cx="1849126" cy="1875930"/>
            <a:chOff x="267457" y="4631137"/>
            <a:chExt cx="1849126" cy="1875930"/>
          </a:xfrm>
        </p:grpSpPr>
        <p:grpSp>
          <p:nvGrpSpPr>
            <p:cNvPr id="2" name="Grupo 1"/>
            <p:cNvGrpSpPr/>
            <p:nvPr/>
          </p:nvGrpSpPr>
          <p:grpSpPr>
            <a:xfrm>
              <a:off x="267457" y="4631137"/>
              <a:ext cx="1845652" cy="1875930"/>
              <a:chOff x="10169948" y="4882658"/>
              <a:chExt cx="1845652" cy="1875930"/>
            </a:xfrm>
          </p:grpSpPr>
          <p:sp>
            <p:nvSpPr>
              <p:cNvPr id="10" name="Rectángulo 9"/>
              <p:cNvSpPr/>
              <p:nvPr/>
            </p:nvSpPr>
            <p:spPr>
              <a:xfrm>
                <a:off x="10311429" y="5287782"/>
                <a:ext cx="365265" cy="2061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10702688" y="5251990"/>
                <a:ext cx="891591" cy="253916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MACROLOTE</a:t>
                </a:r>
                <a:endParaRPr lang="es-EC" sz="900" dirty="0"/>
              </a:p>
            </p:txBody>
          </p:sp>
          <p:pic>
            <p:nvPicPr>
              <p:cNvPr id="5" name="Imagen 4"/>
              <p:cNvPicPr>
                <a:picLocks noChangeAspect="1"/>
              </p:cNvPicPr>
              <p:nvPr/>
            </p:nvPicPr>
            <p:blipFill rotWithShape="1">
              <a:blip r:embed="rId3"/>
              <a:srcRect l="68155" t="52556" r="28422" b="42913"/>
              <a:stretch/>
            </p:blipFill>
            <p:spPr>
              <a:xfrm>
                <a:off x="10311429" y="5625324"/>
                <a:ext cx="360155" cy="258445"/>
              </a:xfrm>
              <a:prstGeom prst="rect">
                <a:avLst/>
              </a:prstGeom>
              <a:ln>
                <a:noFill/>
                <a:prstDash val="sysDash"/>
              </a:ln>
            </p:spPr>
          </p:pic>
          <p:sp>
            <p:nvSpPr>
              <p:cNvPr id="13" name="CuadroTexto 12"/>
              <p:cNvSpPr txBox="1"/>
              <p:nvPr/>
            </p:nvSpPr>
            <p:spPr>
              <a:xfrm>
                <a:off x="10728680" y="5645029"/>
                <a:ext cx="1229824" cy="253916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CONSTRUCCIONES</a:t>
                </a:r>
                <a:r>
                  <a:rPr lang="es-EC" sz="900" dirty="0"/>
                  <a:t> </a:t>
                </a:r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10169948" y="4943908"/>
                <a:ext cx="1845652" cy="181468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10197778" y="4882658"/>
                <a:ext cx="1059329" cy="369332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b="1" dirty="0">
                    <a:solidFill>
                      <a:srgbClr val="C00000"/>
                    </a:solidFill>
                  </a:rPr>
                  <a:t>LEYENDA</a:t>
                </a:r>
              </a:p>
            </p:txBody>
          </p:sp>
        </p:grpSp>
        <p:sp>
          <p:nvSpPr>
            <p:cNvPr id="20" name="Rectángulo 19"/>
            <p:cNvSpPr/>
            <p:nvPr/>
          </p:nvSpPr>
          <p:spPr>
            <a:xfrm>
              <a:off x="404744" y="5768761"/>
              <a:ext cx="364350" cy="65124"/>
            </a:xfrm>
            <a:prstGeom prst="rect">
              <a:avLst/>
            </a:prstGeom>
            <a:solidFill>
              <a:srgbClr val="7030A0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824951" y="5678818"/>
              <a:ext cx="373820" cy="253916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s-EC" sz="1050" dirty="0"/>
                <a:t>VÍA</a:t>
              </a:r>
              <a:endParaRPr lang="es-EC" sz="900" dirty="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408938" y="6005582"/>
              <a:ext cx="365265" cy="206130"/>
            </a:xfrm>
            <a:prstGeom prst="rect">
              <a:avLst/>
            </a:prstGeom>
            <a:solidFill>
              <a:srgbClr val="7F9670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800197" y="5962569"/>
              <a:ext cx="1316386" cy="415498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s-EC" sz="1050" dirty="0"/>
                <a:t>ÀREA DE FAJA DE </a:t>
              </a:r>
            </a:p>
            <a:p>
              <a:r>
                <a:rPr lang="es-EC" sz="1050" dirty="0"/>
                <a:t>QUEBRADA ABIERTA</a:t>
              </a:r>
              <a:endParaRPr lang="es-EC" sz="900" dirty="0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197075" y="5730098"/>
            <a:ext cx="11671511" cy="1086008"/>
            <a:chOff x="430307" y="5716019"/>
            <a:chExt cx="11671511" cy="1086008"/>
          </a:xfrm>
        </p:grpSpPr>
        <p:pic>
          <p:nvPicPr>
            <p:cNvPr id="26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6019"/>
              <a:ext cx="9183813" cy="1034693"/>
              <a:chOff x="2918005" y="5716019"/>
              <a:chExt cx="9183813" cy="1034693"/>
            </a:xfrm>
          </p:grpSpPr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61188" y="5716019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31" name="Forma libre 30"/>
          <p:cNvSpPr/>
          <p:nvPr/>
        </p:nvSpPr>
        <p:spPr>
          <a:xfrm>
            <a:off x="5032310" y="2786743"/>
            <a:ext cx="895739" cy="2027853"/>
          </a:xfrm>
          <a:custGeom>
            <a:avLst/>
            <a:gdLst>
              <a:gd name="connsiteX0" fmla="*/ 429208 w 895739"/>
              <a:gd name="connsiteY0" fmla="*/ 0 h 2027853"/>
              <a:gd name="connsiteX1" fmla="*/ 149290 w 895739"/>
              <a:gd name="connsiteY1" fmla="*/ 709126 h 2027853"/>
              <a:gd name="connsiteX2" fmla="*/ 24882 w 895739"/>
              <a:gd name="connsiteY2" fmla="*/ 653143 h 2027853"/>
              <a:gd name="connsiteX3" fmla="*/ 0 w 895739"/>
              <a:gd name="connsiteY3" fmla="*/ 1038808 h 2027853"/>
              <a:gd name="connsiteX4" fmla="*/ 174172 w 895739"/>
              <a:gd name="connsiteY4" fmla="*/ 1324947 h 2027853"/>
              <a:gd name="connsiteX5" fmla="*/ 230155 w 895739"/>
              <a:gd name="connsiteY5" fmla="*/ 1505339 h 2027853"/>
              <a:gd name="connsiteX6" fmla="*/ 279919 w 895739"/>
              <a:gd name="connsiteY6" fmla="*/ 1729273 h 2027853"/>
              <a:gd name="connsiteX7" fmla="*/ 497633 w 895739"/>
              <a:gd name="connsiteY7" fmla="*/ 2027853 h 2027853"/>
              <a:gd name="connsiteX8" fmla="*/ 895739 w 895739"/>
              <a:gd name="connsiteY8" fmla="*/ 1866122 h 2027853"/>
              <a:gd name="connsiteX9" fmla="*/ 833535 w 895739"/>
              <a:gd name="connsiteY9" fmla="*/ 1785257 h 2027853"/>
              <a:gd name="connsiteX10" fmla="*/ 777551 w 895739"/>
              <a:gd name="connsiteY10" fmla="*/ 1667069 h 2027853"/>
              <a:gd name="connsiteX11" fmla="*/ 734008 w 895739"/>
              <a:gd name="connsiteY11" fmla="*/ 1592424 h 2027853"/>
              <a:gd name="connsiteX12" fmla="*/ 653143 w 895739"/>
              <a:gd name="connsiteY12" fmla="*/ 1530220 h 2027853"/>
              <a:gd name="connsiteX13" fmla="*/ 584719 w 895739"/>
              <a:gd name="connsiteY13" fmla="*/ 1461796 h 2027853"/>
              <a:gd name="connsiteX14" fmla="*/ 553617 w 895739"/>
              <a:gd name="connsiteY14" fmla="*/ 1418253 h 2027853"/>
              <a:gd name="connsiteX15" fmla="*/ 510074 w 895739"/>
              <a:gd name="connsiteY15" fmla="*/ 1293845 h 2027853"/>
              <a:gd name="connsiteX16" fmla="*/ 466531 w 895739"/>
              <a:gd name="connsiteY16" fmla="*/ 1175657 h 2027853"/>
              <a:gd name="connsiteX17" fmla="*/ 435429 w 895739"/>
              <a:gd name="connsiteY17" fmla="*/ 1076130 h 2027853"/>
              <a:gd name="connsiteX18" fmla="*/ 422988 w 895739"/>
              <a:gd name="connsiteY18" fmla="*/ 951722 h 2027853"/>
              <a:gd name="connsiteX19" fmla="*/ 435429 w 895739"/>
              <a:gd name="connsiteY19" fmla="*/ 852196 h 2027853"/>
              <a:gd name="connsiteX20" fmla="*/ 441649 w 895739"/>
              <a:gd name="connsiteY20" fmla="*/ 777551 h 2027853"/>
              <a:gd name="connsiteX21" fmla="*/ 466531 w 895739"/>
              <a:gd name="connsiteY21" fmla="*/ 752669 h 2027853"/>
              <a:gd name="connsiteX22" fmla="*/ 491412 w 895739"/>
              <a:gd name="connsiteY22" fmla="*/ 727788 h 2027853"/>
              <a:gd name="connsiteX23" fmla="*/ 516294 w 895739"/>
              <a:gd name="connsiteY23" fmla="*/ 715347 h 2027853"/>
              <a:gd name="connsiteX24" fmla="*/ 622041 w 895739"/>
              <a:gd name="connsiteY24" fmla="*/ 279918 h 2027853"/>
              <a:gd name="connsiteX25" fmla="*/ 646923 w 895739"/>
              <a:gd name="connsiteY25" fmla="*/ 174171 h 2027853"/>
              <a:gd name="connsiteX26" fmla="*/ 640702 w 895739"/>
              <a:gd name="connsiteY26" fmla="*/ 111967 h 2027853"/>
              <a:gd name="connsiteX27" fmla="*/ 622041 w 895739"/>
              <a:gd name="connsiteY27" fmla="*/ 62204 h 2027853"/>
              <a:gd name="connsiteX28" fmla="*/ 590939 w 895739"/>
              <a:gd name="connsiteY28" fmla="*/ 18661 h 2027853"/>
              <a:gd name="connsiteX29" fmla="*/ 566057 w 895739"/>
              <a:gd name="connsiteY29" fmla="*/ 0 h 2027853"/>
              <a:gd name="connsiteX30" fmla="*/ 522514 w 895739"/>
              <a:gd name="connsiteY30" fmla="*/ 6220 h 2027853"/>
              <a:gd name="connsiteX31" fmla="*/ 485192 w 895739"/>
              <a:gd name="connsiteY31" fmla="*/ 12441 h 2027853"/>
              <a:gd name="connsiteX32" fmla="*/ 429208 w 895739"/>
              <a:gd name="connsiteY32" fmla="*/ 0 h 20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5739" h="2027853">
                <a:moveTo>
                  <a:pt x="429208" y="0"/>
                </a:moveTo>
                <a:lnTo>
                  <a:pt x="149290" y="709126"/>
                </a:lnTo>
                <a:lnTo>
                  <a:pt x="24882" y="653143"/>
                </a:lnTo>
                <a:lnTo>
                  <a:pt x="0" y="1038808"/>
                </a:lnTo>
                <a:lnTo>
                  <a:pt x="174172" y="1324947"/>
                </a:lnTo>
                <a:lnTo>
                  <a:pt x="230155" y="1505339"/>
                </a:lnTo>
                <a:lnTo>
                  <a:pt x="279919" y="1729273"/>
                </a:lnTo>
                <a:lnTo>
                  <a:pt x="497633" y="2027853"/>
                </a:lnTo>
                <a:lnTo>
                  <a:pt x="895739" y="1866122"/>
                </a:lnTo>
                <a:lnTo>
                  <a:pt x="833535" y="1785257"/>
                </a:lnTo>
                <a:lnTo>
                  <a:pt x="777551" y="1667069"/>
                </a:lnTo>
                <a:lnTo>
                  <a:pt x="734008" y="1592424"/>
                </a:lnTo>
                <a:lnTo>
                  <a:pt x="653143" y="1530220"/>
                </a:lnTo>
                <a:lnTo>
                  <a:pt x="584719" y="1461796"/>
                </a:lnTo>
                <a:lnTo>
                  <a:pt x="553617" y="1418253"/>
                </a:lnTo>
                <a:lnTo>
                  <a:pt x="510074" y="1293845"/>
                </a:lnTo>
                <a:lnTo>
                  <a:pt x="466531" y="1175657"/>
                </a:lnTo>
                <a:lnTo>
                  <a:pt x="435429" y="1076130"/>
                </a:lnTo>
                <a:lnTo>
                  <a:pt x="422988" y="951722"/>
                </a:lnTo>
                <a:lnTo>
                  <a:pt x="435429" y="852196"/>
                </a:lnTo>
                <a:lnTo>
                  <a:pt x="441649" y="777551"/>
                </a:lnTo>
                <a:lnTo>
                  <a:pt x="466531" y="752669"/>
                </a:lnTo>
                <a:lnTo>
                  <a:pt x="491412" y="727788"/>
                </a:lnTo>
                <a:lnTo>
                  <a:pt x="516294" y="715347"/>
                </a:lnTo>
                <a:lnTo>
                  <a:pt x="622041" y="279918"/>
                </a:lnTo>
                <a:lnTo>
                  <a:pt x="646923" y="174171"/>
                </a:lnTo>
                <a:lnTo>
                  <a:pt x="640702" y="111967"/>
                </a:lnTo>
                <a:lnTo>
                  <a:pt x="622041" y="62204"/>
                </a:lnTo>
                <a:lnTo>
                  <a:pt x="590939" y="18661"/>
                </a:lnTo>
                <a:lnTo>
                  <a:pt x="566057" y="0"/>
                </a:lnTo>
                <a:lnTo>
                  <a:pt x="522514" y="6220"/>
                </a:lnTo>
                <a:lnTo>
                  <a:pt x="485192" y="12441"/>
                </a:lnTo>
                <a:lnTo>
                  <a:pt x="429208" y="0"/>
                </a:lnTo>
                <a:close/>
              </a:path>
            </a:pathLst>
          </a:custGeom>
          <a:solidFill>
            <a:srgbClr val="A9C0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56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199648" y="1288621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EXCEPCIÓN:</a:t>
            </a: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68244"/>
              </p:ext>
            </p:extLst>
          </p:nvPr>
        </p:nvGraphicFramePr>
        <p:xfrm>
          <a:off x="333502" y="1984045"/>
          <a:ext cx="2911308" cy="3144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2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442,72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789156" y="75652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COMITÉ PROMEJORAS DEL BARRIO “BUENOS AIRES BAJO”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499991" y="543637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ISISRO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FC461E5-86A2-45C5-AE28-5EC5CDE92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" t="13350" b="12889"/>
          <a:stretch/>
        </p:blipFill>
        <p:spPr>
          <a:xfrm>
            <a:off x="5093179" y="2077918"/>
            <a:ext cx="6993385" cy="3100537"/>
          </a:xfrm>
          <a:prstGeom prst="rect">
            <a:avLst/>
          </a:prstGeom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618962"/>
              </p:ext>
            </p:extLst>
          </p:nvPr>
        </p:nvGraphicFramePr>
        <p:xfrm>
          <a:off x="3450655" y="4430146"/>
          <a:ext cx="1542114" cy="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s-EC" sz="2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1992"/>
            <a:ext cx="11671511" cy="1086008"/>
            <a:chOff x="430307" y="5716019"/>
            <a:chExt cx="11671511" cy="1086008"/>
          </a:xfrm>
        </p:grpSpPr>
        <p:pic>
          <p:nvPicPr>
            <p:cNvPr id="13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6019"/>
              <a:ext cx="9183813" cy="1034693"/>
              <a:chOff x="2918005" y="5716019"/>
              <a:chExt cx="9183813" cy="1034693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61188" y="5716019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496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68243" y="1211974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PMDOT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789156" y="75652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COMITÉ PROMEJORAS DEL BARRIO “BUENOS AIRES BAJO”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499991" y="543637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ISISRO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90B950A-E1DA-4076-9694-13F9FE14E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" t="13350" b="12889"/>
          <a:stretch/>
        </p:blipFill>
        <p:spPr>
          <a:xfrm>
            <a:off x="6499922" y="2710288"/>
            <a:ext cx="5692078" cy="25235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1771" t="27210" r="30903" b="18760"/>
          <a:stretch/>
        </p:blipFill>
        <p:spPr>
          <a:xfrm>
            <a:off x="159558" y="1845979"/>
            <a:ext cx="6237123" cy="4222259"/>
          </a:xfrm>
          <a:prstGeom prst="rect">
            <a:avLst/>
          </a:prstGeom>
        </p:spPr>
      </p:pic>
      <p:sp>
        <p:nvSpPr>
          <p:cNvPr id="9" name="Forma libre 8"/>
          <p:cNvSpPr/>
          <p:nvPr/>
        </p:nvSpPr>
        <p:spPr>
          <a:xfrm>
            <a:off x="3276600" y="1917700"/>
            <a:ext cx="990600" cy="2400300"/>
          </a:xfrm>
          <a:custGeom>
            <a:avLst/>
            <a:gdLst>
              <a:gd name="connsiteX0" fmla="*/ 0 w 990600"/>
              <a:gd name="connsiteY0" fmla="*/ 2260600 h 2400300"/>
              <a:gd name="connsiteX1" fmla="*/ 139700 w 990600"/>
              <a:gd name="connsiteY1" fmla="*/ 2374900 h 2400300"/>
              <a:gd name="connsiteX2" fmla="*/ 203200 w 990600"/>
              <a:gd name="connsiteY2" fmla="*/ 2400300 h 2400300"/>
              <a:gd name="connsiteX3" fmla="*/ 355600 w 990600"/>
              <a:gd name="connsiteY3" fmla="*/ 2006600 h 2400300"/>
              <a:gd name="connsiteX4" fmla="*/ 495300 w 990600"/>
              <a:gd name="connsiteY4" fmla="*/ 1625600 h 2400300"/>
              <a:gd name="connsiteX5" fmla="*/ 635000 w 990600"/>
              <a:gd name="connsiteY5" fmla="*/ 1409700 h 2400300"/>
              <a:gd name="connsiteX6" fmla="*/ 698500 w 990600"/>
              <a:gd name="connsiteY6" fmla="*/ 1295400 h 2400300"/>
              <a:gd name="connsiteX7" fmla="*/ 863600 w 990600"/>
              <a:gd name="connsiteY7" fmla="*/ 1257300 h 2400300"/>
              <a:gd name="connsiteX8" fmla="*/ 990600 w 990600"/>
              <a:gd name="connsiteY8" fmla="*/ 1231900 h 2400300"/>
              <a:gd name="connsiteX9" fmla="*/ 990600 w 990600"/>
              <a:gd name="connsiteY9" fmla="*/ 1181100 h 2400300"/>
              <a:gd name="connsiteX10" fmla="*/ 711200 w 990600"/>
              <a:gd name="connsiteY10" fmla="*/ 1168400 h 2400300"/>
              <a:gd name="connsiteX11" fmla="*/ 558800 w 990600"/>
              <a:gd name="connsiteY11" fmla="*/ 1155700 h 2400300"/>
              <a:gd name="connsiteX12" fmla="*/ 508000 w 990600"/>
              <a:gd name="connsiteY12" fmla="*/ 1003300 h 2400300"/>
              <a:gd name="connsiteX13" fmla="*/ 469900 w 990600"/>
              <a:gd name="connsiteY13" fmla="*/ 749300 h 2400300"/>
              <a:gd name="connsiteX14" fmla="*/ 546100 w 990600"/>
              <a:gd name="connsiteY14" fmla="*/ 457200 h 2400300"/>
              <a:gd name="connsiteX15" fmla="*/ 571500 w 990600"/>
              <a:gd name="connsiteY15" fmla="*/ 203200 h 2400300"/>
              <a:gd name="connsiteX16" fmla="*/ 546100 w 990600"/>
              <a:gd name="connsiteY16" fmla="*/ 12700 h 2400300"/>
              <a:gd name="connsiteX17" fmla="*/ 342900 w 990600"/>
              <a:gd name="connsiteY17" fmla="*/ 0 h 2400300"/>
              <a:gd name="connsiteX18" fmla="*/ 330200 w 990600"/>
              <a:gd name="connsiteY18" fmla="*/ 254000 h 2400300"/>
              <a:gd name="connsiteX19" fmla="*/ 292100 w 990600"/>
              <a:gd name="connsiteY19" fmla="*/ 584200 h 2400300"/>
              <a:gd name="connsiteX20" fmla="*/ 279400 w 990600"/>
              <a:gd name="connsiteY20" fmla="*/ 800100 h 2400300"/>
              <a:gd name="connsiteX21" fmla="*/ 317500 w 990600"/>
              <a:gd name="connsiteY21" fmla="*/ 952500 h 2400300"/>
              <a:gd name="connsiteX22" fmla="*/ 393700 w 990600"/>
              <a:gd name="connsiteY22" fmla="*/ 1130300 h 2400300"/>
              <a:gd name="connsiteX23" fmla="*/ 431800 w 990600"/>
              <a:gd name="connsiteY23" fmla="*/ 1231900 h 2400300"/>
              <a:gd name="connsiteX24" fmla="*/ 419100 w 990600"/>
              <a:gd name="connsiteY24" fmla="*/ 1270000 h 2400300"/>
              <a:gd name="connsiteX25" fmla="*/ 317500 w 990600"/>
              <a:gd name="connsiteY25" fmla="*/ 1473200 h 2400300"/>
              <a:gd name="connsiteX26" fmla="*/ 228600 w 990600"/>
              <a:gd name="connsiteY26" fmla="*/ 1651000 h 2400300"/>
              <a:gd name="connsiteX27" fmla="*/ 152400 w 990600"/>
              <a:gd name="connsiteY27" fmla="*/ 1854200 h 2400300"/>
              <a:gd name="connsiteX28" fmla="*/ 76200 w 990600"/>
              <a:gd name="connsiteY28" fmla="*/ 2108200 h 2400300"/>
              <a:gd name="connsiteX29" fmla="*/ 0 w 990600"/>
              <a:gd name="connsiteY29" fmla="*/ 22606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90600" h="2400300">
                <a:moveTo>
                  <a:pt x="0" y="2260600"/>
                </a:moveTo>
                <a:lnTo>
                  <a:pt x="139700" y="2374900"/>
                </a:lnTo>
                <a:lnTo>
                  <a:pt x="203200" y="2400300"/>
                </a:lnTo>
                <a:lnTo>
                  <a:pt x="355600" y="2006600"/>
                </a:lnTo>
                <a:lnTo>
                  <a:pt x="495300" y="1625600"/>
                </a:lnTo>
                <a:lnTo>
                  <a:pt x="635000" y="1409700"/>
                </a:lnTo>
                <a:lnTo>
                  <a:pt x="698500" y="1295400"/>
                </a:lnTo>
                <a:lnTo>
                  <a:pt x="863600" y="1257300"/>
                </a:lnTo>
                <a:lnTo>
                  <a:pt x="990600" y="1231900"/>
                </a:lnTo>
                <a:lnTo>
                  <a:pt x="990600" y="1181100"/>
                </a:lnTo>
                <a:lnTo>
                  <a:pt x="711200" y="1168400"/>
                </a:lnTo>
                <a:lnTo>
                  <a:pt x="558800" y="1155700"/>
                </a:lnTo>
                <a:lnTo>
                  <a:pt x="508000" y="1003300"/>
                </a:lnTo>
                <a:lnTo>
                  <a:pt x="469900" y="749300"/>
                </a:lnTo>
                <a:lnTo>
                  <a:pt x="546100" y="457200"/>
                </a:lnTo>
                <a:lnTo>
                  <a:pt x="571500" y="203200"/>
                </a:lnTo>
                <a:lnTo>
                  <a:pt x="546100" y="12700"/>
                </a:lnTo>
                <a:lnTo>
                  <a:pt x="342900" y="0"/>
                </a:lnTo>
                <a:lnTo>
                  <a:pt x="330200" y="254000"/>
                </a:lnTo>
                <a:lnTo>
                  <a:pt x="292100" y="584200"/>
                </a:lnTo>
                <a:lnTo>
                  <a:pt x="279400" y="800100"/>
                </a:lnTo>
                <a:lnTo>
                  <a:pt x="317500" y="952500"/>
                </a:lnTo>
                <a:lnTo>
                  <a:pt x="393700" y="1130300"/>
                </a:lnTo>
                <a:lnTo>
                  <a:pt x="431800" y="1231900"/>
                </a:lnTo>
                <a:lnTo>
                  <a:pt x="419100" y="1270000"/>
                </a:lnTo>
                <a:lnTo>
                  <a:pt x="317500" y="1473200"/>
                </a:lnTo>
                <a:lnTo>
                  <a:pt x="228600" y="1651000"/>
                </a:lnTo>
                <a:lnTo>
                  <a:pt x="152400" y="1854200"/>
                </a:lnTo>
                <a:lnTo>
                  <a:pt x="76200" y="2108200"/>
                </a:lnTo>
                <a:lnTo>
                  <a:pt x="0" y="2260600"/>
                </a:lnTo>
                <a:close/>
              </a:path>
            </a:pathLst>
          </a:custGeom>
          <a:solidFill>
            <a:srgbClr val="FF33CC"/>
          </a:solidFill>
          <a:ln w="190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Conector angular 4"/>
          <p:cNvCxnSpPr/>
          <p:nvPr/>
        </p:nvCxnSpPr>
        <p:spPr>
          <a:xfrm rot="10800000">
            <a:off x="3857862" y="3423143"/>
            <a:ext cx="2232905" cy="623395"/>
          </a:xfrm>
          <a:prstGeom prst="bentConnector3">
            <a:avLst>
              <a:gd name="adj1" fmla="val 5755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4771115" y="3411179"/>
            <a:ext cx="1711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rgbClr val="002060"/>
                </a:solidFill>
              </a:rPr>
              <a:t>AHHYC BUENOS</a:t>
            </a:r>
          </a:p>
          <a:p>
            <a:r>
              <a:rPr lang="es-EC" b="1" dirty="0">
                <a:solidFill>
                  <a:srgbClr val="002060"/>
                </a:solidFill>
              </a:rPr>
              <a:t> AIRES BAJO</a:t>
            </a:r>
          </a:p>
        </p:txBody>
      </p:sp>
      <p:sp>
        <p:nvSpPr>
          <p:cNvPr id="10" name="Elipse 9"/>
          <p:cNvSpPr/>
          <p:nvPr/>
        </p:nvSpPr>
        <p:spPr>
          <a:xfrm>
            <a:off x="2772685" y="2606882"/>
            <a:ext cx="1697715" cy="1711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1992"/>
            <a:ext cx="11671511" cy="1086008"/>
            <a:chOff x="430307" y="5716019"/>
            <a:chExt cx="11671511" cy="1086008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6019"/>
              <a:ext cx="9183813" cy="1034693"/>
              <a:chOff x="2918005" y="5716019"/>
              <a:chExt cx="9183813" cy="1034693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61188" y="5716019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36960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561</Words>
  <Application>Microsoft Macintosh PowerPoint</Application>
  <PresentationFormat>Panorámica</PresentationFormat>
  <Paragraphs>129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Bambino-Bold</vt:lpstr>
      <vt:lpstr>Calibri</vt:lpstr>
      <vt:lpstr>Calibri Light</vt:lpstr>
      <vt:lpstr>Century Gothic</vt:lpstr>
      <vt:lpstr>Prequel Demo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Rogelio Echeverría Morales</cp:lastModifiedBy>
  <cp:revision>71</cp:revision>
  <cp:lastPrinted>2021-06-11T16:57:24Z</cp:lastPrinted>
  <dcterms:created xsi:type="dcterms:W3CDTF">2019-12-04T23:35:16Z</dcterms:created>
  <dcterms:modified xsi:type="dcterms:W3CDTF">2022-01-04T15:25:17Z</dcterms:modified>
</cp:coreProperties>
</file>