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84" r:id="rId3"/>
    <p:sldId id="279" r:id="rId4"/>
    <p:sldId id="285" r:id="rId5"/>
    <p:sldId id="286" r:id="rId6"/>
    <p:sldId id="278" r:id="rId7"/>
    <p:sldId id="288" r:id="rId8"/>
  </p:sldIdLst>
  <p:sldSz cx="12192000" cy="6858000"/>
  <p:notesSz cx="9236075" cy="7010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E699"/>
    <a:srgbClr val="92D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91" autoAdjust="0"/>
    <p:restoredTop sz="99811" autoAdjust="0"/>
  </p:normalViewPr>
  <p:slideViewPr>
    <p:cSldViewPr snapToGrid="0" snapToObjects="1">
      <p:cViewPr varScale="1">
        <p:scale>
          <a:sx n="115" d="100"/>
          <a:sy n="115" d="100"/>
        </p:scale>
        <p:origin x="10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30613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A6821-8AE0-4BB4-B0EF-E3E0A0B590D4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30613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2DEBC-392A-429A-9CBC-2E386B4A24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30613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1ABE-E3E5-46AA-B6F6-7545B409E363}" type="datetimeFigureOut">
              <a:rPr lang="es-EC" smtClean="0"/>
              <a:t>3/1/2022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3180" y="3329746"/>
            <a:ext cx="7389722" cy="31548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30613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8ABF-3C4A-4BF0-BF7E-67B9225E39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20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03/01/2022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03/01/2022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03/01/2022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03/01/2022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03/01/2022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03/01/2022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03/01/2022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03/01/2022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03/01/2022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03/01/2022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03/01/2022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03/01/2022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58AAECAC-E284-4218-BEC8-4ABDD2CA6B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930" y="602063"/>
            <a:ext cx="5656496" cy="5653874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6B8AD19-0AD6-4DA2-84BA-39F4FE956B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986A9B3-D57B-48A2-9F79-CCA4B1BDDA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2C75230-2FE9-483F-B359-EF8CAD105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9AF44A1-C26F-413C-92A3-E74E34F7B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6F02402-9351-4DC9-BF52-41326FC6DB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5B44EFE-ADA5-46CC-A87D-705C35A1D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6C02E33-0B1F-4224-B01F-C4CD72BB07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063AD62-229B-4A24-B226-06A45CBD4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306C49C-EB3D-40BF-863D-169FEE792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DB3087D-CA2E-443B-97B4-4875066ED3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EB80D90-EBD4-4D7C-863C-8EE490E5F8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993F9B5-99F7-41C2-9640-81B3F78EFA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F8E50B6-7195-4AB8-9C77-D3179B8560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6638E6F-6BCB-4360-A0FF-4A4C364899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F2321563-E21F-4A60-A825-868F1B1326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FF7FBE3-A8E1-4C11-BAD2-CF183569EB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D48BBD77-AFE5-49B8-8E27-16ACE7EFFC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685B6EA3-3A1E-4B3A-8F8B-F9E84E7FAC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C81F8A06-84FC-423F-85F4-4D3C9436D6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1DBF3FC5-34E8-4F85-A09E-44CAE8E3AF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0A22EE0-55E5-4639-9B7A-C94DB52F0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B0378B47-947A-4172-B779-FEB50E84A7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379DA4E0-8932-45AD-BF69-9817680D6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D2651776-07DD-4BC1-9EFE-EC6F156CC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13EE069-DF35-478A-8FAE-DE598285BD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313B65AC-3E6C-4AB6-A14F-BD21F30363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158C5533-963F-481B-B460-A95F9D3678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CA15D15-43E2-4AA6-A78E-9FF87C0B3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71DEF093-B8E9-45A5-9D82-839017026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46B2F35-F19B-4085-AADE-4E712316F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0477E39-CB8B-491D-9647-BF5EA206E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817B950A-1C7C-444A-92F6-CCFCD2728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290950C-5753-4B2A-A918-C563D42B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25427B8-DAED-4C56-B143-72395AE28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C50A5A62-6E65-43D0-A027-014B1FB18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41C1A397-C2B9-4029-8A66-61E04A4459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44B091D9-FBFB-4180-B5DB-8CA6C9317C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F0167FB2-5DE4-46C8-B953-8E10728A4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DFBEDFB1-9B70-43A5-93D4-3BEC2239F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1D188D44-1827-483D-8C7C-5AAAD077A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48154DF8-97D8-4BC7-99CF-B89F9F60D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45E8A32E-8264-4049-92CC-614F261E5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13D1A5FC-4014-42DB-8FD1-C38C58C57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ED5F3EDA-852A-49A4-B1DC-86B117F69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9" name="Marcador de posición de imagen 59">
            <a:extLst>
              <a:ext uri="{FF2B5EF4-FFF2-40B4-BE49-F238E27FC236}">
                <a16:creationId xmlns:a16="http://schemas.microsoft.com/office/drawing/2014/main" id="{C7E084A5-859A-4288-B589-8F10BB365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0" name="TextBox 19">
            <a:extLst>
              <a:ext uri="{FF2B5EF4-FFF2-40B4-BE49-F238E27FC236}">
                <a16:creationId xmlns:a16="http://schemas.microsoft.com/office/drawing/2014/main" id="{6F18E3FC-7B18-4171-BCD5-D6F344C9481C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E9740B7A-055A-4707-BCD2-522F9121DA94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52" name="Google Shape;92;p1">
              <a:extLst>
                <a:ext uri="{FF2B5EF4-FFF2-40B4-BE49-F238E27FC236}">
                  <a16:creationId xmlns:a16="http://schemas.microsoft.com/office/drawing/2014/main" id="{03BDE5D7-D585-4F03-BDAB-7B4C305E91F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849608F3-7F3C-4D44-85AE-FDA9BBDB41AF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54" name="TextBox 19">
                <a:extLst>
                  <a:ext uri="{FF2B5EF4-FFF2-40B4-BE49-F238E27FC236}">
                    <a16:creationId xmlns:a16="http://schemas.microsoft.com/office/drawing/2014/main" id="{E86623E9-7FF6-4BAF-B35C-3277A169265C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55" name="Imagen 54">
                <a:extLst>
                  <a:ext uri="{FF2B5EF4-FFF2-40B4-BE49-F238E27FC236}">
                    <a16:creationId xmlns:a16="http://schemas.microsoft.com/office/drawing/2014/main" id="{D0CA5C4B-E9E1-44D9-97F8-4B85A75FB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077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144672" y="1063748"/>
            <a:ext cx="1031707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4800" b="1" dirty="0" smtClean="0">
                <a:solidFill>
                  <a:srgbClr val="0070C0"/>
                </a:solidFill>
              </a:rPr>
              <a:t>BARRIO “ALGARROBOS DE LANDAZURI”</a:t>
            </a:r>
            <a:endParaRPr lang="es-ES" sz="4800" b="1" dirty="0">
              <a:solidFill>
                <a:srgbClr val="0070C0"/>
              </a:solidFill>
            </a:endParaRPr>
          </a:p>
          <a:p>
            <a:pPr algn="ctr"/>
            <a:endParaRPr lang="es-ES_tradnl" sz="2800" b="1" dirty="0">
              <a:solidFill>
                <a:srgbClr val="C00000"/>
              </a:solidFill>
            </a:endParaRPr>
          </a:p>
          <a:p>
            <a:pPr algn="ctr"/>
            <a:r>
              <a:rPr lang="es-EC" sz="2800" b="1" dirty="0">
                <a:solidFill>
                  <a:srgbClr val="C00000"/>
                </a:solidFill>
              </a:rPr>
              <a:t>PARROQUIA CALDERÓN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9740B7A-055A-4707-BCD2-522F9121DA94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:a16="http://schemas.microsoft.com/office/drawing/2014/main" id="{03BDE5D7-D585-4F03-BDAB-7B4C305E91F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849608F3-7F3C-4D44-85AE-FDA9BBDB41AF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id="{E86623E9-7FF6-4BAF-B35C-3277A169265C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D0CA5C4B-E9E1-44D9-97F8-4B85A75FB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57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BARRIO “ALGARROBOS DE LANDAZURI”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592503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aphicFrame>
        <p:nvGraphicFramePr>
          <p:cNvPr id="18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720216"/>
              </p:ext>
            </p:extLst>
          </p:nvPr>
        </p:nvGraphicFramePr>
        <p:xfrm>
          <a:off x="6159388" y="5465996"/>
          <a:ext cx="2894378" cy="10790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20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1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a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Ejecutadas: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Ejecutadas: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s-E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059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</a:t>
                      </a: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  <a:endParaRPr kumimoji="0" lang="es-E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CuadroTexto 24"/>
          <p:cNvSpPr txBox="1"/>
          <p:nvPr/>
        </p:nvSpPr>
        <p:spPr>
          <a:xfrm>
            <a:off x="252562" y="789106"/>
            <a:ext cx="876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INFORMACIÓN DEL ASENTAMIENTO</a:t>
            </a:r>
          </a:p>
        </p:txBody>
      </p:sp>
      <p:graphicFrame>
        <p:nvGraphicFramePr>
          <p:cNvPr id="22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796767"/>
              </p:ext>
            </p:extLst>
          </p:nvPr>
        </p:nvGraphicFramePr>
        <p:xfrm>
          <a:off x="347156" y="1190662"/>
          <a:ext cx="5656171" cy="535442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3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 ACTUAL:</a:t>
                      </a:r>
                    </a:p>
                  </a:txBody>
                  <a:tcPr marL="91419" marR="91419" marT="45711" marB="4571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95 %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Hab. 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9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D4(D303-80)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9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 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4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9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(RU2) Residencial Urbano 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9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 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933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Nº I-0024-EAH-ST-DMGR-2021 de fecha 20 de abril de 2021 : “</a:t>
                      </a:r>
                      <a:r>
                        <a:rPr kumimoji="0" lang="es-EC" sz="8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proceso  de regularización de tierras  se considera el nivel de riesgos frente a movimientos en masa, ya que representan el fenómeno más importante para la posible pérdida del terreno, en tal virtud se considera que: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es-EC" sz="8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es-EC" sz="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Movimientos en masa: </a:t>
                      </a:r>
                      <a:r>
                        <a:rPr kumimoji="0" lang="es-EC" sz="8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AHHYC “Algarrobos de en general presenta un </a:t>
                      </a:r>
                      <a:r>
                        <a:rPr kumimoji="0" lang="es-EC" sz="800" b="1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</a:t>
                      </a:r>
                      <a:r>
                        <a:rPr kumimoji="0" lang="es-EC" sz="800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8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lotes frente a deslizamientos .”</a:t>
                      </a:r>
                      <a:endParaRPr kumimoji="0" lang="es-EC" sz="80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4.776,20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afectación vial: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920,80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84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terreno(Área Total)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5.697,00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UERB-AZCA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9" name="Picture 2" descr="C:\Users\mejaram\Desktop\NOR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295" y="746257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4628" y="3793631"/>
            <a:ext cx="2748582" cy="202445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387" y="1218988"/>
            <a:ext cx="2855165" cy="211354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/>
          <a:srcRect l="29699" r="15176" b="3849"/>
          <a:stretch/>
        </p:blipFill>
        <p:spPr>
          <a:xfrm>
            <a:off x="6159387" y="3417278"/>
            <a:ext cx="2855165" cy="193264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/>
          <a:srcRect l="36655" t="28685" r="29420" b="16465"/>
          <a:stretch/>
        </p:blipFill>
        <p:spPr>
          <a:xfrm>
            <a:off x="9137491" y="1202790"/>
            <a:ext cx="2765719" cy="2525223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E9740B7A-055A-4707-BCD2-522F9121DA94}"/>
              </a:ext>
            </a:extLst>
          </p:cNvPr>
          <p:cNvGrpSpPr/>
          <p:nvPr/>
        </p:nvGrpSpPr>
        <p:grpSpPr>
          <a:xfrm>
            <a:off x="430307" y="5608583"/>
            <a:ext cx="11635799" cy="1372114"/>
            <a:chOff x="430307" y="5429913"/>
            <a:chExt cx="11635799" cy="1372114"/>
          </a:xfrm>
        </p:grpSpPr>
        <p:pic>
          <p:nvPicPr>
            <p:cNvPr id="20" name="Google Shape;92;p1">
              <a:extLst>
                <a:ext uri="{FF2B5EF4-FFF2-40B4-BE49-F238E27FC236}">
                  <a16:creationId xmlns:a16="http://schemas.microsoft.com/office/drawing/2014/main" id="{03BDE5D7-D585-4F03-BDAB-7B4C305E91F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849608F3-7F3C-4D44-85AE-FDA9BBDB41AF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id="{E86623E9-7FF6-4BAF-B35C-3277A169265C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D0CA5C4B-E9E1-44D9-97F8-4B85A75FB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3416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24"/>
          <p:cNvSpPr txBox="1"/>
          <p:nvPr/>
        </p:nvSpPr>
        <p:spPr>
          <a:xfrm>
            <a:off x="349181" y="964071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9335069" y="1419367"/>
            <a:ext cx="450376" cy="27295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9335069" y="1844722"/>
            <a:ext cx="450376" cy="2729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9335069" y="2331129"/>
            <a:ext cx="4503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uadroTexto 16"/>
          <p:cNvSpPr txBox="1"/>
          <p:nvPr/>
        </p:nvSpPr>
        <p:spPr>
          <a:xfrm>
            <a:off x="9789701" y="1424414"/>
            <a:ext cx="1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1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ASENTAMIENTO</a:t>
            </a:r>
          </a:p>
        </p:txBody>
      </p:sp>
      <p:sp>
        <p:nvSpPr>
          <p:cNvPr id="27" name="CuadroTexto 16"/>
          <p:cNvSpPr txBox="1"/>
          <p:nvPr/>
        </p:nvSpPr>
        <p:spPr>
          <a:xfrm>
            <a:off x="9785444" y="1758544"/>
            <a:ext cx="17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ESTADIO </a:t>
            </a:r>
            <a:r>
              <a:rPr lang="es-ES" sz="105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LANDAZURI</a:t>
            </a:r>
            <a:endParaRPr lang="es-ES" sz="105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" name="CuadroTexto 16"/>
          <p:cNvSpPr txBox="1"/>
          <p:nvPr/>
        </p:nvSpPr>
        <p:spPr>
          <a:xfrm>
            <a:off x="9785445" y="2225717"/>
            <a:ext cx="17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DISTANCIA </a:t>
            </a:r>
            <a:r>
              <a:rPr lang="es-ES" sz="105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200m</a:t>
            </a:r>
            <a:endParaRPr lang="es-ES" sz="105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8718732" y="5742971"/>
            <a:ext cx="18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7" name="16 CuadroTexto"/>
          <p:cNvSpPr txBox="1"/>
          <p:nvPr/>
        </p:nvSpPr>
        <p:spPr>
          <a:xfrm rot="2162206">
            <a:off x="6744660" y="5548573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>
                <a:solidFill>
                  <a:schemeClr val="bg1"/>
                </a:solidFill>
              </a:rPr>
              <a:t>200m</a:t>
            </a:r>
          </a:p>
        </p:txBody>
      </p:sp>
      <p:sp>
        <p:nvSpPr>
          <p:cNvPr id="22" name="CuadroTexto 7"/>
          <p:cNvSpPr txBox="1"/>
          <p:nvPr/>
        </p:nvSpPr>
        <p:spPr>
          <a:xfrm>
            <a:off x="2905559" y="487440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pic>
        <p:nvPicPr>
          <p:cNvPr id="31" name="Picture 2" descr="C:\Users\mejaram\Desktop\NO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56" y="1028451"/>
            <a:ext cx="390916" cy="3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5391" t="29058" r="6137" b="15532"/>
          <a:stretch/>
        </p:blipFill>
        <p:spPr>
          <a:xfrm>
            <a:off x="919036" y="1827827"/>
            <a:ext cx="7574508" cy="4053386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BARRIO “ALGARROBOS DE LANDAZURI”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9740B7A-055A-4707-BCD2-522F9121DA94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20" name="Google Shape;92;p1">
              <a:extLst>
                <a:ext uri="{FF2B5EF4-FFF2-40B4-BE49-F238E27FC236}">
                  <a16:creationId xmlns:a16="http://schemas.microsoft.com/office/drawing/2014/main" id="{03BDE5D7-D585-4F03-BDAB-7B4C305E91F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849608F3-7F3C-4D44-85AE-FDA9BBDB41AF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6" name="TextBox 19">
                <a:extLst>
                  <a:ext uri="{FF2B5EF4-FFF2-40B4-BE49-F238E27FC236}">
                    <a16:creationId xmlns:a16="http://schemas.microsoft.com/office/drawing/2014/main" id="{E86623E9-7FF6-4BAF-B35C-3277A169265C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9" name="Imagen 28">
                <a:extLst>
                  <a:ext uri="{FF2B5EF4-FFF2-40B4-BE49-F238E27FC236}">
                    <a16:creationId xmlns:a16="http://schemas.microsoft.com/office/drawing/2014/main" id="{D0CA5C4B-E9E1-44D9-97F8-4B85A75FB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7398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3D9E98FA-A1E4-47A9-A4E8-E12145F4E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7" r="9203"/>
          <a:stretch/>
        </p:blipFill>
        <p:spPr>
          <a:xfrm rot="16200000">
            <a:off x="4047252" y="904570"/>
            <a:ext cx="5749085" cy="5468141"/>
          </a:xfrm>
          <a:prstGeom prst="rect">
            <a:avLst/>
          </a:prstGeom>
        </p:spPr>
      </p:pic>
      <p:sp>
        <p:nvSpPr>
          <p:cNvPr id="11" name="CuadroTexto 7"/>
          <p:cNvSpPr txBox="1"/>
          <p:nvPr/>
        </p:nvSpPr>
        <p:spPr>
          <a:xfrm>
            <a:off x="287383" y="985761"/>
            <a:ext cx="388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PLANO DEL ASENTAMIENTO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4054" y="1695450"/>
            <a:ext cx="504825" cy="228600"/>
          </a:xfrm>
          <a:prstGeom prst="rect">
            <a:avLst/>
          </a:prstGeom>
          <a:noFill/>
          <a:ln w="29845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"/>
          <p:cNvSpPr/>
          <p:nvPr/>
        </p:nvSpPr>
        <p:spPr>
          <a:xfrm>
            <a:off x="294052" y="2095500"/>
            <a:ext cx="504825" cy="2286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6"/>
          <p:cNvSpPr txBox="1"/>
          <p:nvPr/>
        </p:nvSpPr>
        <p:spPr>
          <a:xfrm>
            <a:off x="807345" y="1669572"/>
            <a:ext cx="179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MACRO-LOTE </a:t>
            </a:r>
          </a:p>
        </p:txBody>
      </p:sp>
      <p:sp>
        <p:nvSpPr>
          <p:cNvPr id="21" name="CuadroTexto 16"/>
          <p:cNvSpPr txBox="1"/>
          <p:nvPr/>
        </p:nvSpPr>
        <p:spPr>
          <a:xfrm>
            <a:off x="781467" y="2060706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CALLE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S2 SARA YURAK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20" name="Forma libre: forma 4">
            <a:extLst>
              <a:ext uri="{FF2B5EF4-FFF2-40B4-BE49-F238E27FC236}">
                <a16:creationId xmlns:a16="http://schemas.microsoft.com/office/drawing/2014/main" id="{3767ADA8-0F80-4353-A203-E2F4FD9A8D14}"/>
              </a:ext>
            </a:extLst>
          </p:cNvPr>
          <p:cNvSpPr/>
          <p:nvPr/>
        </p:nvSpPr>
        <p:spPr>
          <a:xfrm>
            <a:off x="5375843" y="1846018"/>
            <a:ext cx="2849525" cy="3902149"/>
          </a:xfrm>
          <a:custGeom>
            <a:avLst/>
            <a:gdLst>
              <a:gd name="connsiteX0" fmla="*/ 2456121 w 2849525"/>
              <a:gd name="connsiteY0" fmla="*/ 0 h 3902149"/>
              <a:gd name="connsiteX1" fmla="*/ 2424223 w 2849525"/>
              <a:gd name="connsiteY1" fmla="*/ 127590 h 3902149"/>
              <a:gd name="connsiteX2" fmla="*/ 1414130 w 2849525"/>
              <a:gd name="connsiteY2" fmla="*/ 1658679 h 3902149"/>
              <a:gd name="connsiteX3" fmla="*/ 457200 w 2849525"/>
              <a:gd name="connsiteY3" fmla="*/ 3083442 h 3902149"/>
              <a:gd name="connsiteX4" fmla="*/ 435935 w 2849525"/>
              <a:gd name="connsiteY4" fmla="*/ 3147237 h 3902149"/>
              <a:gd name="connsiteX5" fmla="*/ 361507 w 2849525"/>
              <a:gd name="connsiteY5" fmla="*/ 3189767 h 3902149"/>
              <a:gd name="connsiteX6" fmla="*/ 180753 w 2849525"/>
              <a:gd name="connsiteY6" fmla="*/ 3274828 h 3902149"/>
              <a:gd name="connsiteX7" fmla="*/ 74428 w 2849525"/>
              <a:gd name="connsiteY7" fmla="*/ 3349256 h 3902149"/>
              <a:gd name="connsiteX8" fmla="*/ 10632 w 2849525"/>
              <a:gd name="connsiteY8" fmla="*/ 3434316 h 3902149"/>
              <a:gd name="connsiteX9" fmla="*/ 0 w 2849525"/>
              <a:gd name="connsiteY9" fmla="*/ 3593804 h 3902149"/>
              <a:gd name="connsiteX10" fmla="*/ 21265 w 2849525"/>
              <a:gd name="connsiteY10" fmla="*/ 3753293 h 3902149"/>
              <a:gd name="connsiteX11" fmla="*/ 95693 w 2849525"/>
              <a:gd name="connsiteY11" fmla="*/ 3838353 h 3902149"/>
              <a:gd name="connsiteX12" fmla="*/ 95693 w 2849525"/>
              <a:gd name="connsiteY12" fmla="*/ 3838353 h 3902149"/>
              <a:gd name="connsiteX13" fmla="*/ 350874 w 2849525"/>
              <a:gd name="connsiteY13" fmla="*/ 3902149 h 3902149"/>
              <a:gd name="connsiteX14" fmla="*/ 531628 w 2849525"/>
              <a:gd name="connsiteY14" fmla="*/ 3870251 h 3902149"/>
              <a:gd name="connsiteX15" fmla="*/ 659218 w 2849525"/>
              <a:gd name="connsiteY15" fmla="*/ 3721395 h 3902149"/>
              <a:gd name="connsiteX16" fmla="*/ 669851 w 2849525"/>
              <a:gd name="connsiteY16" fmla="*/ 3583172 h 3902149"/>
              <a:gd name="connsiteX17" fmla="*/ 669851 w 2849525"/>
              <a:gd name="connsiteY17" fmla="*/ 3444949 h 3902149"/>
              <a:gd name="connsiteX18" fmla="*/ 701749 w 2849525"/>
              <a:gd name="connsiteY18" fmla="*/ 3317358 h 3902149"/>
              <a:gd name="connsiteX19" fmla="*/ 797442 w 2849525"/>
              <a:gd name="connsiteY19" fmla="*/ 3200400 h 3902149"/>
              <a:gd name="connsiteX20" fmla="*/ 1010093 w 2849525"/>
              <a:gd name="connsiteY20" fmla="*/ 2838893 h 3902149"/>
              <a:gd name="connsiteX21" fmla="*/ 1967023 w 2849525"/>
              <a:gd name="connsiteY21" fmla="*/ 1446028 h 3902149"/>
              <a:gd name="connsiteX22" fmla="*/ 2190307 w 2849525"/>
              <a:gd name="connsiteY22" fmla="*/ 1084521 h 3902149"/>
              <a:gd name="connsiteX23" fmla="*/ 2434855 w 2849525"/>
              <a:gd name="connsiteY23" fmla="*/ 754911 h 3902149"/>
              <a:gd name="connsiteX24" fmla="*/ 2732567 w 2849525"/>
              <a:gd name="connsiteY24" fmla="*/ 297711 h 3902149"/>
              <a:gd name="connsiteX25" fmla="*/ 2828260 w 2849525"/>
              <a:gd name="connsiteY25" fmla="*/ 265814 h 3902149"/>
              <a:gd name="connsiteX26" fmla="*/ 2849525 w 2849525"/>
              <a:gd name="connsiteY26" fmla="*/ 265814 h 3902149"/>
              <a:gd name="connsiteX27" fmla="*/ 2456121 w 2849525"/>
              <a:gd name="connsiteY27" fmla="*/ 0 h 390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49525" h="3902149">
                <a:moveTo>
                  <a:pt x="2456121" y="0"/>
                </a:moveTo>
                <a:lnTo>
                  <a:pt x="2424223" y="127590"/>
                </a:lnTo>
                <a:lnTo>
                  <a:pt x="1414130" y="1658679"/>
                </a:lnTo>
                <a:lnTo>
                  <a:pt x="457200" y="3083442"/>
                </a:lnTo>
                <a:lnTo>
                  <a:pt x="435935" y="3147237"/>
                </a:lnTo>
                <a:lnTo>
                  <a:pt x="361507" y="3189767"/>
                </a:lnTo>
                <a:lnTo>
                  <a:pt x="180753" y="3274828"/>
                </a:lnTo>
                <a:lnTo>
                  <a:pt x="74428" y="3349256"/>
                </a:lnTo>
                <a:lnTo>
                  <a:pt x="10632" y="3434316"/>
                </a:lnTo>
                <a:lnTo>
                  <a:pt x="0" y="3593804"/>
                </a:lnTo>
                <a:lnTo>
                  <a:pt x="21265" y="3753293"/>
                </a:lnTo>
                <a:lnTo>
                  <a:pt x="95693" y="3838353"/>
                </a:lnTo>
                <a:lnTo>
                  <a:pt x="95693" y="3838353"/>
                </a:lnTo>
                <a:lnTo>
                  <a:pt x="350874" y="3902149"/>
                </a:lnTo>
                <a:lnTo>
                  <a:pt x="531628" y="3870251"/>
                </a:lnTo>
                <a:lnTo>
                  <a:pt x="659218" y="3721395"/>
                </a:lnTo>
                <a:lnTo>
                  <a:pt x="669851" y="3583172"/>
                </a:lnTo>
                <a:lnTo>
                  <a:pt x="669851" y="3444949"/>
                </a:lnTo>
                <a:lnTo>
                  <a:pt x="701749" y="3317358"/>
                </a:lnTo>
                <a:lnTo>
                  <a:pt x="797442" y="3200400"/>
                </a:lnTo>
                <a:lnTo>
                  <a:pt x="1010093" y="2838893"/>
                </a:lnTo>
                <a:lnTo>
                  <a:pt x="1967023" y="1446028"/>
                </a:lnTo>
                <a:lnTo>
                  <a:pt x="2190307" y="1084521"/>
                </a:lnTo>
                <a:lnTo>
                  <a:pt x="2434855" y="754911"/>
                </a:lnTo>
                <a:lnTo>
                  <a:pt x="2732567" y="297711"/>
                </a:lnTo>
                <a:lnTo>
                  <a:pt x="2828260" y="265814"/>
                </a:lnTo>
                <a:lnTo>
                  <a:pt x="2849525" y="265814"/>
                </a:lnTo>
                <a:lnTo>
                  <a:pt x="2456121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22" name="Forma libre: forma 3">
            <a:extLst>
              <a:ext uri="{FF2B5EF4-FFF2-40B4-BE49-F238E27FC236}">
                <a16:creationId xmlns:a16="http://schemas.microsoft.com/office/drawing/2014/main" id="{70D61F89-CD2E-443C-A79F-473A6CB2B142}"/>
              </a:ext>
            </a:extLst>
          </p:cNvPr>
          <p:cNvSpPr/>
          <p:nvPr/>
        </p:nvSpPr>
        <p:spPr>
          <a:xfrm>
            <a:off x="4493340" y="1300603"/>
            <a:ext cx="4603898" cy="4837814"/>
          </a:xfrm>
          <a:custGeom>
            <a:avLst/>
            <a:gdLst>
              <a:gd name="connsiteX0" fmla="*/ 2541182 w 4603898"/>
              <a:gd name="connsiteY0" fmla="*/ 0 h 4837814"/>
              <a:gd name="connsiteX1" fmla="*/ 4603898 w 4603898"/>
              <a:gd name="connsiteY1" fmla="*/ 1435395 h 4837814"/>
              <a:gd name="connsiteX2" fmla="*/ 2711303 w 4603898"/>
              <a:gd name="connsiteY2" fmla="*/ 3848986 h 4837814"/>
              <a:gd name="connsiteX3" fmla="*/ 1935126 w 4603898"/>
              <a:gd name="connsiteY3" fmla="*/ 4837814 h 4837814"/>
              <a:gd name="connsiteX4" fmla="*/ 0 w 4603898"/>
              <a:gd name="connsiteY4" fmla="*/ 3934046 h 4837814"/>
              <a:gd name="connsiteX5" fmla="*/ 1169582 w 4603898"/>
              <a:gd name="connsiteY5" fmla="*/ 2083981 h 4837814"/>
              <a:gd name="connsiteX6" fmla="*/ 1403498 w 4603898"/>
              <a:gd name="connsiteY6" fmla="*/ 1733107 h 4837814"/>
              <a:gd name="connsiteX7" fmla="*/ 2541182 w 4603898"/>
              <a:gd name="connsiteY7" fmla="*/ 0 h 483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03898" h="4837814">
                <a:moveTo>
                  <a:pt x="2541182" y="0"/>
                </a:moveTo>
                <a:lnTo>
                  <a:pt x="4603898" y="1435395"/>
                </a:lnTo>
                <a:lnTo>
                  <a:pt x="2711303" y="3848986"/>
                </a:lnTo>
                <a:lnTo>
                  <a:pt x="1935126" y="4837814"/>
                </a:lnTo>
                <a:lnTo>
                  <a:pt x="0" y="3934046"/>
                </a:lnTo>
                <a:lnTo>
                  <a:pt x="1169582" y="2083981"/>
                </a:lnTo>
                <a:lnTo>
                  <a:pt x="1403498" y="1733107"/>
                </a:lnTo>
                <a:lnTo>
                  <a:pt x="2541182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80DB86F-8933-4B5B-98B0-DB95A4B67B84}"/>
              </a:ext>
            </a:extLst>
          </p:cNvPr>
          <p:cNvSpPr txBox="1"/>
          <p:nvPr/>
        </p:nvSpPr>
        <p:spPr>
          <a:xfrm rot="18108056">
            <a:off x="6093867" y="3590422"/>
            <a:ext cx="16435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CALLE S2 SARA YURAK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BARRIO “ALGARROBOS DE LANDAZURI”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9740B7A-055A-4707-BCD2-522F9121DA94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17" name="Google Shape;92;p1">
              <a:extLst>
                <a:ext uri="{FF2B5EF4-FFF2-40B4-BE49-F238E27FC236}">
                  <a16:creationId xmlns:a16="http://schemas.microsoft.com/office/drawing/2014/main" id="{03BDE5D7-D585-4F03-BDAB-7B4C305E91F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849608F3-7F3C-4D44-85AE-FDA9BBDB41AF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id="{E86623E9-7FF6-4BAF-B35C-3277A169265C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D0CA5C4B-E9E1-44D9-97F8-4B85A75FB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4467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7"/>
          <p:cNvSpPr txBox="1"/>
          <p:nvPr/>
        </p:nvSpPr>
        <p:spPr>
          <a:xfrm>
            <a:off x="197219" y="920402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SI EXISTEN LOTES POR EXCEPCIÓN</a:t>
            </a:r>
          </a:p>
        </p:txBody>
      </p:sp>
      <p:graphicFrame>
        <p:nvGraphicFramePr>
          <p:cNvPr id="23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617228"/>
              </p:ext>
            </p:extLst>
          </p:nvPr>
        </p:nvGraphicFramePr>
        <p:xfrm>
          <a:off x="3178054" y="1460949"/>
          <a:ext cx="1441450" cy="74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95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s-EC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E0F5A7B-3CA2-4992-8A87-77CF62AB4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467090"/>
              </p:ext>
            </p:extLst>
          </p:nvPr>
        </p:nvGraphicFramePr>
        <p:xfrm>
          <a:off x="489171" y="1459798"/>
          <a:ext cx="2416388" cy="4159722"/>
        </p:xfrm>
        <a:graphic>
          <a:graphicData uri="http://schemas.openxmlformats.org/drawingml/2006/table">
            <a:tbl>
              <a:tblPr/>
              <a:tblGrid>
                <a:gridCol w="1208194">
                  <a:extLst>
                    <a:ext uri="{9D8B030D-6E8A-4147-A177-3AD203B41FA5}">
                      <a16:colId xmlns:a16="http://schemas.microsoft.com/office/drawing/2014/main" val="2800676979"/>
                    </a:ext>
                  </a:extLst>
                </a:gridCol>
                <a:gridCol w="1208194">
                  <a:extLst>
                    <a:ext uri="{9D8B030D-6E8A-4147-A177-3AD203B41FA5}">
                      <a16:colId xmlns:a16="http://schemas.microsoft.com/office/drawing/2014/main" val="1648573904"/>
                    </a:ext>
                  </a:extLst>
                </a:gridCol>
              </a:tblGrid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LOTE N°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 m²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856602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436,46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499432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157,93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987229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522,67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155432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230,48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417107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235,08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876648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230,38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30713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224,29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111729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208,30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941695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209,47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127107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162,57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074991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399,50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887625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216,33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321185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222,99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161394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232,10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270239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242,79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532811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214,93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942946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254,02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73666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180,40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496081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544101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072988"/>
                  </a:ext>
                </a:extLst>
              </a:tr>
            </a:tbl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3D9E98FA-A1E4-47A9-A4E8-E12145F4E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7" r="9203"/>
          <a:stretch/>
        </p:blipFill>
        <p:spPr>
          <a:xfrm rot="16200000">
            <a:off x="4885142" y="848811"/>
            <a:ext cx="5749085" cy="5468141"/>
          </a:xfrm>
          <a:prstGeom prst="rect">
            <a:avLst/>
          </a:prstGeom>
        </p:spPr>
      </p:pic>
      <p:sp>
        <p:nvSpPr>
          <p:cNvPr id="27" name="Forma libre: forma 4">
            <a:extLst>
              <a:ext uri="{FF2B5EF4-FFF2-40B4-BE49-F238E27FC236}">
                <a16:creationId xmlns:a16="http://schemas.microsoft.com/office/drawing/2014/main" id="{3767ADA8-0F80-4353-A203-E2F4FD9A8D14}"/>
              </a:ext>
            </a:extLst>
          </p:cNvPr>
          <p:cNvSpPr/>
          <p:nvPr/>
        </p:nvSpPr>
        <p:spPr>
          <a:xfrm>
            <a:off x="6213733" y="1829267"/>
            <a:ext cx="2849525" cy="3902149"/>
          </a:xfrm>
          <a:custGeom>
            <a:avLst/>
            <a:gdLst>
              <a:gd name="connsiteX0" fmla="*/ 2456121 w 2849525"/>
              <a:gd name="connsiteY0" fmla="*/ 0 h 3902149"/>
              <a:gd name="connsiteX1" fmla="*/ 2424223 w 2849525"/>
              <a:gd name="connsiteY1" fmla="*/ 127590 h 3902149"/>
              <a:gd name="connsiteX2" fmla="*/ 1414130 w 2849525"/>
              <a:gd name="connsiteY2" fmla="*/ 1658679 h 3902149"/>
              <a:gd name="connsiteX3" fmla="*/ 457200 w 2849525"/>
              <a:gd name="connsiteY3" fmla="*/ 3083442 h 3902149"/>
              <a:gd name="connsiteX4" fmla="*/ 435935 w 2849525"/>
              <a:gd name="connsiteY4" fmla="*/ 3147237 h 3902149"/>
              <a:gd name="connsiteX5" fmla="*/ 361507 w 2849525"/>
              <a:gd name="connsiteY5" fmla="*/ 3189767 h 3902149"/>
              <a:gd name="connsiteX6" fmla="*/ 180753 w 2849525"/>
              <a:gd name="connsiteY6" fmla="*/ 3274828 h 3902149"/>
              <a:gd name="connsiteX7" fmla="*/ 74428 w 2849525"/>
              <a:gd name="connsiteY7" fmla="*/ 3349256 h 3902149"/>
              <a:gd name="connsiteX8" fmla="*/ 10632 w 2849525"/>
              <a:gd name="connsiteY8" fmla="*/ 3434316 h 3902149"/>
              <a:gd name="connsiteX9" fmla="*/ 0 w 2849525"/>
              <a:gd name="connsiteY9" fmla="*/ 3593804 h 3902149"/>
              <a:gd name="connsiteX10" fmla="*/ 21265 w 2849525"/>
              <a:gd name="connsiteY10" fmla="*/ 3753293 h 3902149"/>
              <a:gd name="connsiteX11" fmla="*/ 95693 w 2849525"/>
              <a:gd name="connsiteY11" fmla="*/ 3838353 h 3902149"/>
              <a:gd name="connsiteX12" fmla="*/ 95693 w 2849525"/>
              <a:gd name="connsiteY12" fmla="*/ 3838353 h 3902149"/>
              <a:gd name="connsiteX13" fmla="*/ 350874 w 2849525"/>
              <a:gd name="connsiteY13" fmla="*/ 3902149 h 3902149"/>
              <a:gd name="connsiteX14" fmla="*/ 531628 w 2849525"/>
              <a:gd name="connsiteY14" fmla="*/ 3870251 h 3902149"/>
              <a:gd name="connsiteX15" fmla="*/ 659218 w 2849525"/>
              <a:gd name="connsiteY15" fmla="*/ 3721395 h 3902149"/>
              <a:gd name="connsiteX16" fmla="*/ 669851 w 2849525"/>
              <a:gd name="connsiteY16" fmla="*/ 3583172 h 3902149"/>
              <a:gd name="connsiteX17" fmla="*/ 669851 w 2849525"/>
              <a:gd name="connsiteY17" fmla="*/ 3444949 h 3902149"/>
              <a:gd name="connsiteX18" fmla="*/ 701749 w 2849525"/>
              <a:gd name="connsiteY18" fmla="*/ 3317358 h 3902149"/>
              <a:gd name="connsiteX19" fmla="*/ 797442 w 2849525"/>
              <a:gd name="connsiteY19" fmla="*/ 3200400 h 3902149"/>
              <a:gd name="connsiteX20" fmla="*/ 1010093 w 2849525"/>
              <a:gd name="connsiteY20" fmla="*/ 2838893 h 3902149"/>
              <a:gd name="connsiteX21" fmla="*/ 1967023 w 2849525"/>
              <a:gd name="connsiteY21" fmla="*/ 1446028 h 3902149"/>
              <a:gd name="connsiteX22" fmla="*/ 2190307 w 2849525"/>
              <a:gd name="connsiteY22" fmla="*/ 1084521 h 3902149"/>
              <a:gd name="connsiteX23" fmla="*/ 2434855 w 2849525"/>
              <a:gd name="connsiteY23" fmla="*/ 754911 h 3902149"/>
              <a:gd name="connsiteX24" fmla="*/ 2732567 w 2849525"/>
              <a:gd name="connsiteY24" fmla="*/ 297711 h 3902149"/>
              <a:gd name="connsiteX25" fmla="*/ 2828260 w 2849525"/>
              <a:gd name="connsiteY25" fmla="*/ 265814 h 3902149"/>
              <a:gd name="connsiteX26" fmla="*/ 2849525 w 2849525"/>
              <a:gd name="connsiteY26" fmla="*/ 265814 h 3902149"/>
              <a:gd name="connsiteX27" fmla="*/ 2456121 w 2849525"/>
              <a:gd name="connsiteY27" fmla="*/ 0 h 390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49525" h="3902149">
                <a:moveTo>
                  <a:pt x="2456121" y="0"/>
                </a:moveTo>
                <a:lnTo>
                  <a:pt x="2424223" y="127590"/>
                </a:lnTo>
                <a:lnTo>
                  <a:pt x="1414130" y="1658679"/>
                </a:lnTo>
                <a:lnTo>
                  <a:pt x="457200" y="3083442"/>
                </a:lnTo>
                <a:lnTo>
                  <a:pt x="435935" y="3147237"/>
                </a:lnTo>
                <a:lnTo>
                  <a:pt x="361507" y="3189767"/>
                </a:lnTo>
                <a:lnTo>
                  <a:pt x="180753" y="3274828"/>
                </a:lnTo>
                <a:lnTo>
                  <a:pt x="74428" y="3349256"/>
                </a:lnTo>
                <a:lnTo>
                  <a:pt x="10632" y="3434316"/>
                </a:lnTo>
                <a:lnTo>
                  <a:pt x="0" y="3593804"/>
                </a:lnTo>
                <a:lnTo>
                  <a:pt x="21265" y="3753293"/>
                </a:lnTo>
                <a:lnTo>
                  <a:pt x="95693" y="3838353"/>
                </a:lnTo>
                <a:lnTo>
                  <a:pt x="95693" y="3838353"/>
                </a:lnTo>
                <a:lnTo>
                  <a:pt x="350874" y="3902149"/>
                </a:lnTo>
                <a:lnTo>
                  <a:pt x="531628" y="3870251"/>
                </a:lnTo>
                <a:lnTo>
                  <a:pt x="659218" y="3721395"/>
                </a:lnTo>
                <a:lnTo>
                  <a:pt x="669851" y="3583172"/>
                </a:lnTo>
                <a:lnTo>
                  <a:pt x="669851" y="3444949"/>
                </a:lnTo>
                <a:lnTo>
                  <a:pt x="701749" y="3317358"/>
                </a:lnTo>
                <a:lnTo>
                  <a:pt x="797442" y="3200400"/>
                </a:lnTo>
                <a:lnTo>
                  <a:pt x="1010093" y="2838893"/>
                </a:lnTo>
                <a:lnTo>
                  <a:pt x="1967023" y="1446028"/>
                </a:lnTo>
                <a:lnTo>
                  <a:pt x="2190307" y="1084521"/>
                </a:lnTo>
                <a:lnTo>
                  <a:pt x="2434855" y="754911"/>
                </a:lnTo>
                <a:lnTo>
                  <a:pt x="2732567" y="297711"/>
                </a:lnTo>
                <a:lnTo>
                  <a:pt x="2828260" y="265814"/>
                </a:lnTo>
                <a:lnTo>
                  <a:pt x="2849525" y="265814"/>
                </a:lnTo>
                <a:lnTo>
                  <a:pt x="2456121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28" name="Forma libre: forma 5">
            <a:extLst>
              <a:ext uri="{FF2B5EF4-FFF2-40B4-BE49-F238E27FC236}">
                <a16:creationId xmlns:a16="http://schemas.microsoft.com/office/drawing/2014/main" id="{7FAE9F64-916D-4CD7-9F11-59E7DB8D45E7}"/>
              </a:ext>
            </a:extLst>
          </p:cNvPr>
          <p:cNvSpPr/>
          <p:nvPr/>
        </p:nvSpPr>
        <p:spPr>
          <a:xfrm>
            <a:off x="7266052" y="1279513"/>
            <a:ext cx="836023" cy="1062446"/>
          </a:xfrm>
          <a:custGeom>
            <a:avLst/>
            <a:gdLst>
              <a:gd name="connsiteX0" fmla="*/ 618309 w 836023"/>
              <a:gd name="connsiteY0" fmla="*/ 0 h 1062446"/>
              <a:gd name="connsiteX1" fmla="*/ 836023 w 836023"/>
              <a:gd name="connsiteY1" fmla="*/ 148046 h 1062446"/>
              <a:gd name="connsiteX2" fmla="*/ 209006 w 836023"/>
              <a:gd name="connsiteY2" fmla="*/ 1062446 h 1062446"/>
              <a:gd name="connsiteX3" fmla="*/ 0 w 836023"/>
              <a:gd name="connsiteY3" fmla="*/ 931817 h 1062446"/>
              <a:gd name="connsiteX4" fmla="*/ 618309 w 836023"/>
              <a:gd name="connsiteY4" fmla="*/ 0 h 106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023" h="1062446">
                <a:moveTo>
                  <a:pt x="618309" y="0"/>
                </a:moveTo>
                <a:lnTo>
                  <a:pt x="836023" y="148046"/>
                </a:lnTo>
                <a:lnTo>
                  <a:pt x="209006" y="1062446"/>
                </a:lnTo>
                <a:lnTo>
                  <a:pt x="0" y="931817"/>
                </a:lnTo>
                <a:lnTo>
                  <a:pt x="618309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Forma libre: forma 6">
            <a:extLst>
              <a:ext uri="{FF2B5EF4-FFF2-40B4-BE49-F238E27FC236}">
                <a16:creationId xmlns:a16="http://schemas.microsoft.com/office/drawing/2014/main" id="{78F9E2B3-02EE-4546-B183-602871A8D178}"/>
              </a:ext>
            </a:extLst>
          </p:cNvPr>
          <p:cNvSpPr/>
          <p:nvPr/>
        </p:nvSpPr>
        <p:spPr>
          <a:xfrm>
            <a:off x="5350166" y="3029936"/>
            <a:ext cx="2264229" cy="2638697"/>
          </a:xfrm>
          <a:custGeom>
            <a:avLst/>
            <a:gdLst>
              <a:gd name="connsiteX0" fmla="*/ 2264229 w 2264229"/>
              <a:gd name="connsiteY0" fmla="*/ 435428 h 2638697"/>
              <a:gd name="connsiteX1" fmla="*/ 1393372 w 2264229"/>
              <a:gd name="connsiteY1" fmla="*/ 0 h 2638697"/>
              <a:gd name="connsiteX2" fmla="*/ 0 w 2264229"/>
              <a:gd name="connsiteY2" fmla="*/ 2177143 h 2638697"/>
              <a:gd name="connsiteX3" fmla="*/ 966652 w 2264229"/>
              <a:gd name="connsiteY3" fmla="*/ 2638697 h 2638697"/>
              <a:gd name="connsiteX4" fmla="*/ 879566 w 2264229"/>
              <a:gd name="connsiteY4" fmla="*/ 2534194 h 2638697"/>
              <a:gd name="connsiteX5" fmla="*/ 862149 w 2264229"/>
              <a:gd name="connsiteY5" fmla="*/ 2333897 h 2638697"/>
              <a:gd name="connsiteX6" fmla="*/ 870858 w 2264229"/>
              <a:gd name="connsiteY6" fmla="*/ 2220685 h 2638697"/>
              <a:gd name="connsiteX7" fmla="*/ 957943 w 2264229"/>
              <a:gd name="connsiteY7" fmla="*/ 2124891 h 2638697"/>
              <a:gd name="connsiteX8" fmla="*/ 1123406 w 2264229"/>
              <a:gd name="connsiteY8" fmla="*/ 2046514 h 2638697"/>
              <a:gd name="connsiteX9" fmla="*/ 1245326 w 2264229"/>
              <a:gd name="connsiteY9" fmla="*/ 1994263 h 2638697"/>
              <a:gd name="connsiteX10" fmla="*/ 1288869 w 2264229"/>
              <a:gd name="connsiteY10" fmla="*/ 1950720 h 2638697"/>
              <a:gd name="connsiteX11" fmla="*/ 2264229 w 2264229"/>
              <a:gd name="connsiteY11" fmla="*/ 435428 h 263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4229" h="2638697">
                <a:moveTo>
                  <a:pt x="2264229" y="435428"/>
                </a:moveTo>
                <a:lnTo>
                  <a:pt x="1393372" y="0"/>
                </a:lnTo>
                <a:lnTo>
                  <a:pt x="0" y="2177143"/>
                </a:lnTo>
                <a:lnTo>
                  <a:pt x="966652" y="2638697"/>
                </a:lnTo>
                <a:lnTo>
                  <a:pt x="879566" y="2534194"/>
                </a:lnTo>
                <a:lnTo>
                  <a:pt x="862149" y="2333897"/>
                </a:lnTo>
                <a:lnTo>
                  <a:pt x="870858" y="2220685"/>
                </a:lnTo>
                <a:lnTo>
                  <a:pt x="957943" y="2124891"/>
                </a:lnTo>
                <a:lnTo>
                  <a:pt x="1123406" y="2046514"/>
                </a:lnTo>
                <a:lnTo>
                  <a:pt x="1245326" y="1994263"/>
                </a:lnTo>
                <a:lnTo>
                  <a:pt x="1288869" y="1950720"/>
                </a:lnTo>
                <a:lnTo>
                  <a:pt x="2264229" y="435428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Forma libre: forma 7">
            <a:extLst>
              <a:ext uri="{FF2B5EF4-FFF2-40B4-BE49-F238E27FC236}">
                <a16:creationId xmlns:a16="http://schemas.microsoft.com/office/drawing/2014/main" id="{4A3A2D71-679D-44D4-B4BC-D6B51588E2C4}"/>
              </a:ext>
            </a:extLst>
          </p:cNvPr>
          <p:cNvSpPr/>
          <p:nvPr/>
        </p:nvSpPr>
        <p:spPr>
          <a:xfrm>
            <a:off x="6508406" y="5450919"/>
            <a:ext cx="1018903" cy="644434"/>
          </a:xfrm>
          <a:custGeom>
            <a:avLst/>
            <a:gdLst>
              <a:gd name="connsiteX0" fmla="*/ 365760 w 1018903"/>
              <a:gd name="connsiteY0" fmla="*/ 0 h 644434"/>
              <a:gd name="connsiteX1" fmla="*/ 1018903 w 1018903"/>
              <a:gd name="connsiteY1" fmla="*/ 322217 h 644434"/>
              <a:gd name="connsiteX2" fmla="*/ 757646 w 1018903"/>
              <a:gd name="connsiteY2" fmla="*/ 644434 h 644434"/>
              <a:gd name="connsiteX3" fmla="*/ 0 w 1018903"/>
              <a:gd name="connsiteY3" fmla="*/ 296091 h 644434"/>
              <a:gd name="connsiteX4" fmla="*/ 139338 w 1018903"/>
              <a:gd name="connsiteY4" fmla="*/ 278674 h 644434"/>
              <a:gd name="connsiteX5" fmla="*/ 243840 w 1018903"/>
              <a:gd name="connsiteY5" fmla="*/ 252548 h 644434"/>
              <a:gd name="connsiteX6" fmla="*/ 313509 w 1018903"/>
              <a:gd name="connsiteY6" fmla="*/ 174171 h 644434"/>
              <a:gd name="connsiteX7" fmla="*/ 365760 w 1018903"/>
              <a:gd name="connsiteY7" fmla="*/ 104502 h 644434"/>
              <a:gd name="connsiteX8" fmla="*/ 365760 w 1018903"/>
              <a:gd name="connsiteY8" fmla="*/ 0 h 64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8903" h="644434">
                <a:moveTo>
                  <a:pt x="365760" y="0"/>
                </a:moveTo>
                <a:lnTo>
                  <a:pt x="1018903" y="322217"/>
                </a:lnTo>
                <a:lnTo>
                  <a:pt x="757646" y="644434"/>
                </a:lnTo>
                <a:lnTo>
                  <a:pt x="0" y="296091"/>
                </a:lnTo>
                <a:lnTo>
                  <a:pt x="139338" y="278674"/>
                </a:lnTo>
                <a:lnTo>
                  <a:pt x="243840" y="252548"/>
                </a:lnTo>
                <a:lnTo>
                  <a:pt x="313509" y="174171"/>
                </a:lnTo>
                <a:lnTo>
                  <a:pt x="365760" y="104502"/>
                </a:lnTo>
                <a:lnTo>
                  <a:pt x="365760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Forma libre: forma 8">
            <a:extLst>
              <a:ext uri="{FF2B5EF4-FFF2-40B4-BE49-F238E27FC236}">
                <a16:creationId xmlns:a16="http://schemas.microsoft.com/office/drawing/2014/main" id="{75443091-C5F5-472C-AA96-804CFEF134EB}"/>
              </a:ext>
            </a:extLst>
          </p:cNvPr>
          <p:cNvSpPr/>
          <p:nvPr/>
        </p:nvSpPr>
        <p:spPr>
          <a:xfrm>
            <a:off x="7231218" y="2124244"/>
            <a:ext cx="2699657" cy="2995749"/>
          </a:xfrm>
          <a:custGeom>
            <a:avLst/>
            <a:gdLst>
              <a:gd name="connsiteX0" fmla="*/ 0 w 2699657"/>
              <a:gd name="connsiteY0" fmla="*/ 2560320 h 2995749"/>
              <a:gd name="connsiteX1" fmla="*/ 487680 w 2699657"/>
              <a:gd name="connsiteY1" fmla="*/ 1854926 h 2995749"/>
              <a:gd name="connsiteX2" fmla="*/ 949234 w 2699657"/>
              <a:gd name="connsiteY2" fmla="*/ 1158240 h 2995749"/>
              <a:gd name="connsiteX3" fmla="*/ 1428206 w 2699657"/>
              <a:gd name="connsiteY3" fmla="*/ 452846 h 2995749"/>
              <a:gd name="connsiteX4" fmla="*/ 1706880 w 2699657"/>
              <a:gd name="connsiteY4" fmla="*/ 17417 h 2995749"/>
              <a:gd name="connsiteX5" fmla="*/ 1802674 w 2699657"/>
              <a:gd name="connsiteY5" fmla="*/ 0 h 2995749"/>
              <a:gd name="connsiteX6" fmla="*/ 1924594 w 2699657"/>
              <a:gd name="connsiteY6" fmla="*/ 52252 h 2995749"/>
              <a:gd name="connsiteX7" fmla="*/ 2699657 w 2699657"/>
              <a:gd name="connsiteY7" fmla="*/ 566057 h 2995749"/>
              <a:gd name="connsiteX8" fmla="*/ 827314 w 2699657"/>
              <a:gd name="connsiteY8" fmla="*/ 2995749 h 2995749"/>
              <a:gd name="connsiteX9" fmla="*/ 0 w 2699657"/>
              <a:gd name="connsiteY9" fmla="*/ 2560320 h 299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657" h="2995749">
                <a:moveTo>
                  <a:pt x="0" y="2560320"/>
                </a:moveTo>
                <a:lnTo>
                  <a:pt x="487680" y="1854926"/>
                </a:lnTo>
                <a:lnTo>
                  <a:pt x="949234" y="1158240"/>
                </a:lnTo>
                <a:lnTo>
                  <a:pt x="1428206" y="452846"/>
                </a:lnTo>
                <a:lnTo>
                  <a:pt x="1706880" y="17417"/>
                </a:lnTo>
                <a:lnTo>
                  <a:pt x="1802674" y="0"/>
                </a:lnTo>
                <a:lnTo>
                  <a:pt x="1924594" y="52252"/>
                </a:lnTo>
                <a:lnTo>
                  <a:pt x="2699657" y="566057"/>
                </a:lnTo>
                <a:lnTo>
                  <a:pt x="827314" y="2995749"/>
                </a:lnTo>
                <a:lnTo>
                  <a:pt x="0" y="256032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Forma libre: forma 3">
            <a:extLst>
              <a:ext uri="{FF2B5EF4-FFF2-40B4-BE49-F238E27FC236}">
                <a16:creationId xmlns:a16="http://schemas.microsoft.com/office/drawing/2014/main" id="{70D61F89-CD2E-443C-A79F-473A6CB2B142}"/>
              </a:ext>
            </a:extLst>
          </p:cNvPr>
          <p:cNvSpPr/>
          <p:nvPr/>
        </p:nvSpPr>
        <p:spPr>
          <a:xfrm>
            <a:off x="5331230" y="1244844"/>
            <a:ext cx="4603898" cy="4837814"/>
          </a:xfrm>
          <a:custGeom>
            <a:avLst/>
            <a:gdLst>
              <a:gd name="connsiteX0" fmla="*/ 2541182 w 4603898"/>
              <a:gd name="connsiteY0" fmla="*/ 0 h 4837814"/>
              <a:gd name="connsiteX1" fmla="*/ 4603898 w 4603898"/>
              <a:gd name="connsiteY1" fmla="*/ 1435395 h 4837814"/>
              <a:gd name="connsiteX2" fmla="*/ 2711303 w 4603898"/>
              <a:gd name="connsiteY2" fmla="*/ 3848986 h 4837814"/>
              <a:gd name="connsiteX3" fmla="*/ 1935126 w 4603898"/>
              <a:gd name="connsiteY3" fmla="*/ 4837814 h 4837814"/>
              <a:gd name="connsiteX4" fmla="*/ 0 w 4603898"/>
              <a:gd name="connsiteY4" fmla="*/ 3934046 h 4837814"/>
              <a:gd name="connsiteX5" fmla="*/ 1169582 w 4603898"/>
              <a:gd name="connsiteY5" fmla="*/ 2083981 h 4837814"/>
              <a:gd name="connsiteX6" fmla="*/ 1403498 w 4603898"/>
              <a:gd name="connsiteY6" fmla="*/ 1733107 h 4837814"/>
              <a:gd name="connsiteX7" fmla="*/ 2541182 w 4603898"/>
              <a:gd name="connsiteY7" fmla="*/ 0 h 483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03898" h="4837814">
                <a:moveTo>
                  <a:pt x="2541182" y="0"/>
                </a:moveTo>
                <a:lnTo>
                  <a:pt x="4603898" y="1435395"/>
                </a:lnTo>
                <a:lnTo>
                  <a:pt x="2711303" y="3848986"/>
                </a:lnTo>
                <a:lnTo>
                  <a:pt x="1935126" y="4837814"/>
                </a:lnTo>
                <a:lnTo>
                  <a:pt x="0" y="3934046"/>
                </a:lnTo>
                <a:lnTo>
                  <a:pt x="1169582" y="2083981"/>
                </a:lnTo>
                <a:lnTo>
                  <a:pt x="1403498" y="1733107"/>
                </a:lnTo>
                <a:lnTo>
                  <a:pt x="2541182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319BC1D2-B6C5-4A62-8EC4-4839081E6995}"/>
              </a:ext>
            </a:extLst>
          </p:cNvPr>
          <p:cNvSpPr/>
          <p:nvPr/>
        </p:nvSpPr>
        <p:spPr>
          <a:xfrm>
            <a:off x="7588268" y="1666706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18DAF54F-21DE-420D-85D3-03582544D102}"/>
              </a:ext>
            </a:extLst>
          </p:cNvPr>
          <p:cNvSpPr/>
          <p:nvPr/>
        </p:nvSpPr>
        <p:spPr>
          <a:xfrm>
            <a:off x="7009762" y="3324879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4BC07395-6798-4B9F-923B-4DA2F5714813}"/>
              </a:ext>
            </a:extLst>
          </p:cNvPr>
          <p:cNvSpPr/>
          <p:nvPr/>
        </p:nvSpPr>
        <p:spPr>
          <a:xfrm>
            <a:off x="6747153" y="3709511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A4C65A2F-D1E2-4FF1-BC29-674789DCE020}"/>
              </a:ext>
            </a:extLst>
          </p:cNvPr>
          <p:cNvSpPr/>
          <p:nvPr/>
        </p:nvSpPr>
        <p:spPr>
          <a:xfrm>
            <a:off x="6526829" y="4044572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73DA9494-A2E3-43A8-8B58-A54063E3DBD3}"/>
              </a:ext>
            </a:extLst>
          </p:cNvPr>
          <p:cNvSpPr/>
          <p:nvPr/>
        </p:nvSpPr>
        <p:spPr>
          <a:xfrm>
            <a:off x="6338379" y="4362739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239E40C2-7781-432A-93C8-E1AF653AB5FF}"/>
              </a:ext>
            </a:extLst>
          </p:cNvPr>
          <p:cNvSpPr/>
          <p:nvPr/>
        </p:nvSpPr>
        <p:spPr>
          <a:xfrm>
            <a:off x="6077084" y="4751587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A1BFDA58-4FCC-49C7-BF3F-7CE3C10C1248}"/>
              </a:ext>
            </a:extLst>
          </p:cNvPr>
          <p:cNvSpPr/>
          <p:nvPr/>
        </p:nvSpPr>
        <p:spPr>
          <a:xfrm>
            <a:off x="5740225" y="5119993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469C8D7D-1FBA-43E3-99DF-6B903B192E9B}"/>
              </a:ext>
            </a:extLst>
          </p:cNvPr>
          <p:cNvSpPr/>
          <p:nvPr/>
        </p:nvSpPr>
        <p:spPr>
          <a:xfrm>
            <a:off x="6928078" y="5633798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D58CDF41-6E63-437A-B25D-8BABD13902A3}"/>
              </a:ext>
            </a:extLst>
          </p:cNvPr>
          <p:cNvSpPr/>
          <p:nvPr/>
        </p:nvSpPr>
        <p:spPr>
          <a:xfrm>
            <a:off x="7613206" y="4570669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C87A2985-5CE9-48EC-9F79-04F5512528BF}"/>
              </a:ext>
            </a:extLst>
          </p:cNvPr>
          <p:cNvSpPr/>
          <p:nvPr/>
        </p:nvSpPr>
        <p:spPr>
          <a:xfrm>
            <a:off x="7836844" y="4265407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60F2DA2F-A339-4916-905D-838CF99028CA}"/>
              </a:ext>
            </a:extLst>
          </p:cNvPr>
          <p:cNvSpPr/>
          <p:nvPr/>
        </p:nvSpPr>
        <p:spPr>
          <a:xfrm>
            <a:off x="8079471" y="3913458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884EDCF2-093F-40C8-A2BC-5CB278C0BD96}"/>
              </a:ext>
            </a:extLst>
          </p:cNvPr>
          <p:cNvSpPr/>
          <p:nvPr/>
        </p:nvSpPr>
        <p:spPr>
          <a:xfrm>
            <a:off x="8322098" y="3538910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C72EA248-720B-4968-B62D-AFCB16A0006C}"/>
              </a:ext>
            </a:extLst>
          </p:cNvPr>
          <p:cNvSpPr/>
          <p:nvPr/>
        </p:nvSpPr>
        <p:spPr>
          <a:xfrm>
            <a:off x="8570082" y="3235470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4CE11A96-49A8-4DFA-BB0B-9F30F00C5148}"/>
              </a:ext>
            </a:extLst>
          </p:cNvPr>
          <p:cNvSpPr/>
          <p:nvPr/>
        </p:nvSpPr>
        <p:spPr>
          <a:xfrm>
            <a:off x="8808855" y="2880237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B926CF5E-85BE-4884-918D-F8DFFE924E6C}"/>
              </a:ext>
            </a:extLst>
          </p:cNvPr>
          <p:cNvSpPr/>
          <p:nvPr/>
        </p:nvSpPr>
        <p:spPr>
          <a:xfrm>
            <a:off x="9433389" y="2672353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90AA34C2-C22D-4D9E-9798-D78179DCE1D2}"/>
              </a:ext>
            </a:extLst>
          </p:cNvPr>
          <p:cNvSpPr/>
          <p:nvPr/>
        </p:nvSpPr>
        <p:spPr>
          <a:xfrm>
            <a:off x="9039849" y="2424319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E9A99E7B-AE29-46F7-8DFD-4154BEBF832E}"/>
              </a:ext>
            </a:extLst>
          </p:cNvPr>
          <p:cNvSpPr/>
          <p:nvPr/>
        </p:nvSpPr>
        <p:spPr>
          <a:xfrm>
            <a:off x="8814357" y="2268420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29E8E42-6A17-45BB-B5CE-3D6A55B87F87}"/>
              </a:ext>
            </a:extLst>
          </p:cNvPr>
          <p:cNvSpPr txBox="1"/>
          <p:nvPr/>
        </p:nvSpPr>
        <p:spPr>
          <a:xfrm>
            <a:off x="7604549" y="1645277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2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C4E646FC-B858-4191-BDCF-4F8D22040089}"/>
              </a:ext>
            </a:extLst>
          </p:cNvPr>
          <p:cNvSpPr txBox="1"/>
          <p:nvPr/>
        </p:nvSpPr>
        <p:spPr>
          <a:xfrm>
            <a:off x="7012000" y="3327366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4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8B22B6E1-7E46-4282-AF13-5B42CB6F3910}"/>
              </a:ext>
            </a:extLst>
          </p:cNvPr>
          <p:cNvSpPr txBox="1"/>
          <p:nvPr/>
        </p:nvSpPr>
        <p:spPr>
          <a:xfrm>
            <a:off x="6741284" y="3700855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5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B97BFFF8-844D-4AE4-8FA3-47FCEB00BAAB}"/>
              </a:ext>
            </a:extLst>
          </p:cNvPr>
          <p:cNvSpPr txBox="1"/>
          <p:nvPr/>
        </p:nvSpPr>
        <p:spPr>
          <a:xfrm>
            <a:off x="6530347" y="4047970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6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EF4F25B3-C0B1-4419-AE1D-14F00F1CCDC4}"/>
              </a:ext>
            </a:extLst>
          </p:cNvPr>
          <p:cNvSpPr txBox="1"/>
          <p:nvPr/>
        </p:nvSpPr>
        <p:spPr>
          <a:xfrm>
            <a:off x="6342035" y="4381253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7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E85C3281-EEC0-4487-A09A-25C81D488949}"/>
              </a:ext>
            </a:extLst>
          </p:cNvPr>
          <p:cNvSpPr txBox="1"/>
          <p:nvPr/>
        </p:nvSpPr>
        <p:spPr>
          <a:xfrm>
            <a:off x="6071359" y="4751587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8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99D48FC4-1A72-4742-8270-EE852186DA22}"/>
              </a:ext>
            </a:extLst>
          </p:cNvPr>
          <p:cNvSpPr txBox="1"/>
          <p:nvPr/>
        </p:nvSpPr>
        <p:spPr>
          <a:xfrm>
            <a:off x="5740225" y="5119993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9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31FC6E15-5212-48DE-8867-F39E4FE19272}"/>
              </a:ext>
            </a:extLst>
          </p:cNvPr>
          <p:cNvSpPr txBox="1"/>
          <p:nvPr/>
        </p:nvSpPr>
        <p:spPr>
          <a:xfrm>
            <a:off x="6871231" y="5630391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10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64F37D93-DC04-4443-9C3D-D5B22E027E55}"/>
              </a:ext>
            </a:extLst>
          </p:cNvPr>
          <p:cNvSpPr txBox="1"/>
          <p:nvPr/>
        </p:nvSpPr>
        <p:spPr>
          <a:xfrm>
            <a:off x="7563464" y="4545509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12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8ABE8CD2-5291-44F2-BA34-A9DB05ECCB43}"/>
              </a:ext>
            </a:extLst>
          </p:cNvPr>
          <p:cNvSpPr txBox="1"/>
          <p:nvPr/>
        </p:nvSpPr>
        <p:spPr>
          <a:xfrm>
            <a:off x="7785318" y="4242753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13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7E1CD3F-ADCA-4282-93CE-FDA013A71903}"/>
              </a:ext>
            </a:extLst>
          </p:cNvPr>
          <p:cNvSpPr txBox="1"/>
          <p:nvPr/>
        </p:nvSpPr>
        <p:spPr>
          <a:xfrm>
            <a:off x="8018349" y="3887424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14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3D0DF4FD-8F94-4512-8CB8-E3BA5F1C5D1D}"/>
              </a:ext>
            </a:extLst>
          </p:cNvPr>
          <p:cNvSpPr txBox="1"/>
          <p:nvPr/>
        </p:nvSpPr>
        <p:spPr>
          <a:xfrm>
            <a:off x="8274482" y="3513769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15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94B58A42-E94B-4AA8-BEF7-B4336B2EDDCA}"/>
              </a:ext>
            </a:extLst>
          </p:cNvPr>
          <p:cNvSpPr txBox="1"/>
          <p:nvPr/>
        </p:nvSpPr>
        <p:spPr>
          <a:xfrm>
            <a:off x="8514713" y="3226239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16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481006C5-9F12-4B2B-88FE-2390E6CED981}"/>
              </a:ext>
            </a:extLst>
          </p:cNvPr>
          <p:cNvSpPr txBox="1"/>
          <p:nvPr/>
        </p:nvSpPr>
        <p:spPr>
          <a:xfrm>
            <a:off x="8759921" y="2878314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17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2DE1CA7E-4485-48B8-884F-D67200342267}"/>
              </a:ext>
            </a:extLst>
          </p:cNvPr>
          <p:cNvSpPr txBox="1"/>
          <p:nvPr/>
        </p:nvSpPr>
        <p:spPr>
          <a:xfrm>
            <a:off x="9386496" y="2646783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18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264B3DD-1E1B-484A-A6AA-808D37AE94CB}"/>
              </a:ext>
            </a:extLst>
          </p:cNvPr>
          <p:cNvSpPr txBox="1"/>
          <p:nvPr/>
        </p:nvSpPr>
        <p:spPr>
          <a:xfrm>
            <a:off x="8987440" y="2399214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19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73B8E959-CFAA-4A46-A95F-8B0E143B1EEF}"/>
              </a:ext>
            </a:extLst>
          </p:cNvPr>
          <p:cNvSpPr txBox="1"/>
          <p:nvPr/>
        </p:nvSpPr>
        <p:spPr>
          <a:xfrm>
            <a:off x="8759921" y="2268420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20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680DB86F-8933-4B5B-98B0-DB95A4B67B84}"/>
              </a:ext>
            </a:extLst>
          </p:cNvPr>
          <p:cNvSpPr txBox="1"/>
          <p:nvPr/>
        </p:nvSpPr>
        <p:spPr>
          <a:xfrm rot="18108056">
            <a:off x="6931757" y="3450583"/>
            <a:ext cx="16435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CALLE S2 SARA YURAK</a:t>
            </a:r>
          </a:p>
        </p:txBody>
      </p:sp>
      <p:sp>
        <p:nvSpPr>
          <p:cNvPr id="68" name="CuadroTexto 67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BARRIO “ALGARROBOS DE LANDAZURI”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grpSp>
        <p:nvGrpSpPr>
          <p:cNvPr id="69" name="Grupo 68">
            <a:extLst>
              <a:ext uri="{FF2B5EF4-FFF2-40B4-BE49-F238E27FC236}">
                <a16:creationId xmlns:a16="http://schemas.microsoft.com/office/drawing/2014/main" id="{E9740B7A-055A-4707-BCD2-522F9121DA94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70" name="Google Shape;92;p1">
              <a:extLst>
                <a:ext uri="{FF2B5EF4-FFF2-40B4-BE49-F238E27FC236}">
                  <a16:creationId xmlns:a16="http://schemas.microsoft.com/office/drawing/2014/main" id="{03BDE5D7-D585-4F03-BDAB-7B4C305E91F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1" name="Grupo 70">
              <a:extLst>
                <a:ext uri="{FF2B5EF4-FFF2-40B4-BE49-F238E27FC236}">
                  <a16:creationId xmlns:a16="http://schemas.microsoft.com/office/drawing/2014/main" id="{849608F3-7F3C-4D44-85AE-FDA9BBDB41AF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72" name="TextBox 19">
                <a:extLst>
                  <a:ext uri="{FF2B5EF4-FFF2-40B4-BE49-F238E27FC236}">
                    <a16:creationId xmlns:a16="http://schemas.microsoft.com/office/drawing/2014/main" id="{E86623E9-7FF6-4BAF-B35C-3277A169265C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73" name="Imagen 72">
                <a:extLst>
                  <a:ext uri="{FF2B5EF4-FFF2-40B4-BE49-F238E27FC236}">
                    <a16:creationId xmlns:a16="http://schemas.microsoft.com/office/drawing/2014/main" id="{D0CA5C4B-E9E1-44D9-97F8-4B85A75FB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8730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3D9E98FA-A1E4-47A9-A4E8-E12145F4EE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7" r="9203"/>
          <a:stretch/>
        </p:blipFill>
        <p:spPr>
          <a:xfrm rot="16200000">
            <a:off x="6475707" y="752161"/>
            <a:ext cx="5749085" cy="5468141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75805" y="1056579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</a:t>
            </a:r>
            <a:r>
              <a:rPr lang="es-ES_tradnl" sz="2000" b="1" dirty="0" smtClean="0">
                <a:solidFill>
                  <a:srgbClr val="C00000"/>
                </a:solidFill>
              </a:rPr>
              <a:t>PMDOT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4160C608-80F3-4EDA-8A76-B3F828793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838" y="31070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3">
            <a:extLst>
              <a:ext uri="{FF2B5EF4-FFF2-40B4-BE49-F238E27FC236}">
                <a16:creationId xmlns:a16="http://schemas.microsoft.com/office/drawing/2014/main" id="{3011027E-2510-473D-B256-03F031E2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271" y="14734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633B411E-9F93-4403-9E91-F39AC0EBD8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506894"/>
              </p:ext>
            </p:extLst>
          </p:nvPr>
        </p:nvGraphicFramePr>
        <p:xfrm>
          <a:off x="3611183" y="5448996"/>
          <a:ext cx="23145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Imagen de mapa de bits" r:id="rId4" imgW="5544324" imgH="1638529" progId="Paint.Picture">
                  <p:embed/>
                </p:oleObj>
              </mc:Choice>
              <mc:Fallback>
                <p:oleObj name="Imagen de mapa de bits" r:id="rId4" imgW="5544324" imgH="1638529" progId="Paint.Picture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183" y="5448996"/>
                        <a:ext cx="231457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id="{36AC4871-392E-4223-9FA7-7B4B3064358B}"/>
              </a:ext>
            </a:extLst>
          </p:cNvPr>
          <p:cNvSpPr/>
          <p:nvPr/>
        </p:nvSpPr>
        <p:spPr>
          <a:xfrm>
            <a:off x="924247" y="5448996"/>
            <a:ext cx="339424" cy="2181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7D7A3BE-C108-4F16-B2FE-3A19A580E147}"/>
              </a:ext>
            </a:extLst>
          </p:cNvPr>
          <p:cNvSpPr txBox="1"/>
          <p:nvPr/>
        </p:nvSpPr>
        <p:spPr>
          <a:xfrm>
            <a:off x="1238693" y="541196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(RU2) Residencial Urbano 2</a:t>
            </a:r>
            <a:endParaRPr lang="es-EC" sz="1200" dirty="0"/>
          </a:p>
          <a:p>
            <a:endParaRPr lang="es-EC" sz="1200" dirty="0"/>
          </a:p>
        </p:txBody>
      </p:sp>
      <p:sp>
        <p:nvSpPr>
          <p:cNvPr id="24" name="Forma libre: forma 4">
            <a:extLst>
              <a:ext uri="{FF2B5EF4-FFF2-40B4-BE49-F238E27FC236}">
                <a16:creationId xmlns:a16="http://schemas.microsoft.com/office/drawing/2014/main" id="{3767ADA8-0F80-4353-A203-E2F4FD9A8D14}"/>
              </a:ext>
            </a:extLst>
          </p:cNvPr>
          <p:cNvSpPr/>
          <p:nvPr/>
        </p:nvSpPr>
        <p:spPr>
          <a:xfrm>
            <a:off x="7804298" y="1690577"/>
            <a:ext cx="2849525" cy="3902149"/>
          </a:xfrm>
          <a:custGeom>
            <a:avLst/>
            <a:gdLst>
              <a:gd name="connsiteX0" fmla="*/ 2456121 w 2849525"/>
              <a:gd name="connsiteY0" fmla="*/ 0 h 3902149"/>
              <a:gd name="connsiteX1" fmla="*/ 2424223 w 2849525"/>
              <a:gd name="connsiteY1" fmla="*/ 127590 h 3902149"/>
              <a:gd name="connsiteX2" fmla="*/ 1414130 w 2849525"/>
              <a:gd name="connsiteY2" fmla="*/ 1658679 h 3902149"/>
              <a:gd name="connsiteX3" fmla="*/ 457200 w 2849525"/>
              <a:gd name="connsiteY3" fmla="*/ 3083442 h 3902149"/>
              <a:gd name="connsiteX4" fmla="*/ 435935 w 2849525"/>
              <a:gd name="connsiteY4" fmla="*/ 3147237 h 3902149"/>
              <a:gd name="connsiteX5" fmla="*/ 361507 w 2849525"/>
              <a:gd name="connsiteY5" fmla="*/ 3189767 h 3902149"/>
              <a:gd name="connsiteX6" fmla="*/ 180753 w 2849525"/>
              <a:gd name="connsiteY6" fmla="*/ 3274828 h 3902149"/>
              <a:gd name="connsiteX7" fmla="*/ 74428 w 2849525"/>
              <a:gd name="connsiteY7" fmla="*/ 3349256 h 3902149"/>
              <a:gd name="connsiteX8" fmla="*/ 10632 w 2849525"/>
              <a:gd name="connsiteY8" fmla="*/ 3434316 h 3902149"/>
              <a:gd name="connsiteX9" fmla="*/ 0 w 2849525"/>
              <a:gd name="connsiteY9" fmla="*/ 3593804 h 3902149"/>
              <a:gd name="connsiteX10" fmla="*/ 21265 w 2849525"/>
              <a:gd name="connsiteY10" fmla="*/ 3753293 h 3902149"/>
              <a:gd name="connsiteX11" fmla="*/ 95693 w 2849525"/>
              <a:gd name="connsiteY11" fmla="*/ 3838353 h 3902149"/>
              <a:gd name="connsiteX12" fmla="*/ 95693 w 2849525"/>
              <a:gd name="connsiteY12" fmla="*/ 3838353 h 3902149"/>
              <a:gd name="connsiteX13" fmla="*/ 350874 w 2849525"/>
              <a:gd name="connsiteY13" fmla="*/ 3902149 h 3902149"/>
              <a:gd name="connsiteX14" fmla="*/ 531628 w 2849525"/>
              <a:gd name="connsiteY14" fmla="*/ 3870251 h 3902149"/>
              <a:gd name="connsiteX15" fmla="*/ 659218 w 2849525"/>
              <a:gd name="connsiteY15" fmla="*/ 3721395 h 3902149"/>
              <a:gd name="connsiteX16" fmla="*/ 669851 w 2849525"/>
              <a:gd name="connsiteY16" fmla="*/ 3583172 h 3902149"/>
              <a:gd name="connsiteX17" fmla="*/ 669851 w 2849525"/>
              <a:gd name="connsiteY17" fmla="*/ 3444949 h 3902149"/>
              <a:gd name="connsiteX18" fmla="*/ 701749 w 2849525"/>
              <a:gd name="connsiteY18" fmla="*/ 3317358 h 3902149"/>
              <a:gd name="connsiteX19" fmla="*/ 797442 w 2849525"/>
              <a:gd name="connsiteY19" fmla="*/ 3200400 h 3902149"/>
              <a:gd name="connsiteX20" fmla="*/ 1010093 w 2849525"/>
              <a:gd name="connsiteY20" fmla="*/ 2838893 h 3902149"/>
              <a:gd name="connsiteX21" fmla="*/ 1967023 w 2849525"/>
              <a:gd name="connsiteY21" fmla="*/ 1446028 h 3902149"/>
              <a:gd name="connsiteX22" fmla="*/ 2190307 w 2849525"/>
              <a:gd name="connsiteY22" fmla="*/ 1084521 h 3902149"/>
              <a:gd name="connsiteX23" fmla="*/ 2434855 w 2849525"/>
              <a:gd name="connsiteY23" fmla="*/ 754911 h 3902149"/>
              <a:gd name="connsiteX24" fmla="*/ 2732567 w 2849525"/>
              <a:gd name="connsiteY24" fmla="*/ 297711 h 3902149"/>
              <a:gd name="connsiteX25" fmla="*/ 2828260 w 2849525"/>
              <a:gd name="connsiteY25" fmla="*/ 265814 h 3902149"/>
              <a:gd name="connsiteX26" fmla="*/ 2849525 w 2849525"/>
              <a:gd name="connsiteY26" fmla="*/ 265814 h 3902149"/>
              <a:gd name="connsiteX27" fmla="*/ 2456121 w 2849525"/>
              <a:gd name="connsiteY27" fmla="*/ 0 h 390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49525" h="3902149">
                <a:moveTo>
                  <a:pt x="2456121" y="0"/>
                </a:moveTo>
                <a:lnTo>
                  <a:pt x="2424223" y="127590"/>
                </a:lnTo>
                <a:lnTo>
                  <a:pt x="1414130" y="1658679"/>
                </a:lnTo>
                <a:lnTo>
                  <a:pt x="457200" y="3083442"/>
                </a:lnTo>
                <a:lnTo>
                  <a:pt x="435935" y="3147237"/>
                </a:lnTo>
                <a:lnTo>
                  <a:pt x="361507" y="3189767"/>
                </a:lnTo>
                <a:lnTo>
                  <a:pt x="180753" y="3274828"/>
                </a:lnTo>
                <a:lnTo>
                  <a:pt x="74428" y="3349256"/>
                </a:lnTo>
                <a:lnTo>
                  <a:pt x="10632" y="3434316"/>
                </a:lnTo>
                <a:lnTo>
                  <a:pt x="0" y="3593804"/>
                </a:lnTo>
                <a:lnTo>
                  <a:pt x="21265" y="3753293"/>
                </a:lnTo>
                <a:lnTo>
                  <a:pt x="95693" y="3838353"/>
                </a:lnTo>
                <a:lnTo>
                  <a:pt x="95693" y="3838353"/>
                </a:lnTo>
                <a:lnTo>
                  <a:pt x="350874" y="3902149"/>
                </a:lnTo>
                <a:lnTo>
                  <a:pt x="531628" y="3870251"/>
                </a:lnTo>
                <a:lnTo>
                  <a:pt x="659218" y="3721395"/>
                </a:lnTo>
                <a:lnTo>
                  <a:pt x="669851" y="3583172"/>
                </a:lnTo>
                <a:lnTo>
                  <a:pt x="669851" y="3444949"/>
                </a:lnTo>
                <a:lnTo>
                  <a:pt x="701749" y="3317358"/>
                </a:lnTo>
                <a:lnTo>
                  <a:pt x="797442" y="3200400"/>
                </a:lnTo>
                <a:lnTo>
                  <a:pt x="1010093" y="2838893"/>
                </a:lnTo>
                <a:lnTo>
                  <a:pt x="1967023" y="1446028"/>
                </a:lnTo>
                <a:lnTo>
                  <a:pt x="2190307" y="1084521"/>
                </a:lnTo>
                <a:lnTo>
                  <a:pt x="2434855" y="754911"/>
                </a:lnTo>
                <a:lnTo>
                  <a:pt x="2732567" y="297711"/>
                </a:lnTo>
                <a:lnTo>
                  <a:pt x="2828260" y="265814"/>
                </a:lnTo>
                <a:lnTo>
                  <a:pt x="2849525" y="265814"/>
                </a:lnTo>
                <a:lnTo>
                  <a:pt x="2456121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25" name="Forma libre: forma 3">
            <a:extLst>
              <a:ext uri="{FF2B5EF4-FFF2-40B4-BE49-F238E27FC236}">
                <a16:creationId xmlns:a16="http://schemas.microsoft.com/office/drawing/2014/main" id="{70D61F89-CD2E-443C-A79F-473A6CB2B142}"/>
              </a:ext>
            </a:extLst>
          </p:cNvPr>
          <p:cNvSpPr/>
          <p:nvPr/>
        </p:nvSpPr>
        <p:spPr>
          <a:xfrm>
            <a:off x="6921795" y="1137684"/>
            <a:ext cx="4603898" cy="4837814"/>
          </a:xfrm>
          <a:custGeom>
            <a:avLst/>
            <a:gdLst>
              <a:gd name="connsiteX0" fmla="*/ 2541182 w 4603898"/>
              <a:gd name="connsiteY0" fmla="*/ 0 h 4837814"/>
              <a:gd name="connsiteX1" fmla="*/ 4603898 w 4603898"/>
              <a:gd name="connsiteY1" fmla="*/ 1435395 h 4837814"/>
              <a:gd name="connsiteX2" fmla="*/ 2711303 w 4603898"/>
              <a:gd name="connsiteY2" fmla="*/ 3848986 h 4837814"/>
              <a:gd name="connsiteX3" fmla="*/ 1935126 w 4603898"/>
              <a:gd name="connsiteY3" fmla="*/ 4837814 h 4837814"/>
              <a:gd name="connsiteX4" fmla="*/ 0 w 4603898"/>
              <a:gd name="connsiteY4" fmla="*/ 3934046 h 4837814"/>
              <a:gd name="connsiteX5" fmla="*/ 1169582 w 4603898"/>
              <a:gd name="connsiteY5" fmla="*/ 2083981 h 4837814"/>
              <a:gd name="connsiteX6" fmla="*/ 1403498 w 4603898"/>
              <a:gd name="connsiteY6" fmla="*/ 1733107 h 4837814"/>
              <a:gd name="connsiteX7" fmla="*/ 2541182 w 4603898"/>
              <a:gd name="connsiteY7" fmla="*/ 0 h 483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03898" h="4837814">
                <a:moveTo>
                  <a:pt x="2541182" y="0"/>
                </a:moveTo>
                <a:lnTo>
                  <a:pt x="4603898" y="1435395"/>
                </a:lnTo>
                <a:lnTo>
                  <a:pt x="2711303" y="3848986"/>
                </a:lnTo>
                <a:lnTo>
                  <a:pt x="1935126" y="4837814"/>
                </a:lnTo>
                <a:lnTo>
                  <a:pt x="0" y="3934046"/>
                </a:lnTo>
                <a:lnTo>
                  <a:pt x="1169582" y="2083981"/>
                </a:lnTo>
                <a:lnTo>
                  <a:pt x="1403498" y="1733107"/>
                </a:lnTo>
                <a:lnTo>
                  <a:pt x="2541182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80DB86F-8933-4B5B-98B0-DB95A4B67B84}"/>
              </a:ext>
            </a:extLst>
          </p:cNvPr>
          <p:cNvSpPr txBox="1"/>
          <p:nvPr/>
        </p:nvSpPr>
        <p:spPr>
          <a:xfrm rot="18108056">
            <a:off x="8522322" y="3311893"/>
            <a:ext cx="16435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CALLE S2 SARA YURAK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1" t="14954" r="18915" b="7788"/>
          <a:stretch>
            <a:fillRect/>
          </a:stretch>
        </p:blipFill>
        <p:spPr bwMode="auto">
          <a:xfrm>
            <a:off x="730869" y="1456689"/>
            <a:ext cx="53911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5"/>
          <p:cNvSpPr>
            <a:spLocks/>
          </p:cNvSpPr>
          <p:nvPr/>
        </p:nvSpPr>
        <p:spPr bwMode="auto">
          <a:xfrm>
            <a:off x="3742356" y="3729989"/>
            <a:ext cx="571500" cy="590550"/>
          </a:xfrm>
          <a:custGeom>
            <a:avLst/>
            <a:gdLst>
              <a:gd name="T0" fmla="*/ 525 w 900"/>
              <a:gd name="T1" fmla="*/ 0 h 930"/>
              <a:gd name="T2" fmla="*/ 0 w 900"/>
              <a:gd name="T3" fmla="*/ 765 h 930"/>
              <a:gd name="T4" fmla="*/ 435 w 900"/>
              <a:gd name="T5" fmla="*/ 930 h 930"/>
              <a:gd name="T6" fmla="*/ 900 w 900"/>
              <a:gd name="T7" fmla="*/ 210 h 930"/>
              <a:gd name="T8" fmla="*/ 525 w 900"/>
              <a:gd name="T9" fmla="*/ 0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0" h="930">
                <a:moveTo>
                  <a:pt x="525" y="0"/>
                </a:moveTo>
                <a:lnTo>
                  <a:pt x="0" y="765"/>
                </a:lnTo>
                <a:lnTo>
                  <a:pt x="435" y="930"/>
                </a:lnTo>
                <a:lnTo>
                  <a:pt x="900" y="210"/>
                </a:lnTo>
                <a:lnTo>
                  <a:pt x="525" y="0"/>
                </a:lnTo>
                <a:close/>
              </a:path>
            </a:pathLst>
          </a:custGeom>
          <a:solidFill>
            <a:srgbClr val="4472C4"/>
          </a:solidFill>
          <a:ln w="0" cmpd="sng">
            <a:solidFill>
              <a:srgbClr val="F2F2F2"/>
            </a:solidFill>
            <a:prstDash val="solid"/>
            <a:round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8" name="CuadroTexto 27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BARRIO “ALGARROBOS DE LANDAZURI”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9740B7A-055A-4707-BCD2-522F9121DA94}"/>
              </a:ext>
            </a:extLst>
          </p:cNvPr>
          <p:cNvGrpSpPr/>
          <p:nvPr/>
        </p:nvGrpSpPr>
        <p:grpSpPr>
          <a:xfrm>
            <a:off x="556201" y="5562301"/>
            <a:ext cx="11635799" cy="1372114"/>
            <a:chOff x="430307" y="5429913"/>
            <a:chExt cx="11635799" cy="1372114"/>
          </a:xfrm>
        </p:grpSpPr>
        <p:pic>
          <p:nvPicPr>
            <p:cNvPr id="29" name="Google Shape;92;p1">
              <a:extLst>
                <a:ext uri="{FF2B5EF4-FFF2-40B4-BE49-F238E27FC236}">
                  <a16:creationId xmlns:a16="http://schemas.microsoft.com/office/drawing/2014/main" id="{03BDE5D7-D585-4F03-BDAB-7B4C305E91F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849608F3-7F3C-4D44-85AE-FDA9BBDB41AF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31" name="TextBox 19">
                <a:extLst>
                  <a:ext uri="{FF2B5EF4-FFF2-40B4-BE49-F238E27FC236}">
                    <a16:creationId xmlns:a16="http://schemas.microsoft.com/office/drawing/2014/main" id="{E86623E9-7FF6-4BAF-B35C-3277A169265C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D0CA5C4B-E9E1-44D9-97F8-4B85A75FB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2457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5855</TotalTime>
  <Words>488</Words>
  <Application>Microsoft Office PowerPoint</Application>
  <PresentationFormat>Panorámica</PresentationFormat>
  <Paragraphs>156</Paragraphs>
  <Slides>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Bambino-Bold</vt:lpstr>
      <vt:lpstr>Calibri</vt:lpstr>
      <vt:lpstr>Calibri Light</vt:lpstr>
      <vt:lpstr>Century Gothic</vt:lpstr>
      <vt:lpstr>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Marcia Geovanna Vivero Vinueza</cp:lastModifiedBy>
  <cp:revision>526</cp:revision>
  <cp:lastPrinted>2020-01-15T03:23:02Z</cp:lastPrinted>
  <dcterms:created xsi:type="dcterms:W3CDTF">2019-05-28T19:57:24Z</dcterms:created>
  <dcterms:modified xsi:type="dcterms:W3CDTF">2022-01-03T21:46:57Z</dcterms:modified>
</cp:coreProperties>
</file>