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14"/>
  </p:notesMasterIdLst>
  <p:sldIdLst>
    <p:sldId id="258" r:id="rId2"/>
    <p:sldId id="260" r:id="rId3"/>
    <p:sldId id="266" r:id="rId4"/>
    <p:sldId id="269" r:id="rId5"/>
    <p:sldId id="270" r:id="rId6"/>
    <p:sldId id="274" r:id="rId7"/>
    <p:sldId id="273" r:id="rId8"/>
    <p:sldId id="275" r:id="rId9"/>
    <p:sldId id="278" r:id="rId10"/>
    <p:sldId id="279" r:id="rId11"/>
    <p:sldId id="280" r:id="rId12"/>
    <p:sldId id="268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4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88942-13C5-4681-9A86-5AB0DDA534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8B5F885-E2D4-4623-BF5D-800E40D21A8B}">
      <dgm:prSet phldrT="[Texto]" custT="1"/>
      <dgm:spPr/>
      <dgm:t>
        <a:bodyPr/>
        <a:lstStyle/>
        <a:p>
          <a:pPr algn="just"/>
          <a:r>
            <a:rPr lang="es-EC" sz="1800" b="1" dirty="0">
              <a:solidFill>
                <a:schemeClr val="bg1"/>
              </a:solidFill>
              <a:latin typeface="Otterco" pitchFamily="2" charset="77"/>
            </a:rPr>
            <a:t>61 </a:t>
          </a:r>
          <a:r>
            <a:rPr lang="es-EC" sz="1500" dirty="0">
              <a:solidFill>
                <a:schemeClr val="bg1"/>
              </a:solidFill>
              <a:latin typeface="Otterco" pitchFamily="2" charset="77"/>
            </a:rPr>
            <a:t>servidores municipales cumplen 25 </a:t>
          </a:r>
          <a:r>
            <a:rPr lang="es-EC" sz="1500" dirty="0" smtClean="0">
              <a:solidFill>
                <a:schemeClr val="bg1"/>
              </a:solidFill>
              <a:latin typeface="Otterco" pitchFamily="2" charset="77"/>
            </a:rPr>
            <a:t>años </a:t>
          </a:r>
          <a:r>
            <a:rPr lang="es-EC" sz="1500" dirty="0">
              <a:solidFill>
                <a:schemeClr val="bg1"/>
              </a:solidFill>
              <a:latin typeface="Otterco" pitchFamily="2" charset="77"/>
            </a:rPr>
            <a:t>de servicio en la institución en el año 2021</a:t>
          </a:r>
          <a:endParaRPr lang="es-EC" sz="1500" dirty="0">
            <a:solidFill>
              <a:schemeClr val="bg1"/>
            </a:solidFill>
          </a:endParaRPr>
        </a:p>
      </dgm:t>
    </dgm:pt>
    <dgm:pt modelId="{495B3BDC-9B75-43CE-965C-78582DD51E6A}" type="parTrans" cxnId="{BD736BF0-6646-4F7B-A82E-7EB1FA9AA575}">
      <dgm:prSet/>
      <dgm:spPr/>
      <dgm:t>
        <a:bodyPr/>
        <a:lstStyle/>
        <a:p>
          <a:endParaRPr lang="es-EC"/>
        </a:p>
      </dgm:t>
    </dgm:pt>
    <dgm:pt modelId="{FA15A400-2083-428D-9419-F3493507A3E7}" type="sibTrans" cxnId="{BD736BF0-6646-4F7B-A82E-7EB1FA9AA575}">
      <dgm:prSet/>
      <dgm:spPr/>
      <dgm:t>
        <a:bodyPr/>
        <a:lstStyle/>
        <a:p>
          <a:endParaRPr lang="es-EC"/>
        </a:p>
      </dgm:t>
    </dgm:pt>
    <dgm:pt modelId="{C0309256-9237-4327-BC88-EFE9A6DCBD79}">
      <dgm:prSet phldrT="[Texto]" custT="1"/>
      <dgm:spPr/>
      <dgm:t>
        <a:bodyPr/>
        <a:lstStyle/>
        <a:p>
          <a:pPr algn="just"/>
          <a:r>
            <a:rPr lang="es-EC" sz="1800" b="1" dirty="0">
              <a:solidFill>
                <a:schemeClr val="bg1"/>
              </a:solidFill>
              <a:latin typeface="Otterco" pitchFamily="2" charset="77"/>
            </a:rPr>
            <a:t>7</a:t>
          </a:r>
          <a:r>
            <a:rPr lang="es-EC" sz="1500" dirty="0">
              <a:solidFill>
                <a:schemeClr val="bg1"/>
              </a:solidFill>
              <a:latin typeface="Otterco" pitchFamily="2" charset="77"/>
            </a:rPr>
            <a:t> </a:t>
          </a:r>
          <a:r>
            <a:rPr lang="es-EC" sz="1500" dirty="0" smtClean="0">
              <a:solidFill>
                <a:schemeClr val="bg1"/>
              </a:solidFill>
              <a:latin typeface="Otterco" pitchFamily="2" charset="77"/>
            </a:rPr>
            <a:t>personas </a:t>
          </a:r>
          <a:r>
            <a:rPr lang="es-EC" sz="1500" dirty="0">
              <a:solidFill>
                <a:schemeClr val="bg1"/>
              </a:solidFill>
              <a:latin typeface="Otterco" pitchFamily="2" charset="77"/>
            </a:rPr>
            <a:t>cumplen con los parámetros para ser </a:t>
          </a:r>
          <a:r>
            <a:rPr lang="es-EC" sz="1500" dirty="0" smtClean="0">
              <a:solidFill>
                <a:schemeClr val="bg1"/>
              </a:solidFill>
              <a:latin typeface="Otterco" pitchFamily="2" charset="77"/>
            </a:rPr>
            <a:t>considerados </a:t>
          </a:r>
          <a:r>
            <a:rPr lang="es-EC" sz="1500" dirty="0">
              <a:solidFill>
                <a:schemeClr val="bg1"/>
              </a:solidFill>
              <a:latin typeface="Otterco" pitchFamily="2" charset="77"/>
            </a:rPr>
            <a:t>mejores servidores</a:t>
          </a:r>
          <a:r>
            <a:rPr lang="es-EC" sz="1500" dirty="0" smtClean="0">
              <a:solidFill>
                <a:schemeClr val="bg1"/>
              </a:solidFill>
              <a:latin typeface="Otterco" pitchFamily="2" charset="77"/>
            </a:rPr>
            <a:t>. municipales</a:t>
          </a:r>
          <a:endParaRPr lang="es-EC" sz="1500" dirty="0">
            <a:solidFill>
              <a:schemeClr val="bg1"/>
            </a:solidFill>
          </a:endParaRPr>
        </a:p>
      </dgm:t>
    </dgm:pt>
    <dgm:pt modelId="{7D25A0B5-61EF-4A2F-BFB3-0E7960B9078B}" type="parTrans" cxnId="{04AF5CAA-ABB8-4134-8951-9F2A9F7691E1}">
      <dgm:prSet/>
      <dgm:spPr/>
      <dgm:t>
        <a:bodyPr/>
        <a:lstStyle/>
        <a:p>
          <a:endParaRPr lang="es-EC"/>
        </a:p>
      </dgm:t>
    </dgm:pt>
    <dgm:pt modelId="{AD74F4A3-00D9-4FEF-935D-EE20711C5B4A}" type="sibTrans" cxnId="{04AF5CAA-ABB8-4134-8951-9F2A9F7691E1}">
      <dgm:prSet/>
      <dgm:spPr/>
      <dgm:t>
        <a:bodyPr/>
        <a:lstStyle/>
        <a:p>
          <a:endParaRPr lang="es-EC"/>
        </a:p>
      </dgm:t>
    </dgm:pt>
    <dgm:pt modelId="{5C41B5F5-F81A-4423-ADF6-814D407BB93E}">
      <dgm:prSet phldrT="[Texto]"/>
      <dgm:spPr/>
      <dgm:t>
        <a:bodyPr/>
        <a:lstStyle/>
        <a:p>
          <a:r>
            <a:rPr lang="es-EC" dirty="0"/>
            <a:t>1 servidor obtiene 9 puntos</a:t>
          </a:r>
        </a:p>
        <a:p>
          <a:r>
            <a:rPr lang="es-EC" dirty="0"/>
            <a:t>1 servidor obtiene 8 puntos</a:t>
          </a:r>
        </a:p>
        <a:p>
          <a:r>
            <a:rPr lang="es-EC" dirty="0"/>
            <a:t>4 servidores obtienen 6 puntos</a:t>
          </a:r>
        </a:p>
        <a:p>
          <a:r>
            <a:rPr lang="es-EC" dirty="0"/>
            <a:t>1 servidor obtiene 4 puntos</a:t>
          </a:r>
        </a:p>
      </dgm:t>
    </dgm:pt>
    <dgm:pt modelId="{685EFDE4-18C2-44FE-A012-2826CBC1EDD6}" type="parTrans" cxnId="{C95DFFB4-9633-4CDA-BFB7-07D7E3A5626A}">
      <dgm:prSet/>
      <dgm:spPr/>
      <dgm:t>
        <a:bodyPr/>
        <a:lstStyle/>
        <a:p>
          <a:endParaRPr lang="es-EC"/>
        </a:p>
      </dgm:t>
    </dgm:pt>
    <dgm:pt modelId="{0CCFB07E-C59F-40AE-8478-6C605F657310}" type="sibTrans" cxnId="{C95DFFB4-9633-4CDA-BFB7-07D7E3A5626A}">
      <dgm:prSet/>
      <dgm:spPr/>
      <dgm:t>
        <a:bodyPr/>
        <a:lstStyle/>
        <a:p>
          <a:endParaRPr lang="es-EC"/>
        </a:p>
      </dgm:t>
    </dgm:pt>
    <dgm:pt modelId="{36287E63-F013-4CCF-9009-2D7830B394E7}" type="pres">
      <dgm:prSet presAssocID="{75088942-13C5-4681-9A86-5AB0DDA534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82C904-72C7-4EB4-B153-AA6BD007CA14}" type="pres">
      <dgm:prSet presAssocID="{75088942-13C5-4681-9A86-5AB0DDA534C8}" presName="dummyMaxCanvas" presStyleCnt="0">
        <dgm:presLayoutVars/>
      </dgm:prSet>
      <dgm:spPr/>
    </dgm:pt>
    <dgm:pt modelId="{6C3A6E23-50B1-4F22-9571-2EE54FB35E37}" type="pres">
      <dgm:prSet presAssocID="{75088942-13C5-4681-9A86-5AB0DDA534C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5242CD-FAF2-4F93-A98C-467A8E0B9075}" type="pres">
      <dgm:prSet presAssocID="{75088942-13C5-4681-9A86-5AB0DDA534C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EC1EFB-AB76-4EB0-9905-466758DD370B}" type="pres">
      <dgm:prSet presAssocID="{75088942-13C5-4681-9A86-5AB0DDA534C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FD270B-13C3-4CC6-8E0F-81323BC34EAF}" type="pres">
      <dgm:prSet presAssocID="{75088942-13C5-4681-9A86-5AB0DDA534C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83FC25-81FB-4480-87EC-0FF7A31544A9}" type="pres">
      <dgm:prSet presAssocID="{75088942-13C5-4681-9A86-5AB0DDA534C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323168-740C-4895-B550-2010713B75A6}" type="pres">
      <dgm:prSet presAssocID="{75088942-13C5-4681-9A86-5AB0DDA534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C4E0D4-80F4-439E-A85D-090A6199DDDC}" type="pres">
      <dgm:prSet presAssocID="{75088942-13C5-4681-9A86-5AB0DDA534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D04AFA-D7F0-4949-A63E-5D26345A3E18}" type="pres">
      <dgm:prSet presAssocID="{75088942-13C5-4681-9A86-5AB0DDA534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14C96C-7567-4289-BDD1-ADD332BDD73A}" type="presOf" srcId="{B8B5F885-E2D4-4623-BF5D-800E40D21A8B}" destId="{6C3A6E23-50B1-4F22-9571-2EE54FB35E37}" srcOrd="0" destOrd="0" presId="urn:microsoft.com/office/officeart/2005/8/layout/vProcess5"/>
    <dgm:cxn modelId="{74FA32CE-45F4-49E6-B3F1-D81AA05AB31C}" type="presOf" srcId="{5C41B5F5-F81A-4423-ADF6-814D407BB93E}" destId="{8CD04AFA-D7F0-4949-A63E-5D26345A3E18}" srcOrd="1" destOrd="0" presId="urn:microsoft.com/office/officeart/2005/8/layout/vProcess5"/>
    <dgm:cxn modelId="{BD736BF0-6646-4F7B-A82E-7EB1FA9AA575}" srcId="{75088942-13C5-4681-9A86-5AB0DDA534C8}" destId="{B8B5F885-E2D4-4623-BF5D-800E40D21A8B}" srcOrd="0" destOrd="0" parTransId="{495B3BDC-9B75-43CE-965C-78582DD51E6A}" sibTransId="{FA15A400-2083-428D-9419-F3493507A3E7}"/>
    <dgm:cxn modelId="{02769974-23EC-420D-BB73-0775CD1EDACE}" type="presOf" srcId="{AD74F4A3-00D9-4FEF-935D-EE20711C5B4A}" destId="{0383FC25-81FB-4480-87EC-0FF7A31544A9}" srcOrd="0" destOrd="0" presId="urn:microsoft.com/office/officeart/2005/8/layout/vProcess5"/>
    <dgm:cxn modelId="{04AF5CAA-ABB8-4134-8951-9F2A9F7691E1}" srcId="{75088942-13C5-4681-9A86-5AB0DDA534C8}" destId="{C0309256-9237-4327-BC88-EFE9A6DCBD79}" srcOrd="1" destOrd="0" parTransId="{7D25A0B5-61EF-4A2F-BFB3-0E7960B9078B}" sibTransId="{AD74F4A3-00D9-4FEF-935D-EE20711C5B4A}"/>
    <dgm:cxn modelId="{EFDF9FBC-96E6-4A36-BA6A-3ABC7A7723C8}" type="presOf" srcId="{C0309256-9237-4327-BC88-EFE9A6DCBD79}" destId="{EEC4E0D4-80F4-439E-A85D-090A6199DDDC}" srcOrd="1" destOrd="0" presId="urn:microsoft.com/office/officeart/2005/8/layout/vProcess5"/>
    <dgm:cxn modelId="{44174E3E-545A-4116-86FE-B2240AA27550}" type="presOf" srcId="{75088942-13C5-4681-9A86-5AB0DDA534C8}" destId="{36287E63-F013-4CCF-9009-2D7830B394E7}" srcOrd="0" destOrd="0" presId="urn:microsoft.com/office/officeart/2005/8/layout/vProcess5"/>
    <dgm:cxn modelId="{DE04A785-5E8E-40C0-B396-1379D83A0E7E}" type="presOf" srcId="{B8B5F885-E2D4-4623-BF5D-800E40D21A8B}" destId="{32323168-740C-4895-B550-2010713B75A6}" srcOrd="1" destOrd="0" presId="urn:microsoft.com/office/officeart/2005/8/layout/vProcess5"/>
    <dgm:cxn modelId="{72C5535F-E5BB-4429-A812-A62D16E649BD}" type="presOf" srcId="{C0309256-9237-4327-BC88-EFE9A6DCBD79}" destId="{495242CD-FAF2-4F93-A98C-467A8E0B9075}" srcOrd="0" destOrd="0" presId="urn:microsoft.com/office/officeart/2005/8/layout/vProcess5"/>
    <dgm:cxn modelId="{C95DFFB4-9633-4CDA-BFB7-07D7E3A5626A}" srcId="{75088942-13C5-4681-9A86-5AB0DDA534C8}" destId="{5C41B5F5-F81A-4423-ADF6-814D407BB93E}" srcOrd="2" destOrd="0" parTransId="{685EFDE4-18C2-44FE-A012-2826CBC1EDD6}" sibTransId="{0CCFB07E-C59F-40AE-8478-6C605F657310}"/>
    <dgm:cxn modelId="{F525B9C7-F5C5-4E33-9D30-947C5C0BC871}" type="presOf" srcId="{FA15A400-2083-428D-9419-F3493507A3E7}" destId="{9BFD270B-13C3-4CC6-8E0F-81323BC34EAF}" srcOrd="0" destOrd="0" presId="urn:microsoft.com/office/officeart/2005/8/layout/vProcess5"/>
    <dgm:cxn modelId="{6B5ECC71-A3CB-469D-882C-B7BEC5C13C85}" type="presOf" srcId="{5C41B5F5-F81A-4423-ADF6-814D407BB93E}" destId="{5CEC1EFB-AB76-4EB0-9905-466758DD370B}" srcOrd="0" destOrd="0" presId="urn:microsoft.com/office/officeart/2005/8/layout/vProcess5"/>
    <dgm:cxn modelId="{DD8DB7C4-C5D8-47AE-9556-7DD7BCCE85F4}" type="presParOf" srcId="{36287E63-F013-4CCF-9009-2D7830B394E7}" destId="{2A82C904-72C7-4EB4-B153-AA6BD007CA14}" srcOrd="0" destOrd="0" presId="urn:microsoft.com/office/officeart/2005/8/layout/vProcess5"/>
    <dgm:cxn modelId="{7033853E-EBAD-40A1-99EA-7F5A73D4AE7E}" type="presParOf" srcId="{36287E63-F013-4CCF-9009-2D7830B394E7}" destId="{6C3A6E23-50B1-4F22-9571-2EE54FB35E37}" srcOrd="1" destOrd="0" presId="urn:microsoft.com/office/officeart/2005/8/layout/vProcess5"/>
    <dgm:cxn modelId="{CF692D3A-D686-4E8C-8CFD-F869F064B4F0}" type="presParOf" srcId="{36287E63-F013-4CCF-9009-2D7830B394E7}" destId="{495242CD-FAF2-4F93-A98C-467A8E0B9075}" srcOrd="2" destOrd="0" presId="urn:microsoft.com/office/officeart/2005/8/layout/vProcess5"/>
    <dgm:cxn modelId="{61771F43-FAF8-4C6D-B926-BE72A1640AD3}" type="presParOf" srcId="{36287E63-F013-4CCF-9009-2D7830B394E7}" destId="{5CEC1EFB-AB76-4EB0-9905-466758DD370B}" srcOrd="3" destOrd="0" presId="urn:microsoft.com/office/officeart/2005/8/layout/vProcess5"/>
    <dgm:cxn modelId="{F4BFA200-7BBD-45EC-B446-9A2E3647CADE}" type="presParOf" srcId="{36287E63-F013-4CCF-9009-2D7830B394E7}" destId="{9BFD270B-13C3-4CC6-8E0F-81323BC34EAF}" srcOrd="4" destOrd="0" presId="urn:microsoft.com/office/officeart/2005/8/layout/vProcess5"/>
    <dgm:cxn modelId="{1B2CC838-1538-456C-AAE0-011CF241766A}" type="presParOf" srcId="{36287E63-F013-4CCF-9009-2D7830B394E7}" destId="{0383FC25-81FB-4480-87EC-0FF7A31544A9}" srcOrd="5" destOrd="0" presId="urn:microsoft.com/office/officeart/2005/8/layout/vProcess5"/>
    <dgm:cxn modelId="{96FB2A1D-73AC-40F1-A970-BC5D0C6A63B5}" type="presParOf" srcId="{36287E63-F013-4CCF-9009-2D7830B394E7}" destId="{32323168-740C-4895-B550-2010713B75A6}" srcOrd="6" destOrd="0" presId="urn:microsoft.com/office/officeart/2005/8/layout/vProcess5"/>
    <dgm:cxn modelId="{AEEC2B44-92B1-4DB2-8D89-C912DD3331CB}" type="presParOf" srcId="{36287E63-F013-4CCF-9009-2D7830B394E7}" destId="{EEC4E0D4-80F4-439E-A85D-090A6199DDDC}" srcOrd="7" destOrd="0" presId="urn:microsoft.com/office/officeart/2005/8/layout/vProcess5"/>
    <dgm:cxn modelId="{1FCCFA70-56D8-4D06-9EAB-5A9C8D89530A}" type="presParOf" srcId="{36287E63-F013-4CCF-9009-2D7830B394E7}" destId="{8CD04AFA-D7F0-4949-A63E-5D26345A3E1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E3C9B-1981-46B0-947B-F816805CF14F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186A2F0-E7FF-4876-BC76-49A486BFCD0C}">
      <dgm:prSet phldrT="[Texto]"/>
      <dgm:spPr/>
      <dgm:t>
        <a:bodyPr/>
        <a:lstStyle/>
        <a:p>
          <a:r>
            <a:rPr lang="es-EC" dirty="0"/>
            <a:t>MORILLO CHAVEZ LILIAN VIRGINIA</a:t>
          </a:r>
        </a:p>
        <a:p>
          <a:r>
            <a:rPr lang="es-EC" dirty="0"/>
            <a:t>Administración Zonal La Delicia</a:t>
          </a:r>
        </a:p>
      </dgm:t>
    </dgm:pt>
    <dgm:pt modelId="{751A577C-E689-4353-96CD-D0EE91D56EC4}" type="parTrans" cxnId="{53A66635-E160-462B-AECC-AA2C917FD7F5}">
      <dgm:prSet/>
      <dgm:spPr/>
      <dgm:t>
        <a:bodyPr/>
        <a:lstStyle/>
        <a:p>
          <a:endParaRPr lang="es-EC"/>
        </a:p>
      </dgm:t>
    </dgm:pt>
    <dgm:pt modelId="{B1CF4EB9-4FFF-493D-AC28-A8DE3CB63640}" type="sibTrans" cxnId="{53A66635-E160-462B-AECC-AA2C917FD7F5}">
      <dgm:prSet/>
      <dgm:spPr/>
      <dgm:t>
        <a:bodyPr/>
        <a:lstStyle/>
        <a:p>
          <a:endParaRPr lang="es-EC"/>
        </a:p>
      </dgm:t>
    </dgm:pt>
    <dgm:pt modelId="{22D240D2-B257-42B3-9A1F-E4444B37435F}">
      <dgm:prSet phldrT="[Texto]"/>
      <dgm:spPr/>
      <dgm:t>
        <a:bodyPr/>
        <a:lstStyle/>
        <a:p>
          <a:r>
            <a:rPr lang="es-EC" dirty="0"/>
            <a:t>JACOME VELASTEGUI JAIME ALBERTO</a:t>
          </a:r>
        </a:p>
        <a:p>
          <a:r>
            <a:rPr lang="es-EC" dirty="0"/>
            <a:t>Unidad de Salud Norte</a:t>
          </a:r>
        </a:p>
      </dgm:t>
    </dgm:pt>
    <dgm:pt modelId="{C0EE278D-F576-4044-820F-301A1B8ED987}" type="parTrans" cxnId="{951A7AFE-00D7-4C4A-B02D-4D49D3C0E370}">
      <dgm:prSet/>
      <dgm:spPr/>
      <dgm:t>
        <a:bodyPr/>
        <a:lstStyle/>
        <a:p>
          <a:endParaRPr lang="es-EC"/>
        </a:p>
      </dgm:t>
    </dgm:pt>
    <dgm:pt modelId="{F6809042-F24C-4DAA-94C8-16EBF1C30311}" type="sibTrans" cxnId="{951A7AFE-00D7-4C4A-B02D-4D49D3C0E370}">
      <dgm:prSet/>
      <dgm:spPr/>
      <dgm:t>
        <a:bodyPr/>
        <a:lstStyle/>
        <a:p>
          <a:endParaRPr lang="es-EC"/>
        </a:p>
      </dgm:t>
    </dgm:pt>
    <dgm:pt modelId="{6D3383F7-9C62-4BAC-BB6C-206C83BAE3AF}" type="pres">
      <dgm:prSet presAssocID="{8ABE3C9B-1981-46B0-947B-F816805CF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FF8207-6BCD-4F70-9E16-785B2EC150A2}" type="pres">
      <dgm:prSet presAssocID="{1186A2F0-E7FF-4876-BC76-49A486BFCD0C}" presName="composite" presStyleCnt="0"/>
      <dgm:spPr/>
    </dgm:pt>
    <dgm:pt modelId="{3246FFFF-03C0-4E16-963A-786F52B9AF60}" type="pres">
      <dgm:prSet presAssocID="{1186A2F0-E7FF-4876-BC76-49A486BFCD0C}" presName="rect1" presStyleLbl="bgImgPlace1" presStyleIdx="0" presStyleCnt="2" custScaleX="88712" custScaleY="153477" custLinFactNeighborX="3433" custLinFactNeighborY="-140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FB3253B8-FDCF-42FF-AFE3-914C7227E479}" type="pres">
      <dgm:prSet presAssocID="{1186A2F0-E7FF-4876-BC76-49A486BFCD0C}" presName="wedgeRectCallout1" presStyleLbl="node1" presStyleIdx="0" presStyleCnt="2" custScaleX="106919" custScaleY="89942" custLinFactNeighborX="-347" custLinFactNeighborY="818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2D0E06-ECE8-47C9-8DF3-6F8BEF36FFD5}" type="pres">
      <dgm:prSet presAssocID="{B1CF4EB9-4FFF-493D-AC28-A8DE3CB63640}" presName="sibTrans" presStyleCnt="0"/>
      <dgm:spPr/>
    </dgm:pt>
    <dgm:pt modelId="{85526D27-1DED-47CB-86D0-48E3F246D043}" type="pres">
      <dgm:prSet presAssocID="{22D240D2-B257-42B3-9A1F-E4444B37435F}" presName="composite" presStyleCnt="0"/>
      <dgm:spPr/>
    </dgm:pt>
    <dgm:pt modelId="{DE5C237D-8011-47BA-B23B-9B1B708C4763}" type="pres">
      <dgm:prSet presAssocID="{22D240D2-B257-42B3-9A1F-E4444B37435F}" presName="rect1" presStyleLbl="bgImgPlace1" presStyleIdx="1" presStyleCnt="2" custScaleX="97370" custScaleY="150701" custLinFactNeighborX="3290" custLinFactNeighborY="-1376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BA973D0D-261A-4185-BCDE-C3EA8782A00F}" type="pres">
      <dgm:prSet presAssocID="{22D240D2-B257-42B3-9A1F-E4444B37435F}" presName="wedgeRectCallout1" presStyleLbl="node1" presStyleIdx="1" presStyleCnt="2" custScaleX="111468" custScaleY="93267" custLinFactNeighborX="36" custLinFactNeighborY="826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862772-1D80-4738-8A3A-50DBB54B15ED}" type="presOf" srcId="{8ABE3C9B-1981-46B0-947B-F816805CF14F}" destId="{6D3383F7-9C62-4BAC-BB6C-206C83BAE3AF}" srcOrd="0" destOrd="0" presId="urn:microsoft.com/office/officeart/2008/layout/BendingPictureCaptionList"/>
    <dgm:cxn modelId="{B2BFBC67-3A30-408B-AB62-C26372C47EFB}" type="presOf" srcId="{22D240D2-B257-42B3-9A1F-E4444B37435F}" destId="{BA973D0D-261A-4185-BCDE-C3EA8782A00F}" srcOrd="0" destOrd="0" presId="urn:microsoft.com/office/officeart/2008/layout/BendingPictureCaptionList"/>
    <dgm:cxn modelId="{53A66635-E160-462B-AECC-AA2C917FD7F5}" srcId="{8ABE3C9B-1981-46B0-947B-F816805CF14F}" destId="{1186A2F0-E7FF-4876-BC76-49A486BFCD0C}" srcOrd="0" destOrd="0" parTransId="{751A577C-E689-4353-96CD-D0EE91D56EC4}" sibTransId="{B1CF4EB9-4FFF-493D-AC28-A8DE3CB63640}"/>
    <dgm:cxn modelId="{20575403-5445-440D-97D9-8C7672511EB5}" type="presOf" srcId="{1186A2F0-E7FF-4876-BC76-49A486BFCD0C}" destId="{FB3253B8-FDCF-42FF-AFE3-914C7227E479}" srcOrd="0" destOrd="0" presId="urn:microsoft.com/office/officeart/2008/layout/BendingPictureCaptionList"/>
    <dgm:cxn modelId="{951A7AFE-00D7-4C4A-B02D-4D49D3C0E370}" srcId="{8ABE3C9B-1981-46B0-947B-F816805CF14F}" destId="{22D240D2-B257-42B3-9A1F-E4444B37435F}" srcOrd="1" destOrd="0" parTransId="{C0EE278D-F576-4044-820F-301A1B8ED987}" sibTransId="{F6809042-F24C-4DAA-94C8-16EBF1C30311}"/>
    <dgm:cxn modelId="{5A46B9EB-2586-45A7-8BBA-786BAA1CD04C}" type="presParOf" srcId="{6D3383F7-9C62-4BAC-BB6C-206C83BAE3AF}" destId="{28FF8207-6BCD-4F70-9E16-785B2EC150A2}" srcOrd="0" destOrd="0" presId="urn:microsoft.com/office/officeart/2008/layout/BendingPictureCaptionList"/>
    <dgm:cxn modelId="{348645E2-483F-4CB0-9856-656D652C6927}" type="presParOf" srcId="{28FF8207-6BCD-4F70-9E16-785B2EC150A2}" destId="{3246FFFF-03C0-4E16-963A-786F52B9AF60}" srcOrd="0" destOrd="0" presId="urn:microsoft.com/office/officeart/2008/layout/BendingPictureCaptionList"/>
    <dgm:cxn modelId="{C03A0722-903D-4A53-8C6A-E84158311656}" type="presParOf" srcId="{28FF8207-6BCD-4F70-9E16-785B2EC150A2}" destId="{FB3253B8-FDCF-42FF-AFE3-914C7227E479}" srcOrd="1" destOrd="0" presId="urn:microsoft.com/office/officeart/2008/layout/BendingPictureCaptionList"/>
    <dgm:cxn modelId="{4CC3A1DD-6EC3-4D1A-BA9B-26B05F623BD2}" type="presParOf" srcId="{6D3383F7-9C62-4BAC-BB6C-206C83BAE3AF}" destId="{962D0E06-ECE8-47C9-8DF3-6F8BEF36FFD5}" srcOrd="1" destOrd="0" presId="urn:microsoft.com/office/officeart/2008/layout/BendingPictureCaptionList"/>
    <dgm:cxn modelId="{10E1BB3B-98F2-4771-9B32-6FA71C582C38}" type="presParOf" srcId="{6D3383F7-9C62-4BAC-BB6C-206C83BAE3AF}" destId="{85526D27-1DED-47CB-86D0-48E3F246D043}" srcOrd="2" destOrd="0" presId="urn:microsoft.com/office/officeart/2008/layout/BendingPictureCaptionList"/>
    <dgm:cxn modelId="{4D7CE8FD-D11B-49F6-9ADB-20FB96C53EB3}" type="presParOf" srcId="{85526D27-1DED-47CB-86D0-48E3F246D043}" destId="{DE5C237D-8011-47BA-B23B-9B1B708C4763}" srcOrd="0" destOrd="0" presId="urn:microsoft.com/office/officeart/2008/layout/BendingPictureCaptionList"/>
    <dgm:cxn modelId="{B141F271-DF88-4C7F-BEA0-8126E2AB5539}" type="presParOf" srcId="{85526D27-1DED-47CB-86D0-48E3F246D043}" destId="{BA973D0D-261A-4185-BCDE-C3EA8782A00F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E3C9B-1981-46B0-947B-F816805CF14F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186A2F0-E7FF-4876-BC76-49A486BFCD0C}">
      <dgm:prSet phldrT="[Texto]"/>
      <dgm:spPr/>
      <dgm:t>
        <a:bodyPr/>
        <a:lstStyle/>
        <a:p>
          <a:r>
            <a:rPr lang="es-EC" dirty="0"/>
            <a:t>FUSTILLOS JIMENEZ NELLY PATRICIA</a:t>
          </a:r>
        </a:p>
        <a:p>
          <a:r>
            <a:rPr lang="es-EC" dirty="0"/>
            <a:t>Instituto Metropolitano de Patrimonio</a:t>
          </a:r>
        </a:p>
      </dgm:t>
    </dgm:pt>
    <dgm:pt modelId="{751A577C-E689-4353-96CD-D0EE91D56EC4}" type="parTrans" cxnId="{53A66635-E160-462B-AECC-AA2C917FD7F5}">
      <dgm:prSet/>
      <dgm:spPr/>
      <dgm:t>
        <a:bodyPr/>
        <a:lstStyle/>
        <a:p>
          <a:endParaRPr lang="es-EC"/>
        </a:p>
      </dgm:t>
    </dgm:pt>
    <dgm:pt modelId="{B1CF4EB9-4FFF-493D-AC28-A8DE3CB63640}" type="sibTrans" cxnId="{53A66635-E160-462B-AECC-AA2C917FD7F5}">
      <dgm:prSet/>
      <dgm:spPr/>
      <dgm:t>
        <a:bodyPr/>
        <a:lstStyle/>
        <a:p>
          <a:endParaRPr lang="es-EC"/>
        </a:p>
      </dgm:t>
    </dgm:pt>
    <dgm:pt modelId="{22D240D2-B257-42B3-9A1F-E4444B37435F}">
      <dgm:prSet phldrT="[Texto]"/>
      <dgm:spPr/>
      <dgm:t>
        <a:bodyPr/>
        <a:lstStyle/>
        <a:p>
          <a:r>
            <a:rPr lang="it-IT" dirty="0"/>
            <a:t>ESTRELLA LANDAZURI AMPARITO DEL PILAR</a:t>
          </a:r>
        </a:p>
        <a:p>
          <a:r>
            <a:rPr lang="it-IT" dirty="0"/>
            <a:t>Secretaría de Inclusión Social </a:t>
          </a:r>
        </a:p>
      </dgm:t>
    </dgm:pt>
    <dgm:pt modelId="{C0EE278D-F576-4044-820F-301A1B8ED987}" type="parTrans" cxnId="{951A7AFE-00D7-4C4A-B02D-4D49D3C0E370}">
      <dgm:prSet/>
      <dgm:spPr/>
      <dgm:t>
        <a:bodyPr/>
        <a:lstStyle/>
        <a:p>
          <a:endParaRPr lang="es-EC"/>
        </a:p>
      </dgm:t>
    </dgm:pt>
    <dgm:pt modelId="{F6809042-F24C-4DAA-94C8-16EBF1C30311}" type="sibTrans" cxnId="{951A7AFE-00D7-4C4A-B02D-4D49D3C0E370}">
      <dgm:prSet/>
      <dgm:spPr/>
      <dgm:t>
        <a:bodyPr/>
        <a:lstStyle/>
        <a:p>
          <a:endParaRPr lang="es-EC"/>
        </a:p>
      </dgm:t>
    </dgm:pt>
    <dgm:pt modelId="{6D3383F7-9C62-4BAC-BB6C-206C83BAE3AF}" type="pres">
      <dgm:prSet presAssocID="{8ABE3C9B-1981-46B0-947B-F816805CF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FF8207-6BCD-4F70-9E16-785B2EC150A2}" type="pres">
      <dgm:prSet presAssocID="{1186A2F0-E7FF-4876-BC76-49A486BFCD0C}" presName="composite" presStyleCnt="0"/>
      <dgm:spPr/>
    </dgm:pt>
    <dgm:pt modelId="{3246FFFF-03C0-4E16-963A-786F52B9AF60}" type="pres">
      <dgm:prSet presAssocID="{1186A2F0-E7FF-4876-BC76-49A486BFCD0C}" presName="rect1" presStyleLbl="bgImgPlace1" presStyleIdx="0" presStyleCnt="2" custScaleX="88712" custScaleY="153477" custLinFactNeighborX="3433" custLinFactNeighborY="-140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</dgm:pt>
    <dgm:pt modelId="{FB3253B8-FDCF-42FF-AFE3-914C7227E479}" type="pres">
      <dgm:prSet presAssocID="{1186A2F0-E7FF-4876-BC76-49A486BFCD0C}" presName="wedgeRectCallout1" presStyleLbl="node1" presStyleIdx="0" presStyleCnt="2" custScaleX="106919" custScaleY="93327" custLinFactNeighborX="-347" custLinFactNeighborY="818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2D0E06-ECE8-47C9-8DF3-6F8BEF36FFD5}" type="pres">
      <dgm:prSet presAssocID="{B1CF4EB9-4FFF-493D-AC28-A8DE3CB63640}" presName="sibTrans" presStyleCnt="0"/>
      <dgm:spPr/>
    </dgm:pt>
    <dgm:pt modelId="{85526D27-1DED-47CB-86D0-48E3F246D043}" type="pres">
      <dgm:prSet presAssocID="{22D240D2-B257-42B3-9A1F-E4444B37435F}" presName="composite" presStyleCnt="0"/>
      <dgm:spPr/>
    </dgm:pt>
    <dgm:pt modelId="{DE5C237D-8011-47BA-B23B-9B1B708C4763}" type="pres">
      <dgm:prSet presAssocID="{22D240D2-B257-42B3-9A1F-E4444B37435F}" presName="rect1" presStyleLbl="bgImgPlace1" presStyleIdx="1" presStyleCnt="2" custScaleX="97370" custScaleY="150701" custLinFactNeighborX="3290" custLinFactNeighborY="-1376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BA973D0D-261A-4185-BCDE-C3EA8782A00F}" type="pres">
      <dgm:prSet presAssocID="{22D240D2-B257-42B3-9A1F-E4444B37435F}" presName="wedgeRectCallout1" presStyleLbl="node1" presStyleIdx="1" presStyleCnt="2" custScaleX="111468" custScaleY="93267" custLinFactNeighborX="36" custLinFactNeighborY="826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A66635-E160-462B-AECC-AA2C917FD7F5}" srcId="{8ABE3C9B-1981-46B0-947B-F816805CF14F}" destId="{1186A2F0-E7FF-4876-BC76-49A486BFCD0C}" srcOrd="0" destOrd="0" parTransId="{751A577C-E689-4353-96CD-D0EE91D56EC4}" sibTransId="{B1CF4EB9-4FFF-493D-AC28-A8DE3CB63640}"/>
    <dgm:cxn modelId="{45289A02-1F40-492F-93BD-A6C13330FA37}" type="presOf" srcId="{1186A2F0-E7FF-4876-BC76-49A486BFCD0C}" destId="{FB3253B8-FDCF-42FF-AFE3-914C7227E479}" srcOrd="0" destOrd="0" presId="urn:microsoft.com/office/officeart/2008/layout/BendingPictureCaptionList"/>
    <dgm:cxn modelId="{A4F0957E-B501-4D90-9860-E89E3DAF1A27}" type="presOf" srcId="{22D240D2-B257-42B3-9A1F-E4444B37435F}" destId="{BA973D0D-261A-4185-BCDE-C3EA8782A00F}" srcOrd="0" destOrd="0" presId="urn:microsoft.com/office/officeart/2008/layout/BendingPictureCaptionList"/>
    <dgm:cxn modelId="{07C49DEC-8577-455A-9312-6F5185A9E5EB}" type="presOf" srcId="{8ABE3C9B-1981-46B0-947B-F816805CF14F}" destId="{6D3383F7-9C62-4BAC-BB6C-206C83BAE3AF}" srcOrd="0" destOrd="0" presId="urn:microsoft.com/office/officeart/2008/layout/BendingPictureCaptionList"/>
    <dgm:cxn modelId="{951A7AFE-00D7-4C4A-B02D-4D49D3C0E370}" srcId="{8ABE3C9B-1981-46B0-947B-F816805CF14F}" destId="{22D240D2-B257-42B3-9A1F-E4444B37435F}" srcOrd="1" destOrd="0" parTransId="{C0EE278D-F576-4044-820F-301A1B8ED987}" sibTransId="{F6809042-F24C-4DAA-94C8-16EBF1C30311}"/>
    <dgm:cxn modelId="{237C4F42-9A74-42A4-9038-FDEFBD18B78A}" type="presParOf" srcId="{6D3383F7-9C62-4BAC-BB6C-206C83BAE3AF}" destId="{28FF8207-6BCD-4F70-9E16-785B2EC150A2}" srcOrd="0" destOrd="0" presId="urn:microsoft.com/office/officeart/2008/layout/BendingPictureCaptionList"/>
    <dgm:cxn modelId="{892AF056-D1EA-45C1-9089-2509F35333BF}" type="presParOf" srcId="{28FF8207-6BCD-4F70-9E16-785B2EC150A2}" destId="{3246FFFF-03C0-4E16-963A-786F52B9AF60}" srcOrd="0" destOrd="0" presId="urn:microsoft.com/office/officeart/2008/layout/BendingPictureCaptionList"/>
    <dgm:cxn modelId="{77BD4097-B344-4553-B71B-80AC8DA0F9F9}" type="presParOf" srcId="{28FF8207-6BCD-4F70-9E16-785B2EC150A2}" destId="{FB3253B8-FDCF-42FF-AFE3-914C7227E479}" srcOrd="1" destOrd="0" presId="urn:microsoft.com/office/officeart/2008/layout/BendingPictureCaptionList"/>
    <dgm:cxn modelId="{B43F5390-9A3B-48EC-B88D-AABAAE180E5C}" type="presParOf" srcId="{6D3383F7-9C62-4BAC-BB6C-206C83BAE3AF}" destId="{962D0E06-ECE8-47C9-8DF3-6F8BEF36FFD5}" srcOrd="1" destOrd="0" presId="urn:microsoft.com/office/officeart/2008/layout/BendingPictureCaptionList"/>
    <dgm:cxn modelId="{7675134E-3722-4E69-A986-FA7658E63020}" type="presParOf" srcId="{6D3383F7-9C62-4BAC-BB6C-206C83BAE3AF}" destId="{85526D27-1DED-47CB-86D0-48E3F246D043}" srcOrd="2" destOrd="0" presId="urn:microsoft.com/office/officeart/2008/layout/BendingPictureCaptionList"/>
    <dgm:cxn modelId="{7EA630B0-DE14-4C54-B36D-8F3504B77FDB}" type="presParOf" srcId="{85526D27-1DED-47CB-86D0-48E3F246D043}" destId="{DE5C237D-8011-47BA-B23B-9B1B708C4763}" srcOrd="0" destOrd="0" presId="urn:microsoft.com/office/officeart/2008/layout/BendingPictureCaptionList"/>
    <dgm:cxn modelId="{7B44A513-6CF3-45BA-850A-419405406080}" type="presParOf" srcId="{85526D27-1DED-47CB-86D0-48E3F246D043}" destId="{BA973D0D-261A-4185-BCDE-C3EA8782A00F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E3C9B-1981-46B0-947B-F816805CF14F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2D240D2-B257-42B3-9A1F-E4444B37435F}">
      <dgm:prSet phldrT="[Texto]"/>
      <dgm:spPr/>
      <dgm:t>
        <a:bodyPr/>
        <a:lstStyle/>
        <a:p>
          <a:r>
            <a:rPr lang="es-EC" dirty="0"/>
            <a:t>DELGADO AYALA PATRICIA DEL ROCIO</a:t>
          </a:r>
        </a:p>
        <a:p>
          <a:r>
            <a:rPr lang="es-EC" dirty="0"/>
            <a:t>Concejo Metropolitano de Quito</a:t>
          </a:r>
        </a:p>
      </dgm:t>
    </dgm:pt>
    <dgm:pt modelId="{C0EE278D-F576-4044-820F-301A1B8ED987}" type="parTrans" cxnId="{951A7AFE-00D7-4C4A-B02D-4D49D3C0E370}">
      <dgm:prSet/>
      <dgm:spPr/>
      <dgm:t>
        <a:bodyPr/>
        <a:lstStyle/>
        <a:p>
          <a:endParaRPr lang="es-EC"/>
        </a:p>
      </dgm:t>
    </dgm:pt>
    <dgm:pt modelId="{F6809042-F24C-4DAA-94C8-16EBF1C30311}" type="sibTrans" cxnId="{951A7AFE-00D7-4C4A-B02D-4D49D3C0E370}">
      <dgm:prSet/>
      <dgm:spPr/>
      <dgm:t>
        <a:bodyPr/>
        <a:lstStyle/>
        <a:p>
          <a:endParaRPr lang="es-EC"/>
        </a:p>
      </dgm:t>
    </dgm:pt>
    <dgm:pt modelId="{90C9460F-97D7-4720-A979-1AC6383DF9C8}">
      <dgm:prSet phldrT="[Texto]"/>
      <dgm:spPr/>
      <dgm:t>
        <a:bodyPr/>
        <a:lstStyle/>
        <a:p>
          <a:r>
            <a:rPr lang="es-EC" dirty="0"/>
            <a:t>CERVANTES CEPEDA RUTH MARIBEL SONIA</a:t>
          </a:r>
        </a:p>
        <a:p>
          <a:r>
            <a:rPr lang="es-EC" dirty="0"/>
            <a:t>Dirección Metropolitana de Recursos Humanos</a:t>
          </a:r>
        </a:p>
      </dgm:t>
    </dgm:pt>
    <dgm:pt modelId="{4C8ED7C2-E2DD-497A-B192-24F1E6B50CB8}" type="parTrans" cxnId="{C928BB27-132B-4B30-A258-31A80A1A6C14}">
      <dgm:prSet/>
      <dgm:spPr/>
      <dgm:t>
        <a:bodyPr/>
        <a:lstStyle/>
        <a:p>
          <a:endParaRPr lang="es-EC"/>
        </a:p>
      </dgm:t>
    </dgm:pt>
    <dgm:pt modelId="{00D1562C-96E6-4326-BE73-191C2B36D8D9}" type="sibTrans" cxnId="{C928BB27-132B-4B30-A258-31A80A1A6C14}">
      <dgm:prSet/>
      <dgm:spPr/>
      <dgm:t>
        <a:bodyPr/>
        <a:lstStyle/>
        <a:p>
          <a:endParaRPr lang="es-EC"/>
        </a:p>
      </dgm:t>
    </dgm:pt>
    <dgm:pt modelId="{6D3383F7-9C62-4BAC-BB6C-206C83BAE3AF}" type="pres">
      <dgm:prSet presAssocID="{8ABE3C9B-1981-46B0-947B-F816805CF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5526D27-1DED-47CB-86D0-48E3F246D043}" type="pres">
      <dgm:prSet presAssocID="{22D240D2-B257-42B3-9A1F-E4444B37435F}" presName="composite" presStyleCnt="0"/>
      <dgm:spPr/>
    </dgm:pt>
    <dgm:pt modelId="{DE5C237D-8011-47BA-B23B-9B1B708C4763}" type="pres">
      <dgm:prSet presAssocID="{22D240D2-B257-42B3-9A1F-E4444B37435F}" presName="rect1" presStyleLbl="bgImgPlace1" presStyleIdx="0" presStyleCnt="2" custScaleX="102554" custScaleY="163642" custLinFactNeighborX="4902" custLinFactNeighborY="3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BA973D0D-261A-4185-BCDE-C3EA8782A00F}" type="pres">
      <dgm:prSet presAssocID="{22D240D2-B257-42B3-9A1F-E4444B37435F}" presName="wedgeRectCallout1" presStyleLbl="node1" presStyleIdx="0" presStyleCnt="2" custScaleX="111468" custScaleY="93267" custLinFactNeighborX="36" custLinFactNeighborY="826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C847D2-C6E7-42CA-9321-1D7F0B9F0303}" type="pres">
      <dgm:prSet presAssocID="{F6809042-F24C-4DAA-94C8-16EBF1C30311}" presName="sibTrans" presStyleCnt="0"/>
      <dgm:spPr/>
    </dgm:pt>
    <dgm:pt modelId="{56157FBE-DD87-465B-B9C0-21530E7F2A4A}" type="pres">
      <dgm:prSet presAssocID="{90C9460F-97D7-4720-A979-1AC6383DF9C8}" presName="composite" presStyleCnt="0"/>
      <dgm:spPr/>
    </dgm:pt>
    <dgm:pt modelId="{DFBB9279-8CC5-4603-A624-C33ADC209903}" type="pres">
      <dgm:prSet presAssocID="{90C9460F-97D7-4720-A979-1AC6383DF9C8}" presName="rect1" presStyleLbl="bgImgPlace1" presStyleIdx="1" presStyleCnt="2" custScaleX="97159" custScaleY="163010" custLinFactNeighborX="930" custLinFactNeighborY="-345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0" t="-53672" r="-60" b="-68328"/>
          </a:stretch>
        </a:blipFill>
      </dgm:spPr>
    </dgm:pt>
    <dgm:pt modelId="{5F3FBFEF-F76C-4EC4-AEA7-58E10EE0843D}" type="pres">
      <dgm:prSet presAssocID="{90C9460F-97D7-4720-A979-1AC6383DF9C8}" presName="wedgeRectCallout1" presStyleLbl="node1" presStyleIdx="1" presStyleCnt="2" custScaleX="109458" custLinFactNeighborX="-3911" custLinFactNeighborY="195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982EBB-59BF-474C-91F5-325B9272C713}" type="presOf" srcId="{22D240D2-B257-42B3-9A1F-E4444B37435F}" destId="{BA973D0D-261A-4185-BCDE-C3EA8782A00F}" srcOrd="0" destOrd="0" presId="urn:microsoft.com/office/officeart/2008/layout/BendingPictureCaptionList"/>
    <dgm:cxn modelId="{0EED91F3-21D4-4BA0-B705-0CFF5224BAE8}" type="presOf" srcId="{8ABE3C9B-1981-46B0-947B-F816805CF14F}" destId="{6D3383F7-9C62-4BAC-BB6C-206C83BAE3AF}" srcOrd="0" destOrd="0" presId="urn:microsoft.com/office/officeart/2008/layout/BendingPictureCaptionList"/>
    <dgm:cxn modelId="{AE58202B-FA37-450E-81AE-BE2F162C7565}" type="presOf" srcId="{90C9460F-97D7-4720-A979-1AC6383DF9C8}" destId="{5F3FBFEF-F76C-4EC4-AEA7-58E10EE0843D}" srcOrd="0" destOrd="0" presId="urn:microsoft.com/office/officeart/2008/layout/BendingPictureCaptionList"/>
    <dgm:cxn modelId="{C928BB27-132B-4B30-A258-31A80A1A6C14}" srcId="{8ABE3C9B-1981-46B0-947B-F816805CF14F}" destId="{90C9460F-97D7-4720-A979-1AC6383DF9C8}" srcOrd="1" destOrd="0" parTransId="{4C8ED7C2-E2DD-497A-B192-24F1E6B50CB8}" sibTransId="{00D1562C-96E6-4326-BE73-191C2B36D8D9}"/>
    <dgm:cxn modelId="{951A7AFE-00D7-4C4A-B02D-4D49D3C0E370}" srcId="{8ABE3C9B-1981-46B0-947B-F816805CF14F}" destId="{22D240D2-B257-42B3-9A1F-E4444B37435F}" srcOrd="0" destOrd="0" parTransId="{C0EE278D-F576-4044-820F-301A1B8ED987}" sibTransId="{F6809042-F24C-4DAA-94C8-16EBF1C30311}"/>
    <dgm:cxn modelId="{4BAA9AD6-2E09-41E5-B57A-3A39D95278CC}" type="presParOf" srcId="{6D3383F7-9C62-4BAC-BB6C-206C83BAE3AF}" destId="{85526D27-1DED-47CB-86D0-48E3F246D043}" srcOrd="0" destOrd="0" presId="urn:microsoft.com/office/officeart/2008/layout/BendingPictureCaptionList"/>
    <dgm:cxn modelId="{9D97D7E4-65DC-422D-B373-87314EEDE8EA}" type="presParOf" srcId="{85526D27-1DED-47CB-86D0-48E3F246D043}" destId="{DE5C237D-8011-47BA-B23B-9B1B708C4763}" srcOrd="0" destOrd="0" presId="urn:microsoft.com/office/officeart/2008/layout/BendingPictureCaptionList"/>
    <dgm:cxn modelId="{78277E98-5A4C-431E-A8B8-F3944329FA09}" type="presParOf" srcId="{85526D27-1DED-47CB-86D0-48E3F246D043}" destId="{BA973D0D-261A-4185-BCDE-C3EA8782A00F}" srcOrd="1" destOrd="0" presId="urn:microsoft.com/office/officeart/2008/layout/BendingPictureCaptionList"/>
    <dgm:cxn modelId="{A530C60C-C630-4E90-9D4B-28616E91A2FC}" type="presParOf" srcId="{6D3383F7-9C62-4BAC-BB6C-206C83BAE3AF}" destId="{8BC847D2-C6E7-42CA-9321-1D7F0B9F0303}" srcOrd="1" destOrd="0" presId="urn:microsoft.com/office/officeart/2008/layout/BendingPictureCaptionList"/>
    <dgm:cxn modelId="{F4141E43-B2AE-4113-9423-C69DB8F5F21A}" type="presParOf" srcId="{6D3383F7-9C62-4BAC-BB6C-206C83BAE3AF}" destId="{56157FBE-DD87-465B-B9C0-21530E7F2A4A}" srcOrd="2" destOrd="0" presId="urn:microsoft.com/office/officeart/2008/layout/BendingPictureCaptionList"/>
    <dgm:cxn modelId="{4492A3E6-9095-437F-81F3-B5BA2E0FBE41}" type="presParOf" srcId="{56157FBE-DD87-465B-B9C0-21530E7F2A4A}" destId="{DFBB9279-8CC5-4603-A624-C33ADC209903}" srcOrd="0" destOrd="0" presId="urn:microsoft.com/office/officeart/2008/layout/BendingPictureCaptionList"/>
    <dgm:cxn modelId="{DC64F4BD-6B3F-4E41-B0D5-0008898380CD}" type="presParOf" srcId="{56157FBE-DD87-465B-B9C0-21530E7F2A4A}" destId="{5F3FBFEF-F76C-4EC4-AEA7-58E10EE0843D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E3C9B-1981-46B0-947B-F816805CF14F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2D240D2-B257-42B3-9A1F-E4444B37435F}">
      <dgm:prSet phldrT="[Texto]" custT="1"/>
      <dgm:spPr/>
      <dgm:t>
        <a:bodyPr/>
        <a:lstStyle/>
        <a:p>
          <a:r>
            <a:rPr lang="es-EC" sz="1200" dirty="0"/>
            <a:t>GÓMEZ CHÁVEZ CARMEN ELIZABETH</a:t>
          </a:r>
        </a:p>
        <a:p>
          <a:r>
            <a:rPr lang="es-EC" sz="1200" dirty="0"/>
            <a:t>Instituto Metropolitano de Patrimonio</a:t>
          </a:r>
        </a:p>
      </dgm:t>
    </dgm:pt>
    <dgm:pt modelId="{C0EE278D-F576-4044-820F-301A1B8ED987}" type="parTrans" cxnId="{951A7AFE-00D7-4C4A-B02D-4D49D3C0E370}">
      <dgm:prSet/>
      <dgm:spPr/>
      <dgm:t>
        <a:bodyPr/>
        <a:lstStyle/>
        <a:p>
          <a:endParaRPr lang="es-EC"/>
        </a:p>
      </dgm:t>
    </dgm:pt>
    <dgm:pt modelId="{F6809042-F24C-4DAA-94C8-16EBF1C30311}" type="sibTrans" cxnId="{951A7AFE-00D7-4C4A-B02D-4D49D3C0E370}">
      <dgm:prSet/>
      <dgm:spPr/>
      <dgm:t>
        <a:bodyPr/>
        <a:lstStyle/>
        <a:p>
          <a:endParaRPr lang="es-EC"/>
        </a:p>
      </dgm:t>
    </dgm:pt>
    <dgm:pt modelId="{6D3383F7-9C62-4BAC-BB6C-206C83BAE3AF}" type="pres">
      <dgm:prSet presAssocID="{8ABE3C9B-1981-46B0-947B-F816805CF1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5526D27-1DED-47CB-86D0-48E3F246D043}" type="pres">
      <dgm:prSet presAssocID="{22D240D2-B257-42B3-9A1F-E4444B37435F}" presName="composite" presStyleCnt="0"/>
      <dgm:spPr/>
    </dgm:pt>
    <dgm:pt modelId="{DE5C237D-8011-47BA-B23B-9B1B708C4763}" type="pres">
      <dgm:prSet presAssocID="{22D240D2-B257-42B3-9A1F-E4444B37435F}" presName="rect1" presStyleLbl="bgImgPlace1" presStyleIdx="0" presStyleCnt="1" custScaleX="69995" custScaleY="93001" custLinFactNeighborX="2773" custLinFactNeighborY="1804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A973D0D-261A-4185-BCDE-C3EA8782A00F}" type="pres">
      <dgm:prSet presAssocID="{22D240D2-B257-42B3-9A1F-E4444B37435F}" presName="wedgeRectCallout1" presStyleLbl="node1" presStyleIdx="0" presStyleCnt="1" custScaleX="76617" custScaleY="54870" custLinFactNeighborX="-545" custLinFactNeighborY="131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982EBB-59BF-474C-91F5-325B9272C713}" type="presOf" srcId="{22D240D2-B257-42B3-9A1F-E4444B37435F}" destId="{BA973D0D-261A-4185-BCDE-C3EA8782A00F}" srcOrd="0" destOrd="0" presId="urn:microsoft.com/office/officeart/2008/layout/BendingPictureCaptionList"/>
    <dgm:cxn modelId="{0EED91F3-21D4-4BA0-B705-0CFF5224BAE8}" type="presOf" srcId="{8ABE3C9B-1981-46B0-947B-F816805CF14F}" destId="{6D3383F7-9C62-4BAC-BB6C-206C83BAE3AF}" srcOrd="0" destOrd="0" presId="urn:microsoft.com/office/officeart/2008/layout/BendingPictureCaptionList"/>
    <dgm:cxn modelId="{951A7AFE-00D7-4C4A-B02D-4D49D3C0E370}" srcId="{8ABE3C9B-1981-46B0-947B-F816805CF14F}" destId="{22D240D2-B257-42B3-9A1F-E4444B37435F}" srcOrd="0" destOrd="0" parTransId="{C0EE278D-F576-4044-820F-301A1B8ED987}" sibTransId="{F6809042-F24C-4DAA-94C8-16EBF1C30311}"/>
    <dgm:cxn modelId="{4BAA9AD6-2E09-41E5-B57A-3A39D95278CC}" type="presParOf" srcId="{6D3383F7-9C62-4BAC-BB6C-206C83BAE3AF}" destId="{85526D27-1DED-47CB-86D0-48E3F246D043}" srcOrd="0" destOrd="0" presId="urn:microsoft.com/office/officeart/2008/layout/BendingPictureCaptionList"/>
    <dgm:cxn modelId="{9D97D7E4-65DC-422D-B373-87314EEDE8EA}" type="presParOf" srcId="{85526D27-1DED-47CB-86D0-48E3F246D043}" destId="{DE5C237D-8011-47BA-B23B-9B1B708C4763}" srcOrd="0" destOrd="0" presId="urn:microsoft.com/office/officeart/2008/layout/BendingPictureCaptionList"/>
    <dgm:cxn modelId="{78277E98-5A4C-431E-A8B8-F3944329FA09}" type="presParOf" srcId="{85526D27-1DED-47CB-86D0-48E3F246D043}" destId="{BA973D0D-261A-4185-BCDE-C3EA8782A00F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A6E23-50B1-4F22-9571-2EE54FB35E37}">
      <dsp:nvSpPr>
        <dsp:cNvPr id="0" name=""/>
        <dsp:cNvSpPr/>
      </dsp:nvSpPr>
      <dsp:spPr>
        <a:xfrm>
          <a:off x="0" y="0"/>
          <a:ext cx="8325088" cy="127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>
              <a:solidFill>
                <a:schemeClr val="bg1"/>
              </a:solidFill>
              <a:latin typeface="Otterco" pitchFamily="2" charset="77"/>
            </a:rPr>
            <a:t>61 </a:t>
          </a:r>
          <a:r>
            <a:rPr lang="es-EC" sz="1500" kern="1200" dirty="0">
              <a:solidFill>
                <a:schemeClr val="bg1"/>
              </a:solidFill>
              <a:latin typeface="Otterco" pitchFamily="2" charset="77"/>
            </a:rPr>
            <a:t>servidores municipales cumplen 25 </a:t>
          </a:r>
          <a:r>
            <a:rPr lang="es-EC" sz="1500" kern="1200" dirty="0" smtClean="0">
              <a:solidFill>
                <a:schemeClr val="bg1"/>
              </a:solidFill>
              <a:latin typeface="Otterco" pitchFamily="2" charset="77"/>
            </a:rPr>
            <a:t>años </a:t>
          </a:r>
          <a:r>
            <a:rPr lang="es-EC" sz="1500" kern="1200" dirty="0">
              <a:solidFill>
                <a:schemeClr val="bg1"/>
              </a:solidFill>
              <a:latin typeface="Otterco" pitchFamily="2" charset="77"/>
            </a:rPr>
            <a:t>de servicio en la institución en el año 2021</a:t>
          </a:r>
          <a:endParaRPr lang="es-EC" sz="1500" kern="1200" dirty="0">
            <a:solidFill>
              <a:schemeClr val="bg1"/>
            </a:solidFill>
          </a:endParaRPr>
        </a:p>
      </dsp:txBody>
      <dsp:txXfrm>
        <a:off x="37438" y="37438"/>
        <a:ext cx="6945772" cy="1203360"/>
      </dsp:txXfrm>
    </dsp:sp>
    <dsp:sp modelId="{495242CD-FAF2-4F93-A98C-467A8E0B9075}">
      <dsp:nvSpPr>
        <dsp:cNvPr id="0" name=""/>
        <dsp:cNvSpPr/>
      </dsp:nvSpPr>
      <dsp:spPr>
        <a:xfrm>
          <a:off x="734566" y="1491276"/>
          <a:ext cx="8325088" cy="127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>
              <a:solidFill>
                <a:schemeClr val="bg1"/>
              </a:solidFill>
              <a:latin typeface="Otterco" pitchFamily="2" charset="77"/>
            </a:rPr>
            <a:t>7</a:t>
          </a:r>
          <a:r>
            <a:rPr lang="es-EC" sz="1500" kern="1200" dirty="0">
              <a:solidFill>
                <a:schemeClr val="bg1"/>
              </a:solidFill>
              <a:latin typeface="Otterco" pitchFamily="2" charset="77"/>
            </a:rPr>
            <a:t> </a:t>
          </a:r>
          <a:r>
            <a:rPr lang="es-EC" sz="1500" kern="1200" dirty="0" smtClean="0">
              <a:solidFill>
                <a:schemeClr val="bg1"/>
              </a:solidFill>
              <a:latin typeface="Otterco" pitchFamily="2" charset="77"/>
            </a:rPr>
            <a:t>personas </a:t>
          </a:r>
          <a:r>
            <a:rPr lang="es-EC" sz="1500" kern="1200" dirty="0">
              <a:solidFill>
                <a:schemeClr val="bg1"/>
              </a:solidFill>
              <a:latin typeface="Otterco" pitchFamily="2" charset="77"/>
            </a:rPr>
            <a:t>cumplen con los parámetros para ser </a:t>
          </a:r>
          <a:r>
            <a:rPr lang="es-EC" sz="1500" kern="1200" dirty="0" smtClean="0">
              <a:solidFill>
                <a:schemeClr val="bg1"/>
              </a:solidFill>
              <a:latin typeface="Otterco" pitchFamily="2" charset="77"/>
            </a:rPr>
            <a:t>considerados </a:t>
          </a:r>
          <a:r>
            <a:rPr lang="es-EC" sz="1500" kern="1200" dirty="0">
              <a:solidFill>
                <a:schemeClr val="bg1"/>
              </a:solidFill>
              <a:latin typeface="Otterco" pitchFamily="2" charset="77"/>
            </a:rPr>
            <a:t>mejores servidores</a:t>
          </a:r>
          <a:r>
            <a:rPr lang="es-EC" sz="1500" kern="1200" dirty="0" smtClean="0">
              <a:solidFill>
                <a:schemeClr val="bg1"/>
              </a:solidFill>
              <a:latin typeface="Otterco" pitchFamily="2" charset="77"/>
            </a:rPr>
            <a:t>. municipales</a:t>
          </a:r>
          <a:endParaRPr lang="es-EC" sz="1500" kern="1200" dirty="0">
            <a:solidFill>
              <a:schemeClr val="bg1"/>
            </a:solidFill>
          </a:endParaRPr>
        </a:p>
      </dsp:txBody>
      <dsp:txXfrm>
        <a:off x="772004" y="1528714"/>
        <a:ext cx="6684792" cy="1203360"/>
      </dsp:txXfrm>
    </dsp:sp>
    <dsp:sp modelId="{5CEC1EFB-AB76-4EB0-9905-466758DD370B}">
      <dsp:nvSpPr>
        <dsp:cNvPr id="0" name=""/>
        <dsp:cNvSpPr/>
      </dsp:nvSpPr>
      <dsp:spPr>
        <a:xfrm>
          <a:off x="1469133" y="2982552"/>
          <a:ext cx="8325088" cy="127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1 servidor obtiene 9 puntos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1 servidor obtiene 8 puntos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4 servidores obtienen 6 puntos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1 servidor obtiene 4 puntos</a:t>
          </a:r>
        </a:p>
      </dsp:txBody>
      <dsp:txXfrm>
        <a:off x="1506571" y="3019990"/>
        <a:ext cx="6684792" cy="1203360"/>
      </dsp:txXfrm>
    </dsp:sp>
    <dsp:sp modelId="{9BFD270B-13C3-4CC6-8E0F-81323BC34EAF}">
      <dsp:nvSpPr>
        <dsp:cNvPr id="0" name=""/>
        <dsp:cNvSpPr/>
      </dsp:nvSpPr>
      <dsp:spPr>
        <a:xfrm>
          <a:off x="7494234" y="969329"/>
          <a:ext cx="830853" cy="8308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>
        <a:off x="7681176" y="969329"/>
        <a:ext cx="456969" cy="625217"/>
      </dsp:txXfrm>
    </dsp:sp>
    <dsp:sp modelId="{0383FC25-81FB-4480-87EC-0FF7A31544A9}">
      <dsp:nvSpPr>
        <dsp:cNvPr id="0" name=""/>
        <dsp:cNvSpPr/>
      </dsp:nvSpPr>
      <dsp:spPr>
        <a:xfrm>
          <a:off x="8228801" y="2452084"/>
          <a:ext cx="830853" cy="8308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>
        <a:off x="8415743" y="2452084"/>
        <a:ext cx="456969" cy="625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6FFFF-03C0-4E16-963A-786F52B9AF60}">
      <dsp:nvSpPr>
        <dsp:cNvPr id="0" name=""/>
        <dsp:cNvSpPr/>
      </dsp:nvSpPr>
      <dsp:spPr>
        <a:xfrm>
          <a:off x="123783" y="0"/>
          <a:ext cx="3169023" cy="43860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253B8-FDCF-42FF-AFE3-914C7227E479}">
      <dsp:nvSpPr>
        <dsp:cNvPr id="0" name=""/>
        <dsp:cNvSpPr/>
      </dsp:nvSpPr>
      <dsp:spPr>
        <a:xfrm>
          <a:off x="11" y="4123033"/>
          <a:ext cx="3399288" cy="899629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/>
            <a:t>MORILLO CHAVEZ LILIAN VIRGINIA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/>
            <a:t>Administración Zonal La Delicia</a:t>
          </a:r>
        </a:p>
      </dsp:txBody>
      <dsp:txXfrm>
        <a:off x="11" y="4123033"/>
        <a:ext cx="3399288" cy="899629"/>
      </dsp:txXfrm>
    </dsp:sp>
    <dsp:sp modelId="{DE5C237D-8011-47BA-B23B-9B1B708C4763}">
      <dsp:nvSpPr>
        <dsp:cNvPr id="0" name=""/>
        <dsp:cNvSpPr/>
      </dsp:nvSpPr>
      <dsp:spPr>
        <a:xfrm>
          <a:off x="3885085" y="0"/>
          <a:ext cx="3478309" cy="430674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73D0D-261A-4185-BCDE-C3EA8782A00F}">
      <dsp:nvSpPr>
        <dsp:cNvPr id="0" name=""/>
        <dsp:cNvSpPr/>
      </dsp:nvSpPr>
      <dsp:spPr>
        <a:xfrm>
          <a:off x="3860929" y="4089775"/>
          <a:ext cx="3543915" cy="932887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/>
            <a:t>JACOME VELASTEGUI JAIME ALBERTO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/>
            <a:t>Unidad de Salud Norte</a:t>
          </a:r>
        </a:p>
      </dsp:txBody>
      <dsp:txXfrm>
        <a:off x="3860929" y="4089775"/>
        <a:ext cx="3543915" cy="9328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6FFFF-03C0-4E16-963A-786F52B9AF60}">
      <dsp:nvSpPr>
        <dsp:cNvPr id="0" name=""/>
        <dsp:cNvSpPr/>
      </dsp:nvSpPr>
      <dsp:spPr>
        <a:xfrm>
          <a:off x="117788" y="48842"/>
          <a:ext cx="3015560" cy="41736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253B8-FDCF-42FF-AFE3-914C7227E479}">
      <dsp:nvSpPr>
        <dsp:cNvPr id="0" name=""/>
        <dsp:cNvSpPr/>
      </dsp:nvSpPr>
      <dsp:spPr>
        <a:xfrm>
          <a:off x="11" y="4145985"/>
          <a:ext cx="3234674" cy="888282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FUSTILLOS JIMENEZ NELLY PATRICIA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/>
            <a:t>Instituto Metropolitano de Patrimonio</a:t>
          </a:r>
        </a:p>
      </dsp:txBody>
      <dsp:txXfrm>
        <a:off x="11" y="4145985"/>
        <a:ext cx="3234674" cy="888282"/>
      </dsp:txXfrm>
    </dsp:sp>
    <dsp:sp modelId="{DE5C237D-8011-47BA-B23B-9B1B708C4763}">
      <dsp:nvSpPr>
        <dsp:cNvPr id="0" name=""/>
        <dsp:cNvSpPr/>
      </dsp:nvSpPr>
      <dsp:spPr>
        <a:xfrm>
          <a:off x="3696946" y="93848"/>
          <a:ext cx="3309869" cy="409818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73D0D-261A-4185-BCDE-C3EA8782A00F}">
      <dsp:nvSpPr>
        <dsp:cNvPr id="0" name=""/>
        <dsp:cNvSpPr/>
      </dsp:nvSpPr>
      <dsp:spPr>
        <a:xfrm>
          <a:off x="3673959" y="4146556"/>
          <a:ext cx="3372297" cy="887711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ESTRELLA LANDAZURI AMPARITO DEL PILAR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Secretaría de Inclusión Social </a:t>
          </a:r>
        </a:p>
      </dsp:txBody>
      <dsp:txXfrm>
        <a:off x="3673959" y="4146556"/>
        <a:ext cx="3372297" cy="887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C237D-8011-47BA-B23B-9B1B708C4763}">
      <dsp:nvSpPr>
        <dsp:cNvPr id="0" name=""/>
        <dsp:cNvSpPr/>
      </dsp:nvSpPr>
      <dsp:spPr>
        <a:xfrm>
          <a:off x="255314" y="1615"/>
          <a:ext cx="3526278" cy="45014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73D0D-261A-4185-BCDE-C3EA8782A00F}">
      <dsp:nvSpPr>
        <dsp:cNvPr id="0" name=""/>
        <dsp:cNvSpPr/>
      </dsp:nvSpPr>
      <dsp:spPr>
        <a:xfrm>
          <a:off x="265759" y="3605082"/>
          <a:ext cx="3411177" cy="897945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DELGADO AYALA PATRICIA DEL ROCIO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Concejo Metropolitano de Quito</a:t>
          </a:r>
        </a:p>
      </dsp:txBody>
      <dsp:txXfrm>
        <a:off x="265759" y="3605082"/>
        <a:ext cx="3411177" cy="897945"/>
      </dsp:txXfrm>
    </dsp:sp>
    <dsp:sp modelId="{DFBB9279-8CC5-4603-A624-C33ADC209903}">
      <dsp:nvSpPr>
        <dsp:cNvPr id="0" name=""/>
        <dsp:cNvSpPr/>
      </dsp:nvSpPr>
      <dsp:spPr>
        <a:xfrm>
          <a:off x="4051658" y="9"/>
          <a:ext cx="3340773" cy="4484027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60" t="-53672" r="-60" b="-68328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BFEF-F76C-4EC4-AEA7-58E10EE0843D}">
      <dsp:nvSpPr>
        <dsp:cNvPr id="0" name=""/>
        <dsp:cNvSpPr/>
      </dsp:nvSpPr>
      <dsp:spPr>
        <a:xfrm>
          <a:off x="4015895" y="3540259"/>
          <a:ext cx="3349666" cy="962768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CERVANTES CEPEDA RUTH MARIBEL SONIA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Dirección Metropolitana de Recursos Humanos</a:t>
          </a:r>
        </a:p>
      </dsp:txBody>
      <dsp:txXfrm>
        <a:off x="4015895" y="3540259"/>
        <a:ext cx="3349666" cy="9627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C237D-8011-47BA-B23B-9B1B708C4763}">
      <dsp:nvSpPr>
        <dsp:cNvPr id="0" name=""/>
        <dsp:cNvSpPr/>
      </dsp:nvSpPr>
      <dsp:spPr>
        <a:xfrm>
          <a:off x="797999" y="939457"/>
          <a:ext cx="3389943" cy="36033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73D0D-261A-4185-BCDE-C3EA8782A00F}">
      <dsp:nvSpPr>
        <dsp:cNvPr id="0" name=""/>
        <dsp:cNvSpPr/>
      </dsp:nvSpPr>
      <dsp:spPr>
        <a:xfrm>
          <a:off x="853447" y="4076228"/>
          <a:ext cx="3302483" cy="744078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/>
            <a:t>GÓMEZ CHÁVEZ CARMEN ELIZABETH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/>
            <a:t>Instituto Metropolitano de Patrimonio</a:t>
          </a:r>
        </a:p>
      </dsp:txBody>
      <dsp:txXfrm>
        <a:off x="853447" y="4076228"/>
        <a:ext cx="3302483" cy="744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14/12/2021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F7D7FEC-D3AB-42DF-82CE-A5923771D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360" y="5027119"/>
            <a:ext cx="2563279" cy="132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3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MEJORES SERVIDORES </a:t>
            </a:r>
            <a:b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CON 25 AÑOS DE SERVICIO ININTERRUMPIDO Y DE CONDUCTA INTACHABLE</a:t>
            </a:r>
            <a:endParaRPr lang="es-EC" sz="3600" b="1" dirty="0">
              <a:solidFill>
                <a:srgbClr val="2F2C81"/>
              </a:solidFill>
              <a:latin typeface="Otterco" pitchFamily="2" charset="77"/>
              <a:cs typeface="Gotham Bold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C4B34D0-BFE6-4160-AFA5-35CA38A41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34773"/>
              </p:ext>
            </p:extLst>
          </p:nvPr>
        </p:nvGraphicFramePr>
        <p:xfrm>
          <a:off x="1954061" y="1819922"/>
          <a:ext cx="7572008" cy="4503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42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MEJORES SERVIDORES </a:t>
            </a:r>
            <a:b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CON 25 AÑOS DE SERVICIO ININTERRUMPIDO Y DE CONDUCTA INTACHABLE</a:t>
            </a:r>
            <a:endParaRPr lang="es-EC" sz="3600" b="1" dirty="0">
              <a:solidFill>
                <a:srgbClr val="2F2C81"/>
              </a:solidFill>
              <a:latin typeface="Otterco" pitchFamily="2" charset="77"/>
              <a:cs typeface="Gotham Bold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C4B34D0-BFE6-4160-AFA5-35CA38A41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997115"/>
              </p:ext>
            </p:extLst>
          </p:nvPr>
        </p:nvGraphicFramePr>
        <p:xfrm>
          <a:off x="3178208" y="1440494"/>
          <a:ext cx="4843123" cy="4882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558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524786" y="1536174"/>
            <a:ext cx="11052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>
                <a:solidFill>
                  <a:srgbClr val="2F2C80"/>
                </a:solidFill>
                <a:latin typeface="Otterco" pitchFamily="2" charset="77"/>
                <a:cs typeface="Gotham Bold" pitchFamily="2" charset="0"/>
              </a:rPr>
              <a:t>RECONOCIMIENTO AL SERVIDOR MUNICIPAL QUE DURANTE 25 AÑOS ININTERRUMPIDOS, HA LABORADO EN LA INSTITUCIÓN</a:t>
            </a:r>
            <a:br>
              <a:rPr lang="es-EC" sz="4800" b="1" dirty="0">
                <a:solidFill>
                  <a:srgbClr val="2F2C80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4800" b="1" dirty="0">
                <a:solidFill>
                  <a:srgbClr val="2F2C80"/>
                </a:solidFill>
                <a:latin typeface="Otterco" pitchFamily="2" charset="77"/>
                <a:cs typeface="Gotham Bold" pitchFamily="2" charset="0"/>
              </a:rPr>
              <a:t>AÑO 2021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C5025B4-5563-4314-8C18-A68DC1667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136" y="641911"/>
            <a:ext cx="10215664" cy="1325563"/>
          </a:xfrm>
        </p:spPr>
        <p:txBody>
          <a:bodyPr>
            <a:normAutofit/>
          </a:bodyPr>
          <a:lstStyle/>
          <a:p>
            <a:r>
              <a:rPr lang="es-ES_tradnl" sz="4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ANTECEDENTES</a:t>
            </a:r>
            <a:endParaRPr lang="es-EC" sz="4000" b="1" dirty="0">
              <a:solidFill>
                <a:srgbClr val="2F2C81"/>
              </a:solidFill>
              <a:latin typeface="Otterco" pitchFamily="2" charset="77"/>
            </a:endParaRPr>
          </a:p>
        </p:txBody>
      </p:sp>
      <p:sp>
        <p:nvSpPr>
          <p:cNvPr id="4" name="Marcador de contenido 4">
            <a:extLst>
              <a:ext uri="{FF2B5EF4-FFF2-40B4-BE49-F238E27FC236}">
                <a16:creationId xmlns:a16="http://schemas.microsoft.com/office/drawing/2014/main" id="{3EBB6546-8D87-BB4E-B163-503A9882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136" y="2191385"/>
            <a:ext cx="10215664" cy="36215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El Municipio del Distrito Metropolitano de Quito, cumpliendo con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lo establecido en el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Código Municipal, ha venido otorgando un Diploma de Honor, así como también la entrega de la Medalla "Carlos Andrade Marín”, al servidor municipal más destacado. </a:t>
            </a:r>
          </a:p>
          <a:p>
            <a:pPr marL="0" indent="0" algn="just">
              <a:buNone/>
            </a:pPr>
            <a:endParaRPr lang="es-EC" sz="2000" dirty="0">
              <a:solidFill>
                <a:schemeClr val="tx1">
                  <a:lumMod val="50000"/>
                  <a:lumOff val="50000"/>
                </a:schemeClr>
              </a:solidFill>
              <a:latin typeface="Otterco" pitchFamily="2" charset="77"/>
            </a:endParaRPr>
          </a:p>
          <a:p>
            <a:pPr marL="0" indent="0" algn="just">
              <a:buNone/>
            </a:pP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La Unidad de Seguridad y Salud Ocupacional de la Dirección Metropolitana de Recursos Humanos, dentro del ámbito de sus atribuciones y competencias, se ha encargado de realizar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el análisis pertinente, a fin de identificar a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los servidores que cumplen 25 años de servicio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en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la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institución para el otorgamiento del </a:t>
            </a:r>
            <a:r>
              <a:rPr lang="es-EC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Diploma de Honor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; así como también, identificar a los servidores más destacados que cumplen 25 años de servicio ininterrumpidos, quienes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serán acreedores a la </a:t>
            </a:r>
            <a:r>
              <a:rPr lang="es-EC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Medalla "Carlos Andrade </a:t>
            </a:r>
            <a:r>
              <a:rPr lang="es-EC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Marín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”.</a:t>
            </a:r>
            <a:endParaRPr lang="es-EC" sz="2000" dirty="0">
              <a:solidFill>
                <a:schemeClr val="tx1">
                  <a:lumMod val="50000"/>
                  <a:lumOff val="50000"/>
                </a:schemeClr>
              </a:solidFill>
              <a:latin typeface="Otterco" pitchFamily="2" charset="77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BBD5196-7553-4585-A49E-9EC40CA5E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136" y="613320"/>
            <a:ext cx="10215664" cy="1325563"/>
          </a:xfrm>
        </p:spPr>
        <p:txBody>
          <a:bodyPr>
            <a:normAutofit fontScale="90000"/>
          </a:bodyPr>
          <a:lstStyle/>
          <a:p>
            <a:r>
              <a:rPr lang="es-EC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CÓDIGO MUNICIPAL:</a:t>
            </a:r>
            <a:br>
              <a:rPr lang="es-EC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700" b="1" dirty="0" smtClean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CAPÍTULO </a:t>
            </a:r>
            <a:r>
              <a:rPr lang="es-EC" sz="27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IV</a:t>
            </a:r>
            <a:br>
              <a:rPr lang="es-EC" sz="27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7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DE LOS RECONOCIMIENTOS:</a:t>
            </a:r>
            <a:endParaRPr lang="es-EC" b="1" dirty="0">
              <a:solidFill>
                <a:srgbClr val="2F2C81"/>
              </a:solidFill>
              <a:latin typeface="Otterco" pitchFamily="2" charset="77"/>
              <a:cs typeface="Gotham Bold" pitchFamily="2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6D1D11F-2D2D-4A2F-98A4-CBAC6CF4B2BB}"/>
              </a:ext>
            </a:extLst>
          </p:cNvPr>
          <p:cNvSpPr txBox="1">
            <a:spLocks/>
          </p:cNvSpPr>
          <p:nvPr/>
        </p:nvSpPr>
        <p:spPr>
          <a:xfrm>
            <a:off x="1138136" y="2423757"/>
            <a:ext cx="10215664" cy="381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C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Artículo II.3.86.- “Medalla al Mérito "Carlos Andrade Marín</a:t>
            </a:r>
            <a:r>
              <a:rPr lang="es-EC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"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.- </a:t>
            </a:r>
            <a:r>
              <a:rPr lang="es-EC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“Se </a:t>
            </a: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otorgará esta medalla al </a:t>
            </a:r>
            <a:r>
              <a:rPr lang="es-EC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empleado municipal que ininterrumpidamente, en forma honesta y responsable y con una conducta intachable</a:t>
            </a: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, hubiere prestado sus servicios en el Municipio del Distrito Metropolitano de Quito por </a:t>
            </a:r>
            <a:r>
              <a:rPr lang="es-EC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25 años</a:t>
            </a: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 y que cumpla este período de labor durante el año del otorgamiento de este reconocimiento.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Este reconocimiento consistirá en medalla y diploma de honor.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Se entregará también diploma de honor al empleado o empleados que durante el año que discurra cumplan 25 años de labores.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C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Este reconocimiento será tramitado por la Comisión competente en materia de Educación y Cultura y por el órgano rector Metropolitano competente en materia de recursos </a:t>
            </a:r>
            <a:r>
              <a:rPr lang="es-EC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humanos”.</a:t>
            </a:r>
            <a:endParaRPr lang="es-EC" sz="2000" i="1" dirty="0">
              <a:solidFill>
                <a:schemeClr val="tx1">
                  <a:lumMod val="50000"/>
                  <a:lumOff val="50000"/>
                </a:schemeClr>
              </a:solidFill>
              <a:latin typeface="Otterco" pitchFamily="2" charset="77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14F73D5-7460-4E2B-98EF-014C709B9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136" y="652508"/>
            <a:ext cx="10215664" cy="1325563"/>
          </a:xfrm>
        </p:spPr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ETAPAS DEL PROCESO DE SELECCIÓN DEL MEJOR SERVIDOR</a:t>
            </a:r>
            <a:endParaRPr lang="es-EC" sz="4000" b="1" dirty="0">
              <a:solidFill>
                <a:srgbClr val="2F2C81"/>
              </a:solidFill>
              <a:latin typeface="Otterco" pitchFamily="2" charset="77"/>
            </a:endParaRPr>
          </a:p>
        </p:txBody>
      </p:sp>
      <p:sp>
        <p:nvSpPr>
          <p:cNvPr id="4" name="Marcador de contenido 4">
            <a:extLst>
              <a:ext uri="{FF2B5EF4-FFF2-40B4-BE49-F238E27FC236}">
                <a16:creationId xmlns:a16="http://schemas.microsoft.com/office/drawing/2014/main" id="{3EBB6546-8D87-BB4E-B163-503A9882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136" y="2842060"/>
            <a:ext cx="10215664" cy="259329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Recopilación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de información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emitida por parte de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las unidades desconcentradas de Recursos Humanos.</a:t>
            </a:r>
          </a:p>
          <a:p>
            <a:pPr marL="457200" indent="-457200">
              <a:buAutoNum type="arabicPeriod"/>
            </a:pP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Verificación de información en los expedientes de los servidores, que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reposan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en la Dirección Metropolitana de Recursos Humanos. </a:t>
            </a:r>
          </a:p>
          <a:p>
            <a:pPr marL="457200" indent="-457200">
              <a:buAutoNum type="arabicPeriod"/>
            </a:pP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Evaluación y análisis de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la información para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la </a:t>
            </a:r>
            <a:r>
              <a:rPr lang="es-EC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determinar los </a:t>
            </a:r>
            <a:r>
              <a:rPr lang="es-EC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Otterco" pitchFamily="2" charset="77"/>
              </a:rPr>
              <a:t>candidatos a mejores servidores.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D3C4F8D-345F-4D89-8B26-7DA99E7B2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4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136" y="365125"/>
            <a:ext cx="10215664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PARÁMETROS PARA DETERMINAR </a:t>
            </a:r>
            <a:r>
              <a:rPr lang="es-EC" sz="3600" b="1" dirty="0" smtClean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EL SERVIDOR MUNICIPAL MERECEDOR </a:t>
            </a:r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DE LA MEDALLA "Carlos Andrade Marín".-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359532-ED40-44C1-B5C8-5F3F6A18A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71397"/>
              </p:ext>
            </p:extLst>
          </p:nvPr>
        </p:nvGraphicFramePr>
        <p:xfrm>
          <a:off x="1138136" y="1944208"/>
          <a:ext cx="9845336" cy="38894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6307">
                  <a:extLst>
                    <a:ext uri="{9D8B030D-6E8A-4147-A177-3AD203B41FA5}">
                      <a16:colId xmlns:a16="http://schemas.microsoft.com/office/drawing/2014/main" val="2610907566"/>
                    </a:ext>
                  </a:extLst>
                </a:gridCol>
                <a:gridCol w="2700435">
                  <a:extLst>
                    <a:ext uri="{9D8B030D-6E8A-4147-A177-3AD203B41FA5}">
                      <a16:colId xmlns:a16="http://schemas.microsoft.com/office/drawing/2014/main" val="1561856318"/>
                    </a:ext>
                  </a:extLst>
                </a:gridCol>
                <a:gridCol w="3244273">
                  <a:extLst>
                    <a:ext uri="{9D8B030D-6E8A-4147-A177-3AD203B41FA5}">
                      <a16:colId xmlns:a16="http://schemas.microsoft.com/office/drawing/2014/main" val="2050006456"/>
                    </a:ext>
                  </a:extLst>
                </a:gridCol>
                <a:gridCol w="1781536">
                  <a:extLst>
                    <a:ext uri="{9D8B030D-6E8A-4147-A177-3AD203B41FA5}">
                      <a16:colId xmlns:a16="http://schemas.microsoft.com/office/drawing/2014/main" val="2464200143"/>
                    </a:ext>
                  </a:extLst>
                </a:gridCol>
                <a:gridCol w="1762785">
                  <a:extLst>
                    <a:ext uri="{9D8B030D-6E8A-4147-A177-3AD203B41FA5}">
                      <a16:colId xmlns:a16="http://schemas.microsoft.com/office/drawing/2014/main" val="3998761558"/>
                    </a:ext>
                  </a:extLst>
                </a:gridCol>
              </a:tblGrid>
              <a:tr h="24083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NR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PARÁMETRO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DESCRIPCIÓN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CALIFICACIÓN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PUNTOS MÁXIMOS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74668"/>
                  </a:ext>
                </a:extLst>
              </a:tr>
              <a:tr h="4816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25 años de servicio ininterrumpido en la institución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Constatación fecha de ingreso a la institución en la ficha personal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Cumple / No cumple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Cumple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226635"/>
                  </a:ext>
                </a:extLst>
              </a:tr>
              <a:tr h="48167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Personal de carrera amparado en la LOSEP y LOEI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Nombramientos permanente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Cumple / No cumple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Cumple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332931"/>
                  </a:ext>
                </a:extLst>
              </a:tr>
              <a:tr h="963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Capacitación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Se tomará en cuenta las capacitaciones de los últimos 3 años. </a:t>
                      </a:r>
                      <a:br>
                        <a:rPr lang="es-EC" sz="1600" u="none" strike="noStrike" dirty="0">
                          <a:effectLst/>
                        </a:rPr>
                      </a:br>
                      <a:r>
                        <a:rPr lang="es-EC" sz="1600" u="none" strike="noStrike" dirty="0">
                          <a:effectLst/>
                        </a:rPr>
                        <a:t>Por cada capacitación recibirá 1 punto, hasta un máximo de 3 puntos.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0 hasta 3 puntos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3 puntos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3493348"/>
                  </a:ext>
                </a:extLst>
              </a:tr>
              <a:tr h="72251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Distinción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</a:rPr>
                        <a:t>Personas que hayan recibido distinciones o méritos, se les otorgará 3 puntos.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0 o 3 puntos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3 puntos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7252117"/>
                  </a:ext>
                </a:extLst>
              </a:tr>
              <a:tr h="9633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5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No contar con sanciones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>
                          <a:effectLst/>
                        </a:rPr>
                        <a:t>Personas que no tengan sanciones obtendrán 3 puntos. Personas que tengan sanciones obtendrán 0 puntos.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0 o 3 puntos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3 puntos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Otterc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549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0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136" y="365125"/>
            <a:ext cx="10215664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RESULTADOS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3105884-75EF-4068-BA3D-9CE2A36031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114463"/>
              </p:ext>
            </p:extLst>
          </p:nvPr>
        </p:nvGraphicFramePr>
        <p:xfrm>
          <a:off x="1259642" y="1518574"/>
          <a:ext cx="9794222" cy="4260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056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MEJORES SERVIDORES </a:t>
            </a:r>
            <a:b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CON 25 AÑOS DE SERVICIO ININTERRUMPIDO Y DE CONDUCTA INTACHABLE</a:t>
            </a:r>
            <a:endParaRPr lang="es-EC" sz="3600" b="1" dirty="0">
              <a:solidFill>
                <a:srgbClr val="2F2C81"/>
              </a:solidFill>
              <a:latin typeface="Otterco" pitchFamily="2" charset="77"/>
              <a:cs typeface="Gotham Bold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C4B34D0-BFE6-4160-AFA5-35CA38A41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026304"/>
              </p:ext>
            </p:extLst>
          </p:nvPr>
        </p:nvGraphicFramePr>
        <p:xfrm>
          <a:off x="1882588" y="1470211"/>
          <a:ext cx="7404847" cy="502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779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CDD3F48E-E601-BB47-A0DD-706FFE67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9829800" cy="1325563"/>
          </a:xfrm>
        </p:spPr>
        <p:txBody>
          <a:bodyPr>
            <a:noAutofit/>
          </a:bodyPr>
          <a:lstStyle/>
          <a:p>
            <a: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MEJORES SERVIDORES </a:t>
            </a:r>
            <a:br>
              <a:rPr lang="es-EC" sz="36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</a:br>
            <a:r>
              <a:rPr lang="es-EC" sz="2000" b="1" dirty="0">
                <a:solidFill>
                  <a:srgbClr val="2F2C81"/>
                </a:solidFill>
                <a:latin typeface="Otterco" pitchFamily="2" charset="77"/>
                <a:cs typeface="Gotham Bold" pitchFamily="2" charset="0"/>
              </a:rPr>
              <a:t>CON 25 AÑOS DE SERVICIO ININTERRUMPIDO Y DE CONDUCTA INTACHABLE</a:t>
            </a:r>
            <a:endParaRPr lang="es-EC" sz="3600" b="1" dirty="0">
              <a:solidFill>
                <a:srgbClr val="2F2C81"/>
              </a:solidFill>
              <a:latin typeface="Otterco" pitchFamily="2" charset="77"/>
              <a:cs typeface="Gotham Bold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2A740E-BE60-4CAA-819C-3579C0CC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069" y="6260793"/>
            <a:ext cx="896315" cy="464163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C4B34D0-BFE6-4160-AFA5-35CA38A41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598821"/>
              </p:ext>
            </p:extLst>
          </p:nvPr>
        </p:nvGraphicFramePr>
        <p:xfrm>
          <a:off x="1972235" y="1458606"/>
          <a:ext cx="7046260" cy="5034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420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7729</TotalTime>
  <Words>650</Words>
  <Application>Microsoft Office PowerPoint</Application>
  <PresentationFormat>Panorámica</PresentationFormat>
  <Paragraphs>70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Gotham Bold</vt:lpstr>
      <vt:lpstr>Otterco</vt:lpstr>
      <vt:lpstr>Tema de Office</vt:lpstr>
      <vt:lpstr>Presentación de PowerPoint</vt:lpstr>
      <vt:lpstr>Presentación de PowerPoint</vt:lpstr>
      <vt:lpstr>ANTECEDENTES</vt:lpstr>
      <vt:lpstr>CÓDIGO MUNICIPAL: CAPÍTULO IV DE LOS RECONOCIMIENTOS:</vt:lpstr>
      <vt:lpstr>ETAPAS DEL PROCESO DE SELECCIÓN DEL MEJOR SERVIDOR</vt:lpstr>
      <vt:lpstr>PARÁMETROS PARA DETERMINAR EL SERVIDOR MUNICIPAL MERECEDOR DE LA MEDALLA "Carlos Andrade Marín".- </vt:lpstr>
      <vt:lpstr>RESULTADOS</vt:lpstr>
      <vt:lpstr>MEJORES SERVIDORES  CON 25 AÑOS DE SERVICIO ININTERRUMPIDO Y DE CONDUCTA INTACHABLE</vt:lpstr>
      <vt:lpstr>MEJORES SERVIDORES  CON 25 AÑOS DE SERVICIO ININTERRUMPIDO Y DE CONDUCTA INTACHABLE</vt:lpstr>
      <vt:lpstr>MEJORES SERVIDORES  CON 25 AÑOS DE SERVICIO ININTERRUMPIDO Y DE CONDUCTA INTACHABLE</vt:lpstr>
      <vt:lpstr>MEJORES SERVIDORES  CON 25 AÑOS DE SERVICIO ININTERRUMPIDO Y DE CONDUCTA INTACHABLE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Wellington Paul Castillo Vinueza</cp:lastModifiedBy>
  <cp:revision>88</cp:revision>
  <dcterms:created xsi:type="dcterms:W3CDTF">2021-05-14T15:24:53Z</dcterms:created>
  <dcterms:modified xsi:type="dcterms:W3CDTF">2021-12-14T18:08:32Z</dcterms:modified>
</cp:coreProperties>
</file>