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66" r:id="rId5"/>
    <p:sldId id="256" r:id="rId6"/>
    <p:sldId id="273" r:id="rId7"/>
    <p:sldId id="257" r:id="rId8"/>
    <p:sldId id="258" r:id="rId9"/>
    <p:sldId id="275" r:id="rId10"/>
    <p:sldId id="277" r:id="rId11"/>
    <p:sldId id="260" r:id="rId12"/>
    <p:sldId id="274" r:id="rId13"/>
    <p:sldId id="259" r:id="rId14"/>
    <p:sldId id="278" r:id="rId15"/>
    <p:sldId id="262"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6395" autoAdjust="0"/>
  </p:normalViewPr>
  <p:slideViewPr>
    <p:cSldViewPr snapToGrid="0" showGuides="1">
      <p:cViewPr varScale="1">
        <p:scale>
          <a:sx n="83" d="100"/>
          <a:sy n="83" d="100"/>
        </p:scale>
        <p:origin x="60" y="78"/>
      </p:cViewPr>
      <p:guideLst>
        <p:guide pos="3840"/>
        <p:guide orient="horz" pos="2160"/>
      </p:guideLst>
    </p:cSldViewPr>
  </p:slideViewPr>
  <p:notesTextViewPr>
    <p:cViewPr>
      <p:scale>
        <a:sx n="1" d="1"/>
        <a:sy n="1" d="1"/>
      </p:scale>
      <p:origin x="0" y="0"/>
    </p:cViewPr>
  </p:notesTextViewPr>
  <p:notesViewPr>
    <p:cSldViewPr snapToGrid="0">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7D8C-473F-91FD-A876418816A2}"/>
              </c:ext>
            </c:extLst>
          </c:dPt>
          <c:dPt>
            <c:idx val="1"/>
            <c:bubble3D val="0"/>
            <c:spPr>
              <a:solidFill>
                <a:schemeClr val="accent1">
                  <a:alpha val="50000"/>
                </a:schemeClr>
              </a:solidFill>
              <a:ln w="19050">
                <a:noFill/>
              </a:ln>
              <a:effectLst/>
            </c:spPr>
            <c:extLst xmlns:c16r2="http://schemas.microsoft.com/office/drawing/2015/06/chart">
              <c:ext xmlns:c16="http://schemas.microsoft.com/office/drawing/2014/chart" uri="{C3380CC4-5D6E-409C-BE32-E72D297353CC}">
                <c16:uniqueId val="{00000001-3E0A-4A49-A520-6FB0B0F00448}"/>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7D8C-473F-91FD-A876418816A2}"/>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2-3E0A-4A49-A520-6FB0B0F00448}"/>
              </c:ext>
            </c:extLst>
          </c:dPt>
          <c:dPt>
            <c:idx val="4"/>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3E0A-4A49-A520-6FB0B0F00448}"/>
              </c:ext>
            </c:extLst>
          </c:dPt>
          <c:dPt>
            <c:idx val="5"/>
            <c:bubble3D val="0"/>
            <c:spPr>
              <a:solidFill>
                <a:schemeClr val="accent2">
                  <a:alpha val="50000"/>
                </a:schemeClr>
              </a:solidFill>
              <a:ln w="19050">
                <a:noFill/>
              </a:ln>
              <a:effectLst/>
            </c:spPr>
            <c:extLst xmlns:c16r2="http://schemas.microsoft.com/office/drawing/2015/06/chart">
              <c:ext xmlns:c16="http://schemas.microsoft.com/office/drawing/2014/chart" uri="{C3380CC4-5D6E-409C-BE32-E72D297353CC}">
                <c16:uniqueId val="{00000004-3E0A-4A49-A520-6FB0B0F00448}"/>
              </c:ext>
            </c:extLst>
          </c:dPt>
          <c:cat>
            <c:strRef>
              <c:f>Sheet1!$A$2:$A$7</c:f>
              <c:strCache>
                <c:ptCount val="4"/>
                <c:pt idx="0">
                  <c:v>1.er trimestre</c:v>
                </c:pt>
                <c:pt idx="1">
                  <c:v>2.º trimestre</c:v>
                </c:pt>
                <c:pt idx="2">
                  <c:v>3.er trimestre</c:v>
                </c:pt>
                <c:pt idx="3">
                  <c:v>4.º trimestre</c:v>
                </c:pt>
              </c:strCache>
            </c:strRef>
          </c:cat>
          <c:val>
            <c:numRef>
              <c:f>Sheet1!$B$2:$B$7</c:f>
              <c:numCache>
                <c:formatCode>General</c:formatCode>
                <c:ptCount val="6"/>
                <c:pt idx="0">
                  <c:v>30</c:v>
                </c:pt>
                <c:pt idx="1">
                  <c:v>25</c:v>
                </c:pt>
                <c:pt idx="2">
                  <c:v>20</c:v>
                </c:pt>
                <c:pt idx="3">
                  <c:v>10</c:v>
                </c:pt>
                <c:pt idx="4">
                  <c:v>10</c:v>
                </c:pt>
                <c:pt idx="5">
                  <c:v>5</c:v>
                </c:pt>
              </c:numCache>
            </c:numRef>
          </c:val>
          <c:extLst xmlns:c16r2="http://schemas.microsoft.com/office/drawing/2015/06/chart">
            <c:ext xmlns:c16="http://schemas.microsoft.com/office/drawing/2014/chart" uri="{C3380CC4-5D6E-409C-BE32-E72D297353CC}">
              <c16:uniqueId val="{00000000-3E0A-4A49-A520-6FB0B0F00448}"/>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AEB1E-7C4F-43B1-9FAC-C72F35DEDBA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s-EC"/>
        </a:p>
      </dgm:t>
    </dgm:pt>
    <dgm:pt modelId="{4BAAD9F5-F805-4F29-BE11-572A9AE09359}">
      <dgm:prSet phldrT="[Texto]"/>
      <dgm:spPr>
        <a:solidFill>
          <a:schemeClr val="accent3">
            <a:lumMod val="50000"/>
          </a:schemeClr>
        </a:solidFill>
      </dgm:spPr>
      <dgm:t>
        <a:bodyPr/>
        <a:lstStyle/>
        <a:p>
          <a:r>
            <a:rPr lang="es-EC" dirty="0" smtClean="0"/>
            <a:t>ENTIDADES</a:t>
          </a:r>
          <a:endParaRPr lang="es-EC" dirty="0"/>
        </a:p>
      </dgm:t>
    </dgm:pt>
    <dgm:pt modelId="{DFEA152D-83BA-4873-945A-CD33B78B11B4}" type="parTrans" cxnId="{AA1091EC-BE63-40AE-8017-AB991518A7C7}">
      <dgm:prSet/>
      <dgm:spPr/>
      <dgm:t>
        <a:bodyPr/>
        <a:lstStyle/>
        <a:p>
          <a:endParaRPr lang="es-EC"/>
        </a:p>
      </dgm:t>
    </dgm:pt>
    <dgm:pt modelId="{CF46358E-4C32-42E6-9026-22DCB3ADFC3A}" type="sibTrans" cxnId="{AA1091EC-BE63-40AE-8017-AB991518A7C7}">
      <dgm:prSet/>
      <dgm:spPr/>
      <dgm:t>
        <a:bodyPr/>
        <a:lstStyle/>
        <a:p>
          <a:endParaRPr lang="es-EC"/>
        </a:p>
      </dgm:t>
    </dgm:pt>
    <dgm:pt modelId="{988DFF0D-1EF7-4978-813F-F1DC6172A40E}">
      <dgm:prSet phldrT="[Texto]"/>
      <dgm:spPr/>
      <dgm:t>
        <a:bodyPr/>
        <a:lstStyle/>
        <a:p>
          <a:r>
            <a:rPr lang="es-EC" dirty="0" smtClean="0"/>
            <a:t>ADMINISTRACIONES ZONALES</a:t>
          </a:r>
        </a:p>
        <a:p>
          <a:r>
            <a:rPr lang="es-EC" dirty="0" smtClean="0"/>
            <a:t>JEFATURA DE</a:t>
          </a:r>
        </a:p>
        <a:p>
          <a:r>
            <a:rPr lang="es-EC" dirty="0" smtClean="0"/>
            <a:t>CULTURA</a:t>
          </a:r>
        </a:p>
        <a:p>
          <a:endParaRPr lang="es-EC" dirty="0" smtClean="0"/>
        </a:p>
        <a:p>
          <a:r>
            <a:rPr lang="es-EC" dirty="0" smtClean="0"/>
            <a:t>SECRETARIA </a:t>
          </a:r>
        </a:p>
        <a:p>
          <a:r>
            <a:rPr lang="es-EC" dirty="0" smtClean="0"/>
            <a:t>CULTURA</a:t>
          </a:r>
        </a:p>
        <a:p>
          <a:r>
            <a:rPr lang="es-EC" dirty="0" smtClean="0"/>
            <a:t>EPMMOP</a:t>
          </a:r>
        </a:p>
        <a:p>
          <a:endParaRPr lang="es-EC" dirty="0" smtClean="0"/>
        </a:p>
        <a:p>
          <a:r>
            <a:rPr lang="es-EC" dirty="0" smtClean="0"/>
            <a:t>AMC CONTROL</a:t>
          </a:r>
          <a:endParaRPr lang="es-EC" dirty="0"/>
        </a:p>
      </dgm:t>
    </dgm:pt>
    <dgm:pt modelId="{B7690843-0758-4DD0-91FF-0C329AEE5A60}" type="parTrans" cxnId="{2CFADA79-2D04-4803-9C85-343D7D7E05A0}">
      <dgm:prSet/>
      <dgm:spPr/>
      <dgm:t>
        <a:bodyPr/>
        <a:lstStyle/>
        <a:p>
          <a:endParaRPr lang="es-EC"/>
        </a:p>
      </dgm:t>
    </dgm:pt>
    <dgm:pt modelId="{A802139E-B51B-47DD-8051-A9B58737F13E}" type="sibTrans" cxnId="{2CFADA79-2D04-4803-9C85-343D7D7E05A0}">
      <dgm:prSet/>
      <dgm:spPr/>
      <dgm:t>
        <a:bodyPr/>
        <a:lstStyle/>
        <a:p>
          <a:endParaRPr lang="es-EC"/>
        </a:p>
      </dgm:t>
    </dgm:pt>
    <dgm:pt modelId="{1239AF90-6FBC-4B1B-A6B7-1D83F02FC3CD}">
      <dgm:prSet phldrT="[Texto]"/>
      <dgm:spPr>
        <a:solidFill>
          <a:schemeClr val="accent3"/>
        </a:solidFill>
      </dgm:spPr>
      <dgm:t>
        <a:bodyPr/>
        <a:lstStyle/>
        <a:p>
          <a:r>
            <a:rPr lang="es-EC" dirty="0" smtClean="0"/>
            <a:t>RUAC</a:t>
          </a:r>
          <a:endParaRPr lang="es-EC" dirty="0"/>
        </a:p>
      </dgm:t>
    </dgm:pt>
    <dgm:pt modelId="{E0352292-1544-4532-8B43-52275759BE66}" type="parTrans" cxnId="{95BD9D62-A606-4C96-83FB-DC63C3F26E39}">
      <dgm:prSet/>
      <dgm:spPr/>
      <dgm:t>
        <a:bodyPr/>
        <a:lstStyle/>
        <a:p>
          <a:endParaRPr lang="es-EC"/>
        </a:p>
      </dgm:t>
    </dgm:pt>
    <dgm:pt modelId="{61EA2D8E-0003-4F32-A309-B797EEA2666D}" type="sibTrans" cxnId="{95BD9D62-A606-4C96-83FB-DC63C3F26E39}">
      <dgm:prSet/>
      <dgm:spPr/>
      <dgm:t>
        <a:bodyPr/>
        <a:lstStyle/>
        <a:p>
          <a:endParaRPr lang="es-EC"/>
        </a:p>
      </dgm:t>
    </dgm:pt>
    <dgm:pt modelId="{BC56C15B-A306-4CA0-9C1F-00796206045E}">
      <dgm:prSet phldrT="[Texto]"/>
      <dgm:spPr/>
      <dgm:t>
        <a:bodyPr/>
        <a:lstStyle/>
        <a:p>
          <a:r>
            <a:rPr lang="es-EC" dirty="0" smtClean="0"/>
            <a:t>CERTIFICADO RUAC</a:t>
          </a:r>
        </a:p>
        <a:p>
          <a:r>
            <a:rPr lang="es-EC" dirty="0" smtClean="0"/>
            <a:t>REGISTRO UNICO GRATUITO</a:t>
          </a:r>
          <a:endParaRPr lang="es-EC" dirty="0"/>
        </a:p>
      </dgm:t>
    </dgm:pt>
    <dgm:pt modelId="{C7F1D5C8-EAA1-4729-8DAA-719B0FCB60AA}" type="parTrans" cxnId="{94E6876A-EC01-4C44-9A74-2B09395071AE}">
      <dgm:prSet/>
      <dgm:spPr/>
      <dgm:t>
        <a:bodyPr/>
        <a:lstStyle/>
        <a:p>
          <a:endParaRPr lang="es-EC"/>
        </a:p>
      </dgm:t>
    </dgm:pt>
    <dgm:pt modelId="{89F5B14C-7081-4F27-A744-0DCE123A0165}" type="sibTrans" cxnId="{94E6876A-EC01-4C44-9A74-2B09395071AE}">
      <dgm:prSet/>
      <dgm:spPr/>
      <dgm:t>
        <a:bodyPr/>
        <a:lstStyle/>
        <a:p>
          <a:endParaRPr lang="es-EC"/>
        </a:p>
      </dgm:t>
    </dgm:pt>
    <dgm:pt modelId="{EF35F4EE-400A-45D1-A102-A1EA01F18237}">
      <dgm:prSet phldrT="[Texto]"/>
      <dgm:spPr/>
      <dgm:t>
        <a:bodyPr/>
        <a:lstStyle/>
        <a:p>
          <a:r>
            <a:rPr lang="es-EC" dirty="0" smtClean="0"/>
            <a:t>ARTISTAS</a:t>
          </a:r>
          <a:endParaRPr lang="es-EC" dirty="0"/>
        </a:p>
      </dgm:t>
    </dgm:pt>
    <dgm:pt modelId="{22A9FB36-B4F9-4990-B090-7F048E6D6F2C}" type="parTrans" cxnId="{884FC1C8-3DF9-4CB1-9C48-3AB8D85A2862}">
      <dgm:prSet/>
      <dgm:spPr/>
      <dgm:t>
        <a:bodyPr/>
        <a:lstStyle/>
        <a:p>
          <a:endParaRPr lang="es-EC"/>
        </a:p>
      </dgm:t>
    </dgm:pt>
    <dgm:pt modelId="{014F5E3B-9009-428C-8423-5AB3B98DABA0}" type="sibTrans" cxnId="{884FC1C8-3DF9-4CB1-9C48-3AB8D85A2862}">
      <dgm:prSet/>
      <dgm:spPr/>
      <dgm:t>
        <a:bodyPr/>
        <a:lstStyle/>
        <a:p>
          <a:endParaRPr lang="es-EC"/>
        </a:p>
      </dgm:t>
    </dgm:pt>
    <dgm:pt modelId="{C91E1F3E-F1B3-4963-BB19-4691F233499C}">
      <dgm:prSet phldrT="[Texto]"/>
      <dgm:spPr/>
      <dgm:t>
        <a:bodyPr/>
        <a:lstStyle/>
        <a:p>
          <a:r>
            <a:rPr lang="es-EC" dirty="0" smtClean="0"/>
            <a:t>PROYECTO DE PROGRAMACIÓN</a:t>
          </a:r>
        </a:p>
        <a:p>
          <a:endParaRPr lang="es-EC" dirty="0" smtClean="0"/>
        </a:p>
        <a:p>
          <a:r>
            <a:rPr lang="es-EC" dirty="0" smtClean="0"/>
            <a:t>ARTISTAS EN MOVILIDAD</a:t>
          </a:r>
        </a:p>
        <a:p>
          <a:r>
            <a:rPr lang="es-EC" dirty="0" smtClean="0"/>
            <a:t>AVAL GREMIAL</a:t>
          </a:r>
        </a:p>
        <a:p>
          <a:endParaRPr lang="es-EC" dirty="0"/>
        </a:p>
      </dgm:t>
    </dgm:pt>
    <dgm:pt modelId="{D40F6DEF-F0D5-42EE-B97A-D865AD978A1F}" type="sibTrans" cxnId="{4BE6E5D5-AD6D-40DA-AB42-EA93791346F2}">
      <dgm:prSet/>
      <dgm:spPr/>
      <dgm:t>
        <a:bodyPr/>
        <a:lstStyle/>
        <a:p>
          <a:endParaRPr lang="es-EC"/>
        </a:p>
      </dgm:t>
    </dgm:pt>
    <dgm:pt modelId="{D4C7D2CC-B7F1-4645-892C-B15788125D28}" type="parTrans" cxnId="{4BE6E5D5-AD6D-40DA-AB42-EA93791346F2}">
      <dgm:prSet/>
      <dgm:spPr/>
      <dgm:t>
        <a:bodyPr/>
        <a:lstStyle/>
        <a:p>
          <a:endParaRPr lang="es-EC"/>
        </a:p>
      </dgm:t>
    </dgm:pt>
    <dgm:pt modelId="{39C6F4E0-F65D-4F1C-9542-A1E32DD8DEE9}" type="pres">
      <dgm:prSet presAssocID="{C7AAEB1E-7C4F-43B1-9FAC-C72F35DEDBA7}" presName="Name0" presStyleCnt="0">
        <dgm:presLayoutVars>
          <dgm:dir/>
          <dgm:animLvl val="lvl"/>
          <dgm:resizeHandles val="exact"/>
        </dgm:presLayoutVars>
      </dgm:prSet>
      <dgm:spPr/>
      <dgm:t>
        <a:bodyPr/>
        <a:lstStyle/>
        <a:p>
          <a:endParaRPr lang="es-EC"/>
        </a:p>
      </dgm:t>
    </dgm:pt>
    <dgm:pt modelId="{4A767D74-F567-4F9F-8EF3-09C679BDCD5E}" type="pres">
      <dgm:prSet presAssocID="{4BAAD9F5-F805-4F29-BE11-572A9AE09359}" presName="compositeNode" presStyleCnt="0">
        <dgm:presLayoutVars>
          <dgm:bulletEnabled val="1"/>
        </dgm:presLayoutVars>
      </dgm:prSet>
      <dgm:spPr/>
    </dgm:pt>
    <dgm:pt modelId="{15741CD7-707E-4EF4-AA61-90B7C73BE524}" type="pres">
      <dgm:prSet presAssocID="{4BAAD9F5-F805-4F29-BE11-572A9AE09359}" presName="bgRect" presStyleLbl="node1" presStyleIdx="0" presStyleCnt="3" custScaleY="68849" custLinFactNeighborX="-780" custLinFactNeighborY="-285"/>
      <dgm:spPr/>
      <dgm:t>
        <a:bodyPr/>
        <a:lstStyle/>
        <a:p>
          <a:endParaRPr lang="es-EC"/>
        </a:p>
      </dgm:t>
    </dgm:pt>
    <dgm:pt modelId="{A5F7775A-A505-439B-A67C-DF61F1119B3B}" type="pres">
      <dgm:prSet presAssocID="{4BAAD9F5-F805-4F29-BE11-572A9AE09359}" presName="parentNode" presStyleLbl="node1" presStyleIdx="0" presStyleCnt="3">
        <dgm:presLayoutVars>
          <dgm:chMax val="0"/>
          <dgm:bulletEnabled val="1"/>
        </dgm:presLayoutVars>
      </dgm:prSet>
      <dgm:spPr/>
      <dgm:t>
        <a:bodyPr/>
        <a:lstStyle/>
        <a:p>
          <a:endParaRPr lang="es-EC"/>
        </a:p>
      </dgm:t>
    </dgm:pt>
    <dgm:pt modelId="{ADCDE3EA-4EF5-46F0-8962-A8E332112666}" type="pres">
      <dgm:prSet presAssocID="{4BAAD9F5-F805-4F29-BE11-572A9AE09359}" presName="childNode" presStyleLbl="node1" presStyleIdx="0" presStyleCnt="3">
        <dgm:presLayoutVars>
          <dgm:bulletEnabled val="1"/>
        </dgm:presLayoutVars>
      </dgm:prSet>
      <dgm:spPr/>
      <dgm:t>
        <a:bodyPr/>
        <a:lstStyle/>
        <a:p>
          <a:endParaRPr lang="es-EC"/>
        </a:p>
      </dgm:t>
    </dgm:pt>
    <dgm:pt modelId="{DD209835-B19C-4411-9CA4-DD5F7223410A}" type="pres">
      <dgm:prSet presAssocID="{CF46358E-4C32-42E6-9026-22DCB3ADFC3A}" presName="hSp" presStyleCnt="0"/>
      <dgm:spPr/>
    </dgm:pt>
    <dgm:pt modelId="{D024CAFE-78C9-4CF8-9099-73C8EBB6767F}" type="pres">
      <dgm:prSet presAssocID="{CF46358E-4C32-42E6-9026-22DCB3ADFC3A}" presName="vProcSp" presStyleCnt="0"/>
      <dgm:spPr/>
    </dgm:pt>
    <dgm:pt modelId="{81915D27-0ECC-4E56-8672-2895CAE07196}" type="pres">
      <dgm:prSet presAssocID="{CF46358E-4C32-42E6-9026-22DCB3ADFC3A}" presName="vSp1" presStyleCnt="0"/>
      <dgm:spPr/>
    </dgm:pt>
    <dgm:pt modelId="{C9D797B6-1451-4599-9F10-A16F2C66E715}" type="pres">
      <dgm:prSet presAssocID="{CF46358E-4C32-42E6-9026-22DCB3ADFC3A}" presName="simulatedConn" presStyleLbl="solidFgAcc1" presStyleIdx="0" presStyleCnt="2" custLinFactY="-100000" custLinFactNeighborX="-6846" custLinFactNeighborY="-168163"/>
      <dgm:spPr/>
    </dgm:pt>
    <dgm:pt modelId="{691E0CA1-643D-4712-A1DD-0F2A610AC0FA}" type="pres">
      <dgm:prSet presAssocID="{CF46358E-4C32-42E6-9026-22DCB3ADFC3A}" presName="vSp2" presStyleCnt="0"/>
      <dgm:spPr/>
    </dgm:pt>
    <dgm:pt modelId="{9BB9A670-85F5-4676-B5D7-08C28716BA7B}" type="pres">
      <dgm:prSet presAssocID="{CF46358E-4C32-42E6-9026-22DCB3ADFC3A}" presName="sibTrans" presStyleCnt="0"/>
      <dgm:spPr/>
    </dgm:pt>
    <dgm:pt modelId="{053B9223-A504-4A65-9630-D44DAE948B69}" type="pres">
      <dgm:prSet presAssocID="{1239AF90-6FBC-4B1B-A6B7-1D83F02FC3CD}" presName="compositeNode" presStyleCnt="0">
        <dgm:presLayoutVars>
          <dgm:bulletEnabled val="1"/>
        </dgm:presLayoutVars>
      </dgm:prSet>
      <dgm:spPr/>
    </dgm:pt>
    <dgm:pt modelId="{1F56D565-714F-4673-BD54-ADE4FFF98FEB}" type="pres">
      <dgm:prSet presAssocID="{1239AF90-6FBC-4B1B-A6B7-1D83F02FC3CD}" presName="bgRect" presStyleLbl="node1" presStyleIdx="1" presStyleCnt="3" custScaleY="66328" custLinFactNeighborX="-1374" custLinFactNeighborY="285"/>
      <dgm:spPr/>
      <dgm:t>
        <a:bodyPr/>
        <a:lstStyle/>
        <a:p>
          <a:endParaRPr lang="es-EC"/>
        </a:p>
      </dgm:t>
    </dgm:pt>
    <dgm:pt modelId="{2A83AD51-1C53-4D25-9863-CCE5B9B2E9D2}" type="pres">
      <dgm:prSet presAssocID="{1239AF90-6FBC-4B1B-A6B7-1D83F02FC3CD}" presName="parentNode" presStyleLbl="node1" presStyleIdx="1" presStyleCnt="3">
        <dgm:presLayoutVars>
          <dgm:chMax val="0"/>
          <dgm:bulletEnabled val="1"/>
        </dgm:presLayoutVars>
      </dgm:prSet>
      <dgm:spPr/>
      <dgm:t>
        <a:bodyPr/>
        <a:lstStyle/>
        <a:p>
          <a:endParaRPr lang="es-EC"/>
        </a:p>
      </dgm:t>
    </dgm:pt>
    <dgm:pt modelId="{85FD1073-EDC1-407D-A636-D84835BF5A66}" type="pres">
      <dgm:prSet presAssocID="{1239AF90-6FBC-4B1B-A6B7-1D83F02FC3CD}" presName="childNode" presStyleLbl="node1" presStyleIdx="1" presStyleCnt="3">
        <dgm:presLayoutVars>
          <dgm:bulletEnabled val="1"/>
        </dgm:presLayoutVars>
      </dgm:prSet>
      <dgm:spPr/>
      <dgm:t>
        <a:bodyPr/>
        <a:lstStyle/>
        <a:p>
          <a:endParaRPr lang="es-EC"/>
        </a:p>
      </dgm:t>
    </dgm:pt>
    <dgm:pt modelId="{8088BBEF-E009-4C4F-BBFA-68AD0009945A}" type="pres">
      <dgm:prSet presAssocID="{61EA2D8E-0003-4F32-A309-B797EEA2666D}" presName="hSp" presStyleCnt="0"/>
      <dgm:spPr/>
    </dgm:pt>
    <dgm:pt modelId="{910E303B-1368-4A96-BCF2-66CCCA4DD312}" type="pres">
      <dgm:prSet presAssocID="{61EA2D8E-0003-4F32-A309-B797EEA2666D}" presName="vProcSp" presStyleCnt="0"/>
      <dgm:spPr/>
    </dgm:pt>
    <dgm:pt modelId="{E75AC8B6-EF99-4747-A839-525C23062053}" type="pres">
      <dgm:prSet presAssocID="{61EA2D8E-0003-4F32-A309-B797EEA2666D}" presName="vSp1" presStyleCnt="0"/>
      <dgm:spPr/>
    </dgm:pt>
    <dgm:pt modelId="{EF37E59C-9273-4EB4-8770-C520EE7C587F}" type="pres">
      <dgm:prSet presAssocID="{61EA2D8E-0003-4F32-A309-B797EEA2666D}" presName="simulatedConn" presStyleLbl="solidFgAcc1" presStyleIdx="1" presStyleCnt="2" custLinFactY="-100000" custLinFactNeighborX="-6846" custLinFactNeighborY="-197262"/>
      <dgm:spPr/>
    </dgm:pt>
    <dgm:pt modelId="{E5003ECD-B7E2-47A7-BB94-C247AF178C76}" type="pres">
      <dgm:prSet presAssocID="{61EA2D8E-0003-4F32-A309-B797EEA2666D}" presName="vSp2" presStyleCnt="0"/>
      <dgm:spPr/>
    </dgm:pt>
    <dgm:pt modelId="{846C9E7F-F403-464A-B275-38817071AA37}" type="pres">
      <dgm:prSet presAssocID="{61EA2D8E-0003-4F32-A309-B797EEA2666D}" presName="sibTrans" presStyleCnt="0"/>
      <dgm:spPr/>
    </dgm:pt>
    <dgm:pt modelId="{289BC8F3-132A-4EAE-8BB6-3F483439080F}" type="pres">
      <dgm:prSet presAssocID="{EF35F4EE-400A-45D1-A102-A1EA01F18237}" presName="compositeNode" presStyleCnt="0">
        <dgm:presLayoutVars>
          <dgm:bulletEnabled val="1"/>
        </dgm:presLayoutVars>
      </dgm:prSet>
      <dgm:spPr/>
    </dgm:pt>
    <dgm:pt modelId="{202033B7-B1C1-411A-94DA-A2A3F6CF0555}" type="pres">
      <dgm:prSet presAssocID="{EF35F4EE-400A-45D1-A102-A1EA01F18237}" presName="bgRect" presStyleLbl="node1" presStyleIdx="2" presStyleCnt="3" custScaleY="67469"/>
      <dgm:spPr/>
      <dgm:t>
        <a:bodyPr/>
        <a:lstStyle/>
        <a:p>
          <a:endParaRPr lang="es-EC"/>
        </a:p>
      </dgm:t>
    </dgm:pt>
    <dgm:pt modelId="{C81A0E37-BCCC-4680-8A73-DDD3776ADA55}" type="pres">
      <dgm:prSet presAssocID="{EF35F4EE-400A-45D1-A102-A1EA01F18237}" presName="parentNode" presStyleLbl="node1" presStyleIdx="2" presStyleCnt="3">
        <dgm:presLayoutVars>
          <dgm:chMax val="0"/>
          <dgm:bulletEnabled val="1"/>
        </dgm:presLayoutVars>
      </dgm:prSet>
      <dgm:spPr/>
      <dgm:t>
        <a:bodyPr/>
        <a:lstStyle/>
        <a:p>
          <a:endParaRPr lang="es-EC"/>
        </a:p>
      </dgm:t>
    </dgm:pt>
    <dgm:pt modelId="{5BE813BE-7845-42A6-BEF2-3D85B4E0D6D3}" type="pres">
      <dgm:prSet presAssocID="{EF35F4EE-400A-45D1-A102-A1EA01F18237}" presName="childNode" presStyleLbl="node1" presStyleIdx="2" presStyleCnt="3">
        <dgm:presLayoutVars>
          <dgm:bulletEnabled val="1"/>
        </dgm:presLayoutVars>
      </dgm:prSet>
      <dgm:spPr/>
      <dgm:t>
        <a:bodyPr/>
        <a:lstStyle/>
        <a:p>
          <a:endParaRPr lang="es-EC"/>
        </a:p>
      </dgm:t>
    </dgm:pt>
  </dgm:ptLst>
  <dgm:cxnLst>
    <dgm:cxn modelId="{A4D6421D-4A12-4BD7-BD50-45DC80DA3C9D}" type="presOf" srcId="{988DFF0D-1EF7-4978-813F-F1DC6172A40E}" destId="{ADCDE3EA-4EF5-46F0-8962-A8E332112666}" srcOrd="0" destOrd="0" presId="urn:microsoft.com/office/officeart/2005/8/layout/hProcess7"/>
    <dgm:cxn modelId="{94E6876A-EC01-4C44-9A74-2B09395071AE}" srcId="{1239AF90-6FBC-4B1B-A6B7-1D83F02FC3CD}" destId="{BC56C15B-A306-4CA0-9C1F-00796206045E}" srcOrd="0" destOrd="0" parTransId="{C7F1D5C8-EAA1-4729-8DAA-719B0FCB60AA}" sibTransId="{89F5B14C-7081-4F27-A744-0DCE123A0165}"/>
    <dgm:cxn modelId="{08232027-EB5A-463C-9737-0D496E01C890}" type="presOf" srcId="{1239AF90-6FBC-4B1B-A6B7-1D83F02FC3CD}" destId="{1F56D565-714F-4673-BD54-ADE4FFF98FEB}" srcOrd="0" destOrd="0" presId="urn:microsoft.com/office/officeart/2005/8/layout/hProcess7"/>
    <dgm:cxn modelId="{646BB7E8-86D6-4A7B-8A21-2311BF4F3075}" type="presOf" srcId="{4BAAD9F5-F805-4F29-BE11-572A9AE09359}" destId="{15741CD7-707E-4EF4-AA61-90B7C73BE524}" srcOrd="0" destOrd="0" presId="urn:microsoft.com/office/officeart/2005/8/layout/hProcess7"/>
    <dgm:cxn modelId="{07B939DB-E6A3-4E79-98F1-41E691D935B9}" type="presOf" srcId="{1239AF90-6FBC-4B1B-A6B7-1D83F02FC3CD}" destId="{2A83AD51-1C53-4D25-9863-CCE5B9B2E9D2}" srcOrd="1" destOrd="0" presId="urn:microsoft.com/office/officeart/2005/8/layout/hProcess7"/>
    <dgm:cxn modelId="{4A005F1E-3CDA-4751-A846-10E56E7C9C46}" type="presOf" srcId="{BC56C15B-A306-4CA0-9C1F-00796206045E}" destId="{85FD1073-EDC1-407D-A636-D84835BF5A66}" srcOrd="0" destOrd="0" presId="urn:microsoft.com/office/officeart/2005/8/layout/hProcess7"/>
    <dgm:cxn modelId="{4842ED50-03A4-400A-A69F-00A9F0579036}" type="presOf" srcId="{C7AAEB1E-7C4F-43B1-9FAC-C72F35DEDBA7}" destId="{39C6F4E0-F65D-4F1C-9542-A1E32DD8DEE9}" srcOrd="0" destOrd="0" presId="urn:microsoft.com/office/officeart/2005/8/layout/hProcess7"/>
    <dgm:cxn modelId="{AA1091EC-BE63-40AE-8017-AB991518A7C7}" srcId="{C7AAEB1E-7C4F-43B1-9FAC-C72F35DEDBA7}" destId="{4BAAD9F5-F805-4F29-BE11-572A9AE09359}" srcOrd="0" destOrd="0" parTransId="{DFEA152D-83BA-4873-945A-CD33B78B11B4}" sibTransId="{CF46358E-4C32-42E6-9026-22DCB3ADFC3A}"/>
    <dgm:cxn modelId="{448881F1-7138-404D-BAA7-DCA134906C81}" type="presOf" srcId="{4BAAD9F5-F805-4F29-BE11-572A9AE09359}" destId="{A5F7775A-A505-439B-A67C-DF61F1119B3B}" srcOrd="1" destOrd="0" presId="urn:microsoft.com/office/officeart/2005/8/layout/hProcess7"/>
    <dgm:cxn modelId="{884FC1C8-3DF9-4CB1-9C48-3AB8D85A2862}" srcId="{C7AAEB1E-7C4F-43B1-9FAC-C72F35DEDBA7}" destId="{EF35F4EE-400A-45D1-A102-A1EA01F18237}" srcOrd="2" destOrd="0" parTransId="{22A9FB36-B4F9-4990-B090-7F048E6D6F2C}" sibTransId="{014F5E3B-9009-428C-8423-5AB3B98DABA0}"/>
    <dgm:cxn modelId="{2CFADA79-2D04-4803-9C85-343D7D7E05A0}" srcId="{4BAAD9F5-F805-4F29-BE11-572A9AE09359}" destId="{988DFF0D-1EF7-4978-813F-F1DC6172A40E}" srcOrd="0" destOrd="0" parTransId="{B7690843-0758-4DD0-91FF-0C329AEE5A60}" sibTransId="{A802139E-B51B-47DD-8051-A9B58737F13E}"/>
    <dgm:cxn modelId="{4BE6E5D5-AD6D-40DA-AB42-EA93791346F2}" srcId="{EF35F4EE-400A-45D1-A102-A1EA01F18237}" destId="{C91E1F3E-F1B3-4963-BB19-4691F233499C}" srcOrd="0" destOrd="0" parTransId="{D4C7D2CC-B7F1-4645-892C-B15788125D28}" sibTransId="{D40F6DEF-F0D5-42EE-B97A-D865AD978A1F}"/>
    <dgm:cxn modelId="{C6419496-D322-4D1E-9BB4-C9965C73AF02}" type="presOf" srcId="{EF35F4EE-400A-45D1-A102-A1EA01F18237}" destId="{202033B7-B1C1-411A-94DA-A2A3F6CF0555}" srcOrd="0" destOrd="0" presId="urn:microsoft.com/office/officeart/2005/8/layout/hProcess7"/>
    <dgm:cxn modelId="{61002316-0D94-445A-B53D-43DEBF64FD00}" type="presOf" srcId="{C91E1F3E-F1B3-4963-BB19-4691F233499C}" destId="{5BE813BE-7845-42A6-BEF2-3D85B4E0D6D3}" srcOrd="0" destOrd="0" presId="urn:microsoft.com/office/officeart/2005/8/layout/hProcess7"/>
    <dgm:cxn modelId="{95BD9D62-A606-4C96-83FB-DC63C3F26E39}" srcId="{C7AAEB1E-7C4F-43B1-9FAC-C72F35DEDBA7}" destId="{1239AF90-6FBC-4B1B-A6B7-1D83F02FC3CD}" srcOrd="1" destOrd="0" parTransId="{E0352292-1544-4532-8B43-52275759BE66}" sibTransId="{61EA2D8E-0003-4F32-A309-B797EEA2666D}"/>
    <dgm:cxn modelId="{D9115114-94AE-4DC6-8959-74BFC2920D2D}" type="presOf" srcId="{EF35F4EE-400A-45D1-A102-A1EA01F18237}" destId="{C81A0E37-BCCC-4680-8A73-DDD3776ADA55}" srcOrd="1" destOrd="0" presId="urn:microsoft.com/office/officeart/2005/8/layout/hProcess7"/>
    <dgm:cxn modelId="{22825888-E7EA-457D-BDC4-8D1A166FF123}" type="presParOf" srcId="{39C6F4E0-F65D-4F1C-9542-A1E32DD8DEE9}" destId="{4A767D74-F567-4F9F-8EF3-09C679BDCD5E}" srcOrd="0" destOrd="0" presId="urn:microsoft.com/office/officeart/2005/8/layout/hProcess7"/>
    <dgm:cxn modelId="{F30ABD5C-D9B8-4232-A16E-84388F8F84AC}" type="presParOf" srcId="{4A767D74-F567-4F9F-8EF3-09C679BDCD5E}" destId="{15741CD7-707E-4EF4-AA61-90B7C73BE524}" srcOrd="0" destOrd="0" presId="urn:microsoft.com/office/officeart/2005/8/layout/hProcess7"/>
    <dgm:cxn modelId="{E03B5030-6A6F-42A1-BCAB-5C712291D3FB}" type="presParOf" srcId="{4A767D74-F567-4F9F-8EF3-09C679BDCD5E}" destId="{A5F7775A-A505-439B-A67C-DF61F1119B3B}" srcOrd="1" destOrd="0" presId="urn:microsoft.com/office/officeart/2005/8/layout/hProcess7"/>
    <dgm:cxn modelId="{99CC2DD2-7DE9-44D5-84DB-EDD65DFF71EC}" type="presParOf" srcId="{4A767D74-F567-4F9F-8EF3-09C679BDCD5E}" destId="{ADCDE3EA-4EF5-46F0-8962-A8E332112666}" srcOrd="2" destOrd="0" presId="urn:microsoft.com/office/officeart/2005/8/layout/hProcess7"/>
    <dgm:cxn modelId="{BF8D9FFA-673B-457F-8D3C-5EDCE6630366}" type="presParOf" srcId="{39C6F4E0-F65D-4F1C-9542-A1E32DD8DEE9}" destId="{DD209835-B19C-4411-9CA4-DD5F7223410A}" srcOrd="1" destOrd="0" presId="urn:microsoft.com/office/officeart/2005/8/layout/hProcess7"/>
    <dgm:cxn modelId="{F63E7A9F-3F70-40CD-8DAD-9B49BDD1A8DE}" type="presParOf" srcId="{39C6F4E0-F65D-4F1C-9542-A1E32DD8DEE9}" destId="{D024CAFE-78C9-4CF8-9099-73C8EBB6767F}" srcOrd="2" destOrd="0" presId="urn:microsoft.com/office/officeart/2005/8/layout/hProcess7"/>
    <dgm:cxn modelId="{734D4091-5F5E-4255-816A-3AD9655AD88E}" type="presParOf" srcId="{D024CAFE-78C9-4CF8-9099-73C8EBB6767F}" destId="{81915D27-0ECC-4E56-8672-2895CAE07196}" srcOrd="0" destOrd="0" presId="urn:microsoft.com/office/officeart/2005/8/layout/hProcess7"/>
    <dgm:cxn modelId="{320F3427-1F02-42A2-A48C-A2E331F69A39}" type="presParOf" srcId="{D024CAFE-78C9-4CF8-9099-73C8EBB6767F}" destId="{C9D797B6-1451-4599-9F10-A16F2C66E715}" srcOrd="1" destOrd="0" presId="urn:microsoft.com/office/officeart/2005/8/layout/hProcess7"/>
    <dgm:cxn modelId="{9DD14384-9CE7-4F29-999F-643BA46DDCD9}" type="presParOf" srcId="{D024CAFE-78C9-4CF8-9099-73C8EBB6767F}" destId="{691E0CA1-643D-4712-A1DD-0F2A610AC0FA}" srcOrd="2" destOrd="0" presId="urn:microsoft.com/office/officeart/2005/8/layout/hProcess7"/>
    <dgm:cxn modelId="{52FC8E10-16B2-4FFB-8642-435526BB127F}" type="presParOf" srcId="{39C6F4E0-F65D-4F1C-9542-A1E32DD8DEE9}" destId="{9BB9A670-85F5-4676-B5D7-08C28716BA7B}" srcOrd="3" destOrd="0" presId="urn:microsoft.com/office/officeart/2005/8/layout/hProcess7"/>
    <dgm:cxn modelId="{58139D90-BB32-44BF-99A5-C08985752FE0}" type="presParOf" srcId="{39C6F4E0-F65D-4F1C-9542-A1E32DD8DEE9}" destId="{053B9223-A504-4A65-9630-D44DAE948B69}" srcOrd="4" destOrd="0" presId="urn:microsoft.com/office/officeart/2005/8/layout/hProcess7"/>
    <dgm:cxn modelId="{40B7FA3A-4968-4ACF-908B-3784DF094452}" type="presParOf" srcId="{053B9223-A504-4A65-9630-D44DAE948B69}" destId="{1F56D565-714F-4673-BD54-ADE4FFF98FEB}" srcOrd="0" destOrd="0" presId="urn:microsoft.com/office/officeart/2005/8/layout/hProcess7"/>
    <dgm:cxn modelId="{10B63068-776E-49EC-9525-CB378BCF8D2E}" type="presParOf" srcId="{053B9223-A504-4A65-9630-D44DAE948B69}" destId="{2A83AD51-1C53-4D25-9863-CCE5B9B2E9D2}" srcOrd="1" destOrd="0" presId="urn:microsoft.com/office/officeart/2005/8/layout/hProcess7"/>
    <dgm:cxn modelId="{361CC40C-B640-4E03-B4E5-B8848FFC4708}" type="presParOf" srcId="{053B9223-A504-4A65-9630-D44DAE948B69}" destId="{85FD1073-EDC1-407D-A636-D84835BF5A66}" srcOrd="2" destOrd="0" presId="urn:microsoft.com/office/officeart/2005/8/layout/hProcess7"/>
    <dgm:cxn modelId="{3361A810-6970-48EE-B25C-B0AAD6589598}" type="presParOf" srcId="{39C6F4E0-F65D-4F1C-9542-A1E32DD8DEE9}" destId="{8088BBEF-E009-4C4F-BBFA-68AD0009945A}" srcOrd="5" destOrd="0" presId="urn:microsoft.com/office/officeart/2005/8/layout/hProcess7"/>
    <dgm:cxn modelId="{F7514CB0-511D-40B3-A4A7-FD5951B236F4}" type="presParOf" srcId="{39C6F4E0-F65D-4F1C-9542-A1E32DD8DEE9}" destId="{910E303B-1368-4A96-BCF2-66CCCA4DD312}" srcOrd="6" destOrd="0" presId="urn:microsoft.com/office/officeart/2005/8/layout/hProcess7"/>
    <dgm:cxn modelId="{9B264FCC-E552-43A5-8AE4-553F368671A6}" type="presParOf" srcId="{910E303B-1368-4A96-BCF2-66CCCA4DD312}" destId="{E75AC8B6-EF99-4747-A839-525C23062053}" srcOrd="0" destOrd="0" presId="urn:microsoft.com/office/officeart/2005/8/layout/hProcess7"/>
    <dgm:cxn modelId="{F120FE14-8475-4AED-BE36-0EB7968725F1}" type="presParOf" srcId="{910E303B-1368-4A96-BCF2-66CCCA4DD312}" destId="{EF37E59C-9273-4EB4-8770-C520EE7C587F}" srcOrd="1" destOrd="0" presId="urn:microsoft.com/office/officeart/2005/8/layout/hProcess7"/>
    <dgm:cxn modelId="{A222F83C-E54F-43CA-9AA3-E8E72BB81943}" type="presParOf" srcId="{910E303B-1368-4A96-BCF2-66CCCA4DD312}" destId="{E5003ECD-B7E2-47A7-BB94-C247AF178C76}" srcOrd="2" destOrd="0" presId="urn:microsoft.com/office/officeart/2005/8/layout/hProcess7"/>
    <dgm:cxn modelId="{69638C93-140B-49DE-A0B7-9EC2C630E0AF}" type="presParOf" srcId="{39C6F4E0-F65D-4F1C-9542-A1E32DD8DEE9}" destId="{846C9E7F-F403-464A-B275-38817071AA37}" srcOrd="7" destOrd="0" presId="urn:microsoft.com/office/officeart/2005/8/layout/hProcess7"/>
    <dgm:cxn modelId="{0ECBB051-0B56-47F6-AABF-953D2D5B4F6B}" type="presParOf" srcId="{39C6F4E0-F65D-4F1C-9542-A1E32DD8DEE9}" destId="{289BC8F3-132A-4EAE-8BB6-3F483439080F}" srcOrd="8" destOrd="0" presId="urn:microsoft.com/office/officeart/2005/8/layout/hProcess7"/>
    <dgm:cxn modelId="{2B17AD4C-A6C9-454F-B8CC-CE979BCC4599}" type="presParOf" srcId="{289BC8F3-132A-4EAE-8BB6-3F483439080F}" destId="{202033B7-B1C1-411A-94DA-A2A3F6CF0555}" srcOrd="0" destOrd="0" presId="urn:microsoft.com/office/officeart/2005/8/layout/hProcess7"/>
    <dgm:cxn modelId="{3FB08E68-78C7-4916-B397-008EA6030973}" type="presParOf" srcId="{289BC8F3-132A-4EAE-8BB6-3F483439080F}" destId="{C81A0E37-BCCC-4680-8A73-DDD3776ADA55}" srcOrd="1" destOrd="0" presId="urn:microsoft.com/office/officeart/2005/8/layout/hProcess7"/>
    <dgm:cxn modelId="{EFE8EEC1-4FAC-485B-8DBE-7260EA596D65}" type="presParOf" srcId="{289BC8F3-132A-4EAE-8BB6-3F483439080F}" destId="{5BE813BE-7845-42A6-BEF2-3D85B4E0D6D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04387-FA1E-4F9D-BD2A-A22E77D0250D}"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s-EC"/>
        </a:p>
      </dgm:t>
    </dgm:pt>
    <dgm:pt modelId="{6D7DC3FC-2EBC-4428-BB42-31B366E7571D}">
      <dgm:prSet phldrT="[Texto]" custT="1"/>
      <dgm:spPr>
        <a:solidFill>
          <a:schemeClr val="accent2">
            <a:lumMod val="75000"/>
          </a:schemeClr>
        </a:solidFill>
      </dgm:spPr>
      <dgm:t>
        <a:bodyPr/>
        <a:lstStyle/>
        <a:p>
          <a:r>
            <a:rPr lang="es-EC" sz="1400" dirty="0" smtClean="0"/>
            <a:t>SECRETARIA</a:t>
          </a:r>
        </a:p>
        <a:p>
          <a:r>
            <a:rPr lang="es-EC" sz="1400" dirty="0" smtClean="0"/>
            <a:t>CULTURA</a:t>
          </a:r>
          <a:endParaRPr lang="es-EC" sz="1400" dirty="0"/>
        </a:p>
      </dgm:t>
    </dgm:pt>
    <dgm:pt modelId="{400C69A9-25B7-41DC-A5B1-5FF8A17A258A}" type="parTrans" cxnId="{36D99889-8C22-400B-92FE-9D87355DE018}">
      <dgm:prSet/>
      <dgm:spPr/>
      <dgm:t>
        <a:bodyPr/>
        <a:lstStyle/>
        <a:p>
          <a:endParaRPr lang="es-EC"/>
        </a:p>
      </dgm:t>
    </dgm:pt>
    <dgm:pt modelId="{174D3C85-A5E8-4B4C-A355-04F45B877596}" type="sibTrans" cxnId="{36D99889-8C22-400B-92FE-9D87355DE018}">
      <dgm:prSet/>
      <dgm:spPr/>
      <dgm:t>
        <a:bodyPr/>
        <a:lstStyle/>
        <a:p>
          <a:endParaRPr lang="es-EC"/>
        </a:p>
      </dgm:t>
    </dgm:pt>
    <dgm:pt modelId="{70A38018-1BDA-4BE7-931B-A818CF0FC5B9}">
      <dgm:prSet phldrT="[Texto]"/>
      <dgm:spPr/>
      <dgm:t>
        <a:bodyPr/>
        <a:lstStyle/>
        <a:p>
          <a:r>
            <a:rPr lang="es-EC" dirty="0" smtClean="0"/>
            <a:t>PLANIFICAR PROGRAMAR CENTRO HISTÓRICO </a:t>
          </a:r>
          <a:endParaRPr lang="es-EC" dirty="0"/>
        </a:p>
      </dgm:t>
    </dgm:pt>
    <dgm:pt modelId="{26960829-0B23-4CCC-80FD-AB0C823D4744}" type="parTrans" cxnId="{C5774436-57A6-481D-8AD5-399FE67A0DEF}">
      <dgm:prSet/>
      <dgm:spPr/>
      <dgm:t>
        <a:bodyPr/>
        <a:lstStyle/>
        <a:p>
          <a:endParaRPr lang="es-EC"/>
        </a:p>
      </dgm:t>
    </dgm:pt>
    <dgm:pt modelId="{5A6C751F-A982-4A6A-8F0B-89E41AA5464F}" type="sibTrans" cxnId="{C5774436-57A6-481D-8AD5-399FE67A0DEF}">
      <dgm:prSet/>
      <dgm:spPr/>
      <dgm:t>
        <a:bodyPr/>
        <a:lstStyle/>
        <a:p>
          <a:endParaRPr lang="es-EC"/>
        </a:p>
      </dgm:t>
    </dgm:pt>
    <dgm:pt modelId="{BF20D2BA-7B2E-4B5C-9CC9-C234A49E9AF6}">
      <dgm:prSet phldrT="[Texto]"/>
      <dgm:spPr>
        <a:solidFill>
          <a:schemeClr val="accent6">
            <a:lumMod val="50000"/>
          </a:schemeClr>
        </a:solidFill>
      </dgm:spPr>
      <dgm:t>
        <a:bodyPr/>
        <a:lstStyle/>
        <a:p>
          <a:r>
            <a:rPr lang="es-EC" dirty="0" smtClean="0"/>
            <a:t>SEC. COORDINACIÓN TERRITORIAL Y PARTICIPÁCIÓN CIUDADANA</a:t>
          </a:r>
          <a:endParaRPr lang="es-EC" dirty="0"/>
        </a:p>
      </dgm:t>
    </dgm:pt>
    <dgm:pt modelId="{E7A2181C-C9A4-4EB6-B286-FA013A764B66}" type="parTrans" cxnId="{C7E9723D-AB33-441E-A8F4-2D6EFB01284D}">
      <dgm:prSet/>
      <dgm:spPr/>
      <dgm:t>
        <a:bodyPr/>
        <a:lstStyle/>
        <a:p>
          <a:endParaRPr lang="es-EC"/>
        </a:p>
      </dgm:t>
    </dgm:pt>
    <dgm:pt modelId="{01EF3A19-E32E-45A3-A1EE-13372C45CFED}" type="sibTrans" cxnId="{C7E9723D-AB33-441E-A8F4-2D6EFB01284D}">
      <dgm:prSet/>
      <dgm:spPr/>
      <dgm:t>
        <a:bodyPr/>
        <a:lstStyle/>
        <a:p>
          <a:endParaRPr lang="es-EC"/>
        </a:p>
      </dgm:t>
    </dgm:pt>
    <dgm:pt modelId="{EBEF9986-DE7A-4C21-9F72-43A5179AB041}">
      <dgm:prSet phldrT="[Texto]"/>
      <dgm:spPr/>
      <dgm:t>
        <a:bodyPr/>
        <a:lstStyle/>
        <a:p>
          <a:r>
            <a:rPr lang="es-EC" dirty="0" smtClean="0"/>
            <a:t>COORDINAR PROGRAMAR</a:t>
          </a:r>
          <a:endParaRPr lang="es-EC" dirty="0"/>
        </a:p>
      </dgm:t>
    </dgm:pt>
    <dgm:pt modelId="{646C7D23-8713-41F6-A711-C87ECE7B638E}" type="parTrans" cxnId="{15F07B7E-91C0-446A-8900-FB2985E24FE4}">
      <dgm:prSet/>
      <dgm:spPr/>
      <dgm:t>
        <a:bodyPr/>
        <a:lstStyle/>
        <a:p>
          <a:endParaRPr lang="es-EC"/>
        </a:p>
      </dgm:t>
    </dgm:pt>
    <dgm:pt modelId="{7D37060E-329D-4843-8AB1-5B820D7BC3E3}" type="sibTrans" cxnId="{15F07B7E-91C0-446A-8900-FB2985E24FE4}">
      <dgm:prSet/>
      <dgm:spPr/>
      <dgm:t>
        <a:bodyPr/>
        <a:lstStyle/>
        <a:p>
          <a:endParaRPr lang="es-EC"/>
        </a:p>
      </dgm:t>
    </dgm:pt>
    <dgm:pt modelId="{0F701B5A-B0FA-4C60-B4BB-C4C6A4A0A2F4}">
      <dgm:prSet phldrT="[Texto]" custT="1"/>
      <dgm:spPr/>
      <dgm:t>
        <a:bodyPr/>
        <a:lstStyle/>
        <a:p>
          <a:r>
            <a:rPr lang="es-EC" sz="2400" dirty="0" smtClean="0"/>
            <a:t>AMC</a:t>
          </a:r>
          <a:endParaRPr lang="es-EC" sz="2400" dirty="0"/>
        </a:p>
      </dgm:t>
    </dgm:pt>
    <dgm:pt modelId="{ECB45574-60EC-4FF5-8149-B8AFCD6784F0}" type="parTrans" cxnId="{54699089-C5B0-4E0D-9AC9-A15657FBC5BF}">
      <dgm:prSet/>
      <dgm:spPr/>
      <dgm:t>
        <a:bodyPr/>
        <a:lstStyle/>
        <a:p>
          <a:endParaRPr lang="es-EC"/>
        </a:p>
      </dgm:t>
    </dgm:pt>
    <dgm:pt modelId="{C0D57DF8-D160-4206-B610-C41B69B715CE}" type="sibTrans" cxnId="{54699089-C5B0-4E0D-9AC9-A15657FBC5BF}">
      <dgm:prSet/>
      <dgm:spPr/>
      <dgm:t>
        <a:bodyPr/>
        <a:lstStyle/>
        <a:p>
          <a:endParaRPr lang="es-EC"/>
        </a:p>
      </dgm:t>
    </dgm:pt>
    <dgm:pt modelId="{132E5C60-B908-4586-8DE1-3BFD27F2D14E}">
      <dgm:prSet phldrT="[Texto]"/>
      <dgm:spPr/>
      <dgm:t>
        <a:bodyPr/>
        <a:lstStyle/>
        <a:p>
          <a:r>
            <a:rPr lang="es-EC" dirty="0" smtClean="0"/>
            <a:t>CONTROLAR EL BUEN USO</a:t>
          </a:r>
          <a:endParaRPr lang="es-EC" dirty="0"/>
        </a:p>
      </dgm:t>
    </dgm:pt>
    <dgm:pt modelId="{CFD58260-56F8-4D1F-8BF6-16B4A443F18E}" type="parTrans" cxnId="{0312B888-73D5-4787-AE64-F6DD7F09AD9F}">
      <dgm:prSet/>
      <dgm:spPr/>
      <dgm:t>
        <a:bodyPr/>
        <a:lstStyle/>
        <a:p>
          <a:endParaRPr lang="es-EC"/>
        </a:p>
      </dgm:t>
    </dgm:pt>
    <dgm:pt modelId="{EF2301F9-29B5-43F5-8CAB-EF7F1F0C2060}" type="sibTrans" cxnId="{0312B888-73D5-4787-AE64-F6DD7F09AD9F}">
      <dgm:prSet/>
      <dgm:spPr/>
      <dgm:t>
        <a:bodyPr/>
        <a:lstStyle/>
        <a:p>
          <a:endParaRPr lang="es-EC"/>
        </a:p>
      </dgm:t>
    </dgm:pt>
    <dgm:pt modelId="{DAB2C2AA-A7B5-44A7-AB40-BCDE62A5649B}">
      <dgm:prSet phldrT="[Texto]" custT="1"/>
      <dgm:spPr>
        <a:solidFill>
          <a:schemeClr val="accent3"/>
        </a:solidFill>
      </dgm:spPr>
      <dgm:t>
        <a:bodyPr/>
        <a:lstStyle/>
        <a:p>
          <a:r>
            <a:rPr lang="es-EC" sz="1800" dirty="0" smtClean="0"/>
            <a:t>EPMMOP</a:t>
          </a:r>
          <a:endParaRPr lang="es-EC" sz="1800" dirty="0"/>
        </a:p>
      </dgm:t>
    </dgm:pt>
    <dgm:pt modelId="{E02F90A3-6E18-4A67-BBE5-7D1AC5DF1CEB}" type="parTrans" cxnId="{1801E9A6-D2FF-49BF-82F2-4AF97739A773}">
      <dgm:prSet/>
      <dgm:spPr/>
      <dgm:t>
        <a:bodyPr/>
        <a:lstStyle/>
        <a:p>
          <a:endParaRPr lang="es-EC"/>
        </a:p>
      </dgm:t>
    </dgm:pt>
    <dgm:pt modelId="{03D754C4-2FA0-446D-BDC7-C934F6DFAC08}" type="sibTrans" cxnId="{1801E9A6-D2FF-49BF-82F2-4AF97739A773}">
      <dgm:prSet/>
      <dgm:spPr/>
      <dgm:t>
        <a:bodyPr/>
        <a:lstStyle/>
        <a:p>
          <a:endParaRPr lang="es-EC"/>
        </a:p>
      </dgm:t>
    </dgm:pt>
    <dgm:pt modelId="{7A2B4690-3976-464C-88CB-52DF7A67F8AD}">
      <dgm:prSet phldrT="[Texto]"/>
      <dgm:spPr/>
      <dgm:t>
        <a:bodyPr/>
        <a:lstStyle/>
        <a:p>
          <a:r>
            <a:rPr lang="es-EC" dirty="0" smtClean="0"/>
            <a:t>COORDINAR PROGRAMAR  CATASTRAR PARQUES  </a:t>
          </a:r>
          <a:endParaRPr lang="es-EC" dirty="0"/>
        </a:p>
      </dgm:t>
    </dgm:pt>
    <dgm:pt modelId="{A7E5E8CD-3E65-404D-93DC-6C76A8D21E37}" type="parTrans" cxnId="{C1206FA3-6766-46E7-982C-50C4CD06E195}">
      <dgm:prSet/>
      <dgm:spPr/>
      <dgm:t>
        <a:bodyPr/>
        <a:lstStyle/>
        <a:p>
          <a:endParaRPr lang="es-EC"/>
        </a:p>
      </dgm:t>
    </dgm:pt>
    <dgm:pt modelId="{C264CB7F-9E6B-44B2-8B2D-3CB6A6A9899C}" type="sibTrans" cxnId="{C1206FA3-6766-46E7-982C-50C4CD06E195}">
      <dgm:prSet/>
      <dgm:spPr/>
      <dgm:t>
        <a:bodyPr/>
        <a:lstStyle/>
        <a:p>
          <a:endParaRPr lang="es-EC"/>
        </a:p>
      </dgm:t>
    </dgm:pt>
    <dgm:pt modelId="{8AF2D695-2C81-482B-B64E-D2434D6FCB0E}">
      <dgm:prSet phldrT="[Texto]"/>
      <dgm:spPr/>
      <dgm:t>
        <a:bodyPr/>
        <a:lstStyle/>
        <a:p>
          <a:r>
            <a:rPr lang="es-EC" dirty="0" smtClean="0"/>
            <a:t>CATASTRAR PLAZAS</a:t>
          </a:r>
          <a:endParaRPr lang="es-EC" dirty="0"/>
        </a:p>
      </dgm:t>
    </dgm:pt>
    <dgm:pt modelId="{47C230C7-6105-449A-8C1E-9CD6847B08BB}" type="parTrans" cxnId="{C890D61C-904B-4C81-AF6F-267C2A6B0EC2}">
      <dgm:prSet/>
      <dgm:spPr/>
      <dgm:t>
        <a:bodyPr/>
        <a:lstStyle/>
        <a:p>
          <a:endParaRPr lang="es-EC"/>
        </a:p>
      </dgm:t>
    </dgm:pt>
    <dgm:pt modelId="{758BDCE6-EE7B-4B7E-BA47-8566E5220CCC}" type="sibTrans" cxnId="{C890D61C-904B-4C81-AF6F-267C2A6B0EC2}">
      <dgm:prSet/>
      <dgm:spPr/>
      <dgm:t>
        <a:bodyPr/>
        <a:lstStyle/>
        <a:p>
          <a:endParaRPr lang="es-EC"/>
        </a:p>
      </dgm:t>
    </dgm:pt>
    <dgm:pt modelId="{30037EC1-869E-45FC-9B5E-BDFA2E8FF00E}" type="pres">
      <dgm:prSet presAssocID="{3F004387-FA1E-4F9D-BD2A-A22E77D0250D}" presName="cycleMatrixDiagram" presStyleCnt="0">
        <dgm:presLayoutVars>
          <dgm:chMax val="1"/>
          <dgm:dir/>
          <dgm:animLvl val="lvl"/>
          <dgm:resizeHandles val="exact"/>
        </dgm:presLayoutVars>
      </dgm:prSet>
      <dgm:spPr/>
      <dgm:t>
        <a:bodyPr/>
        <a:lstStyle/>
        <a:p>
          <a:endParaRPr lang="es-EC"/>
        </a:p>
      </dgm:t>
    </dgm:pt>
    <dgm:pt modelId="{21F42662-C179-43F8-A603-44A6B38657E0}" type="pres">
      <dgm:prSet presAssocID="{3F004387-FA1E-4F9D-BD2A-A22E77D0250D}" presName="children" presStyleCnt="0"/>
      <dgm:spPr/>
    </dgm:pt>
    <dgm:pt modelId="{B85208E6-167C-4C4D-B97D-844DC831BB37}" type="pres">
      <dgm:prSet presAssocID="{3F004387-FA1E-4F9D-BD2A-A22E77D0250D}" presName="child1group" presStyleCnt="0"/>
      <dgm:spPr/>
    </dgm:pt>
    <dgm:pt modelId="{CBF5EF8C-0E30-436D-B871-CB31C9EEE8EE}" type="pres">
      <dgm:prSet presAssocID="{3F004387-FA1E-4F9D-BD2A-A22E77D0250D}" presName="child1" presStyleLbl="bgAcc1" presStyleIdx="0" presStyleCnt="4" custLinFactNeighborX="-15270" custLinFactNeighborY="1684"/>
      <dgm:spPr/>
      <dgm:t>
        <a:bodyPr/>
        <a:lstStyle/>
        <a:p>
          <a:endParaRPr lang="es-EC"/>
        </a:p>
      </dgm:t>
    </dgm:pt>
    <dgm:pt modelId="{5200C543-11BA-4448-BC72-DF7B38453E0F}" type="pres">
      <dgm:prSet presAssocID="{3F004387-FA1E-4F9D-BD2A-A22E77D0250D}" presName="child1Text" presStyleLbl="bgAcc1" presStyleIdx="0" presStyleCnt="4">
        <dgm:presLayoutVars>
          <dgm:bulletEnabled val="1"/>
        </dgm:presLayoutVars>
      </dgm:prSet>
      <dgm:spPr/>
      <dgm:t>
        <a:bodyPr/>
        <a:lstStyle/>
        <a:p>
          <a:endParaRPr lang="es-EC"/>
        </a:p>
      </dgm:t>
    </dgm:pt>
    <dgm:pt modelId="{7F643335-DB1F-4B30-8FE0-804988FB028D}" type="pres">
      <dgm:prSet presAssocID="{3F004387-FA1E-4F9D-BD2A-A22E77D0250D}" presName="child2group" presStyleCnt="0"/>
      <dgm:spPr/>
    </dgm:pt>
    <dgm:pt modelId="{E6FD2A17-798C-4FA6-8DA6-3FA6C315384D}" type="pres">
      <dgm:prSet presAssocID="{3F004387-FA1E-4F9D-BD2A-A22E77D0250D}" presName="child2" presStyleLbl="bgAcc1" presStyleIdx="1" presStyleCnt="4"/>
      <dgm:spPr/>
      <dgm:t>
        <a:bodyPr/>
        <a:lstStyle/>
        <a:p>
          <a:endParaRPr lang="es-EC"/>
        </a:p>
      </dgm:t>
    </dgm:pt>
    <dgm:pt modelId="{03075896-59EF-4E3A-9FC6-03607FF45752}" type="pres">
      <dgm:prSet presAssocID="{3F004387-FA1E-4F9D-BD2A-A22E77D0250D}" presName="child2Text" presStyleLbl="bgAcc1" presStyleIdx="1" presStyleCnt="4">
        <dgm:presLayoutVars>
          <dgm:bulletEnabled val="1"/>
        </dgm:presLayoutVars>
      </dgm:prSet>
      <dgm:spPr/>
      <dgm:t>
        <a:bodyPr/>
        <a:lstStyle/>
        <a:p>
          <a:endParaRPr lang="es-EC"/>
        </a:p>
      </dgm:t>
    </dgm:pt>
    <dgm:pt modelId="{9361D430-13ED-4735-BDFA-D42B9B6BD0AB}" type="pres">
      <dgm:prSet presAssocID="{3F004387-FA1E-4F9D-BD2A-A22E77D0250D}" presName="child3group" presStyleCnt="0"/>
      <dgm:spPr/>
    </dgm:pt>
    <dgm:pt modelId="{9A206797-E9A6-464C-8421-C09E73C6584A}" type="pres">
      <dgm:prSet presAssocID="{3F004387-FA1E-4F9D-BD2A-A22E77D0250D}" presName="child3" presStyleLbl="bgAcc1" presStyleIdx="2" presStyleCnt="4"/>
      <dgm:spPr/>
      <dgm:t>
        <a:bodyPr/>
        <a:lstStyle/>
        <a:p>
          <a:endParaRPr lang="es-EC"/>
        </a:p>
      </dgm:t>
    </dgm:pt>
    <dgm:pt modelId="{CC085C22-C7A0-458F-B8A1-2A82D9A54D4C}" type="pres">
      <dgm:prSet presAssocID="{3F004387-FA1E-4F9D-BD2A-A22E77D0250D}" presName="child3Text" presStyleLbl="bgAcc1" presStyleIdx="2" presStyleCnt="4">
        <dgm:presLayoutVars>
          <dgm:bulletEnabled val="1"/>
        </dgm:presLayoutVars>
      </dgm:prSet>
      <dgm:spPr/>
      <dgm:t>
        <a:bodyPr/>
        <a:lstStyle/>
        <a:p>
          <a:endParaRPr lang="es-EC"/>
        </a:p>
      </dgm:t>
    </dgm:pt>
    <dgm:pt modelId="{3C53A4DC-CD5B-4043-8018-F8F0D5080B9E}" type="pres">
      <dgm:prSet presAssocID="{3F004387-FA1E-4F9D-BD2A-A22E77D0250D}" presName="child4group" presStyleCnt="0"/>
      <dgm:spPr/>
    </dgm:pt>
    <dgm:pt modelId="{2594F5D2-17AD-4AE0-A9E9-EC9FC170BAA0}" type="pres">
      <dgm:prSet presAssocID="{3F004387-FA1E-4F9D-BD2A-A22E77D0250D}" presName="child4" presStyleLbl="bgAcc1" presStyleIdx="3" presStyleCnt="4"/>
      <dgm:spPr/>
      <dgm:t>
        <a:bodyPr/>
        <a:lstStyle/>
        <a:p>
          <a:endParaRPr lang="es-EC"/>
        </a:p>
      </dgm:t>
    </dgm:pt>
    <dgm:pt modelId="{38DCDA14-3A65-48F9-AD3A-830731B34DFA}" type="pres">
      <dgm:prSet presAssocID="{3F004387-FA1E-4F9D-BD2A-A22E77D0250D}" presName="child4Text" presStyleLbl="bgAcc1" presStyleIdx="3" presStyleCnt="4">
        <dgm:presLayoutVars>
          <dgm:bulletEnabled val="1"/>
        </dgm:presLayoutVars>
      </dgm:prSet>
      <dgm:spPr/>
      <dgm:t>
        <a:bodyPr/>
        <a:lstStyle/>
        <a:p>
          <a:endParaRPr lang="es-EC"/>
        </a:p>
      </dgm:t>
    </dgm:pt>
    <dgm:pt modelId="{236D28CB-207F-47B9-B19C-99152E05FA16}" type="pres">
      <dgm:prSet presAssocID="{3F004387-FA1E-4F9D-BD2A-A22E77D0250D}" presName="childPlaceholder" presStyleCnt="0"/>
      <dgm:spPr/>
    </dgm:pt>
    <dgm:pt modelId="{2D8528F8-3AA0-4BB5-81EB-0C47A637875B}" type="pres">
      <dgm:prSet presAssocID="{3F004387-FA1E-4F9D-BD2A-A22E77D0250D}" presName="circle" presStyleCnt="0"/>
      <dgm:spPr/>
    </dgm:pt>
    <dgm:pt modelId="{860DD5E8-02C5-4B38-B58E-1CA78D8A77EE}" type="pres">
      <dgm:prSet presAssocID="{3F004387-FA1E-4F9D-BD2A-A22E77D0250D}" presName="quadrant1" presStyleLbl="node1" presStyleIdx="0" presStyleCnt="4">
        <dgm:presLayoutVars>
          <dgm:chMax val="1"/>
          <dgm:bulletEnabled val="1"/>
        </dgm:presLayoutVars>
      </dgm:prSet>
      <dgm:spPr/>
      <dgm:t>
        <a:bodyPr/>
        <a:lstStyle/>
        <a:p>
          <a:endParaRPr lang="es-EC"/>
        </a:p>
      </dgm:t>
    </dgm:pt>
    <dgm:pt modelId="{040761C7-6CF9-473C-9BA2-E245E84F7ED9}" type="pres">
      <dgm:prSet presAssocID="{3F004387-FA1E-4F9D-BD2A-A22E77D0250D}" presName="quadrant2" presStyleLbl="node1" presStyleIdx="1" presStyleCnt="4">
        <dgm:presLayoutVars>
          <dgm:chMax val="1"/>
          <dgm:bulletEnabled val="1"/>
        </dgm:presLayoutVars>
      </dgm:prSet>
      <dgm:spPr/>
      <dgm:t>
        <a:bodyPr/>
        <a:lstStyle/>
        <a:p>
          <a:endParaRPr lang="es-EC"/>
        </a:p>
      </dgm:t>
    </dgm:pt>
    <dgm:pt modelId="{48BDC6B1-5FDA-4DE1-994D-6294ADCCAD1F}" type="pres">
      <dgm:prSet presAssocID="{3F004387-FA1E-4F9D-BD2A-A22E77D0250D}" presName="quadrant3" presStyleLbl="node1" presStyleIdx="2" presStyleCnt="4">
        <dgm:presLayoutVars>
          <dgm:chMax val="1"/>
          <dgm:bulletEnabled val="1"/>
        </dgm:presLayoutVars>
      </dgm:prSet>
      <dgm:spPr/>
      <dgm:t>
        <a:bodyPr/>
        <a:lstStyle/>
        <a:p>
          <a:endParaRPr lang="es-EC"/>
        </a:p>
      </dgm:t>
    </dgm:pt>
    <dgm:pt modelId="{C280C9F5-E21F-40D5-934B-14609A14102A}" type="pres">
      <dgm:prSet presAssocID="{3F004387-FA1E-4F9D-BD2A-A22E77D0250D}" presName="quadrant4" presStyleLbl="node1" presStyleIdx="3" presStyleCnt="4">
        <dgm:presLayoutVars>
          <dgm:chMax val="1"/>
          <dgm:bulletEnabled val="1"/>
        </dgm:presLayoutVars>
      </dgm:prSet>
      <dgm:spPr/>
      <dgm:t>
        <a:bodyPr/>
        <a:lstStyle/>
        <a:p>
          <a:endParaRPr lang="es-EC"/>
        </a:p>
      </dgm:t>
    </dgm:pt>
    <dgm:pt modelId="{D9E9661F-4445-4B1C-8941-710EB4C48547}" type="pres">
      <dgm:prSet presAssocID="{3F004387-FA1E-4F9D-BD2A-A22E77D0250D}" presName="quadrantPlaceholder" presStyleCnt="0"/>
      <dgm:spPr/>
    </dgm:pt>
    <dgm:pt modelId="{EC04E57F-B28D-4DFB-A203-57601BF83C97}" type="pres">
      <dgm:prSet presAssocID="{3F004387-FA1E-4F9D-BD2A-A22E77D0250D}" presName="center1" presStyleLbl="fgShp" presStyleIdx="0" presStyleCnt="2"/>
      <dgm:spPr/>
    </dgm:pt>
    <dgm:pt modelId="{91DC5E95-61A4-4F8B-9881-9FA6D2C5DEF6}" type="pres">
      <dgm:prSet presAssocID="{3F004387-FA1E-4F9D-BD2A-A22E77D0250D}" presName="center2" presStyleLbl="fgShp" presStyleIdx="1" presStyleCnt="2"/>
      <dgm:spPr/>
    </dgm:pt>
  </dgm:ptLst>
  <dgm:cxnLst>
    <dgm:cxn modelId="{1801E9A6-D2FF-49BF-82F2-4AF97739A773}" srcId="{3F004387-FA1E-4F9D-BD2A-A22E77D0250D}" destId="{DAB2C2AA-A7B5-44A7-AB40-BCDE62A5649B}" srcOrd="3" destOrd="0" parTransId="{E02F90A3-6E18-4A67-BBE5-7D1AC5DF1CEB}" sibTransId="{03D754C4-2FA0-446D-BDC7-C934F6DFAC08}"/>
    <dgm:cxn modelId="{54699089-C5B0-4E0D-9AC9-A15657FBC5BF}" srcId="{3F004387-FA1E-4F9D-BD2A-A22E77D0250D}" destId="{0F701B5A-B0FA-4C60-B4BB-C4C6A4A0A2F4}" srcOrd="2" destOrd="0" parTransId="{ECB45574-60EC-4FF5-8149-B8AFCD6784F0}" sibTransId="{C0D57DF8-D160-4206-B610-C41B69B715CE}"/>
    <dgm:cxn modelId="{36D99889-8C22-400B-92FE-9D87355DE018}" srcId="{3F004387-FA1E-4F9D-BD2A-A22E77D0250D}" destId="{6D7DC3FC-2EBC-4428-BB42-31B366E7571D}" srcOrd="0" destOrd="0" parTransId="{400C69A9-25B7-41DC-A5B1-5FF8A17A258A}" sibTransId="{174D3C85-A5E8-4B4C-A355-04F45B877596}"/>
    <dgm:cxn modelId="{C7E9723D-AB33-441E-A8F4-2D6EFB01284D}" srcId="{3F004387-FA1E-4F9D-BD2A-A22E77D0250D}" destId="{BF20D2BA-7B2E-4B5C-9CC9-C234A49E9AF6}" srcOrd="1" destOrd="0" parTransId="{E7A2181C-C9A4-4EB6-B286-FA013A764B66}" sibTransId="{01EF3A19-E32E-45A3-A1EE-13372C45CFED}"/>
    <dgm:cxn modelId="{0E317809-608B-49C0-901E-BA5BE10E9F63}" type="presOf" srcId="{3F004387-FA1E-4F9D-BD2A-A22E77D0250D}" destId="{30037EC1-869E-45FC-9B5E-BDFA2E8FF00E}" srcOrd="0" destOrd="0" presId="urn:microsoft.com/office/officeart/2005/8/layout/cycle4"/>
    <dgm:cxn modelId="{A1FA6595-11CF-48C6-8437-975948577F87}" type="presOf" srcId="{8AF2D695-2C81-482B-B64E-D2434D6FCB0E}" destId="{03075896-59EF-4E3A-9FC6-03607FF45752}" srcOrd="1" destOrd="1" presId="urn:microsoft.com/office/officeart/2005/8/layout/cycle4"/>
    <dgm:cxn modelId="{6532A111-1491-4694-BFDF-D8BCC2530ADC}" type="presOf" srcId="{DAB2C2AA-A7B5-44A7-AB40-BCDE62A5649B}" destId="{C280C9F5-E21F-40D5-934B-14609A14102A}" srcOrd="0" destOrd="0" presId="urn:microsoft.com/office/officeart/2005/8/layout/cycle4"/>
    <dgm:cxn modelId="{E4981E6C-DEA3-4A85-A81C-A8B92AD5AD6F}" type="presOf" srcId="{132E5C60-B908-4586-8DE1-3BFD27F2D14E}" destId="{CC085C22-C7A0-458F-B8A1-2A82D9A54D4C}" srcOrd="1" destOrd="0" presId="urn:microsoft.com/office/officeart/2005/8/layout/cycle4"/>
    <dgm:cxn modelId="{FA8F94B0-26EC-410F-AB45-AFE35375FA88}" type="presOf" srcId="{8AF2D695-2C81-482B-B64E-D2434D6FCB0E}" destId="{E6FD2A17-798C-4FA6-8DA6-3FA6C315384D}" srcOrd="0" destOrd="1" presId="urn:microsoft.com/office/officeart/2005/8/layout/cycle4"/>
    <dgm:cxn modelId="{A9783CD1-581D-43FD-8AC8-206E7118E4FD}" type="presOf" srcId="{0F701B5A-B0FA-4C60-B4BB-C4C6A4A0A2F4}" destId="{48BDC6B1-5FDA-4DE1-994D-6294ADCCAD1F}" srcOrd="0" destOrd="0" presId="urn:microsoft.com/office/officeart/2005/8/layout/cycle4"/>
    <dgm:cxn modelId="{C890D61C-904B-4C81-AF6F-267C2A6B0EC2}" srcId="{BF20D2BA-7B2E-4B5C-9CC9-C234A49E9AF6}" destId="{8AF2D695-2C81-482B-B64E-D2434D6FCB0E}" srcOrd="1" destOrd="0" parTransId="{47C230C7-6105-449A-8C1E-9CD6847B08BB}" sibTransId="{758BDCE6-EE7B-4B7E-BA47-8566E5220CCC}"/>
    <dgm:cxn modelId="{C1206FA3-6766-46E7-982C-50C4CD06E195}" srcId="{DAB2C2AA-A7B5-44A7-AB40-BCDE62A5649B}" destId="{7A2B4690-3976-464C-88CB-52DF7A67F8AD}" srcOrd="0" destOrd="0" parTransId="{A7E5E8CD-3E65-404D-93DC-6C76A8D21E37}" sibTransId="{C264CB7F-9E6B-44B2-8B2D-3CB6A6A9899C}"/>
    <dgm:cxn modelId="{50105E2A-9156-434A-AFAB-6187B733B4C7}" type="presOf" srcId="{6D7DC3FC-2EBC-4428-BB42-31B366E7571D}" destId="{860DD5E8-02C5-4B38-B58E-1CA78D8A77EE}" srcOrd="0" destOrd="0" presId="urn:microsoft.com/office/officeart/2005/8/layout/cycle4"/>
    <dgm:cxn modelId="{61F2358D-C1A6-4647-9315-107230F2729E}" type="presOf" srcId="{7A2B4690-3976-464C-88CB-52DF7A67F8AD}" destId="{2594F5D2-17AD-4AE0-A9E9-EC9FC170BAA0}" srcOrd="0" destOrd="0" presId="urn:microsoft.com/office/officeart/2005/8/layout/cycle4"/>
    <dgm:cxn modelId="{15F07B7E-91C0-446A-8900-FB2985E24FE4}" srcId="{BF20D2BA-7B2E-4B5C-9CC9-C234A49E9AF6}" destId="{EBEF9986-DE7A-4C21-9F72-43A5179AB041}" srcOrd="0" destOrd="0" parTransId="{646C7D23-8713-41F6-A711-C87ECE7B638E}" sibTransId="{7D37060E-329D-4843-8AB1-5B820D7BC3E3}"/>
    <dgm:cxn modelId="{0312B888-73D5-4787-AE64-F6DD7F09AD9F}" srcId="{0F701B5A-B0FA-4C60-B4BB-C4C6A4A0A2F4}" destId="{132E5C60-B908-4586-8DE1-3BFD27F2D14E}" srcOrd="0" destOrd="0" parTransId="{CFD58260-56F8-4D1F-8BF6-16B4A443F18E}" sibTransId="{EF2301F9-29B5-43F5-8CAB-EF7F1F0C2060}"/>
    <dgm:cxn modelId="{49F6CB2F-5731-4BF1-9F7F-3CBB68355254}" type="presOf" srcId="{70A38018-1BDA-4BE7-931B-A818CF0FC5B9}" destId="{CBF5EF8C-0E30-436D-B871-CB31C9EEE8EE}" srcOrd="0" destOrd="0" presId="urn:microsoft.com/office/officeart/2005/8/layout/cycle4"/>
    <dgm:cxn modelId="{CF48BE22-4001-4150-A7D5-68D50AFF4410}" type="presOf" srcId="{BF20D2BA-7B2E-4B5C-9CC9-C234A49E9AF6}" destId="{040761C7-6CF9-473C-9BA2-E245E84F7ED9}" srcOrd="0" destOrd="0" presId="urn:microsoft.com/office/officeart/2005/8/layout/cycle4"/>
    <dgm:cxn modelId="{FA10A4B7-67DB-4D4B-B31F-10366C0583AD}" type="presOf" srcId="{EBEF9986-DE7A-4C21-9F72-43A5179AB041}" destId="{03075896-59EF-4E3A-9FC6-03607FF45752}" srcOrd="1" destOrd="0" presId="urn:microsoft.com/office/officeart/2005/8/layout/cycle4"/>
    <dgm:cxn modelId="{685AE0F4-B17E-4189-AD7D-875EB0755178}" type="presOf" srcId="{EBEF9986-DE7A-4C21-9F72-43A5179AB041}" destId="{E6FD2A17-798C-4FA6-8DA6-3FA6C315384D}" srcOrd="0" destOrd="0" presId="urn:microsoft.com/office/officeart/2005/8/layout/cycle4"/>
    <dgm:cxn modelId="{4DC2F8FE-2644-49E9-9A59-32D55DD40696}" type="presOf" srcId="{132E5C60-B908-4586-8DE1-3BFD27F2D14E}" destId="{9A206797-E9A6-464C-8421-C09E73C6584A}" srcOrd="0" destOrd="0" presId="urn:microsoft.com/office/officeart/2005/8/layout/cycle4"/>
    <dgm:cxn modelId="{4CDC2C84-5E28-4EB5-A5FD-A75B73DCEEC0}" type="presOf" srcId="{70A38018-1BDA-4BE7-931B-A818CF0FC5B9}" destId="{5200C543-11BA-4448-BC72-DF7B38453E0F}" srcOrd="1" destOrd="0" presId="urn:microsoft.com/office/officeart/2005/8/layout/cycle4"/>
    <dgm:cxn modelId="{C5774436-57A6-481D-8AD5-399FE67A0DEF}" srcId="{6D7DC3FC-2EBC-4428-BB42-31B366E7571D}" destId="{70A38018-1BDA-4BE7-931B-A818CF0FC5B9}" srcOrd="0" destOrd="0" parTransId="{26960829-0B23-4CCC-80FD-AB0C823D4744}" sibTransId="{5A6C751F-A982-4A6A-8F0B-89E41AA5464F}"/>
    <dgm:cxn modelId="{8028FBC0-C9ED-4713-A89C-352792A703A2}" type="presOf" srcId="{7A2B4690-3976-464C-88CB-52DF7A67F8AD}" destId="{38DCDA14-3A65-48F9-AD3A-830731B34DFA}" srcOrd="1" destOrd="0" presId="urn:microsoft.com/office/officeart/2005/8/layout/cycle4"/>
    <dgm:cxn modelId="{2A2EBE90-97AA-4242-A8EA-E3D4FD49EB96}" type="presParOf" srcId="{30037EC1-869E-45FC-9B5E-BDFA2E8FF00E}" destId="{21F42662-C179-43F8-A603-44A6B38657E0}" srcOrd="0" destOrd="0" presId="urn:microsoft.com/office/officeart/2005/8/layout/cycle4"/>
    <dgm:cxn modelId="{9FFC64E1-6EB9-441A-8C2C-7350484FC629}" type="presParOf" srcId="{21F42662-C179-43F8-A603-44A6B38657E0}" destId="{B85208E6-167C-4C4D-B97D-844DC831BB37}" srcOrd="0" destOrd="0" presId="urn:microsoft.com/office/officeart/2005/8/layout/cycle4"/>
    <dgm:cxn modelId="{B0B09002-BC9F-47CF-82B6-EB7A056E4DF0}" type="presParOf" srcId="{B85208E6-167C-4C4D-B97D-844DC831BB37}" destId="{CBF5EF8C-0E30-436D-B871-CB31C9EEE8EE}" srcOrd="0" destOrd="0" presId="urn:microsoft.com/office/officeart/2005/8/layout/cycle4"/>
    <dgm:cxn modelId="{CDF84C94-0E99-41E2-AABD-94247E7EA085}" type="presParOf" srcId="{B85208E6-167C-4C4D-B97D-844DC831BB37}" destId="{5200C543-11BA-4448-BC72-DF7B38453E0F}" srcOrd="1" destOrd="0" presId="urn:microsoft.com/office/officeart/2005/8/layout/cycle4"/>
    <dgm:cxn modelId="{FC6DE243-2A20-4D46-8FF1-73AFB1761CF6}" type="presParOf" srcId="{21F42662-C179-43F8-A603-44A6B38657E0}" destId="{7F643335-DB1F-4B30-8FE0-804988FB028D}" srcOrd="1" destOrd="0" presId="urn:microsoft.com/office/officeart/2005/8/layout/cycle4"/>
    <dgm:cxn modelId="{9F062423-C380-489D-8583-EE053D74637E}" type="presParOf" srcId="{7F643335-DB1F-4B30-8FE0-804988FB028D}" destId="{E6FD2A17-798C-4FA6-8DA6-3FA6C315384D}" srcOrd="0" destOrd="0" presId="urn:microsoft.com/office/officeart/2005/8/layout/cycle4"/>
    <dgm:cxn modelId="{ABFE0A9F-7BF3-41F2-A6DA-8DC1AB323636}" type="presParOf" srcId="{7F643335-DB1F-4B30-8FE0-804988FB028D}" destId="{03075896-59EF-4E3A-9FC6-03607FF45752}" srcOrd="1" destOrd="0" presId="urn:microsoft.com/office/officeart/2005/8/layout/cycle4"/>
    <dgm:cxn modelId="{F14A1E19-E8E4-432E-9736-B57EB662B6B8}" type="presParOf" srcId="{21F42662-C179-43F8-A603-44A6B38657E0}" destId="{9361D430-13ED-4735-BDFA-D42B9B6BD0AB}" srcOrd="2" destOrd="0" presId="urn:microsoft.com/office/officeart/2005/8/layout/cycle4"/>
    <dgm:cxn modelId="{B2BA42EE-D417-419C-A7E6-0D4BB5BF72B1}" type="presParOf" srcId="{9361D430-13ED-4735-BDFA-D42B9B6BD0AB}" destId="{9A206797-E9A6-464C-8421-C09E73C6584A}" srcOrd="0" destOrd="0" presId="urn:microsoft.com/office/officeart/2005/8/layout/cycle4"/>
    <dgm:cxn modelId="{9D7753F8-7AD2-4605-B5B5-2CF8BD598EE5}" type="presParOf" srcId="{9361D430-13ED-4735-BDFA-D42B9B6BD0AB}" destId="{CC085C22-C7A0-458F-B8A1-2A82D9A54D4C}" srcOrd="1" destOrd="0" presId="urn:microsoft.com/office/officeart/2005/8/layout/cycle4"/>
    <dgm:cxn modelId="{B1A886D1-AA17-42FB-9D56-56E77499D653}" type="presParOf" srcId="{21F42662-C179-43F8-A603-44A6B38657E0}" destId="{3C53A4DC-CD5B-4043-8018-F8F0D5080B9E}" srcOrd="3" destOrd="0" presId="urn:microsoft.com/office/officeart/2005/8/layout/cycle4"/>
    <dgm:cxn modelId="{16A1AF12-A4D7-45D0-A87C-FF2C36ECA373}" type="presParOf" srcId="{3C53A4DC-CD5B-4043-8018-F8F0D5080B9E}" destId="{2594F5D2-17AD-4AE0-A9E9-EC9FC170BAA0}" srcOrd="0" destOrd="0" presId="urn:microsoft.com/office/officeart/2005/8/layout/cycle4"/>
    <dgm:cxn modelId="{47E07F6F-F502-4B87-8762-E50A3CC806CE}" type="presParOf" srcId="{3C53A4DC-CD5B-4043-8018-F8F0D5080B9E}" destId="{38DCDA14-3A65-48F9-AD3A-830731B34DFA}" srcOrd="1" destOrd="0" presId="urn:microsoft.com/office/officeart/2005/8/layout/cycle4"/>
    <dgm:cxn modelId="{71C091CE-FFEC-47BD-B50D-340BF01C499C}" type="presParOf" srcId="{21F42662-C179-43F8-A603-44A6B38657E0}" destId="{236D28CB-207F-47B9-B19C-99152E05FA16}" srcOrd="4" destOrd="0" presId="urn:microsoft.com/office/officeart/2005/8/layout/cycle4"/>
    <dgm:cxn modelId="{AC76AC2E-8C4F-4FBA-9769-BF4D11DEA82E}" type="presParOf" srcId="{30037EC1-869E-45FC-9B5E-BDFA2E8FF00E}" destId="{2D8528F8-3AA0-4BB5-81EB-0C47A637875B}" srcOrd="1" destOrd="0" presId="urn:microsoft.com/office/officeart/2005/8/layout/cycle4"/>
    <dgm:cxn modelId="{44E531CC-4E1E-4279-9C91-B5E920BFA2D7}" type="presParOf" srcId="{2D8528F8-3AA0-4BB5-81EB-0C47A637875B}" destId="{860DD5E8-02C5-4B38-B58E-1CA78D8A77EE}" srcOrd="0" destOrd="0" presId="urn:microsoft.com/office/officeart/2005/8/layout/cycle4"/>
    <dgm:cxn modelId="{13AA4EEC-EC88-437C-9C6E-C9C6814B25DC}" type="presParOf" srcId="{2D8528F8-3AA0-4BB5-81EB-0C47A637875B}" destId="{040761C7-6CF9-473C-9BA2-E245E84F7ED9}" srcOrd="1" destOrd="0" presId="urn:microsoft.com/office/officeart/2005/8/layout/cycle4"/>
    <dgm:cxn modelId="{7B47733D-B0C3-494B-AA7D-94290019C35D}" type="presParOf" srcId="{2D8528F8-3AA0-4BB5-81EB-0C47A637875B}" destId="{48BDC6B1-5FDA-4DE1-994D-6294ADCCAD1F}" srcOrd="2" destOrd="0" presId="urn:microsoft.com/office/officeart/2005/8/layout/cycle4"/>
    <dgm:cxn modelId="{2E5D0295-A96B-42D8-A69C-28A8BB983517}" type="presParOf" srcId="{2D8528F8-3AA0-4BB5-81EB-0C47A637875B}" destId="{C280C9F5-E21F-40D5-934B-14609A14102A}" srcOrd="3" destOrd="0" presId="urn:microsoft.com/office/officeart/2005/8/layout/cycle4"/>
    <dgm:cxn modelId="{FF4055FE-629F-4F93-A800-44BDE1A4643C}" type="presParOf" srcId="{2D8528F8-3AA0-4BB5-81EB-0C47A637875B}" destId="{D9E9661F-4445-4B1C-8941-710EB4C48547}" srcOrd="4" destOrd="0" presId="urn:microsoft.com/office/officeart/2005/8/layout/cycle4"/>
    <dgm:cxn modelId="{4ECD0B69-E401-4C5A-8791-3308B587DDF8}" type="presParOf" srcId="{30037EC1-869E-45FC-9B5E-BDFA2E8FF00E}" destId="{EC04E57F-B28D-4DFB-A203-57601BF83C97}" srcOrd="2" destOrd="0" presId="urn:microsoft.com/office/officeart/2005/8/layout/cycle4"/>
    <dgm:cxn modelId="{3F4C2076-4233-4E80-829C-D66FA42A194D}" type="presParOf" srcId="{30037EC1-869E-45FC-9B5E-BDFA2E8FF00E}" destId="{91DC5E95-61A4-4F8B-9881-9FA6D2C5DEF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1CD7-707E-4EF4-AA61-90B7C73BE524}">
      <dsp:nvSpPr>
        <dsp:cNvPr id="0" name=""/>
        <dsp:cNvSpPr/>
      </dsp:nvSpPr>
      <dsp:spPr>
        <a:xfrm>
          <a:off x="0" y="109354"/>
          <a:ext cx="3424758" cy="2829494"/>
        </a:xfrm>
        <a:prstGeom prst="roundRect">
          <a:avLst>
            <a:gd name="adj" fmla="val 5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ENTIDADES</a:t>
          </a:r>
          <a:endParaRPr lang="es-EC" sz="3000" kern="1200" dirty="0"/>
        </a:p>
      </dsp:txBody>
      <dsp:txXfrm rot="16200000">
        <a:off x="-817616" y="926970"/>
        <a:ext cx="2320185" cy="684951"/>
      </dsp:txXfrm>
    </dsp:sp>
    <dsp:sp modelId="{ADCDE3EA-4EF5-46F0-8962-A8E332112666}">
      <dsp:nvSpPr>
        <dsp:cNvPr id="0" name=""/>
        <dsp:cNvSpPr/>
      </dsp:nvSpPr>
      <dsp:spPr>
        <a:xfrm>
          <a:off x="684951" y="109354"/>
          <a:ext cx="2551445" cy="28294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ADMINISTRACIONES ZONALES</a:t>
          </a:r>
        </a:p>
        <a:p>
          <a:pPr lvl="0" algn="l" defTabSz="711200">
            <a:lnSpc>
              <a:spcPct val="90000"/>
            </a:lnSpc>
            <a:spcBef>
              <a:spcPct val="0"/>
            </a:spcBef>
            <a:spcAft>
              <a:spcPct val="35000"/>
            </a:spcAft>
          </a:pPr>
          <a:r>
            <a:rPr lang="es-EC" sz="1600" kern="1200" dirty="0" smtClean="0"/>
            <a:t>JEFATURA DE</a:t>
          </a:r>
        </a:p>
        <a:p>
          <a:pPr lvl="0" algn="l" defTabSz="711200">
            <a:lnSpc>
              <a:spcPct val="90000"/>
            </a:lnSpc>
            <a:spcBef>
              <a:spcPct val="0"/>
            </a:spcBef>
            <a:spcAft>
              <a:spcPct val="35000"/>
            </a:spcAft>
          </a:pPr>
          <a:r>
            <a:rPr lang="es-EC" sz="1600" kern="1200" dirty="0" smtClean="0"/>
            <a:t>CULTURA</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C" sz="1600" kern="1200" dirty="0" smtClean="0"/>
            <a:t>SECRETARIA </a:t>
          </a:r>
        </a:p>
        <a:p>
          <a:pPr lvl="0" algn="l" defTabSz="711200">
            <a:lnSpc>
              <a:spcPct val="90000"/>
            </a:lnSpc>
            <a:spcBef>
              <a:spcPct val="0"/>
            </a:spcBef>
            <a:spcAft>
              <a:spcPct val="35000"/>
            </a:spcAft>
          </a:pPr>
          <a:r>
            <a:rPr lang="es-EC" sz="1600" kern="1200" dirty="0" smtClean="0"/>
            <a:t>CULTURA</a:t>
          </a:r>
        </a:p>
        <a:p>
          <a:pPr lvl="0" algn="l" defTabSz="711200">
            <a:lnSpc>
              <a:spcPct val="90000"/>
            </a:lnSpc>
            <a:spcBef>
              <a:spcPct val="0"/>
            </a:spcBef>
            <a:spcAft>
              <a:spcPct val="35000"/>
            </a:spcAft>
          </a:pPr>
          <a:r>
            <a:rPr lang="es-EC" sz="1600" kern="1200" dirty="0" smtClean="0"/>
            <a:t>EPMMOP</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C" sz="1600" kern="1200" dirty="0" smtClean="0"/>
            <a:t>AMC CONTROL</a:t>
          </a:r>
          <a:endParaRPr lang="es-EC" sz="1600" kern="1200" dirty="0"/>
        </a:p>
      </dsp:txBody>
      <dsp:txXfrm>
        <a:off x="684951" y="109354"/>
        <a:ext cx="2551445" cy="2829494"/>
      </dsp:txXfrm>
    </dsp:sp>
    <dsp:sp modelId="{1F56D565-714F-4673-BD54-ADE4FFF98FEB}">
      <dsp:nvSpPr>
        <dsp:cNvPr id="0" name=""/>
        <dsp:cNvSpPr/>
      </dsp:nvSpPr>
      <dsp:spPr>
        <a:xfrm>
          <a:off x="3498364" y="132779"/>
          <a:ext cx="3424758" cy="2725888"/>
        </a:xfrm>
        <a:prstGeom prst="roundRect">
          <a:avLst>
            <a:gd name="adj" fmla="val 5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RUAC</a:t>
          </a:r>
          <a:endParaRPr lang="es-EC" sz="3000" kern="1200" dirty="0"/>
        </a:p>
      </dsp:txBody>
      <dsp:txXfrm rot="16200000">
        <a:off x="2723226" y="907917"/>
        <a:ext cx="2235228" cy="684951"/>
      </dsp:txXfrm>
    </dsp:sp>
    <dsp:sp modelId="{C9D797B6-1451-4599-9F10-A16F2C66E715}">
      <dsp:nvSpPr>
        <dsp:cNvPr id="0" name=""/>
        <dsp:cNvSpPr/>
      </dsp:nvSpPr>
      <dsp:spPr>
        <a:xfrm rot="5400000">
          <a:off x="3225228" y="2310741"/>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D1073-EDC1-407D-A636-D84835BF5A66}">
      <dsp:nvSpPr>
        <dsp:cNvPr id="0" name=""/>
        <dsp:cNvSpPr/>
      </dsp:nvSpPr>
      <dsp:spPr>
        <a:xfrm>
          <a:off x="4183316" y="132779"/>
          <a:ext cx="2551445" cy="27258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CERTIFICADO RUAC</a:t>
          </a:r>
        </a:p>
        <a:p>
          <a:pPr lvl="0" algn="l" defTabSz="711200">
            <a:lnSpc>
              <a:spcPct val="90000"/>
            </a:lnSpc>
            <a:spcBef>
              <a:spcPct val="0"/>
            </a:spcBef>
            <a:spcAft>
              <a:spcPct val="35000"/>
            </a:spcAft>
          </a:pPr>
          <a:r>
            <a:rPr lang="es-EC" sz="1600" kern="1200" dirty="0" smtClean="0"/>
            <a:t>REGISTRO UNICO GRATUITO</a:t>
          </a:r>
          <a:endParaRPr lang="es-EC" sz="1600" kern="1200" dirty="0"/>
        </a:p>
      </dsp:txBody>
      <dsp:txXfrm>
        <a:off x="4183316" y="132779"/>
        <a:ext cx="2551445" cy="2725888"/>
      </dsp:txXfrm>
    </dsp:sp>
    <dsp:sp modelId="{202033B7-B1C1-411A-94DA-A2A3F6CF0555}">
      <dsp:nvSpPr>
        <dsp:cNvPr id="0" name=""/>
        <dsp:cNvSpPr/>
      </dsp:nvSpPr>
      <dsp:spPr>
        <a:xfrm>
          <a:off x="7090045" y="121066"/>
          <a:ext cx="3424758" cy="277278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ARTISTAS</a:t>
          </a:r>
          <a:endParaRPr lang="es-EC" sz="3000" kern="1200" dirty="0"/>
        </a:p>
      </dsp:txBody>
      <dsp:txXfrm rot="16200000">
        <a:off x="6295681" y="915430"/>
        <a:ext cx="2273679" cy="684951"/>
      </dsp:txXfrm>
    </dsp:sp>
    <dsp:sp modelId="{EF37E59C-9273-4EB4-8770-C520EE7C587F}">
      <dsp:nvSpPr>
        <dsp:cNvPr id="0" name=""/>
        <dsp:cNvSpPr/>
      </dsp:nvSpPr>
      <dsp:spPr>
        <a:xfrm rot="5400000">
          <a:off x="6769853" y="222868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813BE-7845-42A6-BEF2-3D85B4E0D6D3}">
      <dsp:nvSpPr>
        <dsp:cNvPr id="0" name=""/>
        <dsp:cNvSpPr/>
      </dsp:nvSpPr>
      <dsp:spPr>
        <a:xfrm>
          <a:off x="7774997" y="121066"/>
          <a:ext cx="2551445" cy="27727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PROYECTO DE PROGRAMACIÓN</a:t>
          </a:r>
        </a:p>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C" sz="1600" kern="1200" dirty="0" smtClean="0"/>
            <a:t>ARTISTAS EN MOVILIDAD</a:t>
          </a:r>
        </a:p>
        <a:p>
          <a:pPr lvl="0" algn="l" defTabSz="711200">
            <a:lnSpc>
              <a:spcPct val="90000"/>
            </a:lnSpc>
            <a:spcBef>
              <a:spcPct val="0"/>
            </a:spcBef>
            <a:spcAft>
              <a:spcPct val="35000"/>
            </a:spcAft>
          </a:pPr>
          <a:r>
            <a:rPr lang="es-EC" sz="1600" kern="1200" dirty="0" smtClean="0"/>
            <a:t>AVAL GREMIAL</a:t>
          </a:r>
        </a:p>
        <a:p>
          <a:pPr lvl="0" algn="l" defTabSz="711200">
            <a:lnSpc>
              <a:spcPct val="90000"/>
            </a:lnSpc>
            <a:spcBef>
              <a:spcPct val="0"/>
            </a:spcBef>
            <a:spcAft>
              <a:spcPct val="35000"/>
            </a:spcAft>
          </a:pPr>
          <a:endParaRPr lang="es-EC" sz="1600" kern="1200" dirty="0"/>
        </a:p>
      </dsp:txBody>
      <dsp:txXfrm>
        <a:off x="7774997" y="121066"/>
        <a:ext cx="2551445" cy="277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xmlns=""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616F88A-1F88-4239-87EF-52B0472B12BA}" type="datetime1">
              <a:rPr lang="es-ES" smtClean="0"/>
              <a:t>14/12/2021</a:t>
            </a:fld>
            <a:endParaRPr lang="es-ES" dirty="0"/>
          </a:p>
        </p:txBody>
      </p:sp>
      <p:sp>
        <p:nvSpPr>
          <p:cNvPr id="4" name="Marcador de pie de página 3">
            <a:extLst>
              <a:ext uri="{FF2B5EF4-FFF2-40B4-BE49-F238E27FC236}">
                <a16:creationId xmlns:a16="http://schemas.microsoft.com/office/drawing/2014/main" xmlns=""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xmlns=""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22FEE5-93F6-4794-9247-D82E88608B7E}" type="slidenum">
              <a:rPr lang="es-ES" smtClean="0"/>
              <a:t>‹Nº›</a:t>
            </a:fld>
            <a:endParaRPr lang="es-ES" dirty="0"/>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E54B2-6DCF-4226-8291-422D9D9BECF1}" type="datetime1">
              <a:rPr lang="es-ES" smtClean="0"/>
              <a:pPr/>
              <a:t>14/12/2021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es-ES" noProof="0" smtClean="0"/>
              <a:t>‹Nº›</a:t>
            </a:fld>
            <a:endParaRPr lang="es-E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1</a:t>
            </a:fld>
            <a:endParaRPr lang="es-ES" dirty="0"/>
          </a:p>
        </p:txBody>
      </p:sp>
    </p:spTree>
    <p:extLst>
      <p:ext uri="{BB962C8B-B14F-4D97-AF65-F5344CB8AC3E}">
        <p14:creationId xmlns:p14="http://schemas.microsoft.com/office/powerpoint/2010/main" val="1205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2</a:t>
            </a:fld>
            <a:endParaRPr lang="es-ES" dirty="0"/>
          </a:p>
        </p:txBody>
      </p:sp>
    </p:spTree>
    <p:extLst>
      <p:ext uri="{BB962C8B-B14F-4D97-AF65-F5344CB8AC3E}">
        <p14:creationId xmlns:p14="http://schemas.microsoft.com/office/powerpoint/2010/main" val="289851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4</a:t>
            </a:fld>
            <a:endParaRPr lang="es-ES" dirty="0"/>
          </a:p>
        </p:txBody>
      </p:sp>
    </p:spTree>
    <p:extLst>
      <p:ext uri="{BB962C8B-B14F-4D97-AF65-F5344CB8AC3E}">
        <p14:creationId xmlns:p14="http://schemas.microsoft.com/office/powerpoint/2010/main" val="208175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5</a:t>
            </a:fld>
            <a:endParaRPr lang="es-ES" dirty="0"/>
          </a:p>
        </p:txBody>
      </p:sp>
    </p:spTree>
    <p:extLst>
      <p:ext uri="{BB962C8B-B14F-4D97-AF65-F5344CB8AC3E}">
        <p14:creationId xmlns:p14="http://schemas.microsoft.com/office/powerpoint/2010/main" val="25367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53D78A92-0141-4330-8F3E-FAADFAC23844}" type="slidenum">
              <a:rPr lang="es-ES" smtClean="0"/>
              <a:t>8</a:t>
            </a:fld>
            <a:endParaRPr lang="es-ES" dirty="0"/>
          </a:p>
        </p:txBody>
      </p:sp>
    </p:spTree>
    <p:extLst>
      <p:ext uri="{BB962C8B-B14F-4D97-AF65-F5344CB8AC3E}">
        <p14:creationId xmlns:p14="http://schemas.microsoft.com/office/powerpoint/2010/main" val="394444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10</a:t>
            </a:fld>
            <a:endParaRPr lang="es-ES" dirty="0"/>
          </a:p>
        </p:txBody>
      </p:sp>
    </p:spTree>
    <p:extLst>
      <p:ext uri="{BB962C8B-B14F-4D97-AF65-F5344CB8AC3E}">
        <p14:creationId xmlns:p14="http://schemas.microsoft.com/office/powerpoint/2010/main" val="32870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3D78A92-0141-4330-8F3E-FAADFAC23844}" type="slidenum">
              <a:rPr lang="es-ES" smtClean="0"/>
              <a:t>12</a:t>
            </a:fld>
            <a:endParaRPr lang="es-ES" dirty="0"/>
          </a:p>
        </p:txBody>
      </p:sp>
    </p:spTree>
    <p:extLst>
      <p:ext uri="{BB962C8B-B14F-4D97-AF65-F5344CB8AC3E}">
        <p14:creationId xmlns:p14="http://schemas.microsoft.com/office/powerpoint/2010/main" val="18837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es-ES" noProof="0" dirty="0"/>
              <a:t>PRESENTACIÓN</a:t>
            </a:r>
            <a:br>
              <a:rPr lang="es-ES" noProof="0" dirty="0"/>
            </a:br>
            <a:r>
              <a:rPr lang="es-ES" noProof="0" dirty="0"/>
              <a:t>TÍTULO    </a:t>
            </a:r>
          </a:p>
        </p:txBody>
      </p:sp>
      <p:sp>
        <p:nvSpPr>
          <p:cNvPr id="23" name="Marcador de texto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786259" y="5096662"/>
            <a:ext cx="4367531" cy="949829"/>
          </a:xfrm>
        </p:spPr>
        <p:txBody>
          <a:bodyPr rtlCol="0">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Mes</a:t>
            </a:r>
            <a:br>
              <a:rPr lang="es-ES" noProof="0" dirty="0"/>
            </a:br>
            <a:r>
              <a:rPr lang="es-ES" noProof="0" dirty="0"/>
              <a:t>20XX</a:t>
            </a:r>
          </a:p>
        </p:txBody>
      </p:sp>
      <p:sp>
        <p:nvSpPr>
          <p:cNvPr id="28" name="Forma libre: Forma 27">
            <a:extLst>
              <a:ext uri="{FF2B5EF4-FFF2-40B4-BE49-F238E27FC236}">
                <a16:creationId xmlns:a16="http://schemas.microsoft.com/office/drawing/2014/main" xmlns=""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es-ES" noProof="0" dirty="0"/>
          </a:p>
        </p:txBody>
      </p:sp>
      <p:sp>
        <p:nvSpPr>
          <p:cNvPr id="29" name="Forma libre: Forma 28">
            <a:extLst>
              <a:ext uri="{FF2B5EF4-FFF2-40B4-BE49-F238E27FC236}">
                <a16:creationId xmlns:a16="http://schemas.microsoft.com/office/drawing/2014/main" xmlns=""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30" name="Forma libre: Forma 29">
            <a:extLst>
              <a:ext uri="{FF2B5EF4-FFF2-40B4-BE49-F238E27FC236}">
                <a16:creationId xmlns:a16="http://schemas.microsoft.com/office/drawing/2014/main" xmlns=""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es-ES" noProof="0" dirty="0"/>
          </a:p>
        </p:txBody>
      </p:sp>
      <p:sp>
        <p:nvSpPr>
          <p:cNvPr id="32" name="Forma libre: Forma 31">
            <a:extLst>
              <a:ext uri="{FF2B5EF4-FFF2-40B4-BE49-F238E27FC236}">
                <a16:creationId xmlns:a16="http://schemas.microsoft.com/office/drawing/2014/main" xmlns=""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33" name="Forma libre: Forma 32">
            <a:extLst>
              <a:ext uri="{FF2B5EF4-FFF2-40B4-BE49-F238E27FC236}">
                <a16:creationId xmlns:a16="http://schemas.microsoft.com/office/drawing/2014/main" xmlns=""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es-ES" noProof="0" dirty="0"/>
          </a:p>
        </p:txBody>
      </p:sp>
      <p:sp>
        <p:nvSpPr>
          <p:cNvPr id="34" name="Forma libre: Forma 33">
            <a:extLst>
              <a:ext uri="{FF2B5EF4-FFF2-40B4-BE49-F238E27FC236}">
                <a16:creationId xmlns:a16="http://schemas.microsoft.com/office/drawing/2014/main" xmlns=""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es-ES" noProof="0" dirty="0"/>
          </a:p>
        </p:txBody>
      </p:sp>
      <p:sp>
        <p:nvSpPr>
          <p:cNvPr id="36" name="Marcador de texto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786259" y="3425363"/>
            <a:ext cx="3629300" cy="949829"/>
          </a:xfrm>
        </p:spPr>
        <p:txBody>
          <a:bodyPr rtlCol="0">
            <a:normAutofit/>
          </a:bodyPr>
          <a:lstStyle>
            <a:lvl1pPr marL="0" indent="0">
              <a:buNone/>
              <a:defRPr sz="2800" b="1" i="0"/>
            </a:lvl1pPr>
          </a:lstStyle>
          <a:p>
            <a:pPr lvl="0" rtl="0"/>
            <a:r>
              <a:rPr lang="es-ES" noProof="0" dirty="0"/>
              <a:t>Presentación</a:t>
            </a:r>
            <a:br>
              <a:rPr lang="es-ES" noProof="0" dirty="0"/>
            </a:br>
            <a:r>
              <a:rPr lang="es-ES" noProof="0" dirty="0"/>
              <a:t>Consigna</a:t>
            </a:r>
          </a:p>
        </p:txBody>
      </p:sp>
      <p:sp>
        <p:nvSpPr>
          <p:cNvPr id="40" name="Gráfico 37">
            <a:extLst>
              <a:ext uri="{FF2B5EF4-FFF2-40B4-BE49-F238E27FC236}">
                <a16:creationId xmlns:a16="http://schemas.microsoft.com/office/drawing/2014/main" xmlns=""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es-ES" noProof="0" dirty="0"/>
          </a:p>
        </p:txBody>
      </p:sp>
      <p:sp>
        <p:nvSpPr>
          <p:cNvPr id="12" name="Gráfico 36">
            <a:extLst>
              <a:ext uri="{FF2B5EF4-FFF2-40B4-BE49-F238E27FC236}">
                <a16:creationId xmlns:a16="http://schemas.microsoft.com/office/drawing/2014/main" xmlns=""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es-ES" noProof="0" dirty="0"/>
          </a:p>
        </p:txBody>
      </p:sp>
      <p:sp>
        <p:nvSpPr>
          <p:cNvPr id="21" name="Marcador de posición de imagen 20">
            <a:extLst>
              <a:ext uri="{FF2B5EF4-FFF2-40B4-BE49-F238E27FC236}">
                <a16:creationId xmlns:a16="http://schemas.microsoft.com/office/drawing/2014/main" xmlns=""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agradecimiento">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xmlns=""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
        <p:nvSpPr>
          <p:cNvPr id="2" name="Título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814944" y="453050"/>
            <a:ext cx="10515600" cy="1325563"/>
          </a:xfrm>
        </p:spPr>
        <p:txBody>
          <a:bodyPr rtlCol="0"/>
          <a:lstStyle>
            <a:lvl1pPr>
              <a:defRPr/>
            </a:lvl1pPr>
          </a:lstStyle>
          <a:p>
            <a:pPr rtl="0"/>
            <a:r>
              <a:rPr lang="es-ES" noProof="0" dirty="0"/>
              <a:t>¡GRACIAS!</a:t>
            </a:r>
          </a:p>
        </p:txBody>
      </p:sp>
      <p:sp>
        <p:nvSpPr>
          <p:cNvPr id="12" name="Forma libre: Forma 11">
            <a:extLst>
              <a:ext uri="{FF2B5EF4-FFF2-40B4-BE49-F238E27FC236}">
                <a16:creationId xmlns:a16="http://schemas.microsoft.com/office/drawing/2014/main" xmlns=""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pPr rtl="0"/>
            <a:endParaRPr lang="es-ES" noProof="0" dirty="0"/>
          </a:p>
        </p:txBody>
      </p:sp>
      <p:sp>
        <p:nvSpPr>
          <p:cNvPr id="16" name="Forma libre: Forma 15">
            <a:extLst>
              <a:ext uri="{FF2B5EF4-FFF2-40B4-BE49-F238E27FC236}">
                <a16:creationId xmlns:a16="http://schemas.microsoft.com/office/drawing/2014/main" xmlns=""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pPr rtl="0"/>
            <a:endParaRPr lang="es-ES" noProof="0" dirty="0"/>
          </a:p>
        </p:txBody>
      </p:sp>
      <p:sp>
        <p:nvSpPr>
          <p:cNvPr id="19" name="Marcador de texto 26">
            <a:extLst>
              <a:ext uri="{FF2B5EF4-FFF2-40B4-BE49-F238E27FC236}">
                <a16:creationId xmlns:a16="http://schemas.microsoft.com/office/drawing/2014/main" xmlns="" id="{9DBE4B29-4897-4A3A-B883-A887BCDA3718}"/>
              </a:ext>
            </a:extLst>
          </p:cNvPr>
          <p:cNvSpPr>
            <a:spLocks noGrp="1"/>
          </p:cNvSpPr>
          <p:nvPr>
            <p:ph type="body" sz="quarter" idx="16" hasCustomPrompt="1"/>
          </p:nvPr>
        </p:nvSpPr>
        <p:spPr>
          <a:xfrm>
            <a:off x="824420" y="3955665"/>
            <a:ext cx="4367531" cy="524711"/>
          </a:xfrm>
        </p:spPr>
        <p:txBody>
          <a:bodyPr rtlCol="0">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Sergio Valladares</a:t>
            </a:r>
          </a:p>
        </p:txBody>
      </p:sp>
      <p:sp>
        <p:nvSpPr>
          <p:cNvPr id="20" name="Marcador de texto 26">
            <a:extLst>
              <a:ext uri="{FF2B5EF4-FFF2-40B4-BE49-F238E27FC236}">
                <a16:creationId xmlns:a16="http://schemas.microsoft.com/office/drawing/2014/main" xmlns="" id="{0EF4532A-9AB5-4545-A83D-BD0E39635727}"/>
              </a:ext>
            </a:extLst>
          </p:cNvPr>
          <p:cNvSpPr>
            <a:spLocks noGrp="1"/>
          </p:cNvSpPr>
          <p:nvPr>
            <p:ph type="body" sz="quarter" idx="17" hasCustomPrompt="1"/>
          </p:nvPr>
        </p:nvSpPr>
        <p:spPr>
          <a:xfrm>
            <a:off x="824420" y="4633361"/>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Teléfono:</a:t>
            </a:r>
          </a:p>
        </p:txBody>
      </p:sp>
      <p:sp>
        <p:nvSpPr>
          <p:cNvPr id="21" name="Marcador de texto 26">
            <a:extLst>
              <a:ext uri="{FF2B5EF4-FFF2-40B4-BE49-F238E27FC236}">
                <a16:creationId xmlns:a16="http://schemas.microsoft.com/office/drawing/2014/main" xmlns="" id="{D579A1F5-9180-47FE-A31B-4E37384383C4}"/>
              </a:ext>
            </a:extLst>
          </p:cNvPr>
          <p:cNvSpPr>
            <a:spLocks noGrp="1"/>
          </p:cNvSpPr>
          <p:nvPr>
            <p:ph type="body" sz="quarter" idx="18" hasCustomPrompt="1"/>
          </p:nvPr>
        </p:nvSpPr>
        <p:spPr>
          <a:xfrm>
            <a:off x="824420" y="4892976"/>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678 555-0128</a:t>
            </a:r>
          </a:p>
        </p:txBody>
      </p:sp>
      <p:sp>
        <p:nvSpPr>
          <p:cNvPr id="22" name="Marcador de texto 26">
            <a:extLst>
              <a:ext uri="{FF2B5EF4-FFF2-40B4-BE49-F238E27FC236}">
                <a16:creationId xmlns:a16="http://schemas.microsoft.com/office/drawing/2014/main" xmlns="" id="{71BBF4E8-67FF-4A65-9EC1-AE832CEBE85D}"/>
              </a:ext>
            </a:extLst>
          </p:cNvPr>
          <p:cNvSpPr>
            <a:spLocks noGrp="1"/>
          </p:cNvSpPr>
          <p:nvPr>
            <p:ph type="body" sz="quarter" idx="19" hasCustomPrompt="1"/>
          </p:nvPr>
        </p:nvSpPr>
        <p:spPr>
          <a:xfrm>
            <a:off x="824420" y="5334299"/>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Correo electrónico:</a:t>
            </a:r>
          </a:p>
        </p:txBody>
      </p:sp>
      <p:sp>
        <p:nvSpPr>
          <p:cNvPr id="23" name="Marcador de texto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824420" y="5593914"/>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dirty="0"/>
              <a:t>BERGQVIST@EXAMPLE.COM</a:t>
            </a:r>
          </a:p>
        </p:txBody>
      </p:sp>
      <p:sp>
        <p:nvSpPr>
          <p:cNvPr id="3" name="Gráfico 23">
            <a:extLst>
              <a:ext uri="{FF2B5EF4-FFF2-40B4-BE49-F238E27FC236}">
                <a16:creationId xmlns:a16="http://schemas.microsoft.com/office/drawing/2014/main" xmlns="" id="{7E62A657-0B76-4081-A698-3C47F1AFC78E}"/>
              </a:ext>
            </a:extLst>
          </p:cNvPr>
          <p:cNvSpPr/>
          <p:nvPr/>
        </p:nvSpPr>
        <p:spPr>
          <a:xfrm>
            <a:off x="900978" y="1561556"/>
            <a:ext cx="259200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pPr rtl="0"/>
            <a:endParaRPr lang="es-ES" noProof="0" dirty="0"/>
          </a:p>
        </p:txBody>
      </p:sp>
      <p:sp>
        <p:nvSpPr>
          <p:cNvPr id="25" name="Forma libre: Forma 24">
            <a:extLst>
              <a:ext uri="{FF2B5EF4-FFF2-40B4-BE49-F238E27FC236}">
                <a16:creationId xmlns:a16="http://schemas.microsoft.com/office/drawing/2014/main" xmlns=""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es-ES" noProof="0" dirty="0"/>
              <a:t>PRESENTACIÓN</a:t>
            </a:r>
            <a:br>
              <a:rPr lang="es-ES" noProof="0" dirty="0"/>
            </a:br>
            <a:r>
              <a:rPr lang="es-ES" noProof="0" dirty="0"/>
              <a:t>TÍTULO    </a:t>
            </a:r>
          </a:p>
        </p:txBody>
      </p:sp>
      <p:sp>
        <p:nvSpPr>
          <p:cNvPr id="28" name="Forma libre: Forma 27">
            <a:extLst>
              <a:ext uri="{FF2B5EF4-FFF2-40B4-BE49-F238E27FC236}">
                <a16:creationId xmlns:a16="http://schemas.microsoft.com/office/drawing/2014/main" xmlns=""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es-ES" noProof="0" dirty="0"/>
          </a:p>
        </p:txBody>
      </p:sp>
      <p:sp>
        <p:nvSpPr>
          <p:cNvPr id="29" name="Forma libre: Forma 28">
            <a:extLst>
              <a:ext uri="{FF2B5EF4-FFF2-40B4-BE49-F238E27FC236}">
                <a16:creationId xmlns:a16="http://schemas.microsoft.com/office/drawing/2014/main" xmlns=""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30" name="Forma libre: Forma 29">
            <a:extLst>
              <a:ext uri="{FF2B5EF4-FFF2-40B4-BE49-F238E27FC236}">
                <a16:creationId xmlns:a16="http://schemas.microsoft.com/office/drawing/2014/main" xmlns=""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es-ES" noProof="0" dirty="0"/>
          </a:p>
        </p:txBody>
      </p:sp>
      <p:sp>
        <p:nvSpPr>
          <p:cNvPr id="32" name="Forma libre: Forma 31">
            <a:extLst>
              <a:ext uri="{FF2B5EF4-FFF2-40B4-BE49-F238E27FC236}">
                <a16:creationId xmlns:a16="http://schemas.microsoft.com/office/drawing/2014/main" xmlns=""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33" name="Forma libre: Forma 32">
            <a:extLst>
              <a:ext uri="{FF2B5EF4-FFF2-40B4-BE49-F238E27FC236}">
                <a16:creationId xmlns:a16="http://schemas.microsoft.com/office/drawing/2014/main" xmlns=""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es-ES" noProof="0" dirty="0"/>
          </a:p>
        </p:txBody>
      </p:sp>
      <p:sp>
        <p:nvSpPr>
          <p:cNvPr id="34" name="Forma libre: Forma 33">
            <a:extLst>
              <a:ext uri="{FF2B5EF4-FFF2-40B4-BE49-F238E27FC236}">
                <a16:creationId xmlns:a16="http://schemas.microsoft.com/office/drawing/2014/main" xmlns=""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es-ES" noProof="0" dirty="0"/>
          </a:p>
        </p:txBody>
      </p:sp>
      <p:sp>
        <p:nvSpPr>
          <p:cNvPr id="40" name="Gráfico 37">
            <a:extLst>
              <a:ext uri="{FF2B5EF4-FFF2-40B4-BE49-F238E27FC236}">
                <a16:creationId xmlns:a16="http://schemas.microsoft.com/office/drawing/2014/main" xmlns=""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es-ES" noProof="0" dirty="0"/>
          </a:p>
        </p:txBody>
      </p:sp>
      <p:sp>
        <p:nvSpPr>
          <p:cNvPr id="12" name="Gráfico 36">
            <a:extLst>
              <a:ext uri="{FF2B5EF4-FFF2-40B4-BE49-F238E27FC236}">
                <a16:creationId xmlns:a16="http://schemas.microsoft.com/office/drawing/2014/main" xmlns=""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es-ES" noProof="0" dirty="0"/>
          </a:p>
        </p:txBody>
      </p:sp>
      <p:sp>
        <p:nvSpPr>
          <p:cNvPr id="15" name="Subtítulo 2">
            <a:extLst>
              <a:ext uri="{FF2B5EF4-FFF2-40B4-BE49-F238E27FC236}">
                <a16:creationId xmlns:a16="http://schemas.microsoft.com/office/drawing/2014/main" xmlns=""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4" name="Elipse 33">
            <a:extLst>
              <a:ext uri="{FF2B5EF4-FFF2-40B4-BE49-F238E27FC236}">
                <a16:creationId xmlns:a16="http://schemas.microsoft.com/office/drawing/2014/main" xmlns=""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Gráfico 12">
            <a:extLst>
              <a:ext uri="{FF2B5EF4-FFF2-40B4-BE49-F238E27FC236}">
                <a16:creationId xmlns:a16="http://schemas.microsoft.com/office/drawing/2014/main" xmlns=""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10" name="Forma libre: Forma 9">
            <a:extLst>
              <a:ext uri="{FF2B5EF4-FFF2-40B4-BE49-F238E27FC236}">
                <a16:creationId xmlns:a16="http://schemas.microsoft.com/office/drawing/2014/main" xmlns=""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es-ES" noProof="0" dirty="0"/>
          </a:p>
        </p:txBody>
      </p:sp>
      <p:sp>
        <p:nvSpPr>
          <p:cNvPr id="25" name="Forma libre: Forma 24">
            <a:extLst>
              <a:ext uri="{FF2B5EF4-FFF2-40B4-BE49-F238E27FC236}">
                <a16:creationId xmlns:a16="http://schemas.microsoft.com/office/drawing/2014/main" xmlns=""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xmlns=""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es-ES" noProof="0" dirty="0"/>
              <a:t>DIAPOSITIVA DIVISORIA</a:t>
            </a:r>
          </a:p>
        </p:txBody>
      </p:sp>
      <p:sp>
        <p:nvSpPr>
          <p:cNvPr id="3" name="Subtítulo 2">
            <a:extLst>
              <a:ext uri="{FF2B5EF4-FFF2-40B4-BE49-F238E27FC236}">
                <a16:creationId xmlns:a16="http://schemas.microsoft.com/office/drawing/2014/main" xmlns=""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24" name="Gráfico 22">
            <a:extLst>
              <a:ext uri="{FF2B5EF4-FFF2-40B4-BE49-F238E27FC236}">
                <a16:creationId xmlns:a16="http://schemas.microsoft.com/office/drawing/2014/main" xmlns=""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9" name="Forma libre: Forma 8">
            <a:extLst>
              <a:ext uri="{FF2B5EF4-FFF2-40B4-BE49-F238E27FC236}">
                <a16:creationId xmlns:a16="http://schemas.microsoft.com/office/drawing/2014/main" xmlns=""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es-ES" noProof="0" dirty="0"/>
          </a:p>
        </p:txBody>
      </p:sp>
      <p:sp>
        <p:nvSpPr>
          <p:cNvPr id="38" name="Forma libre: Forma 37">
            <a:extLst>
              <a:ext uri="{FF2B5EF4-FFF2-40B4-BE49-F238E27FC236}">
                <a16:creationId xmlns:a16="http://schemas.microsoft.com/office/drawing/2014/main" xmlns=""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
        <p:nvSpPr>
          <p:cNvPr id="36" name="Forma libre: Forma 35">
            <a:extLst>
              <a:ext uri="{FF2B5EF4-FFF2-40B4-BE49-F238E27FC236}">
                <a16:creationId xmlns:a16="http://schemas.microsoft.com/office/drawing/2014/main" xmlns=""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
        <p:nvSpPr>
          <p:cNvPr id="30" name="Forma libre: Forma 29">
            <a:extLst>
              <a:ext uri="{FF2B5EF4-FFF2-40B4-BE49-F238E27FC236}">
                <a16:creationId xmlns:a16="http://schemas.microsoft.com/office/drawing/2014/main" xmlns=""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
        <p:nvSpPr>
          <p:cNvPr id="7" name="Marcador de fecha 6">
            <a:extLst>
              <a:ext uri="{FF2B5EF4-FFF2-40B4-BE49-F238E27FC236}">
                <a16:creationId xmlns:a16="http://schemas.microsoft.com/office/drawing/2014/main" xmlns="" id="{B7EF9C60-0FED-4965-A9BC-CE69886A38CA}"/>
              </a:ext>
            </a:extLst>
          </p:cNvPr>
          <p:cNvSpPr>
            <a:spLocks noGrp="1"/>
          </p:cNvSpPr>
          <p:nvPr>
            <p:ph type="dt" sz="half" idx="10"/>
          </p:nvPr>
        </p:nvSpPr>
        <p:spPr/>
        <p:txBody>
          <a:bodyPr rtlCol="0"/>
          <a:lstStyle/>
          <a:p>
            <a:pPr rtl="0"/>
            <a:r>
              <a:rPr lang="es-ES" noProof="0" dirty="0"/>
              <a:t>DD.MM.20XX</a:t>
            </a:r>
          </a:p>
        </p:txBody>
      </p:sp>
      <p:sp>
        <p:nvSpPr>
          <p:cNvPr id="8" name="Marcador de pie de página 7">
            <a:extLst>
              <a:ext uri="{FF2B5EF4-FFF2-40B4-BE49-F238E27FC236}">
                <a16:creationId xmlns:a16="http://schemas.microsoft.com/office/drawing/2014/main" xmlns="" id="{239F2410-4015-48DB-BB4D-B5944D8C16B7}"/>
              </a:ext>
            </a:extLst>
          </p:cNvPr>
          <p:cNvSpPr>
            <a:spLocks noGrp="1"/>
          </p:cNvSpPr>
          <p:nvPr>
            <p:ph type="ftr" sz="quarter" idx="11"/>
          </p:nvPr>
        </p:nvSpPr>
        <p:spPr/>
        <p:txBody>
          <a:bodyPr rtlCol="0"/>
          <a:lstStyle/>
          <a:p>
            <a:pPr rtl="0"/>
            <a:r>
              <a:rPr lang="es-ES" noProof="0" dirty="0"/>
              <a:t>AGREGAR UN PIE DE PÁGINA</a:t>
            </a:r>
          </a:p>
        </p:txBody>
      </p:sp>
      <p:sp>
        <p:nvSpPr>
          <p:cNvPr id="11" name="Marcador de número de diapositiva 10">
            <a:extLst>
              <a:ext uri="{FF2B5EF4-FFF2-40B4-BE49-F238E27FC236}">
                <a16:creationId xmlns:a16="http://schemas.microsoft.com/office/drawing/2014/main" xmlns="" id="{C44F5F26-1B35-405A-AD75-5DFF48CF6BD6}"/>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17"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a:xfrm>
            <a:off x="4724400" y="5816818"/>
            <a:ext cx="2743200" cy="365125"/>
          </a:xfrm>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grpSp>
        <p:nvGrpSpPr>
          <p:cNvPr id="41" name="Gráfico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18" name="Marcador de contenido 2">
            <a:extLst>
              <a:ext uri="{FF2B5EF4-FFF2-40B4-BE49-F238E27FC236}">
                <a16:creationId xmlns:a16="http://schemas.microsoft.com/office/drawing/2014/main" xmlns="" id="{D7B996D2-06BA-413A-BDEE-428A188D3ADF}"/>
              </a:ext>
            </a:extLst>
          </p:cNvPr>
          <p:cNvSpPr>
            <a:spLocks noGrp="1"/>
          </p:cNvSpPr>
          <p:nvPr>
            <p:ph idx="1"/>
          </p:nvPr>
        </p:nvSpPr>
        <p:spPr>
          <a:xfrm>
            <a:off x="838200" y="1825625"/>
            <a:ext cx="10515600" cy="4351338"/>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Título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rtlCol="0"/>
          <a:lstStyle/>
          <a:p>
            <a:pPr rtl="0"/>
            <a:r>
              <a:rPr lang="es-ES" noProof="0" smtClean="0"/>
              <a:t>Haga clic para modificar el estilo de título del patrón</a:t>
            </a:r>
            <a:endParaRPr lang="es-ES" noProof="0" dirty="0"/>
          </a:p>
        </p:txBody>
      </p:sp>
      <p:sp>
        <p:nvSpPr>
          <p:cNvPr id="20" name="Gráfico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grpSp>
        <p:nvGrpSpPr>
          <p:cNvPr id="41" name="Gráfico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7" name="Título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rtlCol="0"/>
          <a:lstStyle/>
          <a:p>
            <a:pPr rtl="0"/>
            <a:r>
              <a:rPr lang="es-ES" noProof="0" smtClean="0"/>
              <a:t>Haga clic para modificar el estilo de título del patrón</a:t>
            </a:r>
            <a:endParaRPr lang="es-ES" noProof="0" dirty="0"/>
          </a:p>
        </p:txBody>
      </p:sp>
      <p:sp>
        <p:nvSpPr>
          <p:cNvPr id="20" name="Gráfico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17" name="Marcador de texto 2">
            <a:extLst>
              <a:ext uri="{FF2B5EF4-FFF2-40B4-BE49-F238E27FC236}">
                <a16:creationId xmlns:a16="http://schemas.microsoft.com/office/drawing/2014/main" xmlns="" id="{24B91177-A100-491C-B5EF-BC77E2E33F72}"/>
              </a:ext>
            </a:extLst>
          </p:cNvPr>
          <p:cNvSpPr>
            <a:spLocks noGrp="1"/>
          </p:cNvSpPr>
          <p:nvPr>
            <p:ph type="body" idx="1"/>
          </p:nvPr>
        </p:nvSpPr>
        <p:spPr>
          <a:xfrm>
            <a:off x="839788" y="1825624"/>
            <a:ext cx="5157787" cy="421084"/>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19" name="Marcador de posición de contenido 3">
            <a:extLst>
              <a:ext uri="{FF2B5EF4-FFF2-40B4-BE49-F238E27FC236}">
                <a16:creationId xmlns:a16="http://schemas.microsoft.com/office/drawing/2014/main" xmlns="" id="{B6758D2F-C9AC-4514-B48E-2863E8DDE0CF}"/>
              </a:ext>
            </a:extLst>
          </p:cNvPr>
          <p:cNvSpPr>
            <a:spLocks noGrp="1"/>
          </p:cNvSpPr>
          <p:nvPr>
            <p:ph sz="half" idx="2"/>
          </p:nvPr>
        </p:nvSpPr>
        <p:spPr>
          <a:xfrm>
            <a:off x="839788" y="2323458"/>
            <a:ext cx="5157787"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21" name="Marcador de posición de texto 4">
            <a:extLst>
              <a:ext uri="{FF2B5EF4-FFF2-40B4-BE49-F238E27FC236}">
                <a16:creationId xmlns:a16="http://schemas.microsoft.com/office/drawing/2014/main" xmlns="" id="{633C3A9F-17E4-45DF-8DB7-7A55846AAA8F}"/>
              </a:ext>
            </a:extLst>
          </p:cNvPr>
          <p:cNvSpPr>
            <a:spLocks noGrp="1"/>
          </p:cNvSpPr>
          <p:nvPr>
            <p:ph type="body" sz="quarter" idx="3"/>
          </p:nvPr>
        </p:nvSpPr>
        <p:spPr>
          <a:xfrm>
            <a:off x="6172200" y="1828800"/>
            <a:ext cx="5183188" cy="417908"/>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22" name="Marcador de posición de contenido 5">
            <a:extLst>
              <a:ext uri="{FF2B5EF4-FFF2-40B4-BE49-F238E27FC236}">
                <a16:creationId xmlns:a16="http://schemas.microsoft.com/office/drawing/2014/main" xmlns="" id="{C19AB308-7C32-46C9-B8DB-AA96B7ED0D62}"/>
              </a:ext>
            </a:extLst>
          </p:cNvPr>
          <p:cNvSpPr>
            <a:spLocks noGrp="1"/>
          </p:cNvSpPr>
          <p:nvPr>
            <p:ph sz="quarter" idx="4"/>
          </p:nvPr>
        </p:nvSpPr>
        <p:spPr>
          <a:xfrm>
            <a:off x="6172200" y="2323458"/>
            <a:ext cx="5183188"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noProof="0" dirty="0"/>
              <a:t>DD.MM.20XX</a:t>
            </a:r>
            <a:endParaRPr lang="es-ES" dirty="0"/>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grpSp>
        <p:nvGrpSpPr>
          <p:cNvPr id="41" name="Gráfico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7" name="Título 6">
            <a:extLst>
              <a:ext uri="{FF2B5EF4-FFF2-40B4-BE49-F238E27FC236}">
                <a16:creationId xmlns:a16="http://schemas.microsoft.com/office/drawing/2014/main" xmlns="" id="{5E5109FC-8CB6-4120-99CF-163DDAB90612}"/>
              </a:ext>
            </a:extLst>
          </p:cNvPr>
          <p:cNvSpPr>
            <a:spLocks noGrp="1"/>
          </p:cNvSpPr>
          <p:nvPr>
            <p:ph type="title"/>
          </p:nvPr>
        </p:nvSpPr>
        <p:spPr>
          <a:xfrm>
            <a:off x="838200" y="365126"/>
            <a:ext cx="9050518" cy="945498"/>
          </a:xfrm>
        </p:spPr>
        <p:txBody>
          <a:bodyPr rtlCol="0"/>
          <a:lstStyle/>
          <a:p>
            <a:pPr rtl="0"/>
            <a:r>
              <a:rPr lang="es-ES" noProof="0" smtClean="0"/>
              <a:t>Haga clic para modificar el estilo de título del patrón</a:t>
            </a:r>
            <a:endParaRPr lang="es-ES" noProof="0" dirty="0"/>
          </a:p>
        </p:txBody>
      </p:sp>
      <p:sp>
        <p:nvSpPr>
          <p:cNvPr id="20" name="Gráfico 19">
            <a:extLst>
              <a:ext uri="{FF2B5EF4-FFF2-40B4-BE49-F238E27FC236}">
                <a16:creationId xmlns:a16="http://schemas.microsoft.com/office/drawing/2014/main" xmlns=""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23" name="Marcador de contenido 2">
            <a:extLst>
              <a:ext uri="{FF2B5EF4-FFF2-40B4-BE49-F238E27FC236}">
                <a16:creationId xmlns:a16="http://schemas.microsoft.com/office/drawing/2014/main" xmlns="" id="{CD5AE8A8-E027-4529-A5B7-4D355C71E647}"/>
              </a:ext>
            </a:extLst>
          </p:cNvPr>
          <p:cNvSpPr>
            <a:spLocks noGrp="1"/>
          </p:cNvSpPr>
          <p:nvPr>
            <p:ph sz="half" idx="1"/>
          </p:nvPr>
        </p:nvSpPr>
        <p:spPr>
          <a:xfrm>
            <a:off x="838200" y="1825625"/>
            <a:ext cx="5181600" cy="3885380"/>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24" name="Marcador de contenido 3">
            <a:extLst>
              <a:ext uri="{FF2B5EF4-FFF2-40B4-BE49-F238E27FC236}">
                <a16:creationId xmlns:a16="http://schemas.microsoft.com/office/drawing/2014/main" xmlns="" id="{FB3E4803-F2CA-4138-9997-6108BFDFE7E2}"/>
              </a:ext>
            </a:extLst>
          </p:cNvPr>
          <p:cNvSpPr>
            <a:spLocks noGrp="1"/>
          </p:cNvSpPr>
          <p:nvPr>
            <p:ph sz="half" idx="2"/>
          </p:nvPr>
        </p:nvSpPr>
        <p:spPr>
          <a:xfrm>
            <a:off x="6198110" y="1825624"/>
            <a:ext cx="5181600" cy="3929249"/>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57" name="Marcador de posición de imagen 56">
            <a:extLst>
              <a:ext uri="{FF2B5EF4-FFF2-40B4-BE49-F238E27FC236}">
                <a16:creationId xmlns:a16="http://schemas.microsoft.com/office/drawing/2014/main" xmlns=""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35" name="Elipse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Gráfico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rtlCol="0"/>
          <a:lstStyle>
            <a:lvl1pPr rtl="0">
              <a:defRPr/>
            </a:lvl1pPr>
          </a:lstStyle>
          <a:p>
            <a:r>
              <a:rPr lang="es-ES" noProof="0" dirty="0"/>
              <a:t>DD.MM.20XX</a:t>
            </a:r>
            <a:endParaRPr lang="es-ES" dirty="0"/>
          </a:p>
        </p:txBody>
      </p:sp>
      <p:sp>
        <p:nvSpPr>
          <p:cNvPr id="5" name="Marcador de pie de página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38" name="Forma libre: Forma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es-ES" noProof="0" dirty="0"/>
          </a:p>
        </p:txBody>
      </p:sp>
      <p:sp>
        <p:nvSpPr>
          <p:cNvPr id="3" name="Gráfico 33">
            <a:extLst>
              <a:ext uri="{FF2B5EF4-FFF2-40B4-BE49-F238E27FC236}">
                <a16:creationId xmlns:a16="http://schemas.microsoft.com/office/drawing/2014/main" xmlns=""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es-ES" noProof="0" dirty="0"/>
          </a:p>
        </p:txBody>
      </p:sp>
      <p:sp>
        <p:nvSpPr>
          <p:cNvPr id="33" name="Forma libre: Forma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es-ES" noProof="0" dirty="0"/>
          </a:p>
        </p:txBody>
      </p:sp>
      <p:sp>
        <p:nvSpPr>
          <p:cNvPr id="19" name="Título 1">
            <a:extLst>
              <a:ext uri="{FF2B5EF4-FFF2-40B4-BE49-F238E27FC236}">
                <a16:creationId xmlns:a16="http://schemas.microsoft.com/office/drawing/2014/main" xmlns=""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20" name="Marcador de texto 3">
            <a:extLst>
              <a:ext uri="{FF2B5EF4-FFF2-40B4-BE49-F238E27FC236}">
                <a16:creationId xmlns:a16="http://schemas.microsoft.com/office/drawing/2014/main" xmlns=""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5" name="Elipse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Gráfico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rtlCol="0"/>
          <a:lstStyle>
            <a:lvl1pPr rtl="0">
              <a:defRPr/>
            </a:lvl1pPr>
          </a:lstStyle>
          <a:p>
            <a:r>
              <a:rPr lang="es-ES" noProof="0" dirty="0"/>
              <a:t>DD.MM.20XX</a:t>
            </a:r>
            <a:endParaRPr lang="es-ES" dirty="0"/>
          </a:p>
        </p:txBody>
      </p:sp>
      <p:sp>
        <p:nvSpPr>
          <p:cNvPr id="5" name="Marcador de pie de página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38" name="Forma libre: Forma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es-ES" noProof="0" dirty="0"/>
          </a:p>
        </p:txBody>
      </p:sp>
      <p:sp>
        <p:nvSpPr>
          <p:cNvPr id="3" name="Gráfico 33">
            <a:extLst>
              <a:ext uri="{FF2B5EF4-FFF2-40B4-BE49-F238E27FC236}">
                <a16:creationId xmlns:a16="http://schemas.microsoft.com/office/drawing/2014/main" xmlns=""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es-ES" noProof="0" dirty="0"/>
          </a:p>
        </p:txBody>
      </p:sp>
      <p:sp>
        <p:nvSpPr>
          <p:cNvPr id="33" name="Forma libre: Forma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es-ES" noProof="0" dirty="0"/>
          </a:p>
        </p:txBody>
      </p:sp>
      <p:sp>
        <p:nvSpPr>
          <p:cNvPr id="19" name="Título 1">
            <a:extLst>
              <a:ext uri="{FF2B5EF4-FFF2-40B4-BE49-F238E27FC236}">
                <a16:creationId xmlns:a16="http://schemas.microsoft.com/office/drawing/2014/main" xmlns=""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20" name="Marcador de texto 3">
            <a:extLst>
              <a:ext uri="{FF2B5EF4-FFF2-40B4-BE49-F238E27FC236}">
                <a16:creationId xmlns:a16="http://schemas.microsoft.com/office/drawing/2014/main" xmlns=""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14" name="Marcador de posición de contenido 2">
            <a:extLst>
              <a:ext uri="{FF2B5EF4-FFF2-40B4-BE49-F238E27FC236}">
                <a16:creationId xmlns:a16="http://schemas.microsoft.com/office/drawing/2014/main" xmlns="" id="{A28A6791-A2CB-40CE-AEF5-A729106DA43B}"/>
              </a:ext>
            </a:extLst>
          </p:cNvPr>
          <p:cNvSpPr>
            <a:spLocks noGrp="1"/>
          </p:cNvSpPr>
          <p:nvPr>
            <p:ph idx="1"/>
          </p:nvPr>
        </p:nvSpPr>
        <p:spPr>
          <a:xfrm>
            <a:off x="5183188" y="457201"/>
            <a:ext cx="6653212" cy="540385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noProof="0" dirty="0"/>
              <a:t>DD.MM.20XX</a:t>
            </a:r>
            <a:endParaRPr lang="es-ES" dirty="0"/>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grpSp>
        <p:nvGrpSpPr>
          <p:cNvPr id="41" name="Gráfico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18" name="Gráfico 19">
            <a:extLst>
              <a:ext uri="{FF2B5EF4-FFF2-40B4-BE49-F238E27FC236}">
                <a16:creationId xmlns:a16="http://schemas.microsoft.com/office/drawing/2014/main" xmlns="" id="{436C4D92-1746-4D54-8232-468DFF66CF79}"/>
              </a:ext>
            </a:extLst>
          </p:cNvPr>
          <p:cNvSpPr/>
          <p:nvPr userDrawn="1"/>
        </p:nvSpPr>
        <p:spPr>
          <a:xfrm>
            <a:off x="838200" y="1492524"/>
            <a:ext cx="6408000"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19" name="Título 6">
            <a:extLst>
              <a:ext uri="{FF2B5EF4-FFF2-40B4-BE49-F238E27FC236}">
                <a16:creationId xmlns:a16="http://schemas.microsoft.com/office/drawing/2014/main" xmlns="" id="{E77FD51D-3B1F-4D51-8A61-6CF8222774BD}"/>
              </a:ext>
            </a:extLst>
          </p:cNvPr>
          <p:cNvSpPr>
            <a:spLocks noGrp="1"/>
          </p:cNvSpPr>
          <p:nvPr>
            <p:ph type="title"/>
          </p:nvPr>
        </p:nvSpPr>
        <p:spPr>
          <a:xfrm>
            <a:off x="838200" y="365126"/>
            <a:ext cx="9050518" cy="945498"/>
          </a:xfrm>
        </p:spPr>
        <p:txBody>
          <a:bodyPr rtlCol="0"/>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noProof="0" dirty="0"/>
              <a:t>DD.MM.20XX</a:t>
            </a:r>
            <a:endParaRPr lang="es-ES" dirty="0"/>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grpSp>
        <p:nvGrpSpPr>
          <p:cNvPr id="41" name="Gráfico 39">
            <a:extLst>
              <a:ext uri="{FF2B5EF4-FFF2-40B4-BE49-F238E27FC236}">
                <a16:creationId xmlns:a16="http://schemas.microsoft.com/office/drawing/2014/main" xmlns="" id="{1D75FFD8-3F66-48B3-BB01-D4B8A9496851}"/>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sp>
        <p:nvSpPr>
          <p:cNvPr id="39" name="Marcador de posición de imagen 38">
            <a:extLst>
              <a:ext uri="{FF2B5EF4-FFF2-40B4-BE49-F238E27FC236}">
                <a16:creationId xmlns:a16="http://schemas.microsoft.com/office/drawing/2014/main" xmlns=""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
        <p:nvSpPr>
          <p:cNvPr id="34" name="Elipse 33">
            <a:extLst>
              <a:ext uri="{FF2B5EF4-FFF2-40B4-BE49-F238E27FC236}">
                <a16:creationId xmlns:a16="http://schemas.microsoft.com/office/drawing/2014/main" xmlns=""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Gráfico 12">
            <a:extLst>
              <a:ext uri="{FF2B5EF4-FFF2-40B4-BE49-F238E27FC236}">
                <a16:creationId xmlns:a16="http://schemas.microsoft.com/office/drawing/2014/main" xmlns=""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10" name="Forma libre: Forma 9">
            <a:extLst>
              <a:ext uri="{FF2B5EF4-FFF2-40B4-BE49-F238E27FC236}">
                <a16:creationId xmlns:a16="http://schemas.microsoft.com/office/drawing/2014/main" xmlns=""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es-ES" noProof="0" dirty="0"/>
          </a:p>
        </p:txBody>
      </p:sp>
      <p:sp>
        <p:nvSpPr>
          <p:cNvPr id="25" name="Forma libre: Forma 24">
            <a:extLst>
              <a:ext uri="{FF2B5EF4-FFF2-40B4-BE49-F238E27FC236}">
                <a16:creationId xmlns:a16="http://schemas.microsoft.com/office/drawing/2014/main" xmlns=""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xmlns=""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es-ES" noProof="0" dirty="0"/>
              <a:t>DIAPOSITIVA DIVISORIA</a:t>
            </a:r>
          </a:p>
        </p:txBody>
      </p:sp>
      <p:sp>
        <p:nvSpPr>
          <p:cNvPr id="3" name="Subtítulo 2">
            <a:extLst>
              <a:ext uri="{FF2B5EF4-FFF2-40B4-BE49-F238E27FC236}">
                <a16:creationId xmlns:a16="http://schemas.microsoft.com/office/drawing/2014/main" xmlns=""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xmlns="" id="{0FD10BB4-D57E-4372-8E10-AC15DC09615A}"/>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66020939-F172-405E-A418-A87CE5D908B7}"/>
              </a:ext>
            </a:extLst>
          </p:cNvPr>
          <p:cNvSpPr>
            <a:spLocks noGrp="1"/>
          </p:cNvSpPr>
          <p:nvPr>
            <p:ph type="ftr" sz="quarter" idx="11"/>
          </p:nvPr>
        </p:nvSpPr>
        <p:spPr>
          <a:xfrm>
            <a:off x="812290" y="5797769"/>
            <a:ext cx="3808348" cy="365125"/>
          </a:xfrm>
          <a:prstGeom prst="rect">
            <a:avLst/>
          </a:prstGeom>
        </p:spPr>
        <p:txBody>
          <a:bodyPr rtlCol="0"/>
          <a:lstStyle/>
          <a:p>
            <a:pPr rtl="0"/>
            <a:r>
              <a:rPr lang="es-ES" noProof="0" dirty="0"/>
              <a:t>AGREGAR UN PIE DE PÁGINA</a:t>
            </a:r>
          </a:p>
        </p:txBody>
      </p:sp>
      <p:sp>
        <p:nvSpPr>
          <p:cNvPr id="24" name="Gráfico 22">
            <a:extLst>
              <a:ext uri="{FF2B5EF4-FFF2-40B4-BE49-F238E27FC236}">
                <a16:creationId xmlns:a16="http://schemas.microsoft.com/office/drawing/2014/main" xmlns="" id="{4EE1436E-33B5-4388-87D8-2D0633CC3CE7}"/>
              </a:ext>
            </a:extLst>
          </p:cNvPr>
          <p:cNvSpPr/>
          <p:nvPr/>
        </p:nvSpPr>
        <p:spPr>
          <a:xfrm>
            <a:off x="903223" y="1550951"/>
            <a:ext cx="5724000"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9" name="Forma libre: Forma 8">
            <a:extLst>
              <a:ext uri="{FF2B5EF4-FFF2-40B4-BE49-F238E27FC236}">
                <a16:creationId xmlns:a16="http://schemas.microsoft.com/office/drawing/2014/main" xmlns=""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es-ES" noProof="0" dirty="0"/>
          </a:p>
        </p:txBody>
      </p:sp>
      <p:sp>
        <p:nvSpPr>
          <p:cNvPr id="6" name="Marcador de número de diapositiva 5">
            <a:extLst>
              <a:ext uri="{FF2B5EF4-FFF2-40B4-BE49-F238E27FC236}">
                <a16:creationId xmlns:a16="http://schemas.microsoft.com/office/drawing/2014/main" xmlns="" id="{E0210624-61F8-48B2-BD00-D3BC39DEBDCF}"/>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38" name="Forma libre: Forma 37">
            <a:extLst>
              <a:ext uri="{FF2B5EF4-FFF2-40B4-BE49-F238E27FC236}">
                <a16:creationId xmlns:a16="http://schemas.microsoft.com/office/drawing/2014/main" xmlns=""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
        <p:nvSpPr>
          <p:cNvPr id="36" name="Forma libre: Forma 35">
            <a:extLst>
              <a:ext uri="{FF2B5EF4-FFF2-40B4-BE49-F238E27FC236}">
                <a16:creationId xmlns:a16="http://schemas.microsoft.com/office/drawing/2014/main" xmlns=""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
        <p:nvSpPr>
          <p:cNvPr id="30" name="Forma libre: Forma 29">
            <a:extLst>
              <a:ext uri="{FF2B5EF4-FFF2-40B4-BE49-F238E27FC236}">
                <a16:creationId xmlns:a16="http://schemas.microsoft.com/office/drawing/2014/main" xmlns=""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es-ES" noProof="0"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xmlns=""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
        <p:nvSpPr>
          <p:cNvPr id="24" name="Elipse 23">
            <a:extLst>
              <a:ext uri="{FF2B5EF4-FFF2-40B4-BE49-F238E27FC236}">
                <a16:creationId xmlns:a16="http://schemas.microsoft.com/office/drawing/2014/main" xmlns=""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Gráfico 12">
            <a:extLst>
              <a:ext uri="{FF2B5EF4-FFF2-40B4-BE49-F238E27FC236}">
                <a16:creationId xmlns:a16="http://schemas.microsoft.com/office/drawing/2014/main" xmlns=""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7242568A-7F20-40F2-9490-E3BC7466DA0D}"/>
              </a:ext>
            </a:extLst>
          </p:cNvPr>
          <p:cNvSpPr>
            <a:spLocks noGrp="1"/>
          </p:cNvSpPr>
          <p:nvPr>
            <p:ph type="title" hasCustomPrompt="1"/>
          </p:nvPr>
        </p:nvSpPr>
        <p:spPr>
          <a:xfrm>
            <a:off x="6910023" y="908050"/>
            <a:ext cx="4503295" cy="782638"/>
          </a:xfrm>
        </p:spPr>
        <p:txBody>
          <a:bodyPr rtlCol="0"/>
          <a:lstStyle>
            <a:lvl1pPr>
              <a:defRPr/>
            </a:lvl1pPr>
          </a:lstStyle>
          <a:p>
            <a:pPr rtl="0"/>
            <a:r>
              <a:rPr lang="es-ES" noProof="0" dirty="0"/>
              <a:t>DISEÑO DE TEXTO 02</a:t>
            </a:r>
          </a:p>
        </p:txBody>
      </p:sp>
      <p:sp>
        <p:nvSpPr>
          <p:cNvPr id="4" name="Marcador de fecha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0" name="Forma libre: Forma 9">
            <a:extLst>
              <a:ext uri="{FF2B5EF4-FFF2-40B4-BE49-F238E27FC236}">
                <a16:creationId xmlns:a16="http://schemas.microsoft.com/office/drawing/2014/main" xmlns=""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pPr rtl="0"/>
            <a:endParaRPr lang="es-ES" noProof="0" dirty="0"/>
          </a:p>
        </p:txBody>
      </p:sp>
      <p:sp>
        <p:nvSpPr>
          <p:cNvPr id="13" name="Forma libre: Forma 12">
            <a:extLst>
              <a:ext uri="{FF2B5EF4-FFF2-40B4-BE49-F238E27FC236}">
                <a16:creationId xmlns:a16="http://schemas.microsoft.com/office/drawing/2014/main" xmlns=""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pPr rtl="0"/>
            <a:endParaRPr lang="es-ES" noProof="0" dirty="0"/>
          </a:p>
        </p:txBody>
      </p:sp>
      <p:sp>
        <p:nvSpPr>
          <p:cNvPr id="16" name="Marcador de texto 14">
            <a:extLst>
              <a:ext uri="{FF2B5EF4-FFF2-40B4-BE49-F238E27FC236}">
                <a16:creationId xmlns:a16="http://schemas.microsoft.com/office/drawing/2014/main" xmlns="" id="{F469DEB5-CC79-4D71-8360-0B10B34244B7}"/>
              </a:ext>
            </a:extLst>
          </p:cNvPr>
          <p:cNvSpPr>
            <a:spLocks noGrp="1"/>
          </p:cNvSpPr>
          <p:nvPr userDrawn="1">
            <p:ph type="body" sz="quarter" idx="13"/>
          </p:nvPr>
        </p:nvSpPr>
        <p:spPr>
          <a:xfrm>
            <a:off x="6910023" y="2050475"/>
            <a:ext cx="4548187" cy="639683"/>
          </a:xfrm>
        </p:spPr>
        <p:txBody>
          <a:bodyPr rtlCol="0">
            <a:normAutofit/>
          </a:bodyPr>
          <a:lstStyle>
            <a:lvl1pPr marL="0" indent="0">
              <a:buNone/>
              <a:defRPr sz="1800" b="1" i="0"/>
            </a:lvl1pPr>
          </a:lstStyle>
          <a:p>
            <a:pPr lvl="0" rtl="0"/>
            <a:r>
              <a:rPr lang="es-ES" noProof="0" smtClean="0"/>
              <a:t>Haga clic para modificar el estilo de texto del patrón</a:t>
            </a:r>
          </a:p>
        </p:txBody>
      </p:sp>
      <p:sp>
        <p:nvSpPr>
          <p:cNvPr id="17" name="Marcador de texto 14">
            <a:extLst>
              <a:ext uri="{FF2B5EF4-FFF2-40B4-BE49-F238E27FC236}">
                <a16:creationId xmlns:a16="http://schemas.microsoft.com/office/drawing/2014/main" xmlns="" id="{9EE0722D-F13C-4FFB-9E31-CC024B92E6CD}"/>
              </a:ext>
            </a:extLst>
          </p:cNvPr>
          <p:cNvSpPr>
            <a:spLocks noGrp="1"/>
          </p:cNvSpPr>
          <p:nvPr userDrawn="1">
            <p:ph type="body" sz="quarter" idx="14"/>
          </p:nvPr>
        </p:nvSpPr>
        <p:spPr>
          <a:xfrm>
            <a:off x="6910023" y="2839714"/>
            <a:ext cx="4548187" cy="2916952"/>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es-ES" noProof="0" smtClean="0"/>
              <a:t>Haga clic para modificar el estilo de texto del patrón</a:t>
            </a:r>
          </a:p>
        </p:txBody>
      </p:sp>
      <p:sp>
        <p:nvSpPr>
          <p:cNvPr id="3" name="Gráfico 22">
            <a:extLst>
              <a:ext uri="{FF2B5EF4-FFF2-40B4-BE49-F238E27FC236}">
                <a16:creationId xmlns:a16="http://schemas.microsoft.com/office/drawing/2014/main" xmlns="" id="{827885C7-FA6F-4513-83BC-BEAD42F63D5B}"/>
              </a:ext>
            </a:extLst>
          </p:cNvPr>
          <p:cNvSpPr/>
          <p:nvPr userDrawn="1"/>
        </p:nvSpPr>
        <p:spPr>
          <a:xfrm>
            <a:off x="6981946" y="1726672"/>
            <a:ext cx="4284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es-ES" noProof="0" dirty="0"/>
          </a:p>
        </p:txBody>
      </p:sp>
      <p:sp>
        <p:nvSpPr>
          <p:cNvPr id="22" name="Forma libre: Forma 21">
            <a:extLst>
              <a:ext uri="{FF2B5EF4-FFF2-40B4-BE49-F238E27FC236}">
                <a16:creationId xmlns:a16="http://schemas.microsoft.com/office/drawing/2014/main" xmlns=""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42" name="Marcador de posición de imagen 41">
            <a:extLst>
              <a:ext uri="{FF2B5EF4-FFF2-40B4-BE49-F238E27FC236}">
                <a16:creationId xmlns:a16="http://schemas.microsoft.com/office/drawing/2014/main" xmlns=""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
        <p:nvSpPr>
          <p:cNvPr id="35" name="Elipse 34">
            <a:extLst>
              <a:ext uri="{FF2B5EF4-FFF2-40B4-BE49-F238E27FC236}">
                <a16:creationId xmlns:a16="http://schemas.microsoft.com/office/drawing/2014/main" xmlns=""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Gráfico 12">
            <a:extLst>
              <a:ext uri="{FF2B5EF4-FFF2-40B4-BE49-F238E27FC236}">
                <a16:creationId xmlns:a16="http://schemas.microsoft.com/office/drawing/2014/main" xmlns=""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7242568A-7F20-40F2-9490-E3BC7466DA0D}"/>
              </a:ext>
            </a:extLst>
          </p:cNvPr>
          <p:cNvSpPr>
            <a:spLocks noGrp="1"/>
          </p:cNvSpPr>
          <p:nvPr>
            <p:ph type="title" hasCustomPrompt="1"/>
          </p:nvPr>
        </p:nvSpPr>
        <p:spPr>
          <a:xfrm>
            <a:off x="815853" y="1231900"/>
            <a:ext cx="4503295" cy="782638"/>
          </a:xfrm>
        </p:spPr>
        <p:txBody>
          <a:bodyPr rtlCol="0"/>
          <a:lstStyle>
            <a:lvl1pPr>
              <a:defRPr/>
            </a:lvl1pPr>
          </a:lstStyle>
          <a:p>
            <a:pPr rtl="0"/>
            <a:r>
              <a:rPr lang="es-ES" noProof="0" dirty="0"/>
              <a:t>DISEÑO DE TEXTO 02</a:t>
            </a:r>
          </a:p>
        </p:txBody>
      </p:sp>
      <p:sp>
        <p:nvSpPr>
          <p:cNvPr id="4" name="Marcador de fecha 3">
            <a:extLst>
              <a:ext uri="{FF2B5EF4-FFF2-40B4-BE49-F238E27FC236}">
                <a16:creationId xmlns:a16="http://schemas.microsoft.com/office/drawing/2014/main" xmlns="" id="{AC6F89F8-3E24-406D-9C49-00E6E47E4AAC}"/>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C2B5F97-2F18-4EF2-9CBC-AAAB9FF4CC91}"/>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8" name="Marcador de texto 14">
            <a:extLst>
              <a:ext uri="{FF2B5EF4-FFF2-40B4-BE49-F238E27FC236}">
                <a16:creationId xmlns:a16="http://schemas.microsoft.com/office/drawing/2014/main" xmlns="" id="{82903A57-2768-42F8-A5EA-4C19B9049850}"/>
              </a:ext>
            </a:extLst>
          </p:cNvPr>
          <p:cNvSpPr>
            <a:spLocks noGrp="1"/>
          </p:cNvSpPr>
          <p:nvPr>
            <p:ph type="body" sz="quarter" idx="15"/>
          </p:nvPr>
        </p:nvSpPr>
        <p:spPr>
          <a:xfrm>
            <a:off x="830067" y="3889184"/>
            <a:ext cx="4548187" cy="1708223"/>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es-ES" noProof="0" smtClean="0"/>
              <a:t>Haga clic para modificar el estilo de texto del patrón</a:t>
            </a:r>
          </a:p>
        </p:txBody>
      </p:sp>
      <p:sp>
        <p:nvSpPr>
          <p:cNvPr id="38" name="Forma libre: Forma 37">
            <a:extLst>
              <a:ext uri="{FF2B5EF4-FFF2-40B4-BE49-F238E27FC236}">
                <a16:creationId xmlns:a16="http://schemas.microsoft.com/office/drawing/2014/main" xmlns=""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es-ES" noProof="0" dirty="0"/>
          </a:p>
        </p:txBody>
      </p:sp>
      <p:sp>
        <p:nvSpPr>
          <p:cNvPr id="29" name="Forma libre: Forma 28">
            <a:extLst>
              <a:ext uri="{FF2B5EF4-FFF2-40B4-BE49-F238E27FC236}">
                <a16:creationId xmlns:a16="http://schemas.microsoft.com/office/drawing/2014/main" xmlns=""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es-ES" noProof="0" dirty="0"/>
          </a:p>
        </p:txBody>
      </p:sp>
      <p:sp>
        <p:nvSpPr>
          <p:cNvPr id="26" name="Forma libre: Forma 25">
            <a:extLst>
              <a:ext uri="{FF2B5EF4-FFF2-40B4-BE49-F238E27FC236}">
                <a16:creationId xmlns:a16="http://schemas.microsoft.com/office/drawing/2014/main" xmlns=""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es-ES" noProof="0" dirty="0"/>
          </a:p>
        </p:txBody>
      </p:sp>
      <p:sp>
        <p:nvSpPr>
          <p:cNvPr id="28" name="Marcador de texto 26">
            <a:extLst>
              <a:ext uri="{FF2B5EF4-FFF2-40B4-BE49-F238E27FC236}">
                <a16:creationId xmlns:a16="http://schemas.microsoft.com/office/drawing/2014/main" xmlns="" id="{5F10B1F7-5633-4C8B-A868-72D9C782CBA6}"/>
              </a:ext>
            </a:extLst>
          </p:cNvPr>
          <p:cNvSpPr>
            <a:spLocks noGrp="1"/>
          </p:cNvSpPr>
          <p:nvPr userDrawn="1">
            <p:ph type="body" sz="quarter" idx="16"/>
          </p:nvPr>
        </p:nvSpPr>
        <p:spPr>
          <a:xfrm>
            <a:off x="811115" y="2374900"/>
            <a:ext cx="4565650" cy="701675"/>
          </a:xfrm>
        </p:spPr>
        <p:txBody>
          <a:bodyPr rtlCol="0">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smtClean="0"/>
              <a:t>Haga clic para modificar el estilo de texto del patrón</a:t>
            </a:r>
          </a:p>
        </p:txBody>
      </p:sp>
      <p:sp>
        <p:nvSpPr>
          <p:cNvPr id="31" name="Marcador de texto 29">
            <a:extLst>
              <a:ext uri="{FF2B5EF4-FFF2-40B4-BE49-F238E27FC236}">
                <a16:creationId xmlns:a16="http://schemas.microsoft.com/office/drawing/2014/main" xmlns="" id="{CBA9BCD0-48BA-4D5B-8871-61204EACE422}"/>
              </a:ext>
            </a:extLst>
          </p:cNvPr>
          <p:cNvSpPr>
            <a:spLocks noGrp="1"/>
          </p:cNvSpPr>
          <p:nvPr userDrawn="1">
            <p:ph type="body" sz="quarter" idx="17"/>
          </p:nvPr>
        </p:nvSpPr>
        <p:spPr>
          <a:xfrm>
            <a:off x="811115" y="3165301"/>
            <a:ext cx="4583113" cy="689525"/>
          </a:xfrm>
        </p:spPr>
        <p:txBody>
          <a:bodyPr rtlCol="0"/>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rtl="0"/>
            <a:r>
              <a:rPr lang="es-ES" noProof="0" smtClean="0"/>
              <a:t>Haga clic para modificar el estilo de texto del patrón</a:t>
            </a:r>
          </a:p>
        </p:txBody>
      </p:sp>
      <p:sp>
        <p:nvSpPr>
          <p:cNvPr id="3" name="Gráfico 33">
            <a:extLst>
              <a:ext uri="{FF2B5EF4-FFF2-40B4-BE49-F238E27FC236}">
                <a16:creationId xmlns:a16="http://schemas.microsoft.com/office/drawing/2014/main" xmlns="" id="{38956B41-4EE0-4C7C-8436-027F5DE8B1BC}"/>
              </a:ext>
            </a:extLst>
          </p:cNvPr>
          <p:cNvSpPr/>
          <p:nvPr userDrawn="1"/>
        </p:nvSpPr>
        <p:spPr>
          <a:xfrm>
            <a:off x="887581" y="2045662"/>
            <a:ext cx="4320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es-ES" noProof="0" dirty="0"/>
          </a:p>
        </p:txBody>
      </p:sp>
      <p:sp>
        <p:nvSpPr>
          <p:cNvPr id="33" name="Forma libre: Forma 32">
            <a:extLst>
              <a:ext uri="{FF2B5EF4-FFF2-40B4-BE49-F238E27FC236}">
                <a16:creationId xmlns:a16="http://schemas.microsoft.com/office/drawing/2014/main" xmlns=""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xmlns=""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con subtítulo">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831850" y="781050"/>
            <a:ext cx="10515600" cy="676275"/>
          </a:xfrm>
        </p:spPr>
        <p:txBody>
          <a:bodyPr rtlCol="0" anchor="b">
            <a:normAutofit/>
          </a:bodyPr>
          <a:lstStyle>
            <a:lvl1pPr algn="ctr">
              <a:defRPr sz="4000"/>
            </a:lvl1pPr>
          </a:lstStyle>
          <a:p>
            <a:pPr rtl="0"/>
            <a:r>
              <a:rPr lang="es-ES" noProof="0" dirty="0"/>
              <a:t>COMPARACIÓN</a:t>
            </a:r>
          </a:p>
        </p:txBody>
      </p:sp>
      <p:sp>
        <p:nvSpPr>
          <p:cNvPr id="3" name="Marcador de texto 2">
            <a:extLst>
              <a:ext uri="{FF2B5EF4-FFF2-40B4-BE49-F238E27FC236}">
                <a16:creationId xmlns:a16="http://schemas.microsoft.com/office/drawing/2014/main" xmlns="" id="{40DFDBBD-D278-4F5A-BD28-172F5B157E88}"/>
              </a:ext>
            </a:extLst>
          </p:cNvPr>
          <p:cNvSpPr>
            <a:spLocks noGrp="1"/>
          </p:cNvSpPr>
          <p:nvPr>
            <p:ph type="body" idx="1" hasCustomPrompt="1"/>
          </p:nvPr>
        </p:nvSpPr>
        <p:spPr>
          <a:xfrm>
            <a:off x="811311"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TÍTULO DE LA SECCIÓN 1</a:t>
            </a:r>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7" name="Marcador de texto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830066" y="1898650"/>
            <a:ext cx="10515599" cy="701675"/>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smtClean="0"/>
              <a:t>Haga clic para modificar el estilo de texto del patrón</a:t>
            </a:r>
          </a:p>
        </p:txBody>
      </p:sp>
      <p:sp>
        <p:nvSpPr>
          <p:cNvPr id="22" name="Gráfico 19">
            <a:extLst>
              <a:ext uri="{FF2B5EF4-FFF2-40B4-BE49-F238E27FC236}">
                <a16:creationId xmlns:a16="http://schemas.microsoft.com/office/drawing/2014/main" xmlns=""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es-ES" noProof="0" dirty="0"/>
          </a:p>
        </p:txBody>
      </p:sp>
      <p:sp>
        <p:nvSpPr>
          <p:cNvPr id="24" name="Marcador de texto 2">
            <a:extLst>
              <a:ext uri="{FF2B5EF4-FFF2-40B4-BE49-F238E27FC236}">
                <a16:creationId xmlns:a16="http://schemas.microsoft.com/office/drawing/2014/main" xmlns="" id="{B971AAD9-2660-4922-9B41-C45976A31C4F}"/>
              </a:ext>
            </a:extLst>
          </p:cNvPr>
          <p:cNvSpPr>
            <a:spLocks noGrp="1"/>
          </p:cNvSpPr>
          <p:nvPr>
            <p:ph type="body" idx="18" hasCustomPrompt="1"/>
          </p:nvPr>
        </p:nvSpPr>
        <p:spPr>
          <a:xfrm>
            <a:off x="5973985"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TÍTULO DE LA SECCIÓN 2</a:t>
            </a:r>
          </a:p>
        </p:txBody>
      </p:sp>
      <p:sp>
        <p:nvSpPr>
          <p:cNvPr id="28" name="Marcador de texto 26">
            <a:extLst>
              <a:ext uri="{FF2B5EF4-FFF2-40B4-BE49-F238E27FC236}">
                <a16:creationId xmlns:a16="http://schemas.microsoft.com/office/drawing/2014/main" xmlns="" id="{D0525F80-1CD7-406E-A2B0-ACB0CD78A32C}"/>
              </a:ext>
            </a:extLst>
          </p:cNvPr>
          <p:cNvSpPr>
            <a:spLocks noGrp="1"/>
          </p:cNvSpPr>
          <p:nvPr>
            <p:ph type="body" sz="quarter" idx="20"/>
          </p:nvPr>
        </p:nvSpPr>
        <p:spPr>
          <a:xfrm>
            <a:off x="811311"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smtClean="0"/>
              <a:t>Haga clic para modificar el estilo de texto del patrón</a:t>
            </a:r>
          </a:p>
        </p:txBody>
      </p:sp>
      <p:sp>
        <p:nvSpPr>
          <p:cNvPr id="30" name="Marcador de texto 26">
            <a:extLst>
              <a:ext uri="{FF2B5EF4-FFF2-40B4-BE49-F238E27FC236}">
                <a16:creationId xmlns:a16="http://schemas.microsoft.com/office/drawing/2014/main" xmlns="" id="{527B617A-AB11-44E9-B2E2-53B7F35CD968}"/>
              </a:ext>
            </a:extLst>
          </p:cNvPr>
          <p:cNvSpPr>
            <a:spLocks noGrp="1"/>
          </p:cNvSpPr>
          <p:nvPr>
            <p:ph type="body" sz="quarter" idx="21"/>
          </p:nvPr>
        </p:nvSpPr>
        <p:spPr>
          <a:xfrm>
            <a:off x="5973985"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smtClean="0"/>
              <a:t>Haga clic para modificar el estilo de texto del patrón</a:t>
            </a:r>
          </a:p>
        </p:txBody>
      </p:sp>
      <p:grpSp>
        <p:nvGrpSpPr>
          <p:cNvPr id="41" name="Gráfico 39">
            <a:extLst>
              <a:ext uri="{FF2B5EF4-FFF2-40B4-BE49-F238E27FC236}">
                <a16:creationId xmlns:a16="http://schemas.microsoft.com/office/drawing/2014/main" xmlns="" id="{F4C9083C-573A-4951-8064-8A2074E45857}"/>
              </a:ext>
            </a:extLst>
          </p:cNvPr>
          <p:cNvGrpSpPr/>
          <p:nvPr/>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gráfico">
    <p:spTree>
      <p:nvGrpSpPr>
        <p:cNvPr id="1" name=""/>
        <p:cNvGrpSpPr/>
        <p:nvPr/>
      </p:nvGrpSpPr>
      <p:grpSpPr>
        <a:xfrm>
          <a:off x="0" y="0"/>
          <a:ext cx="0" cy="0"/>
          <a:chOff x="0" y="0"/>
          <a:chExt cx="0" cy="0"/>
        </a:xfrm>
      </p:grpSpPr>
      <p:sp>
        <p:nvSpPr>
          <p:cNvPr id="48" name="Elipse 47">
            <a:extLst>
              <a:ext uri="{FF2B5EF4-FFF2-40B4-BE49-F238E27FC236}">
                <a16:creationId xmlns:a16="http://schemas.microsoft.com/office/drawing/2014/main" xmlns=""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Gráfico 12">
            <a:extLst>
              <a:ext uri="{FF2B5EF4-FFF2-40B4-BE49-F238E27FC236}">
                <a16:creationId xmlns:a16="http://schemas.microsoft.com/office/drawing/2014/main" xmlns=""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5642753" y="1474969"/>
            <a:ext cx="4395258" cy="676275"/>
          </a:xfrm>
        </p:spPr>
        <p:txBody>
          <a:bodyPr rtlCol="0" anchor="b">
            <a:normAutofit/>
          </a:bodyPr>
          <a:lstStyle>
            <a:lvl1pPr algn="l">
              <a:defRPr sz="4000"/>
            </a:lvl1pPr>
          </a:lstStyle>
          <a:p>
            <a:pPr rtl="0"/>
            <a:r>
              <a:rPr lang="es-ES" noProof="0" dirty="0"/>
              <a:t>DIAPOSITIVA CON GRÁFICO</a:t>
            </a:r>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7" name="Marcador de texto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5649889" y="2592569"/>
            <a:ext cx="5630885" cy="70167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smtClean="0"/>
              <a:t>Haga clic para modificar el estilo de texto del patrón</a:t>
            </a:r>
          </a:p>
        </p:txBody>
      </p:sp>
      <p:sp>
        <p:nvSpPr>
          <p:cNvPr id="24" name="Marcador de texto 2">
            <a:extLst>
              <a:ext uri="{FF2B5EF4-FFF2-40B4-BE49-F238E27FC236}">
                <a16:creationId xmlns:a16="http://schemas.microsoft.com/office/drawing/2014/main" xmlns="" id="{B971AAD9-2660-4922-9B41-C45976A31C4F}"/>
              </a:ext>
            </a:extLst>
          </p:cNvPr>
          <p:cNvSpPr>
            <a:spLocks noGrp="1"/>
          </p:cNvSpPr>
          <p:nvPr>
            <p:ph type="body" idx="18" hasCustomPrompt="1"/>
          </p:nvPr>
        </p:nvSpPr>
        <p:spPr>
          <a:xfrm>
            <a:off x="6126385"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30 %</a:t>
            </a:r>
          </a:p>
        </p:txBody>
      </p:sp>
      <p:sp>
        <p:nvSpPr>
          <p:cNvPr id="30" name="Marcador de texto 26">
            <a:extLst>
              <a:ext uri="{FF2B5EF4-FFF2-40B4-BE49-F238E27FC236}">
                <a16:creationId xmlns:a16="http://schemas.microsoft.com/office/drawing/2014/main" xmlns="" id="{527B617A-AB11-44E9-B2E2-53B7F35CD968}"/>
              </a:ext>
            </a:extLst>
          </p:cNvPr>
          <p:cNvSpPr>
            <a:spLocks noGrp="1"/>
          </p:cNvSpPr>
          <p:nvPr>
            <p:ph type="body" sz="quarter" idx="21" hasCustomPrompt="1"/>
          </p:nvPr>
        </p:nvSpPr>
        <p:spPr>
          <a:xfrm>
            <a:off x="6126386"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23" name="Marcador de texto 2">
            <a:extLst>
              <a:ext uri="{FF2B5EF4-FFF2-40B4-BE49-F238E27FC236}">
                <a16:creationId xmlns:a16="http://schemas.microsoft.com/office/drawing/2014/main" xmlns="" id="{E9080FED-3BFC-4CCC-8B5A-A2942CA5CF36}"/>
              </a:ext>
            </a:extLst>
          </p:cNvPr>
          <p:cNvSpPr>
            <a:spLocks noGrp="1"/>
          </p:cNvSpPr>
          <p:nvPr>
            <p:ph type="body" idx="22" hasCustomPrompt="1"/>
          </p:nvPr>
        </p:nvSpPr>
        <p:spPr>
          <a:xfrm>
            <a:off x="6126410"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10 %</a:t>
            </a:r>
          </a:p>
        </p:txBody>
      </p:sp>
      <p:sp>
        <p:nvSpPr>
          <p:cNvPr id="25" name="Marcador de texto 26">
            <a:extLst>
              <a:ext uri="{FF2B5EF4-FFF2-40B4-BE49-F238E27FC236}">
                <a16:creationId xmlns:a16="http://schemas.microsoft.com/office/drawing/2014/main" xmlns="" id="{E7EC8229-D712-4FD1-990B-9212FC211A9B}"/>
              </a:ext>
            </a:extLst>
          </p:cNvPr>
          <p:cNvSpPr>
            <a:spLocks noGrp="1"/>
          </p:cNvSpPr>
          <p:nvPr>
            <p:ph type="body" sz="quarter" idx="23" hasCustomPrompt="1"/>
          </p:nvPr>
        </p:nvSpPr>
        <p:spPr>
          <a:xfrm>
            <a:off x="6126411"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27" name="Marcador de texto 2">
            <a:extLst>
              <a:ext uri="{FF2B5EF4-FFF2-40B4-BE49-F238E27FC236}">
                <a16:creationId xmlns:a16="http://schemas.microsoft.com/office/drawing/2014/main" xmlns="" id="{27341020-DCB7-4CC5-BE55-AAAF421822ED}"/>
              </a:ext>
            </a:extLst>
          </p:cNvPr>
          <p:cNvSpPr>
            <a:spLocks noGrp="1"/>
          </p:cNvSpPr>
          <p:nvPr>
            <p:ph type="body" idx="24" hasCustomPrompt="1"/>
          </p:nvPr>
        </p:nvSpPr>
        <p:spPr>
          <a:xfrm>
            <a:off x="8065899"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25 %</a:t>
            </a:r>
          </a:p>
        </p:txBody>
      </p:sp>
      <p:sp>
        <p:nvSpPr>
          <p:cNvPr id="29" name="Marcador de texto 26">
            <a:extLst>
              <a:ext uri="{FF2B5EF4-FFF2-40B4-BE49-F238E27FC236}">
                <a16:creationId xmlns:a16="http://schemas.microsoft.com/office/drawing/2014/main" xmlns="" id="{B1896019-AE20-47E2-AA66-ED9D16B2DAF7}"/>
              </a:ext>
            </a:extLst>
          </p:cNvPr>
          <p:cNvSpPr>
            <a:spLocks noGrp="1"/>
          </p:cNvSpPr>
          <p:nvPr>
            <p:ph type="body" sz="quarter" idx="25" hasCustomPrompt="1"/>
          </p:nvPr>
        </p:nvSpPr>
        <p:spPr>
          <a:xfrm>
            <a:off x="8065900"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32" name="Marcador de texto 2">
            <a:extLst>
              <a:ext uri="{FF2B5EF4-FFF2-40B4-BE49-F238E27FC236}">
                <a16:creationId xmlns:a16="http://schemas.microsoft.com/office/drawing/2014/main" xmlns="" id="{212C49D2-92E0-4567-8BD4-9B8FC0536701}"/>
              </a:ext>
            </a:extLst>
          </p:cNvPr>
          <p:cNvSpPr>
            <a:spLocks noGrp="1"/>
          </p:cNvSpPr>
          <p:nvPr>
            <p:ph type="body" idx="26" hasCustomPrompt="1"/>
          </p:nvPr>
        </p:nvSpPr>
        <p:spPr>
          <a:xfrm>
            <a:off x="8065924"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10 %</a:t>
            </a:r>
          </a:p>
        </p:txBody>
      </p:sp>
      <p:sp>
        <p:nvSpPr>
          <p:cNvPr id="33" name="Marcador de texto 26">
            <a:extLst>
              <a:ext uri="{FF2B5EF4-FFF2-40B4-BE49-F238E27FC236}">
                <a16:creationId xmlns:a16="http://schemas.microsoft.com/office/drawing/2014/main" xmlns="" id="{6B5DA211-72E1-4B00-AA61-980CE5A34565}"/>
              </a:ext>
            </a:extLst>
          </p:cNvPr>
          <p:cNvSpPr>
            <a:spLocks noGrp="1"/>
          </p:cNvSpPr>
          <p:nvPr>
            <p:ph type="body" sz="quarter" idx="27" hasCustomPrompt="1"/>
          </p:nvPr>
        </p:nvSpPr>
        <p:spPr>
          <a:xfrm>
            <a:off x="8065925"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35" name="Marcador de texto 2">
            <a:extLst>
              <a:ext uri="{FF2B5EF4-FFF2-40B4-BE49-F238E27FC236}">
                <a16:creationId xmlns:a16="http://schemas.microsoft.com/office/drawing/2014/main" xmlns="" id="{A7CF7C63-619A-46EE-AF36-FCA26441A064}"/>
              </a:ext>
            </a:extLst>
          </p:cNvPr>
          <p:cNvSpPr>
            <a:spLocks noGrp="1"/>
          </p:cNvSpPr>
          <p:nvPr>
            <p:ph type="body" idx="28" hasCustomPrompt="1"/>
          </p:nvPr>
        </p:nvSpPr>
        <p:spPr>
          <a:xfrm>
            <a:off x="10005413"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20 %</a:t>
            </a:r>
          </a:p>
        </p:txBody>
      </p:sp>
      <p:sp>
        <p:nvSpPr>
          <p:cNvPr id="36" name="Marcador de texto 26">
            <a:extLst>
              <a:ext uri="{FF2B5EF4-FFF2-40B4-BE49-F238E27FC236}">
                <a16:creationId xmlns:a16="http://schemas.microsoft.com/office/drawing/2014/main" xmlns="" id="{92E0EA61-C10D-4760-B03F-F27BCF1FC24C}"/>
              </a:ext>
            </a:extLst>
          </p:cNvPr>
          <p:cNvSpPr>
            <a:spLocks noGrp="1"/>
          </p:cNvSpPr>
          <p:nvPr>
            <p:ph type="body" sz="quarter" idx="29" hasCustomPrompt="1"/>
          </p:nvPr>
        </p:nvSpPr>
        <p:spPr>
          <a:xfrm>
            <a:off x="10005414"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38" name="Marcador de texto 2">
            <a:extLst>
              <a:ext uri="{FF2B5EF4-FFF2-40B4-BE49-F238E27FC236}">
                <a16:creationId xmlns:a16="http://schemas.microsoft.com/office/drawing/2014/main" xmlns="" id="{1A3A14FA-D9E9-4000-B30C-14CADBFE48F6}"/>
              </a:ext>
            </a:extLst>
          </p:cNvPr>
          <p:cNvSpPr>
            <a:spLocks noGrp="1"/>
          </p:cNvSpPr>
          <p:nvPr>
            <p:ph type="body" idx="30" hasCustomPrompt="1"/>
          </p:nvPr>
        </p:nvSpPr>
        <p:spPr>
          <a:xfrm>
            <a:off x="10005438"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5 %</a:t>
            </a:r>
          </a:p>
        </p:txBody>
      </p:sp>
      <p:sp>
        <p:nvSpPr>
          <p:cNvPr id="39" name="Marcador de texto 26">
            <a:extLst>
              <a:ext uri="{FF2B5EF4-FFF2-40B4-BE49-F238E27FC236}">
                <a16:creationId xmlns:a16="http://schemas.microsoft.com/office/drawing/2014/main" xmlns="" id="{0FBCB607-92E0-4206-871B-10CAEB3377B3}"/>
              </a:ext>
            </a:extLst>
          </p:cNvPr>
          <p:cNvSpPr>
            <a:spLocks noGrp="1"/>
          </p:cNvSpPr>
          <p:nvPr>
            <p:ph type="body" sz="quarter" idx="31" hasCustomPrompt="1"/>
          </p:nvPr>
        </p:nvSpPr>
        <p:spPr>
          <a:xfrm>
            <a:off x="10005439"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dirty="0"/>
              <a:t>Título de la categoría</a:t>
            </a:r>
          </a:p>
        </p:txBody>
      </p:sp>
      <p:sp>
        <p:nvSpPr>
          <p:cNvPr id="19" name="Marcador de posición de gráfico 18">
            <a:extLst>
              <a:ext uri="{FF2B5EF4-FFF2-40B4-BE49-F238E27FC236}">
                <a16:creationId xmlns:a16="http://schemas.microsoft.com/office/drawing/2014/main" xmlns="" id="{08CD548A-F4DA-41C7-BC55-620C696D5A6A}"/>
              </a:ext>
            </a:extLst>
          </p:cNvPr>
          <p:cNvSpPr>
            <a:spLocks noGrp="1"/>
          </p:cNvSpPr>
          <p:nvPr>
            <p:ph type="chart" sz="quarter" idx="32"/>
          </p:nvPr>
        </p:nvSpPr>
        <p:spPr>
          <a:xfrm>
            <a:off x="911225" y="908050"/>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smtClean="0"/>
              <a:t>Haga clic en el icono para agregar un gráfico</a:t>
            </a:r>
            <a:endParaRPr lang="es-ES" noProof="0" dirty="0"/>
          </a:p>
        </p:txBody>
      </p:sp>
      <p:grpSp>
        <p:nvGrpSpPr>
          <p:cNvPr id="41" name="Gráfico 39">
            <a:extLst>
              <a:ext uri="{FF2B5EF4-FFF2-40B4-BE49-F238E27FC236}">
                <a16:creationId xmlns:a16="http://schemas.microsoft.com/office/drawing/2014/main" xmlns="" id="{D0A213E0-4DC9-4F6A-98B8-21DE9AE2D9B0}"/>
              </a:ext>
            </a:extLst>
          </p:cNvPr>
          <p:cNvGrpSpPr/>
          <p:nvPr userDrawn="1"/>
        </p:nvGrpSpPr>
        <p:grpSpPr>
          <a:xfrm>
            <a:off x="10008352" y="0"/>
            <a:ext cx="2188800" cy="1933794"/>
            <a:chOff x="10003200" y="0"/>
            <a:chExt cx="2188800" cy="1933794"/>
          </a:xfrm>
        </p:grpSpPr>
        <p:sp>
          <p:nvSpPr>
            <p:cNvPr id="42" name="Forma libre: Forma 41">
              <a:extLst>
                <a:ext uri="{FF2B5EF4-FFF2-40B4-BE49-F238E27FC236}">
                  <a16:creationId xmlns:a16="http://schemas.microsoft.com/office/drawing/2014/main" xmlns=""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3" name="Forma libre: Forma 42">
              <a:extLst>
                <a:ext uri="{FF2B5EF4-FFF2-40B4-BE49-F238E27FC236}">
                  <a16:creationId xmlns:a16="http://schemas.microsoft.com/office/drawing/2014/main" xmlns=""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46" name="Forma libre: Forma 45">
              <a:extLst>
                <a:ext uri="{FF2B5EF4-FFF2-40B4-BE49-F238E27FC236}">
                  <a16:creationId xmlns:a16="http://schemas.microsoft.com/office/drawing/2014/main" xmlns=""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3" name="Gráfico 50">
            <a:extLst>
              <a:ext uri="{FF2B5EF4-FFF2-40B4-BE49-F238E27FC236}">
                <a16:creationId xmlns:a16="http://schemas.microsoft.com/office/drawing/2014/main" xmlns="" id="{33AA43FA-C2DC-406C-BFE6-A2A804112236}"/>
              </a:ext>
            </a:extLst>
          </p:cNvPr>
          <p:cNvSpPr/>
          <p:nvPr/>
        </p:nvSpPr>
        <p:spPr>
          <a:xfrm>
            <a:off x="5731818" y="2267879"/>
            <a:ext cx="3672000"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abla">
    <p:spTree>
      <p:nvGrpSpPr>
        <p:cNvPr id="1" name=""/>
        <p:cNvGrpSpPr/>
        <p:nvPr/>
      </p:nvGrpSpPr>
      <p:grpSpPr>
        <a:xfrm>
          <a:off x="0" y="0"/>
          <a:ext cx="0" cy="0"/>
          <a:chOff x="0" y="0"/>
          <a:chExt cx="0" cy="0"/>
        </a:xfrm>
      </p:grpSpPr>
      <p:sp>
        <p:nvSpPr>
          <p:cNvPr id="52" name="Elipse 51">
            <a:extLst>
              <a:ext uri="{FF2B5EF4-FFF2-40B4-BE49-F238E27FC236}">
                <a16:creationId xmlns:a16="http://schemas.microsoft.com/office/drawing/2014/main" xmlns=""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3" name="Gráfico 12">
            <a:extLst>
              <a:ext uri="{FF2B5EF4-FFF2-40B4-BE49-F238E27FC236}">
                <a16:creationId xmlns:a16="http://schemas.microsoft.com/office/drawing/2014/main" xmlns=""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4" name="Marcador de fecha 3">
            <a:extLst>
              <a:ext uri="{FF2B5EF4-FFF2-40B4-BE49-F238E27FC236}">
                <a16:creationId xmlns:a16="http://schemas.microsoft.com/office/drawing/2014/main" xmlns="" id="{DC2A0631-3130-4C36-8E5E-80464B1A62A7}"/>
              </a:ext>
            </a:extLst>
          </p:cNvPr>
          <p:cNvSpPr>
            <a:spLocks noGrp="1"/>
          </p:cNvSpPr>
          <p:nvPr>
            <p:ph type="dt" sz="half" idx="10"/>
          </p:nvPr>
        </p:nvSpPr>
        <p:spPr/>
        <p:txBody>
          <a:bodyPr rtlCol="0"/>
          <a:lstStyle>
            <a:lvl1pPr rtl="0">
              <a:defRPr/>
            </a:lvl1pPr>
          </a:lstStyle>
          <a:p>
            <a:r>
              <a:rPr lang="es-ES" dirty="0"/>
              <a:t>DD.MM.20XX</a:t>
            </a:r>
          </a:p>
        </p:txBody>
      </p:sp>
      <p:sp>
        <p:nvSpPr>
          <p:cNvPr id="5" name="Marcador de pie de página 4">
            <a:extLst>
              <a:ext uri="{FF2B5EF4-FFF2-40B4-BE49-F238E27FC236}">
                <a16:creationId xmlns:a16="http://schemas.microsoft.com/office/drawing/2014/main" xmlns=""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xmlns="" id="{EE6603C1-6E1A-4E4B-9555-31D84B6BDAD9}"/>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7" name="Marcador de texto 26">
            <a:extLst>
              <a:ext uri="{FF2B5EF4-FFF2-40B4-BE49-F238E27FC236}">
                <a16:creationId xmlns:a16="http://schemas.microsoft.com/office/drawing/2014/main" xmlns="" id="{C990C5BD-BC2C-4822-AA4E-446B77052F23}"/>
              </a:ext>
            </a:extLst>
          </p:cNvPr>
          <p:cNvSpPr>
            <a:spLocks noGrp="1"/>
          </p:cNvSpPr>
          <p:nvPr>
            <p:ph type="body" sz="quarter" idx="16"/>
          </p:nvPr>
        </p:nvSpPr>
        <p:spPr>
          <a:xfrm>
            <a:off x="809405" y="3252275"/>
            <a:ext cx="3396171" cy="1846732"/>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smtClean="0"/>
              <a:t>Haga clic para modificar el estilo de texto del patrón</a:t>
            </a:r>
          </a:p>
        </p:txBody>
      </p:sp>
      <p:sp>
        <p:nvSpPr>
          <p:cNvPr id="18" name="Marcador de posición de tabla 17">
            <a:extLst>
              <a:ext uri="{FF2B5EF4-FFF2-40B4-BE49-F238E27FC236}">
                <a16:creationId xmlns:a16="http://schemas.microsoft.com/office/drawing/2014/main" xmlns="" id="{3AF64257-E00C-4FE5-925B-A78911D1D2B9}"/>
              </a:ext>
            </a:extLst>
          </p:cNvPr>
          <p:cNvSpPr>
            <a:spLocks noGrp="1"/>
          </p:cNvSpPr>
          <p:nvPr>
            <p:ph type="tbl" sz="quarter" idx="17"/>
          </p:nvPr>
        </p:nvSpPr>
        <p:spPr>
          <a:xfrm>
            <a:off x="4724400" y="1493214"/>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smtClean="0"/>
              <a:t>Haga clic en el icono para agregar una tabla</a:t>
            </a:r>
            <a:endParaRPr lang="es-ES" noProof="0" dirty="0"/>
          </a:p>
        </p:txBody>
      </p:sp>
      <p:grpSp>
        <p:nvGrpSpPr>
          <p:cNvPr id="45" name="Gráfico 39">
            <a:extLst>
              <a:ext uri="{FF2B5EF4-FFF2-40B4-BE49-F238E27FC236}">
                <a16:creationId xmlns:a16="http://schemas.microsoft.com/office/drawing/2014/main" xmlns="" id="{2B29CFAD-7DFA-43C8-BC78-F666303C4A65}"/>
              </a:ext>
            </a:extLst>
          </p:cNvPr>
          <p:cNvGrpSpPr/>
          <p:nvPr userDrawn="1"/>
        </p:nvGrpSpPr>
        <p:grpSpPr>
          <a:xfrm flipH="1">
            <a:off x="-3477" y="0"/>
            <a:ext cx="2188800" cy="1933794"/>
            <a:chOff x="10003200" y="0"/>
            <a:chExt cx="2188800" cy="1933794"/>
          </a:xfrm>
        </p:grpSpPr>
        <p:sp>
          <p:nvSpPr>
            <p:cNvPr id="46" name="Forma libre: Forma 45">
              <a:extLst>
                <a:ext uri="{FF2B5EF4-FFF2-40B4-BE49-F238E27FC236}">
                  <a16:creationId xmlns:a16="http://schemas.microsoft.com/office/drawing/2014/main" xmlns=""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es-ES" noProof="0" dirty="0"/>
            </a:p>
          </p:txBody>
        </p:sp>
        <p:sp>
          <p:nvSpPr>
            <p:cNvPr id="48" name="Forma libre: Forma 47">
              <a:extLst>
                <a:ext uri="{FF2B5EF4-FFF2-40B4-BE49-F238E27FC236}">
                  <a16:creationId xmlns:a16="http://schemas.microsoft.com/office/drawing/2014/main" xmlns=""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es-ES" noProof="0" dirty="0"/>
            </a:p>
          </p:txBody>
        </p:sp>
        <p:sp>
          <p:nvSpPr>
            <p:cNvPr id="49" name="Forma libre: Forma 48">
              <a:extLst>
                <a:ext uri="{FF2B5EF4-FFF2-40B4-BE49-F238E27FC236}">
                  <a16:creationId xmlns:a16="http://schemas.microsoft.com/office/drawing/2014/main" xmlns=""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es-ES" noProof="0" dirty="0"/>
            </a:p>
          </p:txBody>
        </p:sp>
        <p:sp>
          <p:nvSpPr>
            <p:cNvPr id="50" name="Forma libre: Forma 49">
              <a:extLst>
                <a:ext uri="{FF2B5EF4-FFF2-40B4-BE49-F238E27FC236}">
                  <a16:creationId xmlns:a16="http://schemas.microsoft.com/office/drawing/2014/main" xmlns=""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es-ES" noProof="0" dirty="0"/>
            </a:p>
          </p:txBody>
        </p:sp>
        <p:sp>
          <p:nvSpPr>
            <p:cNvPr id="51" name="Forma libre: Forma 50">
              <a:extLst>
                <a:ext uri="{FF2B5EF4-FFF2-40B4-BE49-F238E27FC236}">
                  <a16:creationId xmlns:a16="http://schemas.microsoft.com/office/drawing/2014/main" xmlns=""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es-ES" noProof="0" dirty="0"/>
            </a:p>
          </p:txBody>
        </p:sp>
      </p:grpSp>
      <p:sp>
        <p:nvSpPr>
          <p:cNvPr id="3" name="Gráfico 54">
            <a:extLst>
              <a:ext uri="{FF2B5EF4-FFF2-40B4-BE49-F238E27FC236}">
                <a16:creationId xmlns:a16="http://schemas.microsoft.com/office/drawing/2014/main" xmlns="" id="{A1820133-6B1B-4297-8A79-2E89B2C7199B}"/>
              </a:ext>
            </a:extLst>
          </p:cNvPr>
          <p:cNvSpPr/>
          <p:nvPr/>
        </p:nvSpPr>
        <p:spPr>
          <a:xfrm>
            <a:off x="895660" y="2912161"/>
            <a:ext cx="27360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81053F33-9837-4E9F-8D29-24A800D841E9}"/>
              </a:ext>
            </a:extLst>
          </p:cNvPr>
          <p:cNvSpPr>
            <a:spLocks noGrp="1"/>
          </p:cNvSpPr>
          <p:nvPr>
            <p:ph type="title" hasCustomPrompt="1"/>
          </p:nvPr>
        </p:nvSpPr>
        <p:spPr>
          <a:xfrm>
            <a:off x="811744" y="2134675"/>
            <a:ext cx="3403308" cy="676275"/>
          </a:xfrm>
        </p:spPr>
        <p:txBody>
          <a:bodyPr rtlCol="0" anchor="b">
            <a:normAutofit/>
          </a:bodyPr>
          <a:lstStyle>
            <a:lvl1pPr algn="l">
              <a:defRPr sz="4000"/>
            </a:lvl1pPr>
          </a:lstStyle>
          <a:p>
            <a:pPr rtl="0"/>
            <a:r>
              <a:rPr lang="es-ES" noProof="0" dirty="0"/>
              <a:t>DIAPOSITIVA DE TABLA</a:t>
            </a:r>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e imagen">
    <p:spTree>
      <p:nvGrpSpPr>
        <p:cNvPr id="1" name=""/>
        <p:cNvGrpSpPr/>
        <p:nvPr/>
      </p:nvGrpSpPr>
      <p:grpSpPr>
        <a:xfrm>
          <a:off x="0" y="0"/>
          <a:ext cx="0" cy="0"/>
          <a:chOff x="0" y="0"/>
          <a:chExt cx="0" cy="0"/>
        </a:xfrm>
      </p:grpSpPr>
      <p:sp>
        <p:nvSpPr>
          <p:cNvPr id="51" name="Marcador de posición de imagen 50">
            <a:extLst>
              <a:ext uri="{FF2B5EF4-FFF2-40B4-BE49-F238E27FC236}">
                <a16:creationId xmlns:a16="http://schemas.microsoft.com/office/drawing/2014/main" xmlns=""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rtlCol="0" anchor="ctr" anchorCtr="0">
            <a:noAutofit/>
          </a:bodyPr>
          <a:lstStyle>
            <a:lvl1pPr marL="0" indent="0" algn="ctr">
              <a:buNone/>
              <a:defRPr sz="1400"/>
            </a:lvl1pPr>
          </a:lstStyle>
          <a:p>
            <a:pPr rtl="0"/>
            <a:r>
              <a:rPr lang="es-ES" noProof="0" smtClean="0"/>
              <a:t>Haga clic en el icono para agregar una imagen</a:t>
            </a:r>
            <a:endParaRPr lang="es-ES" noProof="0" dirty="0"/>
          </a:p>
        </p:txBody>
      </p:sp>
      <p:sp>
        <p:nvSpPr>
          <p:cNvPr id="46" name="Forma libre: Forma 45">
            <a:extLst>
              <a:ext uri="{FF2B5EF4-FFF2-40B4-BE49-F238E27FC236}">
                <a16:creationId xmlns:a16="http://schemas.microsoft.com/office/drawing/2014/main" xmlns=""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pPr rtl="0"/>
            <a:endParaRPr lang="es-ES" noProof="0" dirty="0"/>
          </a:p>
        </p:txBody>
      </p:sp>
      <p:sp>
        <p:nvSpPr>
          <p:cNvPr id="47" name="Forma libre: Forma 46">
            <a:extLst>
              <a:ext uri="{FF2B5EF4-FFF2-40B4-BE49-F238E27FC236}">
                <a16:creationId xmlns:a16="http://schemas.microsoft.com/office/drawing/2014/main" xmlns=""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45" name="Forma libre: Forma 44">
            <a:extLst>
              <a:ext uri="{FF2B5EF4-FFF2-40B4-BE49-F238E27FC236}">
                <a16:creationId xmlns:a16="http://schemas.microsoft.com/office/drawing/2014/main" xmlns=""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pPr rtl="0"/>
            <a:endParaRPr lang="es-ES" noProof="0" dirty="0"/>
          </a:p>
        </p:txBody>
      </p:sp>
      <p:sp>
        <p:nvSpPr>
          <p:cNvPr id="24" name="Elipse 23">
            <a:extLst>
              <a:ext uri="{FF2B5EF4-FFF2-40B4-BE49-F238E27FC236}">
                <a16:creationId xmlns:a16="http://schemas.microsoft.com/office/drawing/2014/main" xmlns=""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Gráfico 12">
            <a:extLst>
              <a:ext uri="{FF2B5EF4-FFF2-40B4-BE49-F238E27FC236}">
                <a16:creationId xmlns:a16="http://schemas.microsoft.com/office/drawing/2014/main" xmlns=""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xmlns="" id="{0B9CB2BB-1ED9-489E-8AC7-2A8D8459E388}"/>
              </a:ext>
            </a:extLst>
          </p:cNvPr>
          <p:cNvSpPr>
            <a:spLocks noGrp="1"/>
          </p:cNvSpPr>
          <p:nvPr>
            <p:ph type="title" hasCustomPrompt="1"/>
          </p:nvPr>
        </p:nvSpPr>
        <p:spPr>
          <a:xfrm>
            <a:off x="838200" y="4349863"/>
            <a:ext cx="10515600" cy="782638"/>
          </a:xfrm>
        </p:spPr>
        <p:txBody>
          <a:bodyPr rtlCol="0"/>
          <a:lstStyle>
            <a:lvl1pPr algn="ctr">
              <a:defRPr>
                <a:solidFill>
                  <a:schemeClr val="bg1"/>
                </a:solidFill>
              </a:defRPr>
            </a:lvl1pPr>
          </a:lstStyle>
          <a:p>
            <a:pPr rtl="0"/>
            <a:r>
              <a:rPr lang="es-ES" noProof="0" dirty="0"/>
              <a:t>IMAGEN GRANDE</a:t>
            </a:r>
          </a:p>
        </p:txBody>
      </p:sp>
      <p:sp>
        <p:nvSpPr>
          <p:cNvPr id="6" name="Marcador de pie de página 5">
            <a:extLst>
              <a:ext uri="{FF2B5EF4-FFF2-40B4-BE49-F238E27FC236}">
                <a16:creationId xmlns:a16="http://schemas.microsoft.com/office/drawing/2014/main" xmlns=""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es-ES" noProof="0" dirty="0"/>
              <a:t>AGREGAR UN PIE DE PÁGINA</a:t>
            </a:r>
          </a:p>
        </p:txBody>
      </p:sp>
      <p:sp>
        <p:nvSpPr>
          <p:cNvPr id="7" name="Marcador de número de diapositiva 6">
            <a:extLst>
              <a:ext uri="{FF2B5EF4-FFF2-40B4-BE49-F238E27FC236}">
                <a16:creationId xmlns:a16="http://schemas.microsoft.com/office/drawing/2014/main" xmlns="" id="{B41517C1-CBB7-46B0-99AA-8512104026B7}"/>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21" name="Marcador de texto 26">
            <a:extLst>
              <a:ext uri="{FF2B5EF4-FFF2-40B4-BE49-F238E27FC236}">
                <a16:creationId xmlns:a16="http://schemas.microsoft.com/office/drawing/2014/main" xmlns="" id="{78B29DA7-7E72-4576-8F68-91B70D11C8FD}"/>
              </a:ext>
            </a:extLst>
          </p:cNvPr>
          <p:cNvSpPr>
            <a:spLocks noGrp="1"/>
          </p:cNvSpPr>
          <p:nvPr>
            <p:ph type="body" sz="quarter" idx="16"/>
          </p:nvPr>
        </p:nvSpPr>
        <p:spPr>
          <a:xfrm>
            <a:off x="2412987" y="5718810"/>
            <a:ext cx="7366026" cy="946532"/>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smtClean="0"/>
              <a:t>Haga clic para modificar el estilo de texto del patrón</a:t>
            </a:r>
          </a:p>
        </p:txBody>
      </p:sp>
      <p:pic>
        <p:nvPicPr>
          <p:cNvPr id="22" name="Gráfico 21">
            <a:extLst>
              <a:ext uri="{FF2B5EF4-FFF2-40B4-BE49-F238E27FC236}">
                <a16:creationId xmlns:a16="http://schemas.microsoft.com/office/drawing/2014/main" xmlns=""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orma libre: Forma 39">
            <a:extLst>
              <a:ext uri="{FF2B5EF4-FFF2-40B4-BE49-F238E27FC236}">
                <a16:creationId xmlns:a16="http://schemas.microsoft.com/office/drawing/2014/main" xmlns=""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xmlns=""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pPr rtl="0"/>
            <a:endParaRPr lang="es-ES" noProof="0" dirty="0"/>
          </a:p>
        </p:txBody>
      </p:sp>
      <p:sp>
        <p:nvSpPr>
          <p:cNvPr id="42" name="Forma libre: Forma 41">
            <a:extLst>
              <a:ext uri="{FF2B5EF4-FFF2-40B4-BE49-F238E27FC236}">
                <a16:creationId xmlns:a16="http://schemas.microsoft.com/office/drawing/2014/main" xmlns=""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pPr rtl="0"/>
            <a:endParaRPr lang="es-ES" noProof="0" dirty="0"/>
          </a:p>
        </p:txBody>
      </p:sp>
      <p:sp>
        <p:nvSpPr>
          <p:cNvPr id="44" name="Forma libre: Forma 43">
            <a:extLst>
              <a:ext uri="{FF2B5EF4-FFF2-40B4-BE49-F238E27FC236}">
                <a16:creationId xmlns:a16="http://schemas.microsoft.com/office/drawing/2014/main" xmlns=""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pPr rtl="0"/>
            <a:endParaRPr lang="es-ES" noProof="0" dirty="0"/>
          </a:p>
        </p:txBody>
      </p:sp>
      <p:sp>
        <p:nvSpPr>
          <p:cNvPr id="48" name="Forma libre: Forma 47">
            <a:extLst>
              <a:ext uri="{FF2B5EF4-FFF2-40B4-BE49-F238E27FC236}">
                <a16:creationId xmlns:a16="http://schemas.microsoft.com/office/drawing/2014/main" xmlns=""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pPr rtl="0"/>
            <a:endParaRPr lang="es-ES" noProof="0"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de vídeo">
    <p:spTree>
      <p:nvGrpSpPr>
        <p:cNvPr id="1" name=""/>
        <p:cNvGrpSpPr/>
        <p:nvPr/>
      </p:nvGrpSpPr>
      <p:grpSpPr>
        <a:xfrm>
          <a:off x="0" y="0"/>
          <a:ext cx="0" cy="0"/>
          <a:chOff x="0" y="0"/>
          <a:chExt cx="0" cy="0"/>
        </a:xfrm>
      </p:grpSpPr>
      <p:sp>
        <p:nvSpPr>
          <p:cNvPr id="25" name="Elipse 24">
            <a:extLst>
              <a:ext uri="{FF2B5EF4-FFF2-40B4-BE49-F238E27FC236}">
                <a16:creationId xmlns:a16="http://schemas.microsoft.com/office/drawing/2014/main" xmlns=""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Gráfico 12">
            <a:extLst>
              <a:ext uri="{FF2B5EF4-FFF2-40B4-BE49-F238E27FC236}">
                <a16:creationId xmlns:a16="http://schemas.microsoft.com/office/drawing/2014/main" xmlns=""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es-ES" noProof="0" dirty="0"/>
          </a:p>
        </p:txBody>
      </p:sp>
      <p:sp>
        <p:nvSpPr>
          <p:cNvPr id="8" name="Marcador de posición de elemento multimedia 7">
            <a:extLst>
              <a:ext uri="{FF2B5EF4-FFF2-40B4-BE49-F238E27FC236}">
                <a16:creationId xmlns:a16="http://schemas.microsoft.com/office/drawing/2014/main" xmlns="" id="{FBCC61A6-FEB7-4CD2-9686-FB5F1EB66A10}"/>
              </a:ext>
            </a:extLst>
          </p:cNvPr>
          <p:cNvSpPr>
            <a:spLocks noGrp="1"/>
          </p:cNvSpPr>
          <p:nvPr>
            <p:ph type="media" sz="quarter" idx="17"/>
          </p:nvPr>
        </p:nvSpPr>
        <p:spPr>
          <a:xfrm>
            <a:off x="911225" y="908050"/>
            <a:ext cx="10369550" cy="4660900"/>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smtClean="0"/>
              <a:t>Haga clic en el icono para agregar medios</a:t>
            </a:r>
            <a:endParaRPr lang="es-ES" noProof="0" dirty="0"/>
          </a:p>
        </p:txBody>
      </p:sp>
      <p:sp>
        <p:nvSpPr>
          <p:cNvPr id="6" name="Marcador de pie de página 5">
            <a:extLst>
              <a:ext uri="{FF2B5EF4-FFF2-40B4-BE49-F238E27FC236}">
                <a16:creationId xmlns:a16="http://schemas.microsoft.com/office/drawing/2014/main" xmlns=""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es-ES" noProof="0" dirty="0"/>
              <a:t>AGREGAR UN PIE DE PÁGINA</a:t>
            </a:r>
          </a:p>
        </p:txBody>
      </p:sp>
      <p:sp>
        <p:nvSpPr>
          <p:cNvPr id="7" name="Marcador de número de diapositiva 6">
            <a:extLst>
              <a:ext uri="{FF2B5EF4-FFF2-40B4-BE49-F238E27FC236}">
                <a16:creationId xmlns:a16="http://schemas.microsoft.com/office/drawing/2014/main" xmlns="" id="{B41517C1-CBB7-46B0-99AA-8512104026B7}"/>
              </a:ext>
            </a:extLst>
          </p:cNvPr>
          <p:cNvSpPr>
            <a:spLocks noGrp="1"/>
          </p:cNvSpPr>
          <p:nvPr>
            <p:ph type="sldNum" sz="quarter" idx="12"/>
          </p:nvPr>
        </p:nvSpPr>
        <p:spPr/>
        <p:txBody>
          <a:bodyPr rtlCol="0"/>
          <a:lstStyle/>
          <a:p>
            <a:pPr rtl="0"/>
            <a:fld id="{D495E168-DA5E-4888-8D8A-92B118324C14}" type="slidenum">
              <a:rPr lang="es-ES" noProof="0" smtClean="0"/>
              <a:t>‹Nº›</a:t>
            </a:fld>
            <a:endParaRPr lang="es-ES" noProof="0" dirty="0"/>
          </a:p>
        </p:txBody>
      </p:sp>
      <p:sp>
        <p:nvSpPr>
          <p:cNvPr id="11" name="Forma libre: Forma 10">
            <a:extLst>
              <a:ext uri="{FF2B5EF4-FFF2-40B4-BE49-F238E27FC236}">
                <a16:creationId xmlns:a16="http://schemas.microsoft.com/office/drawing/2014/main" xmlns=""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pPr rtl="0"/>
            <a:endParaRPr lang="es-ES" noProof="0" dirty="0"/>
          </a:p>
        </p:txBody>
      </p:sp>
      <p:sp>
        <p:nvSpPr>
          <p:cNvPr id="15" name="Forma libre: Forma 14">
            <a:extLst>
              <a:ext uri="{FF2B5EF4-FFF2-40B4-BE49-F238E27FC236}">
                <a16:creationId xmlns:a16="http://schemas.microsoft.com/office/drawing/2014/main" xmlns=""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pPr rtl="0"/>
            <a:endParaRPr lang="es-ES" noProof="0" dirty="0"/>
          </a:p>
        </p:txBody>
      </p:sp>
      <p:sp>
        <p:nvSpPr>
          <p:cNvPr id="16" name="Forma libre: Forma 15">
            <a:extLst>
              <a:ext uri="{FF2B5EF4-FFF2-40B4-BE49-F238E27FC236}">
                <a16:creationId xmlns:a16="http://schemas.microsoft.com/office/drawing/2014/main" xmlns=""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pPr rtl="0"/>
            <a:endParaRPr lang="es-ES" noProof="0" dirty="0"/>
          </a:p>
        </p:txBody>
      </p:sp>
      <p:sp>
        <p:nvSpPr>
          <p:cNvPr id="17" name="Forma libre: Forma 16">
            <a:extLst>
              <a:ext uri="{FF2B5EF4-FFF2-40B4-BE49-F238E27FC236}">
                <a16:creationId xmlns:a16="http://schemas.microsoft.com/office/drawing/2014/main" xmlns=""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pPr rtl="0"/>
            <a:endParaRPr lang="es-ES" noProof="0" dirty="0"/>
          </a:p>
        </p:txBody>
      </p:sp>
      <p:sp>
        <p:nvSpPr>
          <p:cNvPr id="18" name="Forma libre: Forma 17">
            <a:extLst>
              <a:ext uri="{FF2B5EF4-FFF2-40B4-BE49-F238E27FC236}">
                <a16:creationId xmlns:a16="http://schemas.microsoft.com/office/drawing/2014/main" xmlns=""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pPr rtl="0"/>
            <a:endParaRPr lang="es-ES" noProof="0" dirty="0"/>
          </a:p>
        </p:txBody>
      </p:sp>
      <p:sp>
        <p:nvSpPr>
          <p:cNvPr id="19" name="Título 2">
            <a:extLst>
              <a:ext uri="{FF2B5EF4-FFF2-40B4-BE49-F238E27FC236}">
                <a16:creationId xmlns:a16="http://schemas.microsoft.com/office/drawing/2014/main" xmlns="" id="{3A926948-B9C1-4E84-AF0F-40965A132C47}"/>
              </a:ext>
            </a:extLst>
          </p:cNvPr>
          <p:cNvSpPr>
            <a:spLocks noGrp="1"/>
          </p:cNvSpPr>
          <p:nvPr>
            <p:ph type="title"/>
          </p:nvPr>
        </p:nvSpPr>
        <p:spPr>
          <a:xfrm>
            <a:off x="2412986" y="5707145"/>
            <a:ext cx="7366027" cy="853993"/>
          </a:xfrm>
        </p:spPr>
        <p:txBody>
          <a:bodyPr rtlCol="0" anchor="t" anchorCtr="0">
            <a:normAutofit/>
          </a:bodyPr>
          <a:lstStyle>
            <a:lvl1pPr marL="0" indent="0" algn="ctr">
              <a:buFont typeface="Arial" panose="020B0604020202020204" pitchFamily="34" charset="0"/>
              <a:buNone/>
              <a:defRPr sz="1800">
                <a:solidFill>
                  <a:schemeClr val="accent1"/>
                </a:solidFill>
                <a:latin typeface="+mn-lt"/>
              </a:defRPr>
            </a:lvl1pPr>
          </a:lstStyle>
          <a:p>
            <a:pPr rtl="0"/>
            <a:r>
              <a:rPr lang="es-ES" noProof="0" smtClean="0"/>
              <a:t>Haga clic para modificar el estilo de título del patrón</a:t>
            </a:r>
            <a:endParaRPr lang="es-ES" noProof="0" dirty="0"/>
          </a:p>
        </p:txBody>
      </p:sp>
      <p:grpSp>
        <p:nvGrpSpPr>
          <p:cNvPr id="10" name="Grupo 9">
            <a:extLst>
              <a:ext uri="{FF2B5EF4-FFF2-40B4-BE49-F238E27FC236}">
                <a16:creationId xmlns:a16="http://schemas.microsoft.com/office/drawing/2014/main" xmlns="" id="{223A17C7-5A8B-4D9D-AC8A-2486018F3FB8}"/>
              </a:ext>
            </a:extLst>
          </p:cNvPr>
          <p:cNvGrpSpPr/>
          <p:nvPr userDrawn="1"/>
        </p:nvGrpSpPr>
        <p:grpSpPr>
          <a:xfrm>
            <a:off x="-18799" y="2319272"/>
            <a:ext cx="2884236" cy="2824836"/>
            <a:chOff x="-18799" y="2319272"/>
            <a:chExt cx="2884236" cy="2824836"/>
          </a:xfrm>
        </p:grpSpPr>
        <p:sp>
          <p:nvSpPr>
            <p:cNvPr id="3" name="Forma libre: Forma 2">
              <a:extLst>
                <a:ext uri="{FF2B5EF4-FFF2-40B4-BE49-F238E27FC236}">
                  <a16:creationId xmlns:a16="http://schemas.microsoft.com/office/drawing/2014/main" xmlns=""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pPr rtl="0"/>
              <a:endParaRPr lang="es-ES" noProof="0" dirty="0"/>
            </a:p>
          </p:txBody>
        </p:sp>
        <p:sp>
          <p:nvSpPr>
            <p:cNvPr id="4" name="Forma libre: Forma 3">
              <a:extLst>
                <a:ext uri="{FF2B5EF4-FFF2-40B4-BE49-F238E27FC236}">
                  <a16:creationId xmlns:a16="http://schemas.microsoft.com/office/drawing/2014/main" xmlns=""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pPr rtl="0"/>
              <a:endParaRPr lang="es-ES" noProof="0" dirty="0"/>
            </a:p>
          </p:txBody>
        </p:sp>
        <p:sp>
          <p:nvSpPr>
            <p:cNvPr id="5" name="Forma libre: Forma 4">
              <a:extLst>
                <a:ext uri="{FF2B5EF4-FFF2-40B4-BE49-F238E27FC236}">
                  <a16:creationId xmlns:a16="http://schemas.microsoft.com/office/drawing/2014/main" xmlns=""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pPr rtl="0"/>
              <a:endParaRPr lang="es-ES" noProof="0" dirty="0"/>
            </a:p>
          </p:txBody>
        </p:sp>
        <p:sp>
          <p:nvSpPr>
            <p:cNvPr id="9" name="Forma libre: Forma 8">
              <a:extLst>
                <a:ext uri="{FF2B5EF4-FFF2-40B4-BE49-F238E27FC236}">
                  <a16:creationId xmlns:a16="http://schemas.microsoft.com/office/drawing/2014/main" xmlns=""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pPr rtl="0"/>
              <a:endParaRPr lang="es-ES" noProof="0" dirty="0"/>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xmlns=""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rtl="0">
              <a:defRPr sz="1000">
                <a:solidFill>
                  <a:schemeClr val="tx1">
                    <a:tint val="75000"/>
                  </a:schemeClr>
                </a:solidFill>
              </a:defRPr>
            </a:lvl1pPr>
          </a:lstStyle>
          <a:p>
            <a:r>
              <a:rPr lang="es-ES" dirty="0"/>
              <a:t>DD.MM.20XX</a:t>
            </a:r>
          </a:p>
        </p:txBody>
      </p:sp>
      <p:sp>
        <p:nvSpPr>
          <p:cNvPr id="6" name="Marcador de posición de número de diapositiva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pPr rtl="0"/>
            <a:fld id="{D495E168-DA5E-4888-8D8A-92B118324C14}" type="slidenum">
              <a:rPr lang="es-ES" noProof="0" smtClean="0"/>
              <a:pPr rtl="0"/>
              <a:t>‹Nº›</a:t>
            </a:fld>
            <a:endParaRPr lang="es-ES" noProof="0" dirty="0"/>
          </a:p>
        </p:txBody>
      </p:sp>
      <p:sp>
        <p:nvSpPr>
          <p:cNvPr id="11" name="Marcador de pie de página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pPr rtl="0"/>
            <a:r>
              <a:rPr lang="es-ES" noProof="0" dirty="0"/>
              <a:t>AGREGAR UN PIE DE PÁGINA</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64C9CC-E38A-467A-8F1C-459375F5EDFF}"/>
              </a:ext>
            </a:extLst>
          </p:cNvPr>
          <p:cNvSpPr>
            <a:spLocks noGrp="1"/>
          </p:cNvSpPr>
          <p:nvPr>
            <p:ph type="title"/>
          </p:nvPr>
        </p:nvSpPr>
        <p:spPr>
          <a:xfrm>
            <a:off x="815839" y="964407"/>
            <a:ext cx="5010062" cy="1517356"/>
          </a:xfrm>
        </p:spPr>
        <p:txBody>
          <a:bodyPr rtlCol="0"/>
          <a:lstStyle/>
          <a:p>
            <a:pPr rtl="0"/>
            <a:r>
              <a:rPr lang="es-ES" sz="4000" dirty="0" smtClean="0"/>
              <a:t/>
            </a:r>
            <a:br>
              <a:rPr lang="es-ES" sz="4000" dirty="0" smtClean="0"/>
            </a:br>
            <a:r>
              <a:rPr lang="es-ES" sz="3200" dirty="0" smtClean="0"/>
              <a:t>REGULA ESPACIO PÚBLICO PARA LAS EXPRESIONES CULTURALES, ARTES VIVAS, Y PATRIMONIO</a:t>
            </a:r>
            <a:endParaRPr lang="es-ES" sz="3200" dirty="0"/>
          </a:p>
        </p:txBody>
      </p:sp>
      <p:sp>
        <p:nvSpPr>
          <p:cNvPr id="6" name="Marcador de texto 5">
            <a:extLst>
              <a:ext uri="{FF2B5EF4-FFF2-40B4-BE49-F238E27FC236}">
                <a16:creationId xmlns:a16="http://schemas.microsoft.com/office/drawing/2014/main" xmlns="" id="{CDD6760C-D868-43F4-99FB-1B78C91F8FE1}"/>
              </a:ext>
            </a:extLst>
          </p:cNvPr>
          <p:cNvSpPr>
            <a:spLocks noGrp="1"/>
          </p:cNvSpPr>
          <p:nvPr>
            <p:ph type="body" sz="quarter" idx="13"/>
          </p:nvPr>
        </p:nvSpPr>
        <p:spPr>
          <a:xfrm>
            <a:off x="905804" y="3417168"/>
            <a:ext cx="3629300" cy="949829"/>
          </a:xfrm>
        </p:spPr>
        <p:txBody>
          <a:bodyPr rtlCol="0"/>
          <a:lstStyle/>
          <a:p>
            <a:pPr rtl="0"/>
            <a:r>
              <a:rPr lang="es-ES" dirty="0" smtClean="0"/>
              <a:t>PROYECTO DE ORDENANZA</a:t>
            </a:r>
            <a:endParaRPr lang="es-ES" dirty="0"/>
          </a:p>
        </p:txBody>
      </p:sp>
      <p:sp>
        <p:nvSpPr>
          <p:cNvPr id="3" name="Marcador de texto 2">
            <a:extLst>
              <a:ext uri="{FF2B5EF4-FFF2-40B4-BE49-F238E27FC236}">
                <a16:creationId xmlns:a16="http://schemas.microsoft.com/office/drawing/2014/main" xmlns="" id="{5ECCBAE3-CEA3-4EE0-83F6-41CFC54D2B4A}"/>
              </a:ext>
            </a:extLst>
          </p:cNvPr>
          <p:cNvSpPr>
            <a:spLocks noGrp="1"/>
          </p:cNvSpPr>
          <p:nvPr>
            <p:ph type="body" sz="quarter" idx="20"/>
          </p:nvPr>
        </p:nvSpPr>
        <p:spPr>
          <a:xfrm>
            <a:off x="729109" y="5283525"/>
            <a:ext cx="5705981" cy="949829"/>
          </a:xfrm>
        </p:spPr>
        <p:txBody>
          <a:bodyPr rtlCol="0"/>
          <a:lstStyle/>
          <a:p>
            <a:pPr rtl="0"/>
            <a:r>
              <a:rPr lang="es-ES" sz="4000" dirty="0" smtClean="0"/>
              <a:t>COMISION CULTURA</a:t>
            </a:r>
            <a:endParaRPr lang="es-ES" sz="4000" dirty="0"/>
          </a:p>
        </p:txBody>
      </p:sp>
      <p:pic>
        <p:nvPicPr>
          <p:cNvPr id="12" name="Marcador de posición de imagen 11">
            <a:extLst>
              <a:ext uri="{FF2B5EF4-FFF2-40B4-BE49-F238E27FC236}">
                <a16:creationId xmlns:a16="http://schemas.microsoft.com/office/drawing/2014/main" xmlns="" id="{A93ACF4C-E9B0-426E-B719-A441974AD9CE}"/>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tretch>
            <a:fillRect/>
          </a:stretch>
        </p:blipFill>
        <p:spPr>
          <a:xfrm>
            <a:off x="5597301" y="0"/>
            <a:ext cx="6594699" cy="4666214"/>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139155-1F5E-4F48-B50E-F00D8FC535D9}"/>
              </a:ext>
            </a:extLst>
          </p:cNvPr>
          <p:cNvSpPr>
            <a:spLocks noGrp="1"/>
          </p:cNvSpPr>
          <p:nvPr>
            <p:ph type="title"/>
          </p:nvPr>
        </p:nvSpPr>
        <p:spPr>
          <a:xfrm>
            <a:off x="831850" y="819550"/>
            <a:ext cx="10515600" cy="676275"/>
          </a:xfrm>
        </p:spPr>
        <p:txBody>
          <a:bodyPr rtlCol="0"/>
          <a:lstStyle/>
          <a:p>
            <a:pPr rtl="0"/>
            <a:r>
              <a:rPr lang="es-ES" dirty="0" smtClean="0"/>
              <a:t>RUAC – PACEP TRAMITE GRATUITO</a:t>
            </a:r>
            <a:endParaRPr lang="es-ES" dirty="0"/>
          </a:p>
        </p:txBody>
      </p:sp>
      <p:sp>
        <p:nvSpPr>
          <p:cNvPr id="8" name="Marcador de texto 7">
            <a:extLst>
              <a:ext uri="{FF2B5EF4-FFF2-40B4-BE49-F238E27FC236}">
                <a16:creationId xmlns:a16="http://schemas.microsoft.com/office/drawing/2014/main" xmlns="" id="{E3AB4F18-AE38-4488-9473-A828459DA8A4}"/>
              </a:ext>
            </a:extLst>
          </p:cNvPr>
          <p:cNvSpPr>
            <a:spLocks noGrp="1"/>
          </p:cNvSpPr>
          <p:nvPr>
            <p:ph type="body" idx="18"/>
          </p:nvPr>
        </p:nvSpPr>
        <p:spPr>
          <a:xfrm>
            <a:off x="5973985" y="1899617"/>
            <a:ext cx="4365625" cy="365125"/>
          </a:xfrm>
        </p:spPr>
        <p:txBody>
          <a:bodyPr rtlCol="0">
            <a:normAutofit fontScale="92500" lnSpcReduction="20000"/>
          </a:bodyPr>
          <a:lstStyle/>
          <a:p>
            <a:pPr rtl="0"/>
            <a:r>
              <a:rPr lang="es-ES" dirty="0" smtClean="0"/>
              <a:t>LEY DE CULTURA</a:t>
            </a:r>
            <a:endParaRPr lang="es-ES" dirty="0"/>
          </a:p>
        </p:txBody>
      </p:sp>
      <p:sp>
        <p:nvSpPr>
          <p:cNvPr id="17" name="Marcador de texto 16">
            <a:extLst>
              <a:ext uri="{FF2B5EF4-FFF2-40B4-BE49-F238E27FC236}">
                <a16:creationId xmlns:a16="http://schemas.microsoft.com/office/drawing/2014/main" xmlns="" id="{663B63A5-075F-4429-8F7A-8E50D3497170}"/>
              </a:ext>
            </a:extLst>
          </p:cNvPr>
          <p:cNvSpPr>
            <a:spLocks noGrp="1"/>
          </p:cNvSpPr>
          <p:nvPr>
            <p:ph type="body" sz="quarter" idx="21"/>
          </p:nvPr>
        </p:nvSpPr>
        <p:spPr>
          <a:xfrm>
            <a:off x="5645983" y="2339891"/>
            <a:ext cx="4365625" cy="3673325"/>
          </a:xfrm>
        </p:spPr>
        <p:txBody>
          <a:bodyPr rtlCol="0">
            <a:normAutofit/>
          </a:bodyPr>
          <a:lstStyle/>
          <a:p>
            <a:r>
              <a:rPr lang="es-EC" dirty="0"/>
              <a:t> en el artículo 10 de la ley de Cultura establece que: </a:t>
            </a:r>
            <a:r>
              <a:rPr lang="es-EC" i="1" dirty="0"/>
              <a:t>“Una de las herramientas del Sistema Integral de Información Cultural será el Registro Único de Artistas y Gestores Culturales, en el que constarán los profesionales de la cultura y el arte, ya sean creadores, productores, gestores, técnicos o trabajadores que ejerzan diversos oficios en el sector, que se encuentran dentro del territorio nacional, migrantes o en situación de movilidad humana, y que deseen ser registrados; y las agrupaciones, colectivos, empresas y entidades cuya actividad principal se inscribe en el ámbito de la cultura y de las artes. Además de quienes se registren voluntariamente en el RUAC, el registro incluirá a quienes hayan hecho o hagan uso de las distintas herramientas y mecanismos de apoyo, acreditación, patrocinio, subvención o fomento ya existentes y de los que establezca esta Ley”; </a:t>
            </a:r>
            <a:endParaRPr lang="es-ES" dirty="0"/>
          </a:p>
        </p:txBody>
      </p:sp>
      <p:sp>
        <p:nvSpPr>
          <p:cNvPr id="5" name="Marcador de número de diapositiva 4">
            <a:extLst>
              <a:ext uri="{FF2B5EF4-FFF2-40B4-BE49-F238E27FC236}">
                <a16:creationId xmlns:a16="http://schemas.microsoft.com/office/drawing/2014/main" xmlns="" id="{CFEE48EC-430B-4D42-9565-527E52286C4D}"/>
              </a:ext>
            </a:extLst>
          </p:cNvPr>
          <p:cNvSpPr>
            <a:spLocks noGrp="1"/>
          </p:cNvSpPr>
          <p:nvPr>
            <p:ph type="sldNum" sz="quarter" idx="12"/>
          </p:nvPr>
        </p:nvSpPr>
        <p:spPr/>
        <p:txBody>
          <a:bodyPr rtlCol="0"/>
          <a:lstStyle/>
          <a:p>
            <a:pPr rtl="0"/>
            <a:fld id="{D495E168-DA5E-4888-8D8A-92B118324C14}" type="slidenum">
              <a:rPr lang="es-ES" smtClean="0"/>
              <a:pPr rtl="0"/>
              <a:t>10</a:t>
            </a:fld>
            <a:endParaRPr lang="es-ES"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0" y="2880360"/>
            <a:ext cx="4520973" cy="2286000"/>
          </a:xfrm>
          <a:prstGeom prst="rect">
            <a:avLst/>
          </a:prstGeom>
        </p:spPr>
      </p:pic>
    </p:spTree>
    <p:extLst>
      <p:ext uri="{BB962C8B-B14F-4D97-AF65-F5344CB8AC3E}">
        <p14:creationId xmlns:p14="http://schemas.microsoft.com/office/powerpoint/2010/main" val="395350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D495E168-DA5E-4888-8D8A-92B118324C14}" type="slidenum">
              <a:rPr lang="es-ES" noProof="0" smtClean="0"/>
              <a:t>11</a:t>
            </a:fld>
            <a:endParaRPr lang="es-ES" noProof="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38389809"/>
              </p:ext>
            </p:extLst>
          </p:nvPr>
        </p:nvGraphicFramePr>
        <p:xfrm>
          <a:off x="648872" y="183060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4"/>
          <p:cNvSpPr>
            <a:spLocks noGrp="1"/>
          </p:cNvSpPr>
          <p:nvPr>
            <p:ph type="title"/>
          </p:nvPr>
        </p:nvSpPr>
        <p:spPr/>
        <p:txBody>
          <a:bodyPr/>
          <a:lstStyle/>
          <a:p>
            <a:r>
              <a:rPr lang="es-EC" dirty="0" smtClean="0"/>
              <a:t>POLÍGONO DEL CENTRO HISTÓRICO</a:t>
            </a:r>
            <a:endParaRPr lang="es-EC" dirty="0"/>
          </a:p>
        </p:txBody>
      </p:sp>
    </p:spTree>
    <p:extLst>
      <p:ext uri="{BB962C8B-B14F-4D97-AF65-F5344CB8AC3E}">
        <p14:creationId xmlns:p14="http://schemas.microsoft.com/office/powerpoint/2010/main" val="122660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posición de imagen 18">
            <a:extLst>
              <a:ext uri="{FF2B5EF4-FFF2-40B4-BE49-F238E27FC236}">
                <a16:creationId xmlns:a16="http://schemas.microsoft.com/office/drawing/2014/main" xmlns="" id="{74ED1216-A221-4C9B-B39B-71A3E4D9E409}"/>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0" y="1"/>
            <a:ext cx="12192000" cy="5569499"/>
          </a:xfrm>
        </p:spPr>
      </p:pic>
      <p:sp>
        <p:nvSpPr>
          <p:cNvPr id="5" name="Marcador de texto 4">
            <a:extLst>
              <a:ext uri="{FF2B5EF4-FFF2-40B4-BE49-F238E27FC236}">
                <a16:creationId xmlns:a16="http://schemas.microsoft.com/office/drawing/2014/main" xmlns="" id="{53BA5B48-F9FF-45FC-A3F7-5CEF9A012980}"/>
              </a:ext>
            </a:extLst>
          </p:cNvPr>
          <p:cNvSpPr>
            <a:spLocks noGrp="1"/>
          </p:cNvSpPr>
          <p:nvPr>
            <p:ph type="body" sz="quarter" idx="16"/>
          </p:nvPr>
        </p:nvSpPr>
        <p:spPr/>
        <p:txBody>
          <a:bodyPr rtlCol="0"/>
          <a:lstStyle/>
          <a:p>
            <a:pPr rtl="0"/>
            <a:r>
              <a:rPr lang="es-ES" dirty="0" smtClean="0"/>
              <a:t>LOS PARQUES, PLAZAS SON PARTE DEL ENCUENTRO Y REINVINDICACIÓN DE LOS DERECHOS CULTURALES</a:t>
            </a:r>
            <a:endParaRPr lang="es-ES" dirty="0"/>
          </a:p>
        </p:txBody>
      </p:sp>
      <p:sp>
        <p:nvSpPr>
          <p:cNvPr id="4" name="Marcador de número de diapositiva 3">
            <a:extLst>
              <a:ext uri="{FF2B5EF4-FFF2-40B4-BE49-F238E27FC236}">
                <a16:creationId xmlns:a16="http://schemas.microsoft.com/office/drawing/2014/main" xmlns="" id="{CDDE29B3-D5FF-478A-848A-934E75A49FD3}"/>
              </a:ext>
            </a:extLst>
          </p:cNvPr>
          <p:cNvSpPr>
            <a:spLocks noGrp="1"/>
          </p:cNvSpPr>
          <p:nvPr>
            <p:ph type="sldNum" sz="quarter" idx="12"/>
          </p:nvPr>
        </p:nvSpPr>
        <p:spPr/>
        <p:txBody>
          <a:bodyPr rtlCol="0"/>
          <a:lstStyle/>
          <a:p>
            <a:pPr rtl="0"/>
            <a:fld id="{D495E168-DA5E-4888-8D8A-92B118324C14}" type="slidenum">
              <a:rPr lang="es-ES" smtClean="0"/>
              <a:pPr rtl="0"/>
              <a:t>12</a:t>
            </a:fld>
            <a:endParaRPr lang="es-ES" dirty="0"/>
          </a:p>
        </p:txBody>
      </p:sp>
    </p:spTree>
    <p:extLst>
      <p:ext uri="{BB962C8B-B14F-4D97-AF65-F5344CB8AC3E}">
        <p14:creationId xmlns:p14="http://schemas.microsoft.com/office/powerpoint/2010/main" val="193536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EBC1A8D-E693-4704-8E11-5AAB4B40BAEF}"/>
              </a:ext>
            </a:extLst>
          </p:cNvPr>
          <p:cNvSpPr>
            <a:spLocks noGrp="1"/>
          </p:cNvSpPr>
          <p:nvPr>
            <p:ph type="ctrTitle"/>
          </p:nvPr>
        </p:nvSpPr>
        <p:spPr>
          <a:xfrm>
            <a:off x="781987" y="831672"/>
            <a:ext cx="9144000" cy="655621"/>
          </a:xfrm>
        </p:spPr>
        <p:txBody>
          <a:bodyPr rtlCol="0"/>
          <a:lstStyle/>
          <a:p>
            <a:pPr rtl="0"/>
            <a:r>
              <a:rPr lang="es-ES" dirty="0" smtClean="0"/>
              <a:t>LA FRASE</a:t>
            </a:r>
            <a:endParaRPr lang="es-ES" dirty="0"/>
          </a:p>
        </p:txBody>
      </p:sp>
      <p:sp>
        <p:nvSpPr>
          <p:cNvPr id="5" name="Subtítulo 4">
            <a:extLst>
              <a:ext uri="{FF2B5EF4-FFF2-40B4-BE49-F238E27FC236}">
                <a16:creationId xmlns:a16="http://schemas.microsoft.com/office/drawing/2014/main" xmlns="" id="{18F92ECC-81D7-46DF-AF27-3388655CE442}"/>
              </a:ext>
            </a:extLst>
          </p:cNvPr>
          <p:cNvSpPr>
            <a:spLocks noGrp="1"/>
          </p:cNvSpPr>
          <p:nvPr>
            <p:ph type="subTitle" idx="1"/>
          </p:nvPr>
        </p:nvSpPr>
        <p:spPr>
          <a:xfrm>
            <a:off x="4203626" y="4816388"/>
            <a:ext cx="6843278" cy="496223"/>
          </a:xfrm>
        </p:spPr>
        <p:txBody>
          <a:bodyPr rtlCol="0">
            <a:noAutofit/>
          </a:bodyPr>
          <a:lstStyle/>
          <a:p>
            <a:r>
              <a:rPr lang="es-EC" sz="2400" b="0" dirty="0" smtClean="0">
                <a:solidFill>
                  <a:schemeClr val="bg1"/>
                </a:solidFill>
              </a:rPr>
              <a:t>ANTONY GORMLEY</a:t>
            </a:r>
            <a:endParaRPr lang="es-ES" sz="2400" dirty="0">
              <a:solidFill>
                <a:schemeClr val="bg1"/>
              </a:solidFill>
            </a:endParaRPr>
          </a:p>
        </p:txBody>
      </p:sp>
      <p:pic>
        <p:nvPicPr>
          <p:cNvPr id="10" name="Marcador de posición de imagen 9">
            <a:extLst>
              <a:ext uri="{FF2B5EF4-FFF2-40B4-BE49-F238E27FC236}">
                <a16:creationId xmlns:a16="http://schemas.microsoft.com/office/drawing/2014/main" xmlns="" id="{262D17B0-1557-47A2-A8D6-91730FF9DB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806690" y="2125162"/>
            <a:ext cx="4385311" cy="2549580"/>
          </a:xfrm>
        </p:spPr>
      </p:pic>
      <p:sp>
        <p:nvSpPr>
          <p:cNvPr id="12" name="Marcador de número de diapositiva 11">
            <a:extLst>
              <a:ext uri="{FF2B5EF4-FFF2-40B4-BE49-F238E27FC236}">
                <a16:creationId xmlns:a16="http://schemas.microsoft.com/office/drawing/2014/main" xmlns="" id="{B5E4C005-CB50-4CBB-83F0-3393A7AC6211}"/>
              </a:ext>
            </a:extLst>
          </p:cNvPr>
          <p:cNvSpPr>
            <a:spLocks noGrp="1"/>
          </p:cNvSpPr>
          <p:nvPr>
            <p:ph type="sldNum" sz="quarter" idx="12"/>
          </p:nvPr>
        </p:nvSpPr>
        <p:spPr/>
        <p:txBody>
          <a:bodyPr rtlCol="0"/>
          <a:lstStyle/>
          <a:p>
            <a:pPr rtl="0"/>
            <a:fld id="{D495E168-DA5E-4888-8D8A-92B118324C14}" type="slidenum">
              <a:rPr lang="es-ES" smtClean="0"/>
              <a:pPr/>
              <a:t>2</a:t>
            </a:fld>
            <a:endParaRPr lang="es-ES" dirty="0"/>
          </a:p>
        </p:txBody>
      </p:sp>
      <p:sp>
        <p:nvSpPr>
          <p:cNvPr id="7" name="Subtítulo 4">
            <a:extLst>
              <a:ext uri="{FF2B5EF4-FFF2-40B4-BE49-F238E27FC236}">
                <a16:creationId xmlns:a16="http://schemas.microsoft.com/office/drawing/2014/main" xmlns="" id="{18F92ECC-81D7-46DF-AF27-3388655CE442}"/>
              </a:ext>
            </a:extLst>
          </p:cNvPr>
          <p:cNvSpPr txBox="1">
            <a:spLocks/>
          </p:cNvSpPr>
          <p:nvPr/>
        </p:nvSpPr>
        <p:spPr>
          <a:xfrm>
            <a:off x="781987" y="2125162"/>
            <a:ext cx="6843278" cy="496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400" b="0" dirty="0" smtClean="0"/>
              <a:t>“</a:t>
            </a:r>
            <a:r>
              <a:rPr lang="es-EC" sz="2400" b="0" dirty="0" smtClean="0"/>
              <a:t>Creo en la ciudad como entorno natural del ser humano, pero hay que humanizarlo. Es arte que redefinir el espacio público en el siglo 21. Podemos hacer de nuestras ciudades lugares diversos, inspirados poniendo el arte, la danza y el rendimiento en todas sus formas en la matriz de la vida callejera.</a:t>
            </a:r>
            <a:r>
              <a:rPr lang="es-EC" sz="4000" b="0" dirty="0" smtClean="0"/>
              <a:t>”</a:t>
            </a:r>
            <a:endParaRPr lang="es-ES" sz="4000" dirty="0"/>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D495E168-DA5E-4888-8D8A-92B118324C14}" type="slidenum">
              <a:rPr lang="es-ES" noProof="0" smtClean="0"/>
              <a:t>3</a:t>
            </a:fld>
            <a:endParaRPr lang="es-ES" noProof="0" dirty="0"/>
          </a:p>
        </p:txBody>
      </p:sp>
      <p:sp>
        <p:nvSpPr>
          <p:cNvPr id="4" name="Título 3"/>
          <p:cNvSpPr>
            <a:spLocks noGrp="1"/>
          </p:cNvSpPr>
          <p:nvPr>
            <p:ph type="title"/>
          </p:nvPr>
        </p:nvSpPr>
        <p:spPr/>
        <p:txBody>
          <a:bodyPr/>
          <a:lstStyle/>
          <a:p>
            <a:r>
              <a:rPr lang="es-EC" dirty="0" smtClean="0"/>
              <a:t>QUÉ DICE LA NORMATIVA</a:t>
            </a:r>
            <a:endParaRPr lang="es-EC" dirty="0"/>
          </a:p>
        </p:txBody>
      </p:sp>
      <p:sp>
        <p:nvSpPr>
          <p:cNvPr id="6" name="Marcador de contenido 5"/>
          <p:cNvSpPr>
            <a:spLocks noGrp="1"/>
          </p:cNvSpPr>
          <p:nvPr>
            <p:ph sz="half" idx="2"/>
          </p:nvPr>
        </p:nvSpPr>
        <p:spPr>
          <a:xfrm>
            <a:off x="838201" y="2437741"/>
            <a:ext cx="3505200" cy="3387547"/>
          </a:xfrm>
        </p:spPr>
        <p:txBody>
          <a:bodyPr>
            <a:normAutofit fontScale="92500"/>
          </a:bodyPr>
          <a:lstStyle/>
          <a:p>
            <a:r>
              <a:rPr lang="es-EC" dirty="0"/>
              <a:t>El artículo 1 de la Declaración Universal de la UNESCO sobre la Diversidad Cultural expresa que:</a:t>
            </a:r>
            <a:r>
              <a:rPr lang="es-EC" i="1" dirty="0"/>
              <a:t> “La cultura adquiere formas diversas a través del tiempo y del espacio. Esta diversidad se manifiesta en la originalidad y pluralidad de identidades que caracterizan a los grupos y sociedades que componen la humanidad. Fuente de intercambios de innovación y creatividad, la diversidad cultural es tan necesaria para el género humano como la diversidad biológica para los organismos vivos”;</a:t>
            </a:r>
            <a:endParaRPr lang="es-EC" dirty="0"/>
          </a:p>
        </p:txBody>
      </p:sp>
      <p:sp>
        <p:nvSpPr>
          <p:cNvPr id="8" name="Marcador de contenido 7"/>
          <p:cNvSpPr>
            <a:spLocks noGrp="1"/>
          </p:cNvSpPr>
          <p:nvPr>
            <p:ph sz="quarter" idx="4"/>
          </p:nvPr>
        </p:nvSpPr>
        <p:spPr>
          <a:xfrm>
            <a:off x="4343401" y="2443853"/>
            <a:ext cx="3335792" cy="3387547"/>
          </a:xfrm>
        </p:spPr>
        <p:txBody>
          <a:bodyPr>
            <a:normAutofit fontScale="92500" lnSpcReduction="10000"/>
          </a:bodyPr>
          <a:lstStyle/>
          <a:p>
            <a:r>
              <a:rPr lang="es-EC" dirty="0"/>
              <a:t>artículo 84 del Código Orgánico de Organización Territorial, Autonomía y Descentralización, señala: “</a:t>
            </a:r>
            <a:r>
              <a:rPr lang="es-EC" i="1" dirty="0"/>
              <a:t>Art. 84.- Funciones. - Son funciones del gobierno del distrito autónomo metropolitano: (…)</a:t>
            </a:r>
            <a:endParaRPr lang="es-EC" dirty="0"/>
          </a:p>
          <a:p>
            <a:r>
              <a:rPr lang="es-EC" i="1" dirty="0"/>
              <a:t>p) Promover y patrocinar las culturas, las artes, actividades deportivas y recreativas en beneficio de la colectividad del distrito metropolitano; (…)</a:t>
            </a:r>
            <a:endParaRPr lang="es-EC" dirty="0"/>
          </a:p>
          <a:p>
            <a:r>
              <a:rPr lang="es-EC" i="1" dirty="0"/>
              <a:t>y) Dictar políticas que contribuyan al desarrollo de las culturas de su circunscripción territorial, de acuerdo con las leyes sobre la materia;(…).”</a:t>
            </a:r>
            <a:endParaRPr lang="es-EC" dirty="0"/>
          </a:p>
          <a:p>
            <a:endParaRPr lang="es-EC" dirty="0"/>
          </a:p>
        </p:txBody>
      </p:sp>
      <p:sp>
        <p:nvSpPr>
          <p:cNvPr id="10" name="Marcador de contenido 7"/>
          <p:cNvSpPr txBox="1">
            <a:spLocks/>
          </p:cNvSpPr>
          <p:nvPr/>
        </p:nvSpPr>
        <p:spPr>
          <a:xfrm>
            <a:off x="7927533" y="2429272"/>
            <a:ext cx="3335792" cy="33875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a:t>en el artículo 5.- Literal j de la ley de Cultura establece que: </a:t>
            </a:r>
            <a:r>
              <a:rPr lang="es-EC" i="1" dirty="0"/>
              <a:t>“Derechos culturales de las personas extranjeras. En el territorio ecuatoriano se garantiza a las personas extranjeras los mismos derechos y deberes que los ciudadanos ecuatorianos para la creación, acceso y disfrute de bienes y servicios culturales y patrimoniales. Se reconocen todas las manifestaciones culturales, siempre que sean compatibles con los derechos humanos, derechos de la naturaleza, derechos colectivos y las disposiciones constitucionales.”</a:t>
            </a:r>
            <a:endParaRPr lang="es-EC" dirty="0"/>
          </a:p>
        </p:txBody>
      </p:sp>
      <p:sp>
        <p:nvSpPr>
          <p:cNvPr id="11" name="Marcador de texto 2">
            <a:extLst>
              <a:ext uri="{FF2B5EF4-FFF2-40B4-BE49-F238E27FC236}">
                <a16:creationId xmlns:a16="http://schemas.microsoft.com/office/drawing/2014/main" xmlns="" id="{C9DF92D8-1371-40FE-AB90-C65DFF928F5D}"/>
              </a:ext>
            </a:extLst>
          </p:cNvPr>
          <p:cNvSpPr>
            <a:spLocks noGrp="1"/>
          </p:cNvSpPr>
          <p:nvPr>
            <p:ph type="body" idx="1"/>
          </p:nvPr>
        </p:nvSpPr>
        <p:spPr>
          <a:xfrm>
            <a:off x="838200" y="1979653"/>
            <a:ext cx="4365625" cy="365125"/>
          </a:xfrm>
        </p:spPr>
        <p:txBody>
          <a:bodyPr rtlCol="0">
            <a:normAutofit/>
          </a:bodyPr>
          <a:lstStyle/>
          <a:p>
            <a:pPr rtl="0"/>
            <a:r>
              <a:rPr lang="es-ES" dirty="0" smtClean="0"/>
              <a:t>UNESCO</a:t>
            </a:r>
            <a:endParaRPr lang="es-ES" dirty="0"/>
          </a:p>
        </p:txBody>
      </p:sp>
      <p:sp>
        <p:nvSpPr>
          <p:cNvPr id="12" name="Marcador de texto 2">
            <a:extLst>
              <a:ext uri="{FF2B5EF4-FFF2-40B4-BE49-F238E27FC236}">
                <a16:creationId xmlns:a16="http://schemas.microsoft.com/office/drawing/2014/main" xmlns="" id="{C9DF92D8-1371-40FE-AB90-C65DFF928F5D}"/>
              </a:ext>
            </a:extLst>
          </p:cNvPr>
          <p:cNvSpPr>
            <a:spLocks noGrp="1"/>
          </p:cNvSpPr>
          <p:nvPr>
            <p:ph type="body" idx="1"/>
          </p:nvPr>
        </p:nvSpPr>
        <p:spPr>
          <a:xfrm>
            <a:off x="4411817" y="2014609"/>
            <a:ext cx="4365625" cy="365125"/>
          </a:xfrm>
        </p:spPr>
        <p:txBody>
          <a:bodyPr rtlCol="0">
            <a:normAutofit/>
          </a:bodyPr>
          <a:lstStyle/>
          <a:p>
            <a:pPr rtl="0"/>
            <a:r>
              <a:rPr lang="es-ES" dirty="0" smtClean="0"/>
              <a:t>COOTAD</a:t>
            </a:r>
            <a:endParaRPr lang="es-ES" dirty="0"/>
          </a:p>
        </p:txBody>
      </p:sp>
      <p:sp>
        <p:nvSpPr>
          <p:cNvPr id="13" name="Marcador de texto 2">
            <a:extLst>
              <a:ext uri="{FF2B5EF4-FFF2-40B4-BE49-F238E27FC236}">
                <a16:creationId xmlns:a16="http://schemas.microsoft.com/office/drawing/2014/main" xmlns="" id="{C9DF92D8-1371-40FE-AB90-C65DFF928F5D}"/>
              </a:ext>
            </a:extLst>
          </p:cNvPr>
          <p:cNvSpPr>
            <a:spLocks noGrp="1"/>
          </p:cNvSpPr>
          <p:nvPr>
            <p:ph type="body" idx="1"/>
          </p:nvPr>
        </p:nvSpPr>
        <p:spPr>
          <a:xfrm>
            <a:off x="8214360" y="2015888"/>
            <a:ext cx="4365625" cy="365125"/>
          </a:xfrm>
        </p:spPr>
        <p:txBody>
          <a:bodyPr rtlCol="0">
            <a:normAutofit/>
          </a:bodyPr>
          <a:lstStyle/>
          <a:p>
            <a:pPr rtl="0"/>
            <a:r>
              <a:rPr lang="es-ES" dirty="0" smtClean="0"/>
              <a:t>LEY DE CULTURA</a:t>
            </a:r>
            <a:endParaRPr lang="es-ES" dirty="0"/>
          </a:p>
        </p:txBody>
      </p:sp>
    </p:spTree>
    <p:extLst>
      <p:ext uri="{BB962C8B-B14F-4D97-AF65-F5344CB8AC3E}">
        <p14:creationId xmlns:p14="http://schemas.microsoft.com/office/powerpoint/2010/main" val="177113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xmlns="" id="{60E4B91E-CC99-49A7-B26A-644201DA68F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442501" y="0"/>
            <a:ext cx="3894833" cy="5726430"/>
          </a:xfrm>
        </p:spPr>
      </p:pic>
      <p:sp>
        <p:nvSpPr>
          <p:cNvPr id="2" name="Título 1">
            <a:extLst>
              <a:ext uri="{FF2B5EF4-FFF2-40B4-BE49-F238E27FC236}">
                <a16:creationId xmlns:a16="http://schemas.microsoft.com/office/drawing/2014/main" xmlns="" id="{1E38EE8B-1608-4FFC-96B5-595AB97B845A}"/>
              </a:ext>
            </a:extLst>
          </p:cNvPr>
          <p:cNvSpPr>
            <a:spLocks noGrp="1"/>
          </p:cNvSpPr>
          <p:nvPr>
            <p:ph type="title"/>
          </p:nvPr>
        </p:nvSpPr>
        <p:spPr>
          <a:xfrm>
            <a:off x="6910023" y="952604"/>
            <a:ext cx="4503295" cy="782638"/>
          </a:xfrm>
        </p:spPr>
        <p:txBody>
          <a:bodyPr rtlCol="0">
            <a:normAutofit/>
          </a:bodyPr>
          <a:lstStyle/>
          <a:p>
            <a:pPr rtl="0"/>
            <a:r>
              <a:rPr lang="es-ES" sz="3500" dirty="0" smtClean="0"/>
              <a:t>EL PROBLEMA</a:t>
            </a:r>
            <a:endParaRPr lang="es-ES" sz="3500" dirty="0"/>
          </a:p>
        </p:txBody>
      </p:sp>
      <p:sp>
        <p:nvSpPr>
          <p:cNvPr id="3" name="Marcador de texto 2">
            <a:extLst>
              <a:ext uri="{FF2B5EF4-FFF2-40B4-BE49-F238E27FC236}">
                <a16:creationId xmlns:a16="http://schemas.microsoft.com/office/drawing/2014/main" xmlns="" id="{C11093FF-1360-4523-8547-5192EDA8BBF9}"/>
              </a:ext>
            </a:extLst>
          </p:cNvPr>
          <p:cNvSpPr>
            <a:spLocks noGrp="1"/>
          </p:cNvSpPr>
          <p:nvPr>
            <p:ph type="body" sz="quarter" idx="13"/>
          </p:nvPr>
        </p:nvSpPr>
        <p:spPr>
          <a:xfrm>
            <a:off x="6910023" y="2439095"/>
            <a:ext cx="4920027" cy="1970018"/>
          </a:xfrm>
        </p:spPr>
        <p:txBody>
          <a:bodyPr rtlCol="0">
            <a:noAutofit/>
          </a:bodyPr>
          <a:lstStyle/>
          <a:p>
            <a:pPr rtl="0"/>
            <a:r>
              <a:rPr lang="es-ES" sz="2400" dirty="0" smtClean="0"/>
              <a:t>LOS TRABAJADORES DEL ARTE, LA CULTURA Y PATRIMONIO SON CONSIDERADOS COMERCIANTES AUTÓNOMOS Y POR TAL MOTIVO PARA EJERCER SU TRABAJO EN ESPACIO PÚBLICO SE LES HA EXTENDIDO PUCAS.</a:t>
            </a:r>
            <a:endParaRPr lang="es-ES" sz="2400" dirty="0"/>
          </a:p>
        </p:txBody>
      </p:sp>
      <p:sp>
        <p:nvSpPr>
          <p:cNvPr id="7" name="Marcador de número de diapositiva 6">
            <a:extLst>
              <a:ext uri="{FF2B5EF4-FFF2-40B4-BE49-F238E27FC236}">
                <a16:creationId xmlns:a16="http://schemas.microsoft.com/office/drawing/2014/main" xmlns="" id="{2E6A3C64-206A-47DC-8E31-F719E356D26D}"/>
              </a:ext>
            </a:extLst>
          </p:cNvPr>
          <p:cNvSpPr>
            <a:spLocks noGrp="1"/>
          </p:cNvSpPr>
          <p:nvPr>
            <p:ph type="sldNum" sz="quarter" idx="12"/>
          </p:nvPr>
        </p:nvSpPr>
        <p:spPr/>
        <p:txBody>
          <a:bodyPr rtlCol="0"/>
          <a:lstStyle/>
          <a:p>
            <a:pPr rtl="0"/>
            <a:fld id="{D495E168-DA5E-4888-8D8A-92B118324C14}" type="slidenum">
              <a:rPr lang="es-ES" smtClean="0"/>
              <a:pPr rtl="0"/>
              <a:t>4</a:t>
            </a:fld>
            <a:endParaRPr lang="es-ES" dirty="0"/>
          </a:p>
        </p:txBody>
      </p:sp>
    </p:spTree>
    <p:extLst>
      <p:ext uri="{BB962C8B-B14F-4D97-AF65-F5344CB8AC3E}">
        <p14:creationId xmlns:p14="http://schemas.microsoft.com/office/powerpoint/2010/main" val="306689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F79B87-4AA7-436A-A28E-213168C1C67B}"/>
              </a:ext>
            </a:extLst>
          </p:cNvPr>
          <p:cNvSpPr>
            <a:spLocks noGrp="1"/>
          </p:cNvSpPr>
          <p:nvPr>
            <p:ph type="title"/>
          </p:nvPr>
        </p:nvSpPr>
        <p:spPr>
          <a:xfrm>
            <a:off x="815853" y="1270400"/>
            <a:ext cx="4503295" cy="782638"/>
          </a:xfrm>
        </p:spPr>
        <p:txBody>
          <a:bodyPr rtlCol="0">
            <a:normAutofit/>
          </a:bodyPr>
          <a:lstStyle/>
          <a:p>
            <a:pPr rtl="0"/>
            <a:r>
              <a:rPr lang="es-ES" sz="3500" dirty="0" smtClean="0"/>
              <a:t>OBJETIVO</a:t>
            </a:r>
            <a:endParaRPr lang="es-ES" sz="3500" dirty="0"/>
          </a:p>
        </p:txBody>
      </p:sp>
      <p:sp>
        <p:nvSpPr>
          <p:cNvPr id="24" name="Marcador de texto 23">
            <a:extLst>
              <a:ext uri="{FF2B5EF4-FFF2-40B4-BE49-F238E27FC236}">
                <a16:creationId xmlns:a16="http://schemas.microsoft.com/office/drawing/2014/main" xmlns="" id="{DA95CB00-346A-4BCB-AB0E-28FBDAD2E1ED}"/>
              </a:ext>
            </a:extLst>
          </p:cNvPr>
          <p:cNvSpPr>
            <a:spLocks noGrp="1"/>
          </p:cNvSpPr>
          <p:nvPr>
            <p:ph type="body" sz="quarter" idx="16"/>
          </p:nvPr>
        </p:nvSpPr>
        <p:spPr/>
        <p:txBody>
          <a:bodyPr rtlCol="0"/>
          <a:lstStyle/>
          <a:p>
            <a:pPr rtl="0"/>
            <a:r>
              <a:rPr lang="es-ES" dirty="0" smtClean="0"/>
              <a:t>REGULAR EL USO DEL ESPACIO PÚBLICO PARA LAS EXPRESIONES CULTURALES, ARTES VIVAS Y PATRIMONIO</a:t>
            </a:r>
          </a:p>
          <a:p>
            <a:pPr rtl="0"/>
            <a:r>
              <a:rPr lang="es-ES" dirty="0" smtClean="0"/>
              <a:t>A TRAVÉS DE UNA PROGRAMACIÓN COORDINADA ENTRE :</a:t>
            </a:r>
          </a:p>
          <a:p>
            <a:pPr marL="285750" indent="-285750" rtl="0">
              <a:buFont typeface="Arial" panose="020B0604020202020204" pitchFamily="34" charset="0"/>
              <a:buChar char="•"/>
            </a:pPr>
            <a:r>
              <a:rPr lang="es-ES" smtClean="0"/>
              <a:t>SECRETARIA </a:t>
            </a:r>
            <a:r>
              <a:rPr lang="es-ES" smtClean="0"/>
              <a:t>GENERAL </a:t>
            </a:r>
            <a:r>
              <a:rPr lang="es-ES" smtClean="0"/>
              <a:t>DE </a:t>
            </a:r>
            <a:r>
              <a:rPr lang="es-ES" dirty="0" smtClean="0"/>
              <a:t>COORDINACIÓN TERRITORIAL Y PARTICIPACIÓN CIUDADANA</a:t>
            </a:r>
          </a:p>
          <a:p>
            <a:pPr marL="285750" indent="-285750" rtl="0">
              <a:buFont typeface="Arial" panose="020B0604020202020204" pitchFamily="34" charset="0"/>
              <a:buChar char="•"/>
            </a:pPr>
            <a:r>
              <a:rPr lang="es-ES" dirty="0" smtClean="0"/>
              <a:t>SECRETARIA DE CULTURA</a:t>
            </a:r>
          </a:p>
          <a:p>
            <a:pPr marL="285750" indent="-285750" rtl="0">
              <a:buFont typeface="Arial" panose="020B0604020202020204" pitchFamily="34" charset="0"/>
              <a:buChar char="•"/>
            </a:pPr>
            <a:r>
              <a:rPr lang="es-ES" dirty="0" smtClean="0"/>
              <a:t>EPMMOP </a:t>
            </a:r>
            <a:endParaRPr lang="es-ES" dirty="0"/>
          </a:p>
        </p:txBody>
      </p:sp>
      <p:pic>
        <p:nvPicPr>
          <p:cNvPr id="14" name="Marcador de posición de imagen 13">
            <a:extLst>
              <a:ext uri="{FF2B5EF4-FFF2-40B4-BE49-F238E27FC236}">
                <a16:creationId xmlns:a16="http://schemas.microsoft.com/office/drawing/2014/main" xmlns="" id="{6D2A2984-909C-46E6-BA11-B06EBD98F0D9}"/>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829300" y="1405889"/>
            <a:ext cx="6362700" cy="3551743"/>
          </a:xfrm>
        </p:spPr>
      </p:pic>
      <p:sp>
        <p:nvSpPr>
          <p:cNvPr id="4" name="Marcador de número de diapositiva 3">
            <a:extLst>
              <a:ext uri="{FF2B5EF4-FFF2-40B4-BE49-F238E27FC236}">
                <a16:creationId xmlns:a16="http://schemas.microsoft.com/office/drawing/2014/main" xmlns="" id="{9DFFC05B-6738-42DC-8BE6-C9279D17A4F6}"/>
              </a:ext>
            </a:extLst>
          </p:cNvPr>
          <p:cNvSpPr>
            <a:spLocks noGrp="1"/>
          </p:cNvSpPr>
          <p:nvPr>
            <p:ph type="sldNum" sz="quarter" idx="12"/>
          </p:nvPr>
        </p:nvSpPr>
        <p:spPr/>
        <p:txBody>
          <a:bodyPr rtlCol="0"/>
          <a:lstStyle/>
          <a:p>
            <a:pPr rtl="0"/>
            <a:fld id="{D495E168-DA5E-4888-8D8A-92B118324C14}" type="slidenum">
              <a:rPr lang="es-ES" smtClean="0"/>
              <a:pPr rtl="0"/>
              <a:t>5</a:t>
            </a:fld>
            <a:endParaRPr lang="es-ES" dirty="0"/>
          </a:p>
        </p:txBody>
      </p:sp>
    </p:spTree>
    <p:extLst>
      <p:ext uri="{BB962C8B-B14F-4D97-AF65-F5344CB8AC3E}">
        <p14:creationId xmlns:p14="http://schemas.microsoft.com/office/powerpoint/2010/main" val="202353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QUÉ ES EL ESPACIO PÚBLICO</a:t>
            </a:r>
            <a:endParaRPr lang="es-EC" dirty="0"/>
          </a:p>
        </p:txBody>
      </p:sp>
      <p:sp>
        <p:nvSpPr>
          <p:cNvPr id="3" name="Marcador de texto 2"/>
          <p:cNvSpPr>
            <a:spLocks noGrp="1"/>
          </p:cNvSpPr>
          <p:nvPr>
            <p:ph type="body" idx="1"/>
          </p:nvPr>
        </p:nvSpPr>
        <p:spPr/>
        <p:txBody>
          <a:bodyPr>
            <a:normAutofit fontScale="92500" lnSpcReduction="20000"/>
          </a:bodyPr>
          <a:lstStyle/>
          <a:p>
            <a:r>
              <a:rPr lang="es-EC" dirty="0" smtClean="0"/>
              <a:t>ESPACIO PUBLICO</a:t>
            </a:r>
            <a:endParaRPr lang="es-EC" dirty="0"/>
          </a:p>
        </p:txBody>
      </p:sp>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t>6</a:t>
            </a:fld>
            <a:endParaRPr lang="es-ES" noProof="0" dirty="0"/>
          </a:p>
        </p:txBody>
      </p:sp>
      <p:sp>
        <p:nvSpPr>
          <p:cNvPr id="6" name="Marcador de texto 5"/>
          <p:cNvSpPr>
            <a:spLocks noGrp="1"/>
          </p:cNvSpPr>
          <p:nvPr>
            <p:ph type="body" sz="quarter" idx="16"/>
          </p:nvPr>
        </p:nvSpPr>
        <p:spPr/>
        <p:txBody>
          <a:bodyPr/>
          <a:lstStyle/>
          <a:p>
            <a:r>
              <a:rPr lang="es-EC" dirty="0" smtClean="0"/>
              <a:t>MIRADA URBANISTICA VS. MIRADA SOCIAL </a:t>
            </a:r>
            <a:endParaRPr lang="es-EC" dirty="0"/>
          </a:p>
        </p:txBody>
      </p:sp>
      <p:sp>
        <p:nvSpPr>
          <p:cNvPr id="7" name="Marcador de texto 6"/>
          <p:cNvSpPr>
            <a:spLocks noGrp="1"/>
          </p:cNvSpPr>
          <p:nvPr>
            <p:ph type="body" idx="18"/>
          </p:nvPr>
        </p:nvSpPr>
        <p:spPr/>
        <p:txBody>
          <a:bodyPr>
            <a:normAutofit fontScale="77500" lnSpcReduction="20000"/>
          </a:bodyPr>
          <a:lstStyle/>
          <a:p>
            <a:r>
              <a:rPr lang="es-EC" dirty="0" smtClean="0"/>
              <a:t>ESPACIO PÚBLICO PROGRAMADO</a:t>
            </a:r>
            <a:endParaRPr lang="es-EC" dirty="0"/>
          </a:p>
        </p:txBody>
      </p:sp>
      <p:sp>
        <p:nvSpPr>
          <p:cNvPr id="8" name="Marcador de texto 7"/>
          <p:cNvSpPr>
            <a:spLocks noGrp="1"/>
          </p:cNvSpPr>
          <p:nvPr>
            <p:ph type="body" sz="quarter" idx="20"/>
          </p:nvPr>
        </p:nvSpPr>
        <p:spPr/>
        <p:txBody>
          <a:bodyPr/>
          <a:lstStyle/>
          <a:p>
            <a:pPr marL="0" indent="0">
              <a:buNone/>
            </a:pPr>
            <a:r>
              <a:rPr lang="es-EC" dirty="0" smtClean="0"/>
              <a:t>ART. 3559 El espacio público constituye el espacio físico aéreo, en superficie o subsuelo, que constituye el escenario de la interacción social cotidiana y en cuyo contexto los ciudadanos ejercen su derecho a la ciudad. Incorporará elementos urbanísticos, arquitectónicos, paisajísticos y naturales, y permitirá la relación é integración de las áreas y equipamientos del distrito metropolitano </a:t>
            </a:r>
            <a:endParaRPr lang="es-EC" dirty="0"/>
          </a:p>
        </p:txBody>
      </p:sp>
      <p:sp>
        <p:nvSpPr>
          <p:cNvPr id="9" name="Marcador de texto 8"/>
          <p:cNvSpPr>
            <a:spLocks noGrp="1"/>
          </p:cNvSpPr>
          <p:nvPr>
            <p:ph type="body" sz="quarter" idx="21"/>
          </p:nvPr>
        </p:nvSpPr>
        <p:spPr/>
        <p:txBody>
          <a:bodyPr>
            <a:normAutofit lnSpcReduction="10000"/>
          </a:bodyPr>
          <a:lstStyle/>
          <a:p>
            <a:r>
              <a:rPr lang="es-EC" dirty="0" smtClean="0"/>
              <a:t>Es el espacio público que será usado para ser programado por los expresiones culturales, artes vivas y patrimonio en el distrito metropolitano. </a:t>
            </a:r>
          </a:p>
          <a:p>
            <a:r>
              <a:rPr lang="es-EC" dirty="0" smtClean="0"/>
              <a:t>Esta programación permite desde lo social el disfrute del espacio público, acceso de la cultura a la ciudadanía. </a:t>
            </a:r>
          </a:p>
          <a:p>
            <a:r>
              <a:rPr lang="es-EC" dirty="0" smtClean="0"/>
              <a:t>Facilidades a los artistas mal llamados callejeros una regulación que permita una organización digna en las diferentes, plazas, parques, espacios públicos que cuenten con las garantías para la ejecución de los  procesos artísticos. </a:t>
            </a:r>
            <a:endParaRPr lang="es-EC" dirty="0"/>
          </a:p>
        </p:txBody>
      </p:sp>
    </p:spTree>
    <p:extLst>
      <p:ext uri="{BB962C8B-B14F-4D97-AF65-F5344CB8AC3E}">
        <p14:creationId xmlns:p14="http://schemas.microsoft.com/office/powerpoint/2010/main" val="5861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COMPETENCIA </a:t>
            </a:r>
            <a:br>
              <a:rPr lang="es-EC" dirty="0" smtClean="0"/>
            </a:br>
            <a:r>
              <a:rPr lang="es-EC" dirty="0" smtClean="0"/>
              <a:t>GESTIÓN ESPACIO PUBLICO</a:t>
            </a:r>
            <a:endParaRPr lang="es-EC" dirty="0"/>
          </a:p>
        </p:txBody>
      </p:sp>
      <p:sp>
        <p:nvSpPr>
          <p:cNvPr id="3" name="Marcador de texto 2"/>
          <p:cNvSpPr>
            <a:spLocks noGrp="1"/>
          </p:cNvSpPr>
          <p:nvPr>
            <p:ph type="body" idx="1"/>
          </p:nvPr>
        </p:nvSpPr>
        <p:spPr>
          <a:xfrm>
            <a:off x="811310" y="2700446"/>
            <a:ext cx="4365625" cy="365125"/>
          </a:xfrm>
        </p:spPr>
        <p:txBody>
          <a:bodyPr>
            <a:normAutofit fontScale="92500" lnSpcReduction="20000"/>
          </a:bodyPr>
          <a:lstStyle/>
          <a:p>
            <a:r>
              <a:rPr lang="es-EC" dirty="0" smtClean="0"/>
              <a:t>GESTION</a:t>
            </a:r>
            <a:endParaRPr lang="es-EC" dirty="0"/>
          </a:p>
        </p:txBody>
      </p:sp>
      <p:sp>
        <p:nvSpPr>
          <p:cNvPr id="5" name="Marcador de número de diapositiva 4"/>
          <p:cNvSpPr>
            <a:spLocks noGrp="1"/>
          </p:cNvSpPr>
          <p:nvPr>
            <p:ph type="sldNum" sz="quarter" idx="12"/>
          </p:nvPr>
        </p:nvSpPr>
        <p:spPr/>
        <p:txBody>
          <a:bodyPr/>
          <a:lstStyle/>
          <a:p>
            <a:pPr rtl="0"/>
            <a:fld id="{D495E168-DA5E-4888-8D8A-92B118324C14}" type="slidenum">
              <a:rPr lang="es-ES" noProof="0" smtClean="0"/>
              <a:t>7</a:t>
            </a:fld>
            <a:endParaRPr lang="es-ES" noProof="0" dirty="0"/>
          </a:p>
        </p:txBody>
      </p:sp>
      <p:sp>
        <p:nvSpPr>
          <p:cNvPr id="6" name="Marcador de texto 5"/>
          <p:cNvSpPr>
            <a:spLocks noGrp="1"/>
          </p:cNvSpPr>
          <p:nvPr>
            <p:ph type="body" sz="quarter" idx="16"/>
          </p:nvPr>
        </p:nvSpPr>
        <p:spPr/>
        <p:txBody>
          <a:bodyPr/>
          <a:lstStyle/>
          <a:p>
            <a:r>
              <a:rPr lang="es-EC" dirty="0" smtClean="0"/>
              <a:t>MIRADA URBANISTICA VS. MIRADA SOCIAL </a:t>
            </a:r>
            <a:endParaRPr lang="es-EC" dirty="0"/>
          </a:p>
        </p:txBody>
      </p:sp>
      <p:sp>
        <p:nvSpPr>
          <p:cNvPr id="7" name="Marcador de texto 6"/>
          <p:cNvSpPr>
            <a:spLocks noGrp="1"/>
          </p:cNvSpPr>
          <p:nvPr>
            <p:ph type="body" idx="18"/>
          </p:nvPr>
        </p:nvSpPr>
        <p:spPr>
          <a:xfrm>
            <a:off x="5973985" y="2600325"/>
            <a:ext cx="4365625" cy="724393"/>
          </a:xfrm>
        </p:spPr>
        <p:txBody>
          <a:bodyPr>
            <a:normAutofit fontScale="85000" lnSpcReduction="10000"/>
          </a:bodyPr>
          <a:lstStyle/>
          <a:p>
            <a:r>
              <a:rPr lang="es-EC" dirty="0" smtClean="0"/>
              <a:t>PROGRAMANDO USO TEMPORAL DEL USO DEL ESPACIO PUBLICO</a:t>
            </a:r>
            <a:endParaRPr lang="es-EC" dirty="0"/>
          </a:p>
        </p:txBody>
      </p:sp>
      <p:sp>
        <p:nvSpPr>
          <p:cNvPr id="8" name="Marcador de texto 7"/>
          <p:cNvSpPr>
            <a:spLocks noGrp="1"/>
          </p:cNvSpPr>
          <p:nvPr>
            <p:ph type="body" sz="quarter" idx="20"/>
          </p:nvPr>
        </p:nvSpPr>
        <p:spPr>
          <a:xfrm>
            <a:off x="998881" y="3294244"/>
            <a:ext cx="4365625" cy="2333625"/>
          </a:xfrm>
        </p:spPr>
        <p:txBody>
          <a:bodyPr>
            <a:normAutofit/>
          </a:bodyPr>
          <a:lstStyle/>
          <a:p>
            <a:pPr marL="0" indent="0">
              <a:buNone/>
            </a:pPr>
            <a:r>
              <a:rPr lang="es-EC" sz="2400" dirty="0" smtClean="0"/>
              <a:t>CONJUNTO DE OPERACIONES QUE REALIZAN PARA DIRIGIR Y ADMINISTRAR EMPRESA O PROCESOS. DESDE LA MIRADA URBANISTICA </a:t>
            </a:r>
            <a:endParaRPr lang="es-EC" sz="2400" dirty="0"/>
          </a:p>
        </p:txBody>
      </p:sp>
      <p:sp>
        <p:nvSpPr>
          <p:cNvPr id="9" name="Marcador de texto 8"/>
          <p:cNvSpPr>
            <a:spLocks noGrp="1"/>
          </p:cNvSpPr>
          <p:nvPr>
            <p:ph type="body" sz="quarter" idx="21"/>
          </p:nvPr>
        </p:nvSpPr>
        <p:spPr/>
        <p:txBody>
          <a:bodyPr>
            <a:normAutofit fontScale="92500" lnSpcReduction="10000"/>
          </a:bodyPr>
          <a:lstStyle/>
          <a:p>
            <a:r>
              <a:rPr lang="es-EC" sz="2400" dirty="0" smtClean="0"/>
              <a:t>ACTUALMENTE LAS ADMINISTRACIONES ZONALES SON QUIENES OTORGAN PERMISOS DE ESPACIO PÚBLICO</a:t>
            </a:r>
            <a:r>
              <a:rPr lang="es-EC" sz="2400" dirty="0" smtClean="0"/>
              <a:t>.</a:t>
            </a:r>
          </a:p>
          <a:p>
            <a:r>
              <a:rPr lang="es-EC" sz="2400" dirty="0" smtClean="0"/>
              <a:t>GENERAN PLANES, PROCEOS Y PROYECTOS PARA LOS CIUDADANOS</a:t>
            </a:r>
            <a:endParaRPr lang="es-EC" sz="2400" dirty="0" smtClean="0"/>
          </a:p>
          <a:p>
            <a:endParaRPr lang="es-EC" dirty="0"/>
          </a:p>
          <a:p>
            <a:pPr marL="0" indent="0">
              <a:buNone/>
            </a:pPr>
            <a:endParaRPr lang="es-EC" dirty="0" smtClean="0"/>
          </a:p>
          <a:p>
            <a:endParaRPr lang="es-EC" dirty="0"/>
          </a:p>
        </p:txBody>
      </p:sp>
    </p:spTree>
    <p:extLst>
      <p:ext uri="{BB962C8B-B14F-4D97-AF65-F5344CB8AC3E}">
        <p14:creationId xmlns:p14="http://schemas.microsoft.com/office/powerpoint/2010/main" val="351264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Marcador de posición de gráfico 20" descr="Gráfico circular">
            <a:extLst>
              <a:ext uri="{FF2B5EF4-FFF2-40B4-BE49-F238E27FC236}">
                <a16:creationId xmlns:a16="http://schemas.microsoft.com/office/drawing/2014/main" xmlns="" id="{093B88E5-E854-483F-A761-6A39AF1AE58A}"/>
              </a:ext>
            </a:extLst>
          </p:cNvPr>
          <p:cNvGraphicFramePr>
            <a:graphicFrameLocks noGrp="1"/>
          </p:cNvGraphicFramePr>
          <p:nvPr>
            <p:ph type="chart" sz="quarter" idx="32"/>
            <p:extLst>
              <p:ext uri="{D42A27DB-BD31-4B8C-83A1-F6EECF244321}">
                <p14:modId xmlns:p14="http://schemas.microsoft.com/office/powerpoint/2010/main" val="1375952841"/>
              </p:ext>
            </p:extLst>
          </p:nvPr>
        </p:nvGraphicFramePr>
        <p:xfrm>
          <a:off x="798795" y="1087669"/>
          <a:ext cx="4105435" cy="4067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xmlns="" id="{4991AEBC-6D9D-4D30-BB4C-43FE1370375F}"/>
              </a:ext>
            </a:extLst>
          </p:cNvPr>
          <p:cNvSpPr>
            <a:spLocks noGrp="1"/>
          </p:cNvSpPr>
          <p:nvPr>
            <p:ph type="title"/>
          </p:nvPr>
        </p:nvSpPr>
        <p:spPr>
          <a:xfrm>
            <a:off x="5649889" y="1037885"/>
            <a:ext cx="4395258" cy="1246469"/>
          </a:xfrm>
        </p:spPr>
        <p:txBody>
          <a:bodyPr rtlCol="0">
            <a:normAutofit/>
          </a:bodyPr>
          <a:lstStyle/>
          <a:p>
            <a:pPr rtl="0"/>
            <a:r>
              <a:rPr lang="es-ES" dirty="0" smtClean="0"/>
              <a:t>PLAZAS Y PARQUES</a:t>
            </a:r>
            <a:endParaRPr lang="es-ES" dirty="0"/>
          </a:p>
        </p:txBody>
      </p:sp>
      <p:sp>
        <p:nvSpPr>
          <p:cNvPr id="5" name="Marcador de texto 4">
            <a:extLst>
              <a:ext uri="{FF2B5EF4-FFF2-40B4-BE49-F238E27FC236}">
                <a16:creationId xmlns:a16="http://schemas.microsoft.com/office/drawing/2014/main" xmlns="" id="{C7BFDBF9-B20C-4919-9CE3-90C6CDC85BDD}"/>
              </a:ext>
            </a:extLst>
          </p:cNvPr>
          <p:cNvSpPr>
            <a:spLocks noGrp="1"/>
          </p:cNvSpPr>
          <p:nvPr>
            <p:ph type="body" sz="quarter" idx="16"/>
          </p:nvPr>
        </p:nvSpPr>
        <p:spPr>
          <a:xfrm>
            <a:off x="5649889" y="2536707"/>
            <a:ext cx="5630885" cy="836431"/>
          </a:xfrm>
        </p:spPr>
        <p:txBody>
          <a:bodyPr rtlCol="0"/>
          <a:lstStyle/>
          <a:p>
            <a:pPr rtl="0"/>
            <a:r>
              <a:rPr lang="es-ES" dirty="0" smtClean="0"/>
              <a:t>EN EL 2018 SE GENERARON ENCUESTAS SOBRE EL PULSO ECONÓMICO DEL USO DEL ESPACIO PÚBLICO PARA LA CULTURA </a:t>
            </a:r>
            <a:endParaRPr lang="es-ES" dirty="0"/>
          </a:p>
        </p:txBody>
      </p:sp>
      <p:sp>
        <p:nvSpPr>
          <p:cNvPr id="23" name="Elipse 22" descr="Forma circular">
            <a:extLst>
              <a:ext uri="{FF2B5EF4-FFF2-40B4-BE49-F238E27FC236}">
                <a16:creationId xmlns:a16="http://schemas.microsoft.com/office/drawing/2014/main" xmlns="" id="{C3485789-E496-4110-A15B-8E4775849942}"/>
              </a:ext>
            </a:extLst>
          </p:cNvPr>
          <p:cNvSpPr/>
          <p:nvPr/>
        </p:nvSpPr>
        <p:spPr>
          <a:xfrm>
            <a:off x="5732367" y="4134863"/>
            <a:ext cx="384048" cy="384048"/>
          </a:xfrm>
          <a:prstGeom prst="ellipse">
            <a:avLst/>
          </a:prstGeom>
          <a:solidFill>
            <a:schemeClr val="accent1"/>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6" name="Marcador de texto 5">
            <a:extLst>
              <a:ext uri="{FF2B5EF4-FFF2-40B4-BE49-F238E27FC236}">
                <a16:creationId xmlns:a16="http://schemas.microsoft.com/office/drawing/2014/main" xmlns="" id="{FFE50F9B-A11D-40B9-B83F-DDF3E10343C1}"/>
              </a:ext>
            </a:extLst>
          </p:cNvPr>
          <p:cNvSpPr>
            <a:spLocks noGrp="1"/>
          </p:cNvSpPr>
          <p:nvPr>
            <p:ph type="body" idx="18"/>
          </p:nvPr>
        </p:nvSpPr>
        <p:spPr/>
        <p:txBody>
          <a:bodyPr rtlCol="0"/>
          <a:lstStyle/>
          <a:p>
            <a:pPr rtl="0"/>
            <a:r>
              <a:rPr lang="es-ES" dirty="0"/>
              <a:t>30 %</a:t>
            </a:r>
          </a:p>
        </p:txBody>
      </p:sp>
      <p:sp>
        <p:nvSpPr>
          <p:cNvPr id="7" name="Marcador de texto 6">
            <a:extLst>
              <a:ext uri="{FF2B5EF4-FFF2-40B4-BE49-F238E27FC236}">
                <a16:creationId xmlns:a16="http://schemas.microsoft.com/office/drawing/2014/main" xmlns="" id="{44C8D5B9-69C7-4696-B552-5307926F58E5}"/>
              </a:ext>
            </a:extLst>
          </p:cNvPr>
          <p:cNvSpPr>
            <a:spLocks noGrp="1"/>
          </p:cNvSpPr>
          <p:nvPr>
            <p:ph type="body" sz="quarter" idx="21"/>
          </p:nvPr>
        </p:nvSpPr>
        <p:spPr>
          <a:xfrm>
            <a:off x="6126385" y="4107131"/>
            <a:ext cx="1607858" cy="789916"/>
          </a:xfrm>
        </p:spPr>
        <p:txBody>
          <a:bodyPr rtlCol="0">
            <a:normAutofit/>
          </a:bodyPr>
          <a:lstStyle/>
          <a:p>
            <a:pPr rtl="0"/>
            <a:r>
              <a:rPr lang="es-ES" dirty="0" smtClean="0"/>
              <a:t>FAVORECE LA ECONOMÍA</a:t>
            </a:r>
            <a:endParaRPr lang="es-ES" dirty="0"/>
          </a:p>
        </p:txBody>
      </p:sp>
      <p:sp>
        <p:nvSpPr>
          <p:cNvPr id="24" name="Elipse 23" descr="Forma circular">
            <a:extLst>
              <a:ext uri="{FF2B5EF4-FFF2-40B4-BE49-F238E27FC236}">
                <a16:creationId xmlns:a16="http://schemas.microsoft.com/office/drawing/2014/main" xmlns="" id="{FC7368B7-D4B3-45CE-95D8-0AA892A56116}"/>
              </a:ext>
            </a:extLst>
          </p:cNvPr>
          <p:cNvSpPr/>
          <p:nvPr/>
        </p:nvSpPr>
        <p:spPr>
          <a:xfrm>
            <a:off x="7671524" y="4144310"/>
            <a:ext cx="384048" cy="384048"/>
          </a:xfrm>
          <a:prstGeom prst="ellipse">
            <a:avLst/>
          </a:prstGeom>
          <a:solidFill>
            <a:schemeClr val="accent1">
              <a:alpha val="5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10" name="Marcador de texto 9">
            <a:extLst>
              <a:ext uri="{FF2B5EF4-FFF2-40B4-BE49-F238E27FC236}">
                <a16:creationId xmlns:a16="http://schemas.microsoft.com/office/drawing/2014/main" xmlns="" id="{B9D2CE79-7062-4C12-A2AE-683EAD4CCE0C}"/>
              </a:ext>
            </a:extLst>
          </p:cNvPr>
          <p:cNvSpPr>
            <a:spLocks noGrp="1"/>
          </p:cNvSpPr>
          <p:nvPr>
            <p:ph type="body" idx="24"/>
          </p:nvPr>
        </p:nvSpPr>
        <p:spPr/>
        <p:txBody>
          <a:bodyPr rtlCol="0"/>
          <a:lstStyle/>
          <a:p>
            <a:pPr rtl="0"/>
            <a:r>
              <a:rPr lang="es-ES" dirty="0"/>
              <a:t>25 %</a:t>
            </a:r>
          </a:p>
        </p:txBody>
      </p:sp>
      <p:sp>
        <p:nvSpPr>
          <p:cNvPr id="11" name="Marcador de texto 10">
            <a:extLst>
              <a:ext uri="{FF2B5EF4-FFF2-40B4-BE49-F238E27FC236}">
                <a16:creationId xmlns:a16="http://schemas.microsoft.com/office/drawing/2014/main" xmlns="" id="{25FB3E19-7A7E-47B8-A21F-09F559854C8C}"/>
              </a:ext>
            </a:extLst>
          </p:cNvPr>
          <p:cNvSpPr>
            <a:spLocks noGrp="1"/>
          </p:cNvSpPr>
          <p:nvPr>
            <p:ph type="body" sz="quarter" idx="25"/>
          </p:nvPr>
        </p:nvSpPr>
        <p:spPr>
          <a:xfrm>
            <a:off x="8065898" y="4015102"/>
            <a:ext cx="1632777" cy="765520"/>
          </a:xfrm>
        </p:spPr>
        <p:txBody>
          <a:bodyPr rtlCol="0">
            <a:normAutofit/>
          </a:bodyPr>
          <a:lstStyle/>
          <a:p>
            <a:pPr rtl="0"/>
            <a:r>
              <a:rPr lang="es-ES" dirty="0" smtClean="0"/>
              <a:t>FAVORECE AL ACCESO DE LA CULTURA</a:t>
            </a:r>
            <a:endParaRPr lang="es-ES" dirty="0"/>
          </a:p>
        </p:txBody>
      </p:sp>
      <p:sp>
        <p:nvSpPr>
          <p:cNvPr id="25" name="Elipse 24" descr="Forma circular">
            <a:extLst>
              <a:ext uri="{FF2B5EF4-FFF2-40B4-BE49-F238E27FC236}">
                <a16:creationId xmlns:a16="http://schemas.microsoft.com/office/drawing/2014/main" xmlns="" id="{CB3E6EAD-AA8B-4D6A-B852-670A3BE077FA}"/>
              </a:ext>
            </a:extLst>
          </p:cNvPr>
          <p:cNvSpPr/>
          <p:nvPr/>
        </p:nvSpPr>
        <p:spPr>
          <a:xfrm>
            <a:off x="9684446" y="4158077"/>
            <a:ext cx="384048" cy="384048"/>
          </a:xfrm>
          <a:prstGeom prst="ellipse">
            <a:avLst/>
          </a:prstGeom>
          <a:solidFill>
            <a:schemeClr val="accent3"/>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14" name="Marcador de texto 13">
            <a:extLst>
              <a:ext uri="{FF2B5EF4-FFF2-40B4-BE49-F238E27FC236}">
                <a16:creationId xmlns:a16="http://schemas.microsoft.com/office/drawing/2014/main" xmlns="" id="{BDFECF88-E632-4781-8739-84E6E892DC4D}"/>
              </a:ext>
            </a:extLst>
          </p:cNvPr>
          <p:cNvSpPr>
            <a:spLocks noGrp="1"/>
          </p:cNvSpPr>
          <p:nvPr>
            <p:ph type="body" idx="28"/>
          </p:nvPr>
        </p:nvSpPr>
        <p:spPr/>
        <p:txBody>
          <a:bodyPr rtlCol="0"/>
          <a:lstStyle/>
          <a:p>
            <a:pPr rtl="0"/>
            <a:r>
              <a:rPr lang="es-ES" dirty="0"/>
              <a:t>20 %</a:t>
            </a:r>
          </a:p>
        </p:txBody>
      </p:sp>
      <p:sp>
        <p:nvSpPr>
          <p:cNvPr id="15" name="Marcador de texto 14">
            <a:extLst>
              <a:ext uri="{FF2B5EF4-FFF2-40B4-BE49-F238E27FC236}">
                <a16:creationId xmlns:a16="http://schemas.microsoft.com/office/drawing/2014/main" xmlns="" id="{71D0B53C-EBAB-4000-8108-72EE7F62A93A}"/>
              </a:ext>
            </a:extLst>
          </p:cNvPr>
          <p:cNvSpPr>
            <a:spLocks noGrp="1"/>
          </p:cNvSpPr>
          <p:nvPr>
            <p:ph type="body" sz="quarter" idx="29"/>
          </p:nvPr>
        </p:nvSpPr>
        <p:spPr>
          <a:xfrm>
            <a:off x="10117611" y="4224333"/>
            <a:ext cx="1597889" cy="432000"/>
          </a:xfrm>
        </p:spPr>
        <p:txBody>
          <a:bodyPr rtlCol="0">
            <a:normAutofit fontScale="92500" lnSpcReduction="10000"/>
          </a:bodyPr>
          <a:lstStyle/>
          <a:p>
            <a:pPr rtl="0"/>
            <a:r>
              <a:rPr lang="es-ES" dirty="0" smtClean="0"/>
              <a:t>FAVORECE AL TURISMO</a:t>
            </a:r>
            <a:endParaRPr lang="es-ES" dirty="0"/>
          </a:p>
        </p:txBody>
      </p:sp>
      <p:sp>
        <p:nvSpPr>
          <p:cNvPr id="19" name="Elipse 18" descr="Forma circular">
            <a:extLst>
              <a:ext uri="{FF2B5EF4-FFF2-40B4-BE49-F238E27FC236}">
                <a16:creationId xmlns:a16="http://schemas.microsoft.com/office/drawing/2014/main" xmlns="" id="{74F8D4E4-1B47-416C-9A28-44D029B05DF3}"/>
              </a:ext>
            </a:extLst>
          </p:cNvPr>
          <p:cNvSpPr/>
          <p:nvPr/>
        </p:nvSpPr>
        <p:spPr>
          <a:xfrm>
            <a:off x="5732367" y="4962748"/>
            <a:ext cx="384048" cy="384048"/>
          </a:xfrm>
          <a:prstGeom prst="ellipse">
            <a:avLst/>
          </a:prstGeom>
          <a:solidFill>
            <a:schemeClr val="accent4"/>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8" name="Marcador de texto 7">
            <a:extLst>
              <a:ext uri="{FF2B5EF4-FFF2-40B4-BE49-F238E27FC236}">
                <a16:creationId xmlns:a16="http://schemas.microsoft.com/office/drawing/2014/main" xmlns="" id="{B20CA877-BC73-44B2-B723-8023CA00ED00}"/>
              </a:ext>
            </a:extLst>
          </p:cNvPr>
          <p:cNvSpPr>
            <a:spLocks noGrp="1"/>
          </p:cNvSpPr>
          <p:nvPr>
            <p:ph type="body" idx="22"/>
          </p:nvPr>
        </p:nvSpPr>
        <p:spPr>
          <a:xfrm>
            <a:off x="6126385" y="4631533"/>
            <a:ext cx="1597889" cy="365125"/>
          </a:xfrm>
        </p:spPr>
        <p:txBody>
          <a:bodyPr rtlCol="0"/>
          <a:lstStyle/>
          <a:p>
            <a:pPr rtl="0"/>
            <a:r>
              <a:rPr lang="es-ES" dirty="0"/>
              <a:t>10 %</a:t>
            </a:r>
          </a:p>
        </p:txBody>
      </p:sp>
      <p:sp>
        <p:nvSpPr>
          <p:cNvPr id="9" name="Marcador de texto 8">
            <a:extLst>
              <a:ext uri="{FF2B5EF4-FFF2-40B4-BE49-F238E27FC236}">
                <a16:creationId xmlns:a16="http://schemas.microsoft.com/office/drawing/2014/main" xmlns="" id="{9C508980-C5CA-4BC3-A366-9BA1490CA438}"/>
              </a:ext>
            </a:extLst>
          </p:cNvPr>
          <p:cNvSpPr>
            <a:spLocks noGrp="1"/>
          </p:cNvSpPr>
          <p:nvPr>
            <p:ph type="body" sz="quarter" idx="23"/>
          </p:nvPr>
        </p:nvSpPr>
        <p:spPr>
          <a:xfrm>
            <a:off x="6144196" y="4967557"/>
            <a:ext cx="1597889" cy="432000"/>
          </a:xfrm>
        </p:spPr>
        <p:txBody>
          <a:bodyPr rtlCol="0">
            <a:normAutofit fontScale="92500" lnSpcReduction="10000"/>
          </a:bodyPr>
          <a:lstStyle/>
          <a:p>
            <a:pPr rtl="0"/>
            <a:r>
              <a:rPr lang="es-ES" dirty="0" smtClean="0"/>
              <a:t>LOS CONSIDERA INNECESARIO</a:t>
            </a:r>
            <a:endParaRPr lang="es-ES" dirty="0"/>
          </a:p>
        </p:txBody>
      </p:sp>
      <p:sp>
        <p:nvSpPr>
          <p:cNvPr id="20" name="Elipse 19" descr="Forma circular">
            <a:extLst>
              <a:ext uri="{FF2B5EF4-FFF2-40B4-BE49-F238E27FC236}">
                <a16:creationId xmlns:a16="http://schemas.microsoft.com/office/drawing/2014/main" xmlns="" id="{46B993A4-B156-41FD-9B95-16911035EAA1}"/>
              </a:ext>
            </a:extLst>
          </p:cNvPr>
          <p:cNvSpPr/>
          <p:nvPr/>
        </p:nvSpPr>
        <p:spPr>
          <a:xfrm>
            <a:off x="7703050" y="4948634"/>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12" name="Marcador de texto 11">
            <a:extLst>
              <a:ext uri="{FF2B5EF4-FFF2-40B4-BE49-F238E27FC236}">
                <a16:creationId xmlns:a16="http://schemas.microsoft.com/office/drawing/2014/main" xmlns="" id="{FF800B5B-000C-40A0-984E-296FEF26F894}"/>
              </a:ext>
            </a:extLst>
          </p:cNvPr>
          <p:cNvSpPr>
            <a:spLocks noGrp="1"/>
          </p:cNvSpPr>
          <p:nvPr>
            <p:ph type="body" idx="26"/>
          </p:nvPr>
        </p:nvSpPr>
        <p:spPr>
          <a:xfrm>
            <a:off x="8065898" y="4631532"/>
            <a:ext cx="1597889" cy="365125"/>
          </a:xfrm>
        </p:spPr>
        <p:txBody>
          <a:bodyPr rtlCol="0"/>
          <a:lstStyle/>
          <a:p>
            <a:pPr rtl="0"/>
            <a:r>
              <a:rPr lang="es-ES" dirty="0"/>
              <a:t>10 %</a:t>
            </a:r>
          </a:p>
        </p:txBody>
      </p:sp>
      <p:sp>
        <p:nvSpPr>
          <p:cNvPr id="13" name="Marcador de texto 12">
            <a:extLst>
              <a:ext uri="{FF2B5EF4-FFF2-40B4-BE49-F238E27FC236}">
                <a16:creationId xmlns:a16="http://schemas.microsoft.com/office/drawing/2014/main" xmlns="" id="{BC76F4DF-E770-433B-A99B-E75E3AD5B84F}"/>
              </a:ext>
            </a:extLst>
          </p:cNvPr>
          <p:cNvSpPr>
            <a:spLocks noGrp="1"/>
          </p:cNvSpPr>
          <p:nvPr>
            <p:ph type="body" sz="quarter" idx="27"/>
          </p:nvPr>
        </p:nvSpPr>
        <p:spPr>
          <a:xfrm>
            <a:off x="8078097" y="4967557"/>
            <a:ext cx="1597889" cy="432000"/>
          </a:xfrm>
        </p:spPr>
        <p:txBody>
          <a:bodyPr rtlCol="0">
            <a:normAutofit fontScale="92500" lnSpcReduction="10000"/>
          </a:bodyPr>
          <a:lstStyle/>
          <a:p>
            <a:pPr rtl="0"/>
            <a:r>
              <a:rPr lang="es-ES" dirty="0" smtClean="0"/>
              <a:t>EN PLAZAS Y PARQUES</a:t>
            </a:r>
            <a:endParaRPr lang="es-ES" dirty="0"/>
          </a:p>
        </p:txBody>
      </p:sp>
      <p:sp>
        <p:nvSpPr>
          <p:cNvPr id="22" name="Elipse 21" descr="Forma circular">
            <a:extLst>
              <a:ext uri="{FF2B5EF4-FFF2-40B4-BE49-F238E27FC236}">
                <a16:creationId xmlns:a16="http://schemas.microsoft.com/office/drawing/2014/main" xmlns="" id="{F25A7B72-F802-4A5B-9C15-E6092A747BDA}"/>
              </a:ext>
            </a:extLst>
          </p:cNvPr>
          <p:cNvSpPr/>
          <p:nvPr/>
        </p:nvSpPr>
        <p:spPr>
          <a:xfrm>
            <a:off x="9698675" y="4948634"/>
            <a:ext cx="384048" cy="384048"/>
          </a:xfrm>
          <a:prstGeom prst="ellipse">
            <a:avLst/>
          </a:prstGeom>
          <a:solidFill>
            <a:schemeClr val="accent2">
              <a:alpha val="5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s-ES" dirty="0"/>
          </a:p>
        </p:txBody>
      </p:sp>
      <p:sp>
        <p:nvSpPr>
          <p:cNvPr id="16" name="Marcador de texto 15">
            <a:extLst>
              <a:ext uri="{FF2B5EF4-FFF2-40B4-BE49-F238E27FC236}">
                <a16:creationId xmlns:a16="http://schemas.microsoft.com/office/drawing/2014/main" xmlns="" id="{F685F4B4-4174-4802-8880-EBF24FC23D34}"/>
              </a:ext>
            </a:extLst>
          </p:cNvPr>
          <p:cNvSpPr>
            <a:spLocks noGrp="1"/>
          </p:cNvSpPr>
          <p:nvPr>
            <p:ph type="body" idx="30"/>
          </p:nvPr>
        </p:nvSpPr>
        <p:spPr>
          <a:xfrm>
            <a:off x="10117611" y="4669456"/>
            <a:ext cx="1597889" cy="365125"/>
          </a:xfrm>
        </p:spPr>
        <p:txBody>
          <a:bodyPr rtlCol="0"/>
          <a:lstStyle/>
          <a:p>
            <a:pPr rtl="0"/>
            <a:r>
              <a:rPr lang="es-ES" dirty="0"/>
              <a:t>5 %</a:t>
            </a:r>
          </a:p>
        </p:txBody>
      </p:sp>
      <p:sp>
        <p:nvSpPr>
          <p:cNvPr id="17" name="Marcador de texto 16">
            <a:extLst>
              <a:ext uri="{FF2B5EF4-FFF2-40B4-BE49-F238E27FC236}">
                <a16:creationId xmlns:a16="http://schemas.microsoft.com/office/drawing/2014/main" xmlns="" id="{64A8CDE2-952B-4BD3-A740-DF54D4C7E841}"/>
              </a:ext>
            </a:extLst>
          </p:cNvPr>
          <p:cNvSpPr>
            <a:spLocks noGrp="1"/>
          </p:cNvSpPr>
          <p:nvPr>
            <p:ph type="body" sz="quarter" idx="31"/>
          </p:nvPr>
        </p:nvSpPr>
        <p:spPr>
          <a:xfrm>
            <a:off x="10117611" y="4955507"/>
            <a:ext cx="1597889" cy="432000"/>
          </a:xfrm>
        </p:spPr>
        <p:txBody>
          <a:bodyPr rtlCol="0">
            <a:normAutofit fontScale="92500" lnSpcReduction="10000"/>
          </a:bodyPr>
          <a:lstStyle/>
          <a:p>
            <a:pPr rtl="0"/>
            <a:r>
              <a:rPr lang="es-ES" dirty="0" smtClean="0"/>
              <a:t>LE ES IRRELEVANTE</a:t>
            </a:r>
            <a:endParaRPr lang="es-ES" dirty="0"/>
          </a:p>
        </p:txBody>
      </p:sp>
      <p:sp>
        <p:nvSpPr>
          <p:cNvPr id="3" name="Marcador de pie de página 2">
            <a:extLst>
              <a:ext uri="{FF2B5EF4-FFF2-40B4-BE49-F238E27FC236}">
                <a16:creationId xmlns:a16="http://schemas.microsoft.com/office/drawing/2014/main" xmlns="" id="{93D7EDA2-3620-47DB-BD1A-9C3633AEB867}"/>
              </a:ext>
            </a:extLst>
          </p:cNvPr>
          <p:cNvSpPr>
            <a:spLocks noGrp="1"/>
          </p:cNvSpPr>
          <p:nvPr>
            <p:ph type="ftr" sz="quarter" idx="11"/>
          </p:nvPr>
        </p:nvSpPr>
        <p:spPr>
          <a:xfrm>
            <a:off x="812290" y="5725378"/>
            <a:ext cx="4114800" cy="365125"/>
          </a:xfrm>
        </p:spPr>
        <p:txBody>
          <a:bodyPr rtlCol="0"/>
          <a:lstStyle/>
          <a:p>
            <a:pPr rtl="0"/>
            <a:r>
              <a:rPr lang="es-ES" dirty="0" smtClean="0"/>
              <a:t>ENCUESTA REALIZADA AL POLÍGONO DEL CENTRO HISTÓRICO</a:t>
            </a:r>
          </a:p>
          <a:p>
            <a:pPr rtl="0"/>
            <a:r>
              <a:rPr lang="es-ES" dirty="0" smtClean="0"/>
              <a:t>PARQUE LAS CUADRAS</a:t>
            </a:r>
          </a:p>
          <a:p>
            <a:pPr rtl="0"/>
            <a:r>
              <a:rPr lang="es-ES" dirty="0" smtClean="0"/>
              <a:t>PARQUE CAROLINA</a:t>
            </a:r>
          </a:p>
          <a:p>
            <a:pPr rtl="0"/>
            <a:r>
              <a:rPr lang="es-ES" dirty="0" smtClean="0"/>
              <a:t>PARQUE LA MERCED</a:t>
            </a:r>
          </a:p>
          <a:p>
            <a:pPr rtl="0"/>
            <a:r>
              <a:rPr lang="es-ES" dirty="0" smtClean="0"/>
              <a:t>PARQUE BICENTENARIO</a:t>
            </a:r>
          </a:p>
          <a:p>
            <a:pPr rtl="0"/>
            <a:r>
              <a:rPr lang="es-ES" dirty="0" smtClean="0"/>
              <a:t>PARQUE DIVERSIDADES</a:t>
            </a:r>
          </a:p>
          <a:p>
            <a:pPr rtl="0"/>
            <a:r>
              <a:rPr lang="es-ES" dirty="0" smtClean="0"/>
              <a:t>HABITANTES 500 FOCO GRUPAL UN TOTAL 2500 LA PROPONENTE</a:t>
            </a:r>
            <a:endParaRPr lang="es-ES" dirty="0"/>
          </a:p>
        </p:txBody>
      </p:sp>
      <p:sp>
        <p:nvSpPr>
          <p:cNvPr id="4" name="Marcador de número de diapositiva 3">
            <a:extLst>
              <a:ext uri="{FF2B5EF4-FFF2-40B4-BE49-F238E27FC236}">
                <a16:creationId xmlns:a16="http://schemas.microsoft.com/office/drawing/2014/main" xmlns="" id="{BEDAECDC-7310-4573-BE1D-3F708C83049D}"/>
              </a:ext>
            </a:extLst>
          </p:cNvPr>
          <p:cNvSpPr>
            <a:spLocks noGrp="1"/>
          </p:cNvSpPr>
          <p:nvPr>
            <p:ph type="sldNum" sz="quarter" idx="12"/>
          </p:nvPr>
        </p:nvSpPr>
        <p:spPr/>
        <p:txBody>
          <a:bodyPr rtlCol="0"/>
          <a:lstStyle/>
          <a:p>
            <a:pPr rtl="0"/>
            <a:fld id="{D495E168-DA5E-4888-8D8A-92B118324C14}" type="slidenum">
              <a:rPr lang="es-ES" smtClean="0"/>
              <a:t>8</a:t>
            </a:fld>
            <a:endParaRPr lang="es-ES" dirty="0"/>
          </a:p>
        </p:txBody>
      </p:sp>
    </p:spTree>
    <p:extLst>
      <p:ext uri="{BB962C8B-B14F-4D97-AF65-F5344CB8AC3E}">
        <p14:creationId xmlns:p14="http://schemas.microsoft.com/office/powerpoint/2010/main" val="126615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D495E168-DA5E-4888-8D8A-92B118324C14}" type="slidenum">
              <a:rPr lang="es-ES" noProof="0" smtClean="0"/>
              <a:t>9</a:t>
            </a:fld>
            <a:endParaRPr lang="es-ES" noProof="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632426232"/>
              </p:ext>
            </p:extLst>
          </p:nvPr>
        </p:nvGraphicFramePr>
        <p:xfrm>
          <a:off x="838200" y="209852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4"/>
          <p:cNvSpPr>
            <a:spLocks noGrp="1"/>
          </p:cNvSpPr>
          <p:nvPr>
            <p:ph type="title"/>
          </p:nvPr>
        </p:nvSpPr>
        <p:spPr/>
        <p:txBody>
          <a:bodyPr>
            <a:normAutofit fontScale="90000"/>
          </a:bodyPr>
          <a:lstStyle/>
          <a:p>
            <a:r>
              <a:rPr lang="es-EC" dirty="0" smtClean="0"/>
              <a:t>PACEP </a:t>
            </a:r>
            <a:br>
              <a:rPr lang="es-EC" dirty="0" smtClean="0"/>
            </a:br>
            <a:r>
              <a:rPr lang="es-EC" dirty="0" smtClean="0"/>
              <a:t>EMITE ADMINISTRACIONES ZONALES </a:t>
            </a:r>
            <a:endParaRPr lang="es-EC" dirty="0"/>
          </a:p>
        </p:txBody>
      </p:sp>
    </p:spTree>
    <p:extLst>
      <p:ext uri="{BB962C8B-B14F-4D97-AF65-F5344CB8AC3E}">
        <p14:creationId xmlns:p14="http://schemas.microsoft.com/office/powerpoint/2010/main" val="1466245847"/>
      </p:ext>
    </p:extLst>
  </p:cSld>
  <p:clrMapOvr>
    <a:masterClrMapping/>
  </p:clrMapOvr>
</p:sld>
</file>

<file path=ppt/theme/theme1.xml><?xml version="1.0" encoding="utf-8"?>
<a:theme xmlns:a="http://schemas.openxmlformats.org/drawingml/2006/main" name="Tema de Offic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741398_TF55923798.potx" id="{4454A677-8E73-44E0-A68F-408C0C62B21B}" vid="{DE45F7DC-E4E5-496D-AA4D-4634ECE4CE4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purl.org/dc/dcmitype/"/>
    <ds:schemaRef ds:uri="http://schemas.microsoft.com/office/2006/documentManagement/types"/>
    <ds:schemaRef ds:uri="http://purl.org/dc/terms/"/>
    <ds:schemaRef ds:uri="http://www.w3.org/XML/1998/namespace"/>
    <ds:schemaRef ds:uri="http://schemas.microsoft.com/sharepoint/v3"/>
    <ds:schemaRef ds:uri="fb0879af-3eba-417a-a55a-ffe6dcd6ca77"/>
    <ds:schemaRef ds:uri="6dc4bcd6-49db-4c07-9060-8acfc67cef9f"/>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787</Words>
  <Application>Microsoft Office PowerPoint</Application>
  <PresentationFormat>Panorámica</PresentationFormat>
  <Paragraphs>112</Paragraphs>
  <Slides>12</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Century Gothic</vt:lpstr>
      <vt:lpstr>Tema de Office</vt:lpstr>
      <vt:lpstr> REGULA ESPACIO PÚBLICO PARA LAS EXPRESIONES CULTURALES, ARTES VIVAS, Y PATRIMONIO</vt:lpstr>
      <vt:lpstr>LA FRASE</vt:lpstr>
      <vt:lpstr>QUÉ DICE LA NORMATIVA</vt:lpstr>
      <vt:lpstr>EL PROBLEMA</vt:lpstr>
      <vt:lpstr>OBJETIVO</vt:lpstr>
      <vt:lpstr>QUÉ ES EL ESPACIO PÚBLICO</vt:lpstr>
      <vt:lpstr>COMPETENCIA  GESTIÓN ESPACIO PUBLICO</vt:lpstr>
      <vt:lpstr>PLAZAS Y PARQUES</vt:lpstr>
      <vt:lpstr>PACEP  EMITE ADMINISTRACIONES ZONALES </vt:lpstr>
      <vt:lpstr>RUAC – PACEP TRAMITE GRATUITO</vt:lpstr>
      <vt:lpstr>POLÍGONO DEL CENTRO HISTÓRICO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2021-12-12T23:31:18Z</dcterms:created>
  <dcterms:modified xsi:type="dcterms:W3CDTF">2021-12-14T13:13:00Z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