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72" r:id="rId2"/>
    <p:sldId id="257" r:id="rId3"/>
    <p:sldId id="391" r:id="rId4"/>
    <p:sldId id="392" r:id="rId5"/>
    <p:sldId id="275" r:id="rId6"/>
    <p:sldId id="261" r:id="rId7"/>
    <p:sldId id="378" r:id="rId8"/>
    <p:sldId id="396" r:id="rId9"/>
    <p:sldId id="397" r:id="rId10"/>
    <p:sldId id="394" r:id="rId11"/>
    <p:sldId id="398" r:id="rId12"/>
    <p:sldId id="399" r:id="rId13"/>
    <p:sldId id="400" r:id="rId14"/>
    <p:sldId id="401" r:id="rId15"/>
    <p:sldId id="402" r:id="rId16"/>
    <p:sldId id="403" r:id="rId17"/>
    <p:sldId id="404" r:id="rId18"/>
    <p:sldId id="405" r:id="rId19"/>
    <p:sldId id="406" r:id="rId20"/>
    <p:sldId id="407" r:id="rId21"/>
    <p:sldId id="263" r:id="rId22"/>
    <p:sldId id="408" r:id="rId23"/>
    <p:sldId id="409" r:id="rId24"/>
    <p:sldId id="410" r:id="rId25"/>
    <p:sldId id="411" r:id="rId26"/>
    <p:sldId id="265" r:id="rId27"/>
    <p:sldId id="412" r:id="rId28"/>
    <p:sldId id="413" r:id="rId29"/>
    <p:sldId id="390" r:id="rId30"/>
    <p:sldId id="389" r:id="rId31"/>
    <p:sldId id="274"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CFCA"/>
          </a:solidFill>
        </a:fill>
      </a:tcStyle>
    </a:wholeTbl>
    <a:band2H>
      <a:tcTxStyle/>
      <a:tcStyle>
        <a:tcBdr/>
        <a:fill>
          <a:solidFill>
            <a:srgbClr val="F5E8E6"/>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85108"/>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85108"/>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85108"/>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717"/>
  </p:normalViewPr>
  <p:slideViewPr>
    <p:cSldViewPr snapToGrid="0" snapToObjects="1">
      <p:cViewPr varScale="1">
        <p:scale>
          <a:sx n="110" d="100"/>
          <a:sy n="110" d="100"/>
        </p:scale>
        <p:origin x="78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1143000" y="685800"/>
            <a:ext cx="4572000" cy="3429000"/>
          </a:xfrm>
          <a:prstGeom prst="rect">
            <a:avLst/>
          </a:prstGeom>
        </p:spPr>
        <p:txBody>
          <a:bodyPr/>
          <a:lstStyle/>
          <a:p>
            <a:endParaRPr/>
          </a:p>
        </p:txBody>
      </p:sp>
      <p:sp>
        <p:nvSpPr>
          <p:cNvPr id="363" name="Shape 3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06252306"/>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457200" defTabSz="457200" latinLnBrk="0">
      <a:defRPr sz="2200">
        <a:latin typeface="Lucida Grande"/>
        <a:ea typeface="Lucida Grande"/>
        <a:cs typeface="Lucida Grande"/>
        <a:sym typeface="Lucida Grande"/>
      </a:defRPr>
    </a:lvl2pPr>
    <a:lvl3pPr indent="914400" defTabSz="457200" latinLnBrk="0">
      <a:defRPr sz="2200">
        <a:latin typeface="Lucida Grande"/>
        <a:ea typeface="Lucida Grande"/>
        <a:cs typeface="Lucida Grande"/>
        <a:sym typeface="Lucida Grande"/>
      </a:defRPr>
    </a:lvl3pPr>
    <a:lvl4pPr indent="1371600" defTabSz="457200" latinLnBrk="0">
      <a:defRPr sz="2200">
        <a:latin typeface="Lucida Grande"/>
        <a:ea typeface="Lucida Grande"/>
        <a:cs typeface="Lucida Grande"/>
        <a:sym typeface="Lucida Grande"/>
      </a:defRPr>
    </a:lvl4pPr>
    <a:lvl5pPr indent="1828800" defTabSz="457200" latinLnBrk="0">
      <a:defRPr sz="2200">
        <a:latin typeface="Lucida Grande"/>
        <a:ea typeface="Lucida Grande"/>
        <a:cs typeface="Lucida Grande"/>
        <a:sym typeface="Lucida Grande"/>
      </a:defRPr>
    </a:lvl5pPr>
    <a:lvl6pPr indent="2286000" defTabSz="457200" latinLnBrk="0">
      <a:defRPr sz="2200">
        <a:latin typeface="Lucida Grande"/>
        <a:ea typeface="Lucida Grande"/>
        <a:cs typeface="Lucida Grande"/>
        <a:sym typeface="Lucida Grande"/>
      </a:defRPr>
    </a:lvl6pPr>
    <a:lvl7pPr indent="2743200" defTabSz="457200" latinLnBrk="0">
      <a:defRPr sz="2200">
        <a:latin typeface="Lucida Grande"/>
        <a:ea typeface="Lucida Grande"/>
        <a:cs typeface="Lucida Grande"/>
        <a:sym typeface="Lucida Grande"/>
      </a:defRPr>
    </a:lvl7pPr>
    <a:lvl8pPr indent="3200400" defTabSz="457200" latinLnBrk="0">
      <a:defRPr sz="2200">
        <a:latin typeface="Lucida Grande"/>
        <a:ea typeface="Lucida Grande"/>
        <a:cs typeface="Lucida Grande"/>
        <a:sym typeface="Lucida Grande"/>
      </a:defRPr>
    </a:lvl8pPr>
    <a:lvl9pPr indent="36576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Master Slide 02">
    <p:spTree>
      <p:nvGrpSpPr>
        <p:cNvPr id="1" name=""/>
        <p:cNvGrpSpPr/>
        <p:nvPr/>
      </p:nvGrpSpPr>
      <p:grpSpPr>
        <a:xfrm>
          <a:off x="0" y="0"/>
          <a:ext cx="0" cy="0"/>
          <a:chOff x="0" y="0"/>
          <a:chExt cx="0" cy="0"/>
        </a:xfrm>
      </p:grpSpPr>
      <p:sp>
        <p:nvSpPr>
          <p:cNvPr id="19" name="Imagen"/>
          <p:cNvSpPr>
            <a:spLocks noGrp="1"/>
          </p:cNvSpPr>
          <p:nvPr>
            <p:ph type="pic" idx="21"/>
          </p:nvPr>
        </p:nvSpPr>
        <p:spPr>
          <a:xfrm>
            <a:off x="-1" y="0"/>
            <a:ext cx="12192001" cy="6858001"/>
          </a:xfrm>
          <a:prstGeom prst="rect">
            <a:avLst/>
          </a:prstGeom>
        </p:spPr>
        <p:txBody>
          <a:bodyPr lIns="91439" rIns="91439">
            <a:noAutofit/>
          </a:bodyPr>
          <a:lstStyle/>
          <a:p>
            <a:endParaRPr/>
          </a:p>
        </p:txBody>
      </p:sp>
      <p:sp>
        <p:nvSpPr>
          <p:cNvPr id="20" name="Imagen"/>
          <p:cNvSpPr>
            <a:spLocks noGrp="1"/>
          </p:cNvSpPr>
          <p:nvPr>
            <p:ph type="pic" sz="half" idx="22"/>
          </p:nvPr>
        </p:nvSpPr>
        <p:spPr>
          <a:xfrm>
            <a:off x="470807" y="1031966"/>
            <a:ext cx="6387739" cy="4794068"/>
          </a:xfrm>
          <a:prstGeom prst="rect">
            <a:avLst/>
          </a:prstGeom>
        </p:spPr>
        <p:txBody>
          <a:bodyPr lIns="91439" rIns="91439">
            <a:noAutofit/>
          </a:bodyPr>
          <a:lstStyle/>
          <a:p>
            <a:endParaRPr/>
          </a:p>
        </p:txBody>
      </p:sp>
      <p:sp>
        <p:nvSpPr>
          <p:cNvPr id="2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Master Slide 13">
    <p:spTree>
      <p:nvGrpSpPr>
        <p:cNvPr id="1" name=""/>
        <p:cNvGrpSpPr/>
        <p:nvPr/>
      </p:nvGrpSpPr>
      <p:grpSpPr>
        <a:xfrm>
          <a:off x="0" y="0"/>
          <a:ext cx="0" cy="0"/>
          <a:chOff x="0" y="0"/>
          <a:chExt cx="0" cy="0"/>
        </a:xfrm>
      </p:grpSpPr>
      <p:sp>
        <p:nvSpPr>
          <p:cNvPr id="116" name="Imagen"/>
          <p:cNvSpPr>
            <a:spLocks noGrp="1"/>
          </p:cNvSpPr>
          <p:nvPr>
            <p:ph type="pic" sz="half" idx="21"/>
          </p:nvPr>
        </p:nvSpPr>
        <p:spPr>
          <a:xfrm>
            <a:off x="666963" y="530817"/>
            <a:ext cx="4184651" cy="5796366"/>
          </a:xfrm>
          <a:prstGeom prst="rect">
            <a:avLst/>
          </a:prstGeom>
        </p:spPr>
        <p:txBody>
          <a:bodyPr lIns="91439" rIns="91439">
            <a:noAutofit/>
          </a:bodyPr>
          <a:lstStyle/>
          <a:p>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Master Slide 14">
    <p:spTree>
      <p:nvGrpSpPr>
        <p:cNvPr id="1" name=""/>
        <p:cNvGrpSpPr/>
        <p:nvPr/>
      </p:nvGrpSpPr>
      <p:grpSpPr>
        <a:xfrm>
          <a:off x="0" y="0"/>
          <a:ext cx="0" cy="0"/>
          <a:chOff x="0" y="0"/>
          <a:chExt cx="0" cy="0"/>
        </a:xfrm>
      </p:grpSpPr>
      <p:sp>
        <p:nvSpPr>
          <p:cNvPr id="124" name="Imagen"/>
          <p:cNvSpPr>
            <a:spLocks noGrp="1"/>
          </p:cNvSpPr>
          <p:nvPr>
            <p:ph type="pic" sz="half" idx="21"/>
          </p:nvPr>
        </p:nvSpPr>
        <p:spPr>
          <a:xfrm>
            <a:off x="464949" y="573437"/>
            <a:ext cx="5631051" cy="5711126"/>
          </a:xfrm>
          <a:prstGeom prst="rect">
            <a:avLst/>
          </a:prstGeom>
        </p:spPr>
        <p:txBody>
          <a:bodyPr lIns="91439" rIns="91439">
            <a:noAutofit/>
          </a:bodyPr>
          <a:lstStyle/>
          <a:p>
            <a:endParaRPr/>
          </a:p>
        </p:txBody>
      </p:sp>
      <p:sp>
        <p:nvSpPr>
          <p:cNvPr id="125" name="Imagen"/>
          <p:cNvSpPr>
            <a:spLocks noGrp="1"/>
          </p:cNvSpPr>
          <p:nvPr>
            <p:ph type="pic" sz="quarter" idx="22"/>
          </p:nvPr>
        </p:nvSpPr>
        <p:spPr>
          <a:xfrm>
            <a:off x="6292312" y="4510006"/>
            <a:ext cx="2975675" cy="1782307"/>
          </a:xfrm>
          <a:prstGeom prst="rect">
            <a:avLst/>
          </a:prstGeom>
        </p:spPr>
        <p:txBody>
          <a:bodyPr lIns="91439" rIns="91439">
            <a:noAutofit/>
          </a:bodyPr>
          <a:lstStyle/>
          <a:p>
            <a:endParaRPr/>
          </a:p>
        </p:txBody>
      </p:sp>
      <p:sp>
        <p:nvSpPr>
          <p:cNvPr id="126" name="Imagen"/>
          <p:cNvSpPr>
            <a:spLocks noGrp="1"/>
          </p:cNvSpPr>
          <p:nvPr>
            <p:ph type="pic" sz="quarter" idx="23"/>
          </p:nvPr>
        </p:nvSpPr>
        <p:spPr>
          <a:xfrm>
            <a:off x="6292312" y="581187"/>
            <a:ext cx="2975675" cy="3696345"/>
          </a:xfrm>
          <a:prstGeom prst="rect">
            <a:avLst/>
          </a:prstGeom>
        </p:spPr>
        <p:txBody>
          <a:bodyPr lIns="91439" rIns="9143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ster Slide 15">
    <p:spTree>
      <p:nvGrpSpPr>
        <p:cNvPr id="1" name=""/>
        <p:cNvGrpSpPr/>
        <p:nvPr/>
      </p:nvGrpSpPr>
      <p:grpSpPr>
        <a:xfrm>
          <a:off x="0" y="0"/>
          <a:ext cx="0" cy="0"/>
          <a:chOff x="0" y="0"/>
          <a:chExt cx="0" cy="0"/>
        </a:xfrm>
      </p:grpSpPr>
      <p:sp>
        <p:nvSpPr>
          <p:cNvPr id="134" name="Imagen"/>
          <p:cNvSpPr>
            <a:spLocks noGrp="1"/>
          </p:cNvSpPr>
          <p:nvPr>
            <p:ph type="pic" idx="21"/>
          </p:nvPr>
        </p:nvSpPr>
        <p:spPr>
          <a:xfrm>
            <a:off x="6096000" y="-1"/>
            <a:ext cx="6096000" cy="6858000"/>
          </a:xfrm>
          <a:prstGeom prst="rect">
            <a:avLst/>
          </a:prstGeom>
        </p:spPr>
        <p:txBody>
          <a:bodyPr lIns="91439" rIns="91439">
            <a:noAutofit/>
          </a:bodyPr>
          <a:lstStyle/>
          <a:p>
            <a:endParaRPr/>
          </a:p>
        </p:txBody>
      </p:sp>
      <p:sp>
        <p:nvSpPr>
          <p:cNvPr id="135" name="Imagen"/>
          <p:cNvSpPr>
            <a:spLocks noGrp="1"/>
          </p:cNvSpPr>
          <p:nvPr>
            <p:ph type="pic" idx="22"/>
          </p:nvPr>
        </p:nvSpPr>
        <p:spPr>
          <a:xfrm>
            <a:off x="0" y="1"/>
            <a:ext cx="6096001" cy="6858000"/>
          </a:xfrm>
          <a:prstGeom prst="rect">
            <a:avLst/>
          </a:prstGeom>
        </p:spPr>
        <p:txBody>
          <a:bodyPr lIns="91439" rIns="91439">
            <a:noAutofit/>
          </a:bodyPr>
          <a:lstStyle/>
          <a:p>
            <a:endParaRPr/>
          </a:p>
        </p:txBody>
      </p:sp>
      <p:sp>
        <p:nvSpPr>
          <p:cNvPr id="136" name="Imagen"/>
          <p:cNvSpPr>
            <a:spLocks noGrp="1"/>
          </p:cNvSpPr>
          <p:nvPr>
            <p:ph type="pic" sz="half" idx="23"/>
          </p:nvPr>
        </p:nvSpPr>
        <p:spPr>
          <a:xfrm>
            <a:off x="3590925" y="1255712"/>
            <a:ext cx="5010150" cy="4346576"/>
          </a:xfrm>
          <a:prstGeom prst="rect">
            <a:avLst/>
          </a:prstGeom>
        </p:spPr>
        <p:txBody>
          <a:bodyPr lIns="91439" rIns="91439">
            <a:noAutofit/>
          </a:bodyPr>
          <a:lstStyle/>
          <a:p>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Master Slide 16">
    <p:spTree>
      <p:nvGrpSpPr>
        <p:cNvPr id="1" name=""/>
        <p:cNvGrpSpPr/>
        <p:nvPr/>
      </p:nvGrpSpPr>
      <p:grpSpPr>
        <a:xfrm>
          <a:off x="0" y="0"/>
          <a:ext cx="0" cy="0"/>
          <a:chOff x="0" y="0"/>
          <a:chExt cx="0" cy="0"/>
        </a:xfrm>
      </p:grpSpPr>
      <p:sp>
        <p:nvSpPr>
          <p:cNvPr id="144" name="Imagen"/>
          <p:cNvSpPr>
            <a:spLocks noGrp="1"/>
          </p:cNvSpPr>
          <p:nvPr>
            <p:ph type="pic" sz="half" idx="21"/>
          </p:nvPr>
        </p:nvSpPr>
        <p:spPr>
          <a:xfrm>
            <a:off x="325003" y="2063969"/>
            <a:ext cx="5856085" cy="4504282"/>
          </a:xfrm>
          <a:prstGeom prst="rect">
            <a:avLst/>
          </a:prstGeom>
        </p:spPr>
        <p:txBody>
          <a:bodyPr lIns="91439" rIns="91439">
            <a:noAutofit/>
          </a:bodyPr>
          <a:lstStyle/>
          <a:p>
            <a:endParaRPr/>
          </a:p>
        </p:txBody>
      </p:sp>
      <p:sp>
        <p:nvSpPr>
          <p:cNvPr id="1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Master Slide 17">
    <p:spTree>
      <p:nvGrpSpPr>
        <p:cNvPr id="1" name=""/>
        <p:cNvGrpSpPr/>
        <p:nvPr/>
      </p:nvGrpSpPr>
      <p:grpSpPr>
        <a:xfrm>
          <a:off x="0" y="0"/>
          <a:ext cx="0" cy="0"/>
          <a:chOff x="0" y="0"/>
          <a:chExt cx="0" cy="0"/>
        </a:xfrm>
      </p:grpSpPr>
      <p:sp>
        <p:nvSpPr>
          <p:cNvPr id="152" name="Imagen"/>
          <p:cNvSpPr>
            <a:spLocks noGrp="1"/>
          </p:cNvSpPr>
          <p:nvPr>
            <p:ph type="pic" sz="quarter" idx="21"/>
          </p:nvPr>
        </p:nvSpPr>
        <p:spPr>
          <a:xfrm>
            <a:off x="0" y="4597400"/>
            <a:ext cx="3998913" cy="2260600"/>
          </a:xfrm>
          <a:prstGeom prst="rect">
            <a:avLst/>
          </a:prstGeom>
        </p:spPr>
        <p:txBody>
          <a:bodyPr lIns="91439" rIns="91439">
            <a:noAutofit/>
          </a:bodyPr>
          <a:lstStyle/>
          <a:p>
            <a:endParaRPr/>
          </a:p>
        </p:txBody>
      </p:sp>
      <p:sp>
        <p:nvSpPr>
          <p:cNvPr id="153" name="Imagen"/>
          <p:cNvSpPr>
            <a:spLocks noGrp="1"/>
          </p:cNvSpPr>
          <p:nvPr>
            <p:ph type="pic" sz="quarter" idx="22"/>
          </p:nvPr>
        </p:nvSpPr>
        <p:spPr>
          <a:xfrm>
            <a:off x="8172533" y="4598127"/>
            <a:ext cx="4019467" cy="2259873"/>
          </a:xfrm>
          <a:prstGeom prst="rect">
            <a:avLst/>
          </a:prstGeom>
        </p:spPr>
        <p:txBody>
          <a:bodyPr lIns="91439" rIns="91439">
            <a:noAutofit/>
          </a:bodyPr>
          <a:lstStyle/>
          <a:p>
            <a:endParaRPr/>
          </a:p>
        </p:txBody>
      </p:sp>
      <p:sp>
        <p:nvSpPr>
          <p:cNvPr id="154" name="Imagen"/>
          <p:cNvSpPr>
            <a:spLocks noGrp="1"/>
          </p:cNvSpPr>
          <p:nvPr>
            <p:ph type="pic" sz="quarter" idx="23"/>
          </p:nvPr>
        </p:nvSpPr>
        <p:spPr>
          <a:xfrm>
            <a:off x="3998912" y="4598127"/>
            <a:ext cx="4173621" cy="2259873"/>
          </a:xfrm>
          <a:prstGeom prst="rect">
            <a:avLst/>
          </a:prstGeom>
        </p:spPr>
        <p:txBody>
          <a:bodyPr lIns="91439" rIns="91439">
            <a:noAutofit/>
          </a:bodyPr>
          <a:lstStyle/>
          <a:p>
            <a:endParaRPr/>
          </a:p>
        </p:txBody>
      </p:sp>
      <p:sp>
        <p:nvSpPr>
          <p:cNvPr id="1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Master Slide 18">
    <p:spTree>
      <p:nvGrpSpPr>
        <p:cNvPr id="1" name=""/>
        <p:cNvGrpSpPr/>
        <p:nvPr/>
      </p:nvGrpSpPr>
      <p:grpSpPr>
        <a:xfrm>
          <a:off x="0" y="0"/>
          <a:ext cx="0" cy="0"/>
          <a:chOff x="0" y="0"/>
          <a:chExt cx="0" cy="0"/>
        </a:xfrm>
      </p:grpSpPr>
      <p:sp>
        <p:nvSpPr>
          <p:cNvPr id="162" name="Imagen"/>
          <p:cNvSpPr>
            <a:spLocks noGrp="1"/>
          </p:cNvSpPr>
          <p:nvPr>
            <p:ph type="pic" sz="quarter" idx="21"/>
          </p:nvPr>
        </p:nvSpPr>
        <p:spPr>
          <a:xfrm>
            <a:off x="8193088" y="0"/>
            <a:ext cx="4019551" cy="3889375"/>
          </a:xfrm>
          <a:prstGeom prst="rect">
            <a:avLst/>
          </a:prstGeom>
        </p:spPr>
        <p:txBody>
          <a:bodyPr lIns="91439" rIns="91439">
            <a:noAutofit/>
          </a:bodyPr>
          <a:lstStyle/>
          <a:p>
            <a:endParaRPr/>
          </a:p>
        </p:txBody>
      </p:sp>
      <p:sp>
        <p:nvSpPr>
          <p:cNvPr id="163" name="Imagen"/>
          <p:cNvSpPr>
            <a:spLocks noGrp="1"/>
          </p:cNvSpPr>
          <p:nvPr>
            <p:ph type="pic" sz="quarter" idx="22"/>
          </p:nvPr>
        </p:nvSpPr>
        <p:spPr>
          <a:xfrm>
            <a:off x="3998912" y="3889375"/>
            <a:ext cx="4175126" cy="2968625"/>
          </a:xfrm>
          <a:prstGeom prst="rect">
            <a:avLst/>
          </a:prstGeom>
        </p:spPr>
        <p:txBody>
          <a:bodyPr lIns="91439" rIns="91439">
            <a:noAutofit/>
          </a:bodyPr>
          <a:lstStyle/>
          <a:p>
            <a:endParaRPr/>
          </a:p>
        </p:txBody>
      </p:sp>
      <p:sp>
        <p:nvSpPr>
          <p:cNvPr id="164" name="Imagen"/>
          <p:cNvSpPr>
            <a:spLocks noGrp="1"/>
          </p:cNvSpPr>
          <p:nvPr>
            <p:ph type="pic" sz="quarter" idx="23"/>
          </p:nvPr>
        </p:nvSpPr>
        <p:spPr>
          <a:xfrm>
            <a:off x="0" y="0"/>
            <a:ext cx="3998913" cy="3889375"/>
          </a:xfrm>
          <a:prstGeom prst="rect">
            <a:avLst/>
          </a:prstGeom>
        </p:spPr>
        <p:txBody>
          <a:bodyPr lIns="91439" rIns="91439">
            <a:noAutofit/>
          </a:bodyPr>
          <a:lstStyle/>
          <a:p>
            <a:endParaRPr/>
          </a:p>
        </p:txBody>
      </p:sp>
      <p:sp>
        <p:nvSpPr>
          <p:cNvPr id="1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ster Slide 19">
    <p:spTree>
      <p:nvGrpSpPr>
        <p:cNvPr id="1" name=""/>
        <p:cNvGrpSpPr/>
        <p:nvPr/>
      </p:nvGrpSpPr>
      <p:grpSpPr>
        <a:xfrm>
          <a:off x="0" y="0"/>
          <a:ext cx="0" cy="0"/>
          <a:chOff x="0" y="0"/>
          <a:chExt cx="0" cy="0"/>
        </a:xfrm>
      </p:grpSpPr>
      <p:sp>
        <p:nvSpPr>
          <p:cNvPr id="172" name="Imagen"/>
          <p:cNvSpPr>
            <a:spLocks noGrp="1"/>
          </p:cNvSpPr>
          <p:nvPr>
            <p:ph type="pic" sz="half" idx="21"/>
          </p:nvPr>
        </p:nvSpPr>
        <p:spPr>
          <a:xfrm>
            <a:off x="0" y="-1"/>
            <a:ext cx="4656407" cy="4023356"/>
          </a:xfrm>
          <a:prstGeom prst="rect">
            <a:avLst/>
          </a:prstGeom>
        </p:spPr>
        <p:txBody>
          <a:bodyPr lIns="91439" rIns="91439">
            <a:noAutofit/>
          </a:bodyPr>
          <a:lstStyle/>
          <a:p>
            <a:endParaRPr/>
          </a:p>
        </p:txBody>
      </p:sp>
      <p:sp>
        <p:nvSpPr>
          <p:cNvPr id="173" name="Imagen"/>
          <p:cNvSpPr>
            <a:spLocks noGrp="1"/>
          </p:cNvSpPr>
          <p:nvPr>
            <p:ph type="pic" sz="quarter" idx="22"/>
          </p:nvPr>
        </p:nvSpPr>
        <p:spPr>
          <a:xfrm>
            <a:off x="0" y="4023354"/>
            <a:ext cx="4656407" cy="2834646"/>
          </a:xfrm>
          <a:prstGeom prst="rect">
            <a:avLst/>
          </a:prstGeom>
        </p:spPr>
        <p:txBody>
          <a:bodyPr lIns="91439" rIns="91439">
            <a:noAutofit/>
          </a:bodyPr>
          <a:lstStyle/>
          <a:p>
            <a:endParaRPr/>
          </a:p>
        </p:txBody>
      </p:sp>
      <p:sp>
        <p:nvSpPr>
          <p:cNvPr id="17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Master Slide 20">
    <p:spTree>
      <p:nvGrpSpPr>
        <p:cNvPr id="1" name=""/>
        <p:cNvGrpSpPr/>
        <p:nvPr/>
      </p:nvGrpSpPr>
      <p:grpSpPr>
        <a:xfrm>
          <a:off x="0" y="0"/>
          <a:ext cx="0" cy="0"/>
          <a:chOff x="0" y="0"/>
          <a:chExt cx="0" cy="0"/>
        </a:xfrm>
      </p:grpSpPr>
      <p:sp>
        <p:nvSpPr>
          <p:cNvPr id="181" name="Imagen"/>
          <p:cNvSpPr>
            <a:spLocks noGrp="1"/>
          </p:cNvSpPr>
          <p:nvPr>
            <p:ph type="pic" sz="quarter" idx="21"/>
          </p:nvPr>
        </p:nvSpPr>
        <p:spPr>
          <a:xfrm>
            <a:off x="480447" y="1"/>
            <a:ext cx="3518116" cy="3890075"/>
          </a:xfrm>
          <a:prstGeom prst="rect">
            <a:avLst/>
          </a:prstGeom>
        </p:spPr>
        <p:txBody>
          <a:bodyPr lIns="91439" rIns="91439">
            <a:noAutofit/>
          </a:bodyPr>
          <a:lstStyle/>
          <a:p>
            <a:endParaRPr/>
          </a:p>
        </p:txBody>
      </p:sp>
      <p:sp>
        <p:nvSpPr>
          <p:cNvPr id="18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ster Slide 21">
    <p:spTree>
      <p:nvGrpSpPr>
        <p:cNvPr id="1" name=""/>
        <p:cNvGrpSpPr/>
        <p:nvPr/>
      </p:nvGrpSpPr>
      <p:grpSpPr>
        <a:xfrm>
          <a:off x="0" y="0"/>
          <a:ext cx="0" cy="0"/>
          <a:chOff x="0" y="0"/>
          <a:chExt cx="0" cy="0"/>
        </a:xfrm>
      </p:grpSpPr>
      <p:sp>
        <p:nvSpPr>
          <p:cNvPr id="189" name="Imagen"/>
          <p:cNvSpPr>
            <a:spLocks noGrp="1"/>
          </p:cNvSpPr>
          <p:nvPr>
            <p:ph type="pic" idx="21"/>
          </p:nvPr>
        </p:nvSpPr>
        <p:spPr>
          <a:xfrm>
            <a:off x="5205565" y="-28137"/>
            <a:ext cx="5205567" cy="6900205"/>
          </a:xfrm>
          <a:prstGeom prst="rect">
            <a:avLst/>
          </a:prstGeom>
        </p:spPr>
        <p:txBody>
          <a:bodyPr lIns="91439" rIns="91439">
            <a:noAutofit/>
          </a:bodyPr>
          <a:lstStyle/>
          <a:p>
            <a:endParaRPr/>
          </a:p>
        </p:txBody>
      </p:sp>
      <p:sp>
        <p:nvSpPr>
          <p:cNvPr id="190" name="Imagen"/>
          <p:cNvSpPr>
            <a:spLocks noGrp="1"/>
          </p:cNvSpPr>
          <p:nvPr>
            <p:ph type="pic" idx="22"/>
          </p:nvPr>
        </p:nvSpPr>
        <p:spPr>
          <a:xfrm>
            <a:off x="0" y="-14069"/>
            <a:ext cx="5205567" cy="6900205"/>
          </a:xfrm>
          <a:prstGeom prst="rect">
            <a:avLst/>
          </a:prstGeom>
        </p:spPr>
        <p:txBody>
          <a:bodyPr lIns="91439" rIns="91439">
            <a:noAutofit/>
          </a:bodyPr>
          <a:lstStyle/>
          <a:p>
            <a:endParaRPr/>
          </a:p>
        </p:txBody>
      </p:sp>
      <p:sp>
        <p:nvSpPr>
          <p:cNvPr id="1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Master Slide 22">
    <p:spTree>
      <p:nvGrpSpPr>
        <p:cNvPr id="1" name=""/>
        <p:cNvGrpSpPr/>
        <p:nvPr/>
      </p:nvGrpSpPr>
      <p:grpSpPr>
        <a:xfrm>
          <a:off x="0" y="0"/>
          <a:ext cx="0" cy="0"/>
          <a:chOff x="0" y="0"/>
          <a:chExt cx="0" cy="0"/>
        </a:xfrm>
      </p:grpSpPr>
      <p:sp>
        <p:nvSpPr>
          <p:cNvPr id="198" name="Imagen"/>
          <p:cNvSpPr>
            <a:spLocks noGrp="1"/>
          </p:cNvSpPr>
          <p:nvPr>
            <p:ph type="pic" sz="quarter" idx="21"/>
          </p:nvPr>
        </p:nvSpPr>
        <p:spPr>
          <a:xfrm>
            <a:off x="6142037" y="3640139"/>
            <a:ext cx="3492501" cy="2897188"/>
          </a:xfrm>
          <a:prstGeom prst="rect">
            <a:avLst/>
          </a:prstGeom>
        </p:spPr>
        <p:txBody>
          <a:bodyPr lIns="91439" rIns="91439">
            <a:noAutofit/>
          </a:bodyPr>
          <a:lstStyle/>
          <a:p>
            <a:endParaRPr/>
          </a:p>
        </p:txBody>
      </p:sp>
      <p:sp>
        <p:nvSpPr>
          <p:cNvPr id="199" name="Imagen"/>
          <p:cNvSpPr>
            <a:spLocks noGrp="1"/>
          </p:cNvSpPr>
          <p:nvPr>
            <p:ph type="pic" sz="quarter" idx="22"/>
          </p:nvPr>
        </p:nvSpPr>
        <p:spPr>
          <a:xfrm>
            <a:off x="6142037" y="320674"/>
            <a:ext cx="3492501" cy="2897190"/>
          </a:xfrm>
          <a:prstGeom prst="rect">
            <a:avLst/>
          </a:prstGeom>
        </p:spPr>
        <p:txBody>
          <a:bodyPr lIns="91439" rIns="91439">
            <a:noAutofit/>
          </a:bodyPr>
          <a:lstStyle/>
          <a:p>
            <a:endParaRPr/>
          </a:p>
        </p:txBody>
      </p:sp>
      <p:sp>
        <p:nvSpPr>
          <p:cNvPr id="20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Master Slide 03">
    <p:spTree>
      <p:nvGrpSpPr>
        <p:cNvPr id="1" name=""/>
        <p:cNvGrpSpPr/>
        <p:nvPr/>
      </p:nvGrpSpPr>
      <p:grpSpPr>
        <a:xfrm>
          <a:off x="0" y="0"/>
          <a:ext cx="0" cy="0"/>
          <a:chOff x="0" y="0"/>
          <a:chExt cx="0" cy="0"/>
        </a:xfrm>
      </p:grpSpPr>
      <p:sp>
        <p:nvSpPr>
          <p:cNvPr id="28" name="Imagen"/>
          <p:cNvSpPr>
            <a:spLocks noGrp="1"/>
          </p:cNvSpPr>
          <p:nvPr>
            <p:ph type="pic" idx="21"/>
          </p:nvPr>
        </p:nvSpPr>
        <p:spPr>
          <a:xfrm>
            <a:off x="998538" y="0"/>
            <a:ext cx="10194926" cy="4233864"/>
          </a:xfrm>
          <a:prstGeom prst="rect">
            <a:avLst/>
          </a:prstGeom>
        </p:spPr>
        <p:txBody>
          <a:bodyPr lIns="91439" rIns="91439">
            <a:noAutofit/>
          </a:bodyPr>
          <a:lstStyle/>
          <a:p>
            <a:endParaRPr/>
          </a:p>
        </p:txBody>
      </p:sp>
      <p:sp>
        <p:nvSpPr>
          <p:cNvPr id="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Master Slide 23">
    <p:spTree>
      <p:nvGrpSpPr>
        <p:cNvPr id="1" name=""/>
        <p:cNvGrpSpPr/>
        <p:nvPr/>
      </p:nvGrpSpPr>
      <p:grpSpPr>
        <a:xfrm>
          <a:off x="0" y="0"/>
          <a:ext cx="0" cy="0"/>
          <a:chOff x="0" y="0"/>
          <a:chExt cx="0" cy="0"/>
        </a:xfrm>
      </p:grpSpPr>
      <p:sp>
        <p:nvSpPr>
          <p:cNvPr id="207" name="Imagen"/>
          <p:cNvSpPr>
            <a:spLocks noGrp="1"/>
          </p:cNvSpPr>
          <p:nvPr>
            <p:ph type="pic" sz="half" idx="21"/>
          </p:nvPr>
        </p:nvSpPr>
        <p:spPr>
          <a:xfrm>
            <a:off x="4008966" y="0"/>
            <a:ext cx="4174068" cy="6858000"/>
          </a:xfrm>
          <a:prstGeom prst="rect">
            <a:avLst/>
          </a:prstGeom>
        </p:spPr>
        <p:txBody>
          <a:bodyPr lIns="91439" rIns="91439">
            <a:noAutofit/>
          </a:bodyPr>
          <a:lstStyle/>
          <a:p>
            <a:endParaRPr/>
          </a:p>
        </p:txBody>
      </p:sp>
      <p:sp>
        <p:nvSpPr>
          <p:cNvPr id="2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Master Slide 24">
    <p:spTree>
      <p:nvGrpSpPr>
        <p:cNvPr id="1" name=""/>
        <p:cNvGrpSpPr/>
        <p:nvPr/>
      </p:nvGrpSpPr>
      <p:grpSpPr>
        <a:xfrm>
          <a:off x="0" y="0"/>
          <a:ext cx="0" cy="0"/>
          <a:chOff x="0" y="0"/>
          <a:chExt cx="0" cy="0"/>
        </a:xfrm>
      </p:grpSpPr>
      <p:sp>
        <p:nvSpPr>
          <p:cNvPr id="215" name="Imagen"/>
          <p:cNvSpPr>
            <a:spLocks noGrp="1"/>
          </p:cNvSpPr>
          <p:nvPr>
            <p:ph type="pic" sz="quarter" idx="21"/>
          </p:nvPr>
        </p:nvSpPr>
        <p:spPr>
          <a:xfrm>
            <a:off x="4588731" y="3170637"/>
            <a:ext cx="3014539" cy="3697993"/>
          </a:xfrm>
          <a:prstGeom prst="rect">
            <a:avLst/>
          </a:prstGeom>
        </p:spPr>
        <p:txBody>
          <a:bodyPr lIns="91439" rIns="91439">
            <a:noAutofit/>
          </a:bodyPr>
          <a:lstStyle/>
          <a:p>
            <a:endParaRPr/>
          </a:p>
        </p:txBody>
      </p:sp>
      <p:sp>
        <p:nvSpPr>
          <p:cNvPr id="2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Master Slide 25">
    <p:spTree>
      <p:nvGrpSpPr>
        <p:cNvPr id="1" name=""/>
        <p:cNvGrpSpPr/>
        <p:nvPr/>
      </p:nvGrpSpPr>
      <p:grpSpPr>
        <a:xfrm>
          <a:off x="0" y="0"/>
          <a:ext cx="0" cy="0"/>
          <a:chOff x="0" y="0"/>
          <a:chExt cx="0" cy="0"/>
        </a:xfrm>
      </p:grpSpPr>
      <p:sp>
        <p:nvSpPr>
          <p:cNvPr id="223" name="Imagen"/>
          <p:cNvSpPr>
            <a:spLocks noGrp="1"/>
          </p:cNvSpPr>
          <p:nvPr>
            <p:ph type="pic" sz="quarter" idx="21"/>
          </p:nvPr>
        </p:nvSpPr>
        <p:spPr>
          <a:xfrm>
            <a:off x="4064001" y="320040"/>
            <a:ext cx="2506134" cy="2897946"/>
          </a:xfrm>
          <a:prstGeom prst="rect">
            <a:avLst/>
          </a:prstGeom>
        </p:spPr>
        <p:txBody>
          <a:bodyPr lIns="91439" rIns="91439">
            <a:noAutofit/>
          </a:bodyPr>
          <a:lstStyle/>
          <a:p>
            <a:endParaRPr/>
          </a:p>
        </p:txBody>
      </p:sp>
      <p:sp>
        <p:nvSpPr>
          <p:cNvPr id="224" name="Imagen"/>
          <p:cNvSpPr>
            <a:spLocks noGrp="1"/>
          </p:cNvSpPr>
          <p:nvPr>
            <p:ph type="pic" sz="quarter" idx="22"/>
          </p:nvPr>
        </p:nvSpPr>
        <p:spPr>
          <a:xfrm>
            <a:off x="5624079" y="3640013"/>
            <a:ext cx="2506134" cy="2897945"/>
          </a:xfrm>
          <a:prstGeom prst="rect">
            <a:avLst/>
          </a:prstGeom>
        </p:spPr>
        <p:txBody>
          <a:bodyPr lIns="91439" rIns="91439">
            <a:noAutofit/>
          </a:bodyPr>
          <a:lstStyle/>
          <a:p>
            <a:endParaRPr/>
          </a:p>
        </p:txBody>
      </p:sp>
      <p:sp>
        <p:nvSpPr>
          <p:cNvPr id="2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Master Slide 26">
    <p:spTree>
      <p:nvGrpSpPr>
        <p:cNvPr id="1" name=""/>
        <p:cNvGrpSpPr/>
        <p:nvPr/>
      </p:nvGrpSpPr>
      <p:grpSpPr>
        <a:xfrm>
          <a:off x="0" y="0"/>
          <a:ext cx="0" cy="0"/>
          <a:chOff x="0" y="0"/>
          <a:chExt cx="0" cy="0"/>
        </a:xfrm>
      </p:grpSpPr>
      <p:sp>
        <p:nvSpPr>
          <p:cNvPr id="232" name="Imagen"/>
          <p:cNvSpPr>
            <a:spLocks noGrp="1"/>
          </p:cNvSpPr>
          <p:nvPr>
            <p:ph type="pic" idx="21"/>
          </p:nvPr>
        </p:nvSpPr>
        <p:spPr>
          <a:xfrm>
            <a:off x="-1" y="3442854"/>
            <a:ext cx="12192003" cy="3429001"/>
          </a:xfrm>
          <a:prstGeom prst="rect">
            <a:avLst/>
          </a:prstGeom>
        </p:spPr>
        <p:txBody>
          <a:bodyPr lIns="91439" rIns="91439">
            <a:noAutofit/>
          </a:bodyPr>
          <a:lstStyle/>
          <a:p>
            <a:endParaRPr/>
          </a:p>
        </p:txBody>
      </p:sp>
      <p:sp>
        <p:nvSpPr>
          <p:cNvPr id="233" name="Imagen"/>
          <p:cNvSpPr>
            <a:spLocks noGrp="1"/>
          </p:cNvSpPr>
          <p:nvPr>
            <p:ph type="pic" sz="quarter" idx="22"/>
          </p:nvPr>
        </p:nvSpPr>
        <p:spPr>
          <a:xfrm>
            <a:off x="870889" y="777676"/>
            <a:ext cx="2336545" cy="4856238"/>
          </a:xfrm>
          <a:prstGeom prst="rect">
            <a:avLst/>
          </a:prstGeom>
        </p:spPr>
        <p:txBody>
          <a:bodyPr lIns="91439" rIns="91439">
            <a:noAutofit/>
          </a:bodyPr>
          <a:lstStyle/>
          <a:p>
            <a:endParaRPr/>
          </a:p>
        </p:txBody>
      </p:sp>
      <p:sp>
        <p:nvSpPr>
          <p:cNvPr id="2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Master Slide 27">
    <p:spTree>
      <p:nvGrpSpPr>
        <p:cNvPr id="1" name=""/>
        <p:cNvGrpSpPr/>
        <p:nvPr/>
      </p:nvGrpSpPr>
      <p:grpSpPr>
        <a:xfrm>
          <a:off x="0" y="0"/>
          <a:ext cx="0" cy="0"/>
          <a:chOff x="0" y="0"/>
          <a:chExt cx="0" cy="0"/>
        </a:xfrm>
      </p:grpSpPr>
      <p:sp>
        <p:nvSpPr>
          <p:cNvPr id="241" name="Imagen"/>
          <p:cNvSpPr>
            <a:spLocks noGrp="1"/>
          </p:cNvSpPr>
          <p:nvPr>
            <p:ph type="pic" idx="21"/>
          </p:nvPr>
        </p:nvSpPr>
        <p:spPr>
          <a:xfrm>
            <a:off x="-1" y="3442854"/>
            <a:ext cx="12192003" cy="3429001"/>
          </a:xfrm>
          <a:prstGeom prst="rect">
            <a:avLst/>
          </a:prstGeom>
        </p:spPr>
        <p:txBody>
          <a:bodyPr lIns="91439" rIns="91439">
            <a:noAutofit/>
          </a:bodyPr>
          <a:lstStyle/>
          <a:p>
            <a:endParaRPr/>
          </a:p>
        </p:txBody>
      </p:sp>
      <p:sp>
        <p:nvSpPr>
          <p:cNvPr id="242" name="Imagen"/>
          <p:cNvSpPr>
            <a:spLocks noGrp="1"/>
          </p:cNvSpPr>
          <p:nvPr>
            <p:ph type="pic" sz="half" idx="22"/>
          </p:nvPr>
        </p:nvSpPr>
        <p:spPr>
          <a:xfrm>
            <a:off x="7805810" y="808102"/>
            <a:ext cx="3744069" cy="4688273"/>
          </a:xfrm>
          <a:prstGeom prst="rect">
            <a:avLst/>
          </a:prstGeom>
        </p:spPr>
        <p:txBody>
          <a:bodyPr lIns="91439" rIns="91439">
            <a:noAutofit/>
          </a:bodyPr>
          <a:lstStyle/>
          <a:p>
            <a:endParaRPr/>
          </a:p>
        </p:txBody>
      </p:sp>
      <p:sp>
        <p:nvSpPr>
          <p:cNvPr id="2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Master Slide 28">
    <p:spTree>
      <p:nvGrpSpPr>
        <p:cNvPr id="1" name=""/>
        <p:cNvGrpSpPr/>
        <p:nvPr/>
      </p:nvGrpSpPr>
      <p:grpSpPr>
        <a:xfrm>
          <a:off x="0" y="0"/>
          <a:ext cx="0" cy="0"/>
          <a:chOff x="0" y="0"/>
          <a:chExt cx="0" cy="0"/>
        </a:xfrm>
      </p:grpSpPr>
      <p:sp>
        <p:nvSpPr>
          <p:cNvPr id="250" name="Imagen"/>
          <p:cNvSpPr>
            <a:spLocks noGrp="1"/>
          </p:cNvSpPr>
          <p:nvPr>
            <p:ph type="pic" idx="21"/>
          </p:nvPr>
        </p:nvSpPr>
        <p:spPr>
          <a:xfrm>
            <a:off x="6893169" y="-1"/>
            <a:ext cx="5298833" cy="6871856"/>
          </a:xfrm>
          <a:prstGeom prst="rect">
            <a:avLst/>
          </a:prstGeom>
        </p:spPr>
        <p:txBody>
          <a:bodyPr lIns="91439" rIns="91439">
            <a:noAutofit/>
          </a:bodyPr>
          <a:lstStyle/>
          <a:p>
            <a:endParaRPr/>
          </a:p>
        </p:txBody>
      </p:sp>
      <p:sp>
        <p:nvSpPr>
          <p:cNvPr id="251" name="Imagen"/>
          <p:cNvSpPr>
            <a:spLocks noGrp="1"/>
          </p:cNvSpPr>
          <p:nvPr>
            <p:ph type="pic" sz="quarter" idx="22"/>
          </p:nvPr>
        </p:nvSpPr>
        <p:spPr>
          <a:xfrm>
            <a:off x="5736109" y="1041200"/>
            <a:ext cx="2314120" cy="4775599"/>
          </a:xfrm>
          <a:prstGeom prst="rect">
            <a:avLst/>
          </a:prstGeom>
        </p:spPr>
        <p:txBody>
          <a:bodyPr lIns="91439" rIns="91439">
            <a:noAutofit/>
          </a:bodyPr>
          <a:lstStyle/>
          <a:p>
            <a:endParaRPr/>
          </a:p>
        </p:txBody>
      </p:sp>
      <p:sp>
        <p:nvSpPr>
          <p:cNvPr id="25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Master Slide 29">
    <p:spTree>
      <p:nvGrpSpPr>
        <p:cNvPr id="1" name=""/>
        <p:cNvGrpSpPr/>
        <p:nvPr/>
      </p:nvGrpSpPr>
      <p:grpSpPr>
        <a:xfrm>
          <a:off x="0" y="0"/>
          <a:ext cx="0" cy="0"/>
          <a:chOff x="0" y="0"/>
          <a:chExt cx="0" cy="0"/>
        </a:xfrm>
      </p:grpSpPr>
      <p:sp>
        <p:nvSpPr>
          <p:cNvPr id="259" name="Imagen"/>
          <p:cNvSpPr>
            <a:spLocks noGrp="1"/>
          </p:cNvSpPr>
          <p:nvPr>
            <p:ph type="pic" idx="21"/>
          </p:nvPr>
        </p:nvSpPr>
        <p:spPr>
          <a:xfrm>
            <a:off x="0" y="-1"/>
            <a:ext cx="5298833" cy="6871856"/>
          </a:xfrm>
          <a:prstGeom prst="rect">
            <a:avLst/>
          </a:prstGeom>
        </p:spPr>
        <p:txBody>
          <a:bodyPr lIns="91439" rIns="91439">
            <a:noAutofit/>
          </a:bodyPr>
          <a:lstStyle/>
          <a:p>
            <a:endParaRPr/>
          </a:p>
        </p:txBody>
      </p:sp>
      <p:sp>
        <p:nvSpPr>
          <p:cNvPr id="260" name="Imagen"/>
          <p:cNvSpPr>
            <a:spLocks noGrp="1"/>
          </p:cNvSpPr>
          <p:nvPr>
            <p:ph type="pic" sz="quarter" idx="22"/>
          </p:nvPr>
        </p:nvSpPr>
        <p:spPr>
          <a:xfrm>
            <a:off x="4272760" y="1091791"/>
            <a:ext cx="2052143" cy="4688272"/>
          </a:xfrm>
          <a:prstGeom prst="rect">
            <a:avLst/>
          </a:prstGeom>
        </p:spPr>
        <p:txBody>
          <a:bodyPr lIns="91439" rIns="91439">
            <a:noAutofit/>
          </a:bodyPr>
          <a:lstStyle/>
          <a:p>
            <a:endParaRPr/>
          </a:p>
        </p:txBody>
      </p:sp>
      <p:sp>
        <p:nvSpPr>
          <p:cNvPr id="26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Master Slide 30">
    <p:spTree>
      <p:nvGrpSpPr>
        <p:cNvPr id="1" name=""/>
        <p:cNvGrpSpPr/>
        <p:nvPr/>
      </p:nvGrpSpPr>
      <p:grpSpPr>
        <a:xfrm>
          <a:off x="0" y="0"/>
          <a:ext cx="0" cy="0"/>
          <a:chOff x="0" y="0"/>
          <a:chExt cx="0" cy="0"/>
        </a:xfrm>
      </p:grpSpPr>
      <p:sp>
        <p:nvSpPr>
          <p:cNvPr id="268" name="Imagen"/>
          <p:cNvSpPr>
            <a:spLocks noGrp="1"/>
          </p:cNvSpPr>
          <p:nvPr>
            <p:ph type="pic" idx="21"/>
          </p:nvPr>
        </p:nvSpPr>
        <p:spPr>
          <a:xfrm>
            <a:off x="3228108" y="1"/>
            <a:ext cx="8963892" cy="6858001"/>
          </a:xfrm>
          <a:prstGeom prst="rect">
            <a:avLst/>
          </a:prstGeom>
        </p:spPr>
        <p:txBody>
          <a:bodyPr lIns="91439" rIns="91439">
            <a:noAutofit/>
          </a:bodyPr>
          <a:lstStyle/>
          <a:p>
            <a:endParaRPr/>
          </a:p>
        </p:txBody>
      </p:sp>
      <p:sp>
        <p:nvSpPr>
          <p:cNvPr id="26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Master Slide 31">
    <p:spTree>
      <p:nvGrpSpPr>
        <p:cNvPr id="1" name=""/>
        <p:cNvGrpSpPr/>
        <p:nvPr/>
      </p:nvGrpSpPr>
      <p:grpSpPr>
        <a:xfrm>
          <a:off x="0" y="0"/>
          <a:ext cx="0" cy="0"/>
          <a:chOff x="0" y="0"/>
          <a:chExt cx="0" cy="0"/>
        </a:xfrm>
      </p:grpSpPr>
      <p:sp>
        <p:nvSpPr>
          <p:cNvPr id="276" name="Imagen"/>
          <p:cNvSpPr>
            <a:spLocks noGrp="1"/>
          </p:cNvSpPr>
          <p:nvPr>
            <p:ph type="pic" sz="half" idx="21"/>
          </p:nvPr>
        </p:nvSpPr>
        <p:spPr>
          <a:xfrm>
            <a:off x="7825351" y="1766805"/>
            <a:ext cx="3458706" cy="5091196"/>
          </a:xfrm>
          <a:prstGeom prst="rect">
            <a:avLst/>
          </a:prstGeom>
        </p:spPr>
        <p:txBody>
          <a:bodyPr lIns="91439" rIns="91439">
            <a:noAutofit/>
          </a:bodyPr>
          <a:lstStyle/>
          <a:p>
            <a:endParaRPr/>
          </a:p>
        </p:txBody>
      </p:sp>
      <p:sp>
        <p:nvSpPr>
          <p:cNvPr id="277" name="Imagen"/>
          <p:cNvSpPr>
            <a:spLocks noGrp="1"/>
          </p:cNvSpPr>
          <p:nvPr>
            <p:ph type="pic" sz="half" idx="22"/>
          </p:nvPr>
        </p:nvSpPr>
        <p:spPr>
          <a:xfrm>
            <a:off x="907940" y="1766805"/>
            <a:ext cx="3458706" cy="5091196"/>
          </a:xfrm>
          <a:prstGeom prst="rect">
            <a:avLst/>
          </a:prstGeom>
        </p:spPr>
        <p:txBody>
          <a:bodyPr lIns="91439" rIns="91439">
            <a:noAutofit/>
          </a:bodyPr>
          <a:lstStyle/>
          <a:p>
            <a:endParaRPr/>
          </a:p>
        </p:txBody>
      </p:sp>
      <p:sp>
        <p:nvSpPr>
          <p:cNvPr id="278" name="Imagen"/>
          <p:cNvSpPr>
            <a:spLocks noGrp="1"/>
          </p:cNvSpPr>
          <p:nvPr>
            <p:ph type="pic" sz="half" idx="23"/>
          </p:nvPr>
        </p:nvSpPr>
        <p:spPr>
          <a:xfrm>
            <a:off x="4366647" y="1766805"/>
            <a:ext cx="3458706" cy="5091196"/>
          </a:xfrm>
          <a:prstGeom prst="rect">
            <a:avLst/>
          </a:prstGeom>
        </p:spPr>
        <p:txBody>
          <a:bodyPr lIns="91439" rIns="91439">
            <a:noAutofit/>
          </a:bodyPr>
          <a:lstStyle/>
          <a:p>
            <a:endParaRPr/>
          </a:p>
        </p:txBody>
      </p:sp>
      <p:sp>
        <p:nvSpPr>
          <p:cNvPr id="2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Master Slide 32">
    <p:spTree>
      <p:nvGrpSpPr>
        <p:cNvPr id="1" name=""/>
        <p:cNvGrpSpPr/>
        <p:nvPr/>
      </p:nvGrpSpPr>
      <p:grpSpPr>
        <a:xfrm>
          <a:off x="0" y="0"/>
          <a:ext cx="0" cy="0"/>
          <a:chOff x="0" y="0"/>
          <a:chExt cx="0" cy="0"/>
        </a:xfrm>
      </p:grpSpPr>
      <p:sp>
        <p:nvSpPr>
          <p:cNvPr id="286" name="Imagen"/>
          <p:cNvSpPr>
            <a:spLocks noGrp="1"/>
          </p:cNvSpPr>
          <p:nvPr>
            <p:ph type="pic" sz="half" idx="21"/>
          </p:nvPr>
        </p:nvSpPr>
        <p:spPr>
          <a:xfrm>
            <a:off x="-888" y="-1"/>
            <a:ext cx="3803938" cy="5599376"/>
          </a:xfrm>
          <a:prstGeom prst="rect">
            <a:avLst/>
          </a:prstGeom>
        </p:spPr>
        <p:txBody>
          <a:bodyPr lIns="91439" rIns="91439">
            <a:noAutofit/>
          </a:bodyPr>
          <a:lstStyle/>
          <a:p>
            <a:endParaRPr/>
          </a:p>
        </p:txBody>
      </p:sp>
      <p:sp>
        <p:nvSpPr>
          <p:cNvPr id="2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Master Slide 04">
    <p:spTree>
      <p:nvGrpSpPr>
        <p:cNvPr id="1" name=""/>
        <p:cNvGrpSpPr/>
        <p:nvPr/>
      </p:nvGrpSpPr>
      <p:grpSpPr>
        <a:xfrm>
          <a:off x="0" y="0"/>
          <a:ext cx="0" cy="0"/>
          <a:chOff x="0" y="0"/>
          <a:chExt cx="0" cy="0"/>
        </a:xfrm>
      </p:grpSpPr>
      <p:sp>
        <p:nvSpPr>
          <p:cNvPr id="36" name="Imagen"/>
          <p:cNvSpPr>
            <a:spLocks noGrp="1"/>
          </p:cNvSpPr>
          <p:nvPr>
            <p:ph type="pic" sz="half" idx="21"/>
          </p:nvPr>
        </p:nvSpPr>
        <p:spPr>
          <a:xfrm>
            <a:off x="8678864" y="0"/>
            <a:ext cx="3513138" cy="6858001"/>
          </a:xfrm>
          <a:prstGeom prst="rect">
            <a:avLst/>
          </a:prstGeom>
        </p:spPr>
        <p:txBody>
          <a:bodyPr lIns="91439" rIns="91439">
            <a:noAutofit/>
          </a:bodyPr>
          <a:lstStyle/>
          <a:p>
            <a:endParaRPr/>
          </a:p>
        </p:txBody>
      </p:sp>
      <p:sp>
        <p:nvSpPr>
          <p:cNvPr id="37" name="Imagen"/>
          <p:cNvSpPr>
            <a:spLocks noGrp="1"/>
          </p:cNvSpPr>
          <p:nvPr>
            <p:ph type="pic" sz="quarter" idx="22"/>
          </p:nvPr>
        </p:nvSpPr>
        <p:spPr>
          <a:xfrm>
            <a:off x="-1" y="4092575"/>
            <a:ext cx="3208340" cy="2765425"/>
          </a:xfrm>
          <a:prstGeom prst="rect">
            <a:avLst/>
          </a:prstGeom>
        </p:spPr>
        <p:txBody>
          <a:bodyPr lIns="91439" rIns="91439">
            <a:noAutofit/>
          </a:bodyPr>
          <a:lstStyle/>
          <a:p>
            <a:endParaRPr/>
          </a:p>
        </p:txBody>
      </p:sp>
      <p:sp>
        <p:nvSpPr>
          <p:cNvPr id="3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Master Slide 33">
    <p:spTree>
      <p:nvGrpSpPr>
        <p:cNvPr id="1" name=""/>
        <p:cNvGrpSpPr/>
        <p:nvPr/>
      </p:nvGrpSpPr>
      <p:grpSpPr>
        <a:xfrm>
          <a:off x="0" y="0"/>
          <a:ext cx="0" cy="0"/>
          <a:chOff x="0" y="0"/>
          <a:chExt cx="0" cy="0"/>
        </a:xfrm>
      </p:grpSpPr>
      <p:sp>
        <p:nvSpPr>
          <p:cNvPr id="294" name="Imagen"/>
          <p:cNvSpPr>
            <a:spLocks noGrp="1"/>
          </p:cNvSpPr>
          <p:nvPr>
            <p:ph type="pic" sz="half" idx="21"/>
          </p:nvPr>
        </p:nvSpPr>
        <p:spPr>
          <a:xfrm>
            <a:off x="8388061" y="-1"/>
            <a:ext cx="3803939" cy="5599376"/>
          </a:xfrm>
          <a:prstGeom prst="rect">
            <a:avLst/>
          </a:prstGeom>
        </p:spPr>
        <p:txBody>
          <a:bodyPr lIns="91439" rIns="91439">
            <a:noAutofit/>
          </a:bodyPr>
          <a:lstStyle/>
          <a:p>
            <a:endParaRPr/>
          </a:p>
        </p:txBody>
      </p:sp>
      <p:sp>
        <p:nvSpPr>
          <p:cNvPr id="2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Master Slide 34">
    <p:spTree>
      <p:nvGrpSpPr>
        <p:cNvPr id="1" name=""/>
        <p:cNvGrpSpPr/>
        <p:nvPr/>
      </p:nvGrpSpPr>
      <p:grpSpPr>
        <a:xfrm>
          <a:off x="0" y="0"/>
          <a:ext cx="0" cy="0"/>
          <a:chOff x="0" y="0"/>
          <a:chExt cx="0" cy="0"/>
        </a:xfrm>
      </p:grpSpPr>
      <p:sp>
        <p:nvSpPr>
          <p:cNvPr id="302" name="Imagen"/>
          <p:cNvSpPr>
            <a:spLocks noGrp="1"/>
          </p:cNvSpPr>
          <p:nvPr>
            <p:ph type="pic" sz="quarter" idx="21"/>
          </p:nvPr>
        </p:nvSpPr>
        <p:spPr>
          <a:xfrm>
            <a:off x="0" y="-1"/>
            <a:ext cx="4562623" cy="2699101"/>
          </a:xfrm>
          <a:prstGeom prst="rect">
            <a:avLst/>
          </a:prstGeom>
        </p:spPr>
        <p:txBody>
          <a:bodyPr lIns="91439" rIns="91439">
            <a:noAutofit/>
          </a:bodyPr>
          <a:lstStyle/>
          <a:p>
            <a:endParaRPr/>
          </a:p>
        </p:txBody>
      </p:sp>
      <p:sp>
        <p:nvSpPr>
          <p:cNvPr id="303" name="Imagen"/>
          <p:cNvSpPr>
            <a:spLocks noGrp="1"/>
          </p:cNvSpPr>
          <p:nvPr>
            <p:ph type="pic" sz="quarter" idx="22"/>
          </p:nvPr>
        </p:nvSpPr>
        <p:spPr>
          <a:xfrm>
            <a:off x="-1" y="2672862"/>
            <a:ext cx="4562623" cy="2699101"/>
          </a:xfrm>
          <a:prstGeom prst="rect">
            <a:avLst/>
          </a:prstGeom>
        </p:spPr>
        <p:txBody>
          <a:bodyPr lIns="91439" rIns="91439">
            <a:noAutofit/>
          </a:bodyPr>
          <a:lstStyle/>
          <a:p>
            <a:endParaRPr/>
          </a:p>
        </p:txBody>
      </p:sp>
      <p:sp>
        <p:nvSpPr>
          <p:cNvPr id="304" name="Imagen"/>
          <p:cNvSpPr>
            <a:spLocks noGrp="1"/>
          </p:cNvSpPr>
          <p:nvPr>
            <p:ph type="pic" idx="23"/>
          </p:nvPr>
        </p:nvSpPr>
        <p:spPr>
          <a:xfrm>
            <a:off x="4562619" y="-1"/>
            <a:ext cx="7629381" cy="5371965"/>
          </a:xfrm>
          <a:prstGeom prst="rect">
            <a:avLst/>
          </a:prstGeom>
        </p:spPr>
        <p:txBody>
          <a:bodyPr lIns="91439" rIns="91439">
            <a:noAutofit/>
          </a:bodyPr>
          <a:lstStyle/>
          <a:p>
            <a:endParaRPr/>
          </a:p>
        </p:txBody>
      </p:sp>
      <p:sp>
        <p:nvSpPr>
          <p:cNvPr id="3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Master Slide 35">
    <p:spTree>
      <p:nvGrpSpPr>
        <p:cNvPr id="1" name=""/>
        <p:cNvGrpSpPr/>
        <p:nvPr/>
      </p:nvGrpSpPr>
      <p:grpSpPr>
        <a:xfrm>
          <a:off x="0" y="0"/>
          <a:ext cx="0" cy="0"/>
          <a:chOff x="0" y="0"/>
          <a:chExt cx="0" cy="0"/>
        </a:xfrm>
      </p:grpSpPr>
      <p:sp>
        <p:nvSpPr>
          <p:cNvPr id="312" name="Imagen"/>
          <p:cNvSpPr>
            <a:spLocks noGrp="1"/>
          </p:cNvSpPr>
          <p:nvPr>
            <p:ph type="pic" sz="half" idx="21"/>
          </p:nvPr>
        </p:nvSpPr>
        <p:spPr>
          <a:xfrm>
            <a:off x="1787236" y="3699164"/>
            <a:ext cx="5842144" cy="3158835"/>
          </a:xfrm>
          <a:prstGeom prst="rect">
            <a:avLst/>
          </a:prstGeom>
        </p:spPr>
        <p:txBody>
          <a:bodyPr lIns="91439" rIns="91439">
            <a:noAutofit/>
          </a:bodyPr>
          <a:lstStyle/>
          <a:p>
            <a:endParaRPr/>
          </a:p>
        </p:txBody>
      </p:sp>
      <p:sp>
        <p:nvSpPr>
          <p:cNvPr id="313" name="Imagen"/>
          <p:cNvSpPr>
            <a:spLocks noGrp="1"/>
          </p:cNvSpPr>
          <p:nvPr>
            <p:ph type="pic" sz="quarter" idx="22"/>
          </p:nvPr>
        </p:nvSpPr>
        <p:spPr>
          <a:xfrm>
            <a:off x="7629379" y="3699164"/>
            <a:ext cx="4562622" cy="3158837"/>
          </a:xfrm>
          <a:prstGeom prst="rect">
            <a:avLst/>
          </a:prstGeom>
        </p:spPr>
        <p:txBody>
          <a:bodyPr lIns="91439" rIns="91439">
            <a:noAutofit/>
          </a:bodyPr>
          <a:lstStyle/>
          <a:p>
            <a:endParaRPr/>
          </a:p>
        </p:txBody>
      </p:sp>
      <p:sp>
        <p:nvSpPr>
          <p:cNvPr id="314" name="Imagen"/>
          <p:cNvSpPr>
            <a:spLocks noGrp="1"/>
          </p:cNvSpPr>
          <p:nvPr>
            <p:ph type="pic" sz="half" idx="23"/>
          </p:nvPr>
        </p:nvSpPr>
        <p:spPr>
          <a:xfrm>
            <a:off x="4562619" y="1"/>
            <a:ext cx="7629381" cy="3699165"/>
          </a:xfrm>
          <a:prstGeom prst="rect">
            <a:avLst/>
          </a:prstGeom>
        </p:spPr>
        <p:txBody>
          <a:bodyPr lIns="91439" rIns="91439">
            <a:noAutofit/>
          </a:bodyPr>
          <a:lstStyle/>
          <a:p>
            <a:endParaRPr/>
          </a:p>
        </p:txBody>
      </p:sp>
      <p:sp>
        <p:nvSpPr>
          <p:cNvPr id="315" name="Imagen"/>
          <p:cNvSpPr>
            <a:spLocks noGrp="1"/>
          </p:cNvSpPr>
          <p:nvPr>
            <p:ph type="pic" sz="quarter" idx="24"/>
          </p:nvPr>
        </p:nvSpPr>
        <p:spPr>
          <a:xfrm>
            <a:off x="1787235" y="-2"/>
            <a:ext cx="2775386" cy="3699164"/>
          </a:xfrm>
          <a:prstGeom prst="rect">
            <a:avLst/>
          </a:prstGeom>
        </p:spPr>
        <p:txBody>
          <a:bodyPr lIns="91439" rIns="91439">
            <a:noAutofit/>
          </a:bodyPr>
          <a:lstStyle/>
          <a:p>
            <a:endParaRPr/>
          </a:p>
        </p:txBody>
      </p:sp>
      <p:sp>
        <p:nvSpPr>
          <p:cNvPr id="3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Master Slide 36">
    <p:spTree>
      <p:nvGrpSpPr>
        <p:cNvPr id="1" name=""/>
        <p:cNvGrpSpPr/>
        <p:nvPr/>
      </p:nvGrpSpPr>
      <p:grpSpPr>
        <a:xfrm>
          <a:off x="0" y="0"/>
          <a:ext cx="0" cy="0"/>
          <a:chOff x="0" y="0"/>
          <a:chExt cx="0" cy="0"/>
        </a:xfrm>
      </p:grpSpPr>
      <p:sp>
        <p:nvSpPr>
          <p:cNvPr id="323" name="Imagen"/>
          <p:cNvSpPr>
            <a:spLocks noGrp="1"/>
          </p:cNvSpPr>
          <p:nvPr>
            <p:ph type="pic" idx="21"/>
          </p:nvPr>
        </p:nvSpPr>
        <p:spPr>
          <a:xfrm>
            <a:off x="794183" y="0"/>
            <a:ext cx="6105381" cy="6858000"/>
          </a:xfrm>
          <a:prstGeom prst="rect">
            <a:avLst/>
          </a:prstGeom>
        </p:spPr>
        <p:txBody>
          <a:bodyPr lIns="91439" rIns="91439">
            <a:noAutofit/>
          </a:bodyPr>
          <a:lstStyle/>
          <a:p>
            <a:endParaRPr/>
          </a:p>
        </p:txBody>
      </p:sp>
      <p:sp>
        <p:nvSpPr>
          <p:cNvPr id="3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Master Slide 37 Blank">
    <p:spTree>
      <p:nvGrpSpPr>
        <p:cNvPr id="1" name=""/>
        <p:cNvGrpSpPr/>
        <p:nvPr/>
      </p:nvGrpSpPr>
      <p:grpSpPr>
        <a:xfrm>
          <a:off x="0" y="0"/>
          <a:ext cx="0" cy="0"/>
          <a:chOff x="0" y="0"/>
          <a:chExt cx="0" cy="0"/>
        </a:xfrm>
      </p:grpSpPr>
      <p:sp>
        <p:nvSpPr>
          <p:cNvPr id="331" name="Número de diapositiva"/>
          <p:cNvSpPr txBox="1">
            <a:spLocks noGrp="1"/>
          </p:cNvSpPr>
          <p:nvPr>
            <p:ph type="sldNum" sz="quarter" idx="2"/>
          </p:nvPr>
        </p:nvSpPr>
        <p:spPr>
          <a:xfrm>
            <a:off x="11089818" y="6404292"/>
            <a:ext cx="263982" cy="269241"/>
          </a:xfrm>
          <a:prstGeom prst="rect">
            <a:avLst/>
          </a:prstGeom>
        </p:spPr>
        <p:txBody>
          <a:bodyPr wrap="none"/>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image 19">
    <p:spTree>
      <p:nvGrpSpPr>
        <p:cNvPr id="1" name=""/>
        <p:cNvGrpSpPr/>
        <p:nvPr/>
      </p:nvGrpSpPr>
      <p:grpSpPr>
        <a:xfrm>
          <a:off x="0" y="0"/>
          <a:ext cx="0" cy="0"/>
          <a:chOff x="0" y="0"/>
          <a:chExt cx="0" cy="0"/>
        </a:xfrm>
      </p:grpSpPr>
      <p:sp>
        <p:nvSpPr>
          <p:cNvPr id="338" name="Picture Placeholder 2"/>
          <p:cNvSpPr>
            <a:spLocks noGrp="1"/>
          </p:cNvSpPr>
          <p:nvPr>
            <p:ph type="pic" idx="21"/>
          </p:nvPr>
        </p:nvSpPr>
        <p:spPr>
          <a:xfrm>
            <a:off x="6096000" y="0"/>
            <a:ext cx="6096000" cy="6858000"/>
          </a:xfrm>
          <a:prstGeom prst="rect">
            <a:avLst/>
          </a:prstGeom>
        </p:spPr>
        <p:txBody>
          <a:bodyPr lIns="91439" rIns="91439">
            <a:noAutofit/>
          </a:bodyPr>
          <a:lstStyle/>
          <a:p>
            <a:endParaRPr/>
          </a:p>
        </p:txBody>
      </p:sp>
      <p:sp>
        <p:nvSpPr>
          <p:cNvPr id="339" name="Picture Placeholder 4"/>
          <p:cNvSpPr>
            <a:spLocks noGrp="1"/>
          </p:cNvSpPr>
          <p:nvPr>
            <p:ph type="pic" sz="quarter" idx="22"/>
          </p:nvPr>
        </p:nvSpPr>
        <p:spPr>
          <a:xfrm>
            <a:off x="5240866" y="2954869"/>
            <a:ext cx="1727201" cy="3081865"/>
          </a:xfrm>
          <a:prstGeom prst="rect">
            <a:avLst/>
          </a:prstGeom>
        </p:spPr>
        <p:txBody>
          <a:bodyPr lIns="91439" rIns="91439">
            <a:noAutofit/>
          </a:bodyPr>
          <a:lstStyle/>
          <a:p>
            <a:endParaRPr/>
          </a:p>
        </p:txBody>
      </p:sp>
      <p:sp>
        <p:nvSpPr>
          <p:cNvPr id="340" name="Número de diapositiva"/>
          <p:cNvSpPr txBox="1">
            <a:spLocks noGrp="1"/>
          </p:cNvSpPr>
          <p:nvPr>
            <p:ph type="sldNum" sz="quarter" idx="2"/>
          </p:nvPr>
        </p:nvSpPr>
        <p:spPr>
          <a:xfrm>
            <a:off x="5892800" y="6172200"/>
            <a:ext cx="2844800" cy="368301"/>
          </a:xfrm>
          <a:prstGeom prst="rect">
            <a:avLst/>
          </a:prstGeom>
        </p:spPr>
        <p:txBody>
          <a:bodyPr wrap="none"/>
          <a:lstStyle>
            <a:lvl1pPr>
              <a:defRPr>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image 17">
    <p:spTree>
      <p:nvGrpSpPr>
        <p:cNvPr id="1" name=""/>
        <p:cNvGrpSpPr/>
        <p:nvPr/>
      </p:nvGrpSpPr>
      <p:grpSpPr>
        <a:xfrm>
          <a:off x="0" y="0"/>
          <a:ext cx="0" cy="0"/>
          <a:chOff x="0" y="0"/>
          <a:chExt cx="0" cy="0"/>
        </a:xfrm>
      </p:grpSpPr>
      <p:sp>
        <p:nvSpPr>
          <p:cNvPr id="355" name="Imagen"/>
          <p:cNvSpPr>
            <a:spLocks noGrp="1"/>
          </p:cNvSpPr>
          <p:nvPr>
            <p:ph type="pic" sz="half" idx="21"/>
          </p:nvPr>
        </p:nvSpPr>
        <p:spPr>
          <a:xfrm>
            <a:off x="6888397" y="2597949"/>
            <a:ext cx="5652057" cy="3483130"/>
          </a:xfrm>
          <a:prstGeom prst="rect">
            <a:avLst/>
          </a:prstGeom>
        </p:spPr>
        <p:txBody>
          <a:bodyPr lIns="91439" rIns="91439">
            <a:noAutofit/>
          </a:bodyPr>
          <a:lstStyle/>
          <a:p>
            <a:endParaRPr/>
          </a:p>
        </p:txBody>
      </p:sp>
      <p:sp>
        <p:nvSpPr>
          <p:cNvPr id="356" name="Número de diapositiva"/>
          <p:cNvSpPr txBox="1">
            <a:spLocks noGrp="1"/>
          </p:cNvSpPr>
          <p:nvPr>
            <p:ph type="sldNum" sz="quarter" idx="2"/>
          </p:nvPr>
        </p:nvSpPr>
        <p:spPr>
          <a:xfrm>
            <a:off x="5892800" y="6049635"/>
            <a:ext cx="2844800" cy="248305"/>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566C65C-A614-451B-813E-F4AB2F06BCC4}" type="datetimeFigureOut">
              <a:rPr lang="es-ES" smtClean="0"/>
              <a:t>26/11/21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3658BA-33E1-4922-A5CC-7E18DFDA9850}" type="slidenum">
              <a:rPr lang="es-ES" smtClean="0"/>
              <a:t>‹Nº›</a:t>
            </a:fld>
            <a:endParaRPr lang="es-ES"/>
          </a:p>
        </p:txBody>
      </p:sp>
    </p:spTree>
    <p:extLst>
      <p:ext uri="{BB962C8B-B14F-4D97-AF65-F5344CB8AC3E}">
        <p14:creationId xmlns:p14="http://schemas.microsoft.com/office/powerpoint/2010/main" val="83675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Master Slide 05">
    <p:spTree>
      <p:nvGrpSpPr>
        <p:cNvPr id="1" name=""/>
        <p:cNvGrpSpPr/>
        <p:nvPr/>
      </p:nvGrpSpPr>
      <p:grpSpPr>
        <a:xfrm>
          <a:off x="0" y="0"/>
          <a:ext cx="0" cy="0"/>
          <a:chOff x="0" y="0"/>
          <a:chExt cx="0" cy="0"/>
        </a:xfrm>
      </p:grpSpPr>
      <p:sp>
        <p:nvSpPr>
          <p:cNvPr id="45" name="Imagen"/>
          <p:cNvSpPr>
            <a:spLocks noGrp="1"/>
          </p:cNvSpPr>
          <p:nvPr>
            <p:ph type="pic" sz="half" idx="21"/>
          </p:nvPr>
        </p:nvSpPr>
        <p:spPr>
          <a:xfrm>
            <a:off x="6281737" y="2249488"/>
            <a:ext cx="5910263" cy="4608513"/>
          </a:xfrm>
          <a:prstGeom prst="rect">
            <a:avLst/>
          </a:prstGeom>
        </p:spPr>
        <p:txBody>
          <a:bodyPr lIns="91439" rIns="91439">
            <a:noAutofit/>
          </a:bodyPr>
          <a:lstStyle/>
          <a:p>
            <a:endParaRPr/>
          </a:p>
        </p:txBody>
      </p:sp>
      <p:sp>
        <p:nvSpPr>
          <p:cNvPr id="46" name="Imagen"/>
          <p:cNvSpPr>
            <a:spLocks noGrp="1"/>
          </p:cNvSpPr>
          <p:nvPr>
            <p:ph type="pic" sz="quarter" idx="22"/>
          </p:nvPr>
        </p:nvSpPr>
        <p:spPr>
          <a:xfrm>
            <a:off x="-1" y="1745"/>
            <a:ext cx="6281740" cy="1604264"/>
          </a:xfrm>
          <a:prstGeom prst="rect">
            <a:avLst/>
          </a:prstGeom>
        </p:spPr>
        <p:txBody>
          <a:bodyPr lIns="91439" rIns="91439">
            <a:noAutofit/>
          </a:bodyPr>
          <a:lstStyle/>
          <a:p>
            <a:endParaRPr/>
          </a:p>
        </p:txBody>
      </p:sp>
      <p:sp>
        <p:nvSpPr>
          <p:cNvPr id="4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ster Slide 06">
    <p:spTree>
      <p:nvGrpSpPr>
        <p:cNvPr id="1" name=""/>
        <p:cNvGrpSpPr/>
        <p:nvPr/>
      </p:nvGrpSpPr>
      <p:grpSpPr>
        <a:xfrm>
          <a:off x="0" y="0"/>
          <a:ext cx="0" cy="0"/>
          <a:chOff x="0" y="0"/>
          <a:chExt cx="0" cy="0"/>
        </a:xfrm>
      </p:grpSpPr>
      <p:sp>
        <p:nvSpPr>
          <p:cNvPr id="54" name="Imagen"/>
          <p:cNvSpPr>
            <a:spLocks noGrp="1"/>
          </p:cNvSpPr>
          <p:nvPr>
            <p:ph type="pic" sz="half" idx="21"/>
          </p:nvPr>
        </p:nvSpPr>
        <p:spPr>
          <a:xfrm>
            <a:off x="-1" y="0"/>
            <a:ext cx="8298875" cy="3429000"/>
          </a:xfrm>
          <a:prstGeom prst="rect">
            <a:avLst/>
          </a:prstGeom>
        </p:spPr>
        <p:txBody>
          <a:bodyPr lIns="91439" rIns="91439">
            <a:noAutofit/>
          </a:bodyPr>
          <a:lstStyle/>
          <a:p>
            <a:endParaRPr/>
          </a:p>
        </p:txBody>
      </p:sp>
      <p:sp>
        <p:nvSpPr>
          <p:cNvPr id="55" name="Imagen"/>
          <p:cNvSpPr>
            <a:spLocks noGrp="1"/>
          </p:cNvSpPr>
          <p:nvPr>
            <p:ph type="pic" sz="quarter" idx="22"/>
          </p:nvPr>
        </p:nvSpPr>
        <p:spPr>
          <a:xfrm>
            <a:off x="8298873" y="3428998"/>
            <a:ext cx="3893127" cy="3429002"/>
          </a:xfrm>
          <a:prstGeom prst="rect">
            <a:avLst/>
          </a:prstGeom>
        </p:spPr>
        <p:txBody>
          <a:bodyPr lIns="91439" rIns="91439">
            <a:noAutofit/>
          </a:bodyPr>
          <a:lstStyle/>
          <a:p>
            <a:endParaRPr/>
          </a:p>
        </p:txBody>
      </p:sp>
      <p:sp>
        <p:nvSpPr>
          <p:cNvPr id="56" name="Imagen"/>
          <p:cNvSpPr>
            <a:spLocks noGrp="1"/>
          </p:cNvSpPr>
          <p:nvPr>
            <p:ph type="pic" sz="quarter" idx="23"/>
          </p:nvPr>
        </p:nvSpPr>
        <p:spPr>
          <a:xfrm>
            <a:off x="8298873" y="0"/>
            <a:ext cx="3893127" cy="3429000"/>
          </a:xfrm>
          <a:prstGeom prst="rect">
            <a:avLst/>
          </a:prstGeom>
        </p:spPr>
        <p:txBody>
          <a:bodyPr lIns="91439" rIns="91439">
            <a:noAutofit/>
          </a:bodyPr>
          <a:lstStyle/>
          <a:p>
            <a:endParaRPr/>
          </a:p>
        </p:txBody>
      </p:sp>
      <p:sp>
        <p:nvSpPr>
          <p:cNvPr id="5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ster Slide 07">
    <p:spTree>
      <p:nvGrpSpPr>
        <p:cNvPr id="1" name=""/>
        <p:cNvGrpSpPr/>
        <p:nvPr/>
      </p:nvGrpSpPr>
      <p:grpSpPr>
        <a:xfrm>
          <a:off x="0" y="0"/>
          <a:ext cx="0" cy="0"/>
          <a:chOff x="0" y="0"/>
          <a:chExt cx="0" cy="0"/>
        </a:xfrm>
      </p:grpSpPr>
      <p:sp>
        <p:nvSpPr>
          <p:cNvPr id="64" name="Imagen"/>
          <p:cNvSpPr>
            <a:spLocks noGrp="1"/>
          </p:cNvSpPr>
          <p:nvPr>
            <p:ph type="pic" idx="21"/>
          </p:nvPr>
        </p:nvSpPr>
        <p:spPr>
          <a:xfrm>
            <a:off x="-1" y="0"/>
            <a:ext cx="9993315" cy="3429000"/>
          </a:xfrm>
          <a:prstGeom prst="rect">
            <a:avLst/>
          </a:prstGeom>
        </p:spPr>
        <p:txBody>
          <a:bodyPr lIns="91439" rIns="91439">
            <a:noAutofit/>
          </a:bodyPr>
          <a:lstStyle/>
          <a:p>
            <a:endParaRPr/>
          </a:p>
        </p:txBody>
      </p:sp>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ster Slide 09">
    <p:spTree>
      <p:nvGrpSpPr>
        <p:cNvPr id="1" name=""/>
        <p:cNvGrpSpPr/>
        <p:nvPr/>
      </p:nvGrpSpPr>
      <p:grpSpPr>
        <a:xfrm>
          <a:off x="0" y="0"/>
          <a:ext cx="0" cy="0"/>
          <a:chOff x="0" y="0"/>
          <a:chExt cx="0" cy="0"/>
        </a:xfrm>
      </p:grpSpPr>
      <p:sp>
        <p:nvSpPr>
          <p:cNvPr id="80" name="Imagen"/>
          <p:cNvSpPr>
            <a:spLocks noGrp="1"/>
          </p:cNvSpPr>
          <p:nvPr>
            <p:ph type="pic" sz="half" idx="21"/>
          </p:nvPr>
        </p:nvSpPr>
        <p:spPr>
          <a:xfrm>
            <a:off x="7585229" y="0"/>
            <a:ext cx="4606771" cy="6858001"/>
          </a:xfrm>
          <a:prstGeom prst="rect">
            <a:avLst/>
          </a:prstGeom>
        </p:spPr>
        <p:txBody>
          <a:bodyPr lIns="91439" rIns="91439">
            <a:noAutofit/>
          </a:bodyPr>
          <a:lstStyle/>
          <a:p>
            <a:endParaRPr/>
          </a:p>
        </p:txBody>
      </p:sp>
      <p:sp>
        <p:nvSpPr>
          <p:cNvPr id="81" name="Imagen"/>
          <p:cNvSpPr>
            <a:spLocks noGrp="1"/>
          </p:cNvSpPr>
          <p:nvPr>
            <p:ph type="pic" sz="quarter" idx="22"/>
          </p:nvPr>
        </p:nvSpPr>
        <p:spPr>
          <a:xfrm>
            <a:off x="6319225" y="623238"/>
            <a:ext cx="3900950" cy="3439311"/>
          </a:xfrm>
          <a:prstGeom prst="rect">
            <a:avLst/>
          </a:prstGeom>
        </p:spPr>
        <p:txBody>
          <a:bodyPr lIns="91439" rIns="91439">
            <a:noAutofit/>
          </a:bodyPr>
          <a:lstStyle/>
          <a:p>
            <a:endParaRPr/>
          </a:p>
        </p:txBody>
      </p:sp>
      <p:sp>
        <p:nvSpPr>
          <p:cNvPr id="8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ster Slide 10">
    <p:spTree>
      <p:nvGrpSpPr>
        <p:cNvPr id="1" name=""/>
        <p:cNvGrpSpPr/>
        <p:nvPr/>
      </p:nvGrpSpPr>
      <p:grpSpPr>
        <a:xfrm>
          <a:off x="0" y="0"/>
          <a:ext cx="0" cy="0"/>
          <a:chOff x="0" y="0"/>
          <a:chExt cx="0" cy="0"/>
        </a:xfrm>
      </p:grpSpPr>
      <p:sp>
        <p:nvSpPr>
          <p:cNvPr id="89" name="Imagen"/>
          <p:cNvSpPr>
            <a:spLocks noGrp="1"/>
          </p:cNvSpPr>
          <p:nvPr>
            <p:ph type="pic" sz="half" idx="21"/>
          </p:nvPr>
        </p:nvSpPr>
        <p:spPr>
          <a:xfrm>
            <a:off x="-1" y="0"/>
            <a:ext cx="4606771" cy="6858001"/>
          </a:xfrm>
          <a:prstGeom prst="rect">
            <a:avLst/>
          </a:prstGeom>
        </p:spPr>
        <p:txBody>
          <a:bodyPr lIns="91439" rIns="91439">
            <a:noAutofit/>
          </a:bodyPr>
          <a:lstStyle/>
          <a:p>
            <a:endParaRPr/>
          </a:p>
        </p:txBody>
      </p:sp>
      <p:sp>
        <p:nvSpPr>
          <p:cNvPr id="90" name="Imagen"/>
          <p:cNvSpPr>
            <a:spLocks noGrp="1"/>
          </p:cNvSpPr>
          <p:nvPr>
            <p:ph type="pic" sz="quarter" idx="22"/>
          </p:nvPr>
        </p:nvSpPr>
        <p:spPr>
          <a:xfrm>
            <a:off x="2000250" y="623238"/>
            <a:ext cx="3900950" cy="3439311"/>
          </a:xfrm>
          <a:prstGeom prst="rect">
            <a:avLst/>
          </a:prstGeom>
        </p:spPr>
        <p:txBody>
          <a:bodyPr lIns="91439" rIns="91439">
            <a:noAutofit/>
          </a:bodyPr>
          <a:lstStyle/>
          <a:p>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Master Slide 12">
    <p:spTree>
      <p:nvGrpSpPr>
        <p:cNvPr id="1" name=""/>
        <p:cNvGrpSpPr/>
        <p:nvPr/>
      </p:nvGrpSpPr>
      <p:grpSpPr>
        <a:xfrm>
          <a:off x="0" y="0"/>
          <a:ext cx="0" cy="0"/>
          <a:chOff x="0" y="0"/>
          <a:chExt cx="0" cy="0"/>
        </a:xfrm>
      </p:grpSpPr>
      <p:sp>
        <p:nvSpPr>
          <p:cNvPr id="106" name="Imagen"/>
          <p:cNvSpPr>
            <a:spLocks noGrp="1"/>
          </p:cNvSpPr>
          <p:nvPr>
            <p:ph type="pic" sz="quarter" idx="21"/>
          </p:nvPr>
        </p:nvSpPr>
        <p:spPr>
          <a:xfrm>
            <a:off x="4519803" y="731837"/>
            <a:ext cx="2820693" cy="2855361"/>
          </a:xfrm>
          <a:prstGeom prst="rect">
            <a:avLst/>
          </a:prstGeom>
        </p:spPr>
        <p:txBody>
          <a:bodyPr lIns="91439" rIns="91439">
            <a:noAutofit/>
          </a:bodyPr>
          <a:lstStyle/>
          <a:p>
            <a:endParaRPr/>
          </a:p>
        </p:txBody>
      </p:sp>
      <p:sp>
        <p:nvSpPr>
          <p:cNvPr id="107" name="Imagen"/>
          <p:cNvSpPr>
            <a:spLocks noGrp="1"/>
          </p:cNvSpPr>
          <p:nvPr>
            <p:ph type="pic" sz="half" idx="22"/>
          </p:nvPr>
        </p:nvSpPr>
        <p:spPr>
          <a:xfrm>
            <a:off x="7672198" y="731837"/>
            <a:ext cx="4184651" cy="5394326"/>
          </a:xfrm>
          <a:prstGeom prst="rect">
            <a:avLst/>
          </a:prstGeom>
        </p:spPr>
        <p:txBody>
          <a:bodyPr lIns="91439" rIns="91439">
            <a:noAutofit/>
          </a:bodyPr>
          <a:lstStyle/>
          <a:p>
            <a:endParaRPr/>
          </a:p>
        </p:txBody>
      </p:sp>
      <p:sp>
        <p:nvSpPr>
          <p:cNvPr id="108" name="Imagen"/>
          <p:cNvSpPr>
            <a:spLocks noGrp="1"/>
          </p:cNvSpPr>
          <p:nvPr>
            <p:ph type="pic" sz="quarter" idx="23"/>
          </p:nvPr>
        </p:nvSpPr>
        <p:spPr>
          <a:xfrm>
            <a:off x="4519803" y="3587198"/>
            <a:ext cx="2820693" cy="2538965"/>
          </a:xfrm>
          <a:prstGeom prst="rect">
            <a:avLst/>
          </a:prstGeom>
        </p:spPr>
        <p:txBody>
          <a:bodyPr lIns="91439" rIns="91439">
            <a:noAutofit/>
          </a:bodyPr>
          <a:lstStyle/>
          <a:p>
            <a:endParaRPr/>
          </a:p>
        </p:txBody>
      </p:sp>
      <p:sp>
        <p:nvSpPr>
          <p:cNvPr id="10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5892800" y="6037580"/>
            <a:ext cx="2844800" cy="269241"/>
          </a:xfrm>
          <a:prstGeom prst="rect">
            <a:avLst/>
          </a:prstGeom>
          <a:ln w="12700">
            <a:miter lim="400000"/>
          </a:ln>
        </p:spPr>
        <p:txBody>
          <a:bodyPr lIns="45719" rIns="45719" anchor="ctr">
            <a:spAutoFit/>
          </a:bodyPr>
          <a:lstStyle>
            <a:lvl1pPr algn="r">
              <a:defRPr sz="1200">
                <a:solidFill>
                  <a:srgbClr val="8B8B8B"/>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8" r:id="rId36"/>
    <p:sldLayoutId id="2147483689" r:id="rId37"/>
  </p:sldLayoutIdLst>
  <p:transition spd="med"/>
  <p:txStyles>
    <p:titleStyle>
      <a:lvl1pPr marL="0" marR="0" indent="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1pPr>
      <a:lvl2pPr marL="0" marR="0" indent="4572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2pPr>
      <a:lvl3pPr marL="0" marR="0" indent="9144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3pPr>
      <a:lvl4pPr marL="0" marR="0" indent="13716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4pPr>
      <a:lvl5pPr marL="0" marR="0" indent="18288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5pPr>
      <a:lvl6pPr marL="0" marR="0" indent="22860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6pPr>
      <a:lvl7pPr marL="0" marR="0" indent="27432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7pPr>
      <a:lvl8pPr marL="0" marR="0" indent="32004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8pPr>
      <a:lvl9pPr marL="0" marR="0" indent="3657600" algn="l" defTabSz="914400" latinLnBrk="0">
        <a:lnSpc>
          <a:spcPct val="90000"/>
        </a:lnSpc>
        <a:spcBef>
          <a:spcPts val="0"/>
        </a:spcBef>
        <a:spcAft>
          <a:spcPts val="0"/>
        </a:spcAft>
        <a:buClrTx/>
        <a:buSzTx/>
        <a:buFontTx/>
        <a:buNone/>
        <a:tabLst/>
        <a:defRPr sz="4400" b="0" i="0" u="none" strike="noStrike" cap="none" spc="0" baseline="0">
          <a:solidFill>
            <a:srgbClr val="262626"/>
          </a:solidFill>
          <a:uFillTx/>
          <a:latin typeface="Helvetica Light"/>
          <a:ea typeface="Helvetica Light"/>
          <a:cs typeface="Helvetica Light"/>
          <a:sym typeface="Helvetica Light"/>
        </a:defRPr>
      </a:lvl9pPr>
    </p:titleStyle>
    <p:bodyStyle>
      <a:lvl1pPr marL="0" marR="0" indent="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1pPr>
      <a:lvl2pPr marL="0" marR="0" indent="4572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2pPr>
      <a:lvl3pPr marL="0" marR="0" indent="9144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3pPr>
      <a:lvl4pPr marL="0" marR="0" indent="13716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4pPr>
      <a:lvl5pPr marL="0" marR="0" indent="18288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5pPr>
      <a:lvl6pPr marL="0" marR="0" indent="22860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6pPr>
      <a:lvl7pPr marL="0" marR="0" indent="27432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7pPr>
      <a:lvl8pPr marL="0" marR="0" indent="32004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8pPr>
      <a:lvl9pPr marL="0" marR="0" indent="3657600" algn="l" defTabSz="914400" latinLnBrk="0">
        <a:lnSpc>
          <a:spcPct val="90000"/>
        </a:lnSpc>
        <a:spcBef>
          <a:spcPts val="1000"/>
        </a:spcBef>
        <a:spcAft>
          <a:spcPts val="0"/>
        </a:spcAft>
        <a:buClrTx/>
        <a:buSzTx/>
        <a:buFontTx/>
        <a:buNone/>
        <a:tabLst/>
        <a:defRPr sz="2800" b="0" i="0" u="none" strike="noStrike" cap="none" spc="0" baseline="0">
          <a:solidFill>
            <a:srgbClr val="262626"/>
          </a:solidFill>
          <a:uFillTx/>
          <a:latin typeface="+mn-lt"/>
          <a:ea typeface="+mn-ea"/>
          <a:cs typeface="+mn-cs"/>
          <a:sym typeface="Trebuchet MS"/>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1pPr>
      <a:lvl2pPr marL="0" marR="0" indent="4572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2pPr>
      <a:lvl3pPr marL="0" marR="0" indent="9144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3pPr>
      <a:lvl4pPr marL="0" marR="0" indent="13716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4pPr>
      <a:lvl5pPr marL="0" marR="0" indent="18288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5pPr>
      <a:lvl6pPr marL="0" marR="0" indent="22860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6pPr>
      <a:lvl7pPr marL="0" marR="0" indent="27432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7pPr>
      <a:lvl8pPr marL="0" marR="0" indent="32004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8pPr>
      <a:lvl9pPr marL="0" marR="0" indent="36576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309992" y="0"/>
            <a:ext cx="9217092"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4400" dirty="0"/>
          </a:p>
        </p:txBody>
      </p:sp>
      <p:pic>
        <p:nvPicPr>
          <p:cNvPr id="3" name="Imagen 2">
            <a:extLst>
              <a:ext uri="{FF2B5EF4-FFF2-40B4-BE49-F238E27FC236}">
                <a16:creationId xmlns:a16="http://schemas.microsoft.com/office/drawing/2014/main" id="{EDE78DB3-3CE1-A04A-9BE8-05CB01BCB8A9}"/>
              </a:ext>
            </a:extLst>
          </p:cNvPr>
          <p:cNvPicPr>
            <a:picLocks noChangeAspect="1"/>
          </p:cNvPicPr>
          <p:nvPr/>
        </p:nvPicPr>
        <p:blipFill>
          <a:blip r:embed="rId2"/>
          <a:stretch>
            <a:fillRect/>
          </a:stretch>
        </p:blipFill>
        <p:spPr>
          <a:xfrm>
            <a:off x="2795960" y="689647"/>
            <a:ext cx="6245157" cy="5478706"/>
          </a:xfrm>
          <a:prstGeom prst="rect">
            <a:avLst/>
          </a:prstGeom>
        </p:spPr>
      </p:pic>
    </p:spTree>
    <p:extLst>
      <p:ext uri="{BB962C8B-B14F-4D97-AF65-F5344CB8AC3E}">
        <p14:creationId xmlns:p14="http://schemas.microsoft.com/office/powerpoint/2010/main" val="12236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747951595"/>
              </p:ext>
            </p:extLst>
          </p:nvPr>
        </p:nvGraphicFramePr>
        <p:xfrm>
          <a:off x="702198" y="469087"/>
          <a:ext cx="10787604" cy="5919826"/>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José Mejía </a:t>
                      </a:r>
                      <a:r>
                        <a:rPr lang="es-ES" sz="1600" b="1" dirty="0" err="1">
                          <a:solidFill>
                            <a:schemeClr val="tx1"/>
                          </a:solidFill>
                          <a:latin typeface="Helvetica"/>
                          <a:cs typeface="Helvetica"/>
                        </a:rPr>
                        <a:t>Lequerica</a:t>
                      </a:r>
                      <a:r>
                        <a:rPr lang="es-ES" sz="1600" b="1" dirty="0">
                          <a:solidFill>
                            <a:schemeClr val="tx1"/>
                          </a:solidFill>
                          <a:latin typeface="Helvetica"/>
                          <a:cs typeface="Helvetica"/>
                        </a:rPr>
                        <a:t>: </a:t>
                      </a:r>
                      <a:r>
                        <a:rPr lang="es-ES" sz="1600" dirty="0">
                          <a:solidFill>
                            <a:schemeClr val="tx1"/>
                          </a:solidFill>
                          <a:latin typeface="Helvetica"/>
                          <a:cs typeface="Helvetica"/>
                        </a:rPr>
                        <a:t>Historia y Ciencias políticas</a:t>
                      </a:r>
                    </a:p>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Viviana Velasco</a:t>
                      </a:r>
                      <a:r>
                        <a:rPr lang="es-EC" sz="1200" b="0" i="0" u="none" strike="noStrike" cap="none" spc="0" baseline="0" dirty="0">
                          <a:solidFill>
                            <a:schemeClr val="tx1"/>
                          </a:solidFill>
                          <a:effectLst/>
                          <a:uFillTx/>
                          <a:latin typeface="+mn-lt"/>
                          <a:ea typeface="+mn-ea"/>
                          <a:cs typeface="+mn-cs"/>
                          <a:sym typeface="Trebuchet MS"/>
                        </a:rPr>
                        <a:t>. Doctora en Historia por la Universidad </a:t>
                      </a:r>
                      <a:r>
                        <a:rPr lang="es-EC" sz="1200" b="0" i="0" u="none" strike="noStrike" cap="none" spc="0" baseline="0" dirty="0" err="1">
                          <a:solidFill>
                            <a:schemeClr val="tx1"/>
                          </a:solidFill>
                          <a:effectLst/>
                          <a:uFillTx/>
                          <a:latin typeface="+mn-lt"/>
                          <a:ea typeface="+mn-ea"/>
                          <a:cs typeface="+mn-cs"/>
                          <a:sym typeface="Trebuchet MS"/>
                        </a:rPr>
                        <a:t>Pompeu</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Fabra</a:t>
                      </a:r>
                      <a:r>
                        <a:rPr lang="es-EC" sz="1200" b="0" i="0" u="none" strike="noStrike" cap="none" spc="0" baseline="0" dirty="0">
                          <a:solidFill>
                            <a:schemeClr val="tx1"/>
                          </a:solidFill>
                          <a:effectLst/>
                          <a:uFillTx/>
                          <a:latin typeface="+mn-lt"/>
                          <a:ea typeface="+mn-ea"/>
                          <a:cs typeface="+mn-cs"/>
                          <a:sym typeface="Trebuchet MS"/>
                        </a:rPr>
                        <a:t> de Barcelona, España. Profesora agregada en la Escuela de Ciencias Históricas de la Pontificia Universidad Católica del Ecuador y ocasional de la Universidad Andina Simón Bolívar y la FLACSO, sede Ecuador. Sus investigaciones se han publicado en libros y revistas nacionales e internacionales. Directora del Seminario Permanente de Historia Política.</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Estado, educación y pueblos indígenas en los Andes ecuatorianos. La experiencia del sistema de escuelas indígenas de Cotopaxi</a:t>
                      </a:r>
                    </a:p>
                    <a:p>
                      <a:pPr algn="l">
                        <a:spcAft>
                          <a:spcPts val="1200"/>
                        </a:spcAft>
                      </a:pPr>
                      <a:r>
                        <a:rPr lang="es-ES" sz="1600" dirty="0">
                          <a:solidFill>
                            <a:schemeClr val="tx1"/>
                          </a:solidFill>
                          <a:latin typeface="Helvetica"/>
                          <a:cs typeface="Helvetica"/>
                        </a:rPr>
                        <a:t>AUTOR: Sebastián Granda Merchán</a:t>
                      </a:r>
                      <a:endParaRPr lang="es-EC" sz="1600" dirty="0"/>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Luis </a:t>
                      </a:r>
                      <a:r>
                        <a:rPr lang="es-EC" sz="1200" b="1" i="0" u="none" strike="noStrike" cap="none" spc="0" baseline="0" dirty="0" err="1">
                          <a:solidFill>
                            <a:schemeClr val="tx1"/>
                          </a:solidFill>
                          <a:effectLst/>
                          <a:uFillTx/>
                          <a:latin typeface="+mn-lt"/>
                          <a:ea typeface="+mn-ea"/>
                          <a:cs typeface="+mn-cs"/>
                          <a:sym typeface="Trebuchet MS"/>
                        </a:rPr>
                        <a:t>Vizueta</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Doctorante</a:t>
                      </a:r>
                      <a:r>
                        <a:rPr lang="es-EC" sz="1200" b="0" i="0" u="none" strike="noStrike" cap="none" spc="0" baseline="0" dirty="0">
                          <a:solidFill>
                            <a:schemeClr val="tx1"/>
                          </a:solidFill>
                          <a:effectLst/>
                          <a:uFillTx/>
                          <a:latin typeface="+mn-lt"/>
                          <a:ea typeface="+mn-ea"/>
                          <a:cs typeface="+mn-cs"/>
                          <a:sym typeface="Trebuchet MS"/>
                        </a:rPr>
                        <a:t> de El Colegio de México (2017-2022).  Master en Historia por El Colegio de México (2019). Licenciado en Historia por la Universidad Católica del Ecuador. Entre sus publicaciones más recientes consta: “De la ´voz pública a la reclusión: persecución, imaginario social y castigo de la sodomía en la Audiencia de Quito entre 1778 y 1789”, publicado en Trashumante. Revista Americana de Historia Social, n. 18 (2021).</a:t>
                      </a:r>
                      <a:endParaRPr lang="es-EC" sz="1600" dirty="0"/>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Sofía Luzuriaga</a:t>
                      </a:r>
                      <a:r>
                        <a:rPr lang="es-EC" sz="1200" b="0" i="0" u="none" strike="noStrike" cap="none" spc="0" baseline="0" dirty="0">
                          <a:solidFill>
                            <a:schemeClr val="tx1"/>
                          </a:solidFill>
                          <a:effectLst/>
                          <a:uFillTx/>
                          <a:latin typeface="+mn-lt"/>
                          <a:ea typeface="+mn-ea"/>
                          <a:cs typeface="+mn-cs"/>
                          <a:sym typeface="Trebuchet MS"/>
                        </a:rPr>
                        <a:t>. Doctoranda en Historia, Geografía e Historia del Arte: Sociedad, Territorio y Patrimonio. Universidad de Murcia. Maestría en Estudios Culturales. Universidad Andina Simón Bolívar, sede Ecuador. Docente agregada de la carrera de Historia, y Facultad de Ciencias Humanas, PUCE. Directora e investigadora del proyecto de investigación multidisciplinario “Estudios sociales de la ciudad desde sus productos audiovisuales”, PUCE.</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47305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2745651048"/>
              </p:ext>
            </p:extLst>
          </p:nvPr>
        </p:nvGraphicFramePr>
        <p:xfrm>
          <a:off x="787078" y="464930"/>
          <a:ext cx="10787604" cy="5928139"/>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Jorge Carrera Andrade: </a:t>
                      </a:r>
                      <a:r>
                        <a:rPr lang="es-ES" sz="1600" dirty="0">
                          <a:solidFill>
                            <a:schemeClr val="tx1"/>
                          </a:solidFill>
                          <a:latin typeface="Helvetica"/>
                          <a:cs typeface="Helvetica"/>
                        </a:rPr>
                        <a:t>Poesía</a:t>
                      </a:r>
                    </a:p>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César Eduardo Carrión</a:t>
                      </a:r>
                      <a:r>
                        <a:rPr lang="es-EC" sz="1200" b="0" i="0" u="none" strike="noStrike" cap="none" spc="0" baseline="0" dirty="0">
                          <a:solidFill>
                            <a:schemeClr val="tx1"/>
                          </a:solidFill>
                          <a:effectLst/>
                          <a:uFillTx/>
                          <a:latin typeface="+mn-lt"/>
                          <a:ea typeface="+mn-ea"/>
                          <a:cs typeface="+mn-cs"/>
                          <a:sym typeface="Trebuchet MS"/>
                        </a:rPr>
                        <a:t>. Doctor en Literatura por la Universidad Andina Simón Bolívar. Fue Director de la Escuela de Lengua y Literatura, del Centro de Publicaciones y Decano de la Facultad de Comunicación, Lingüística y Literatura de la PUCE. Algunas publicaciones en poesía: </a:t>
                      </a:r>
                      <a:r>
                        <a:rPr lang="es-EC" sz="1200" b="0" i="1" u="none" strike="noStrike" cap="none" spc="0" baseline="0" dirty="0">
                          <a:solidFill>
                            <a:schemeClr val="tx1"/>
                          </a:solidFill>
                          <a:effectLst/>
                          <a:uFillTx/>
                          <a:latin typeface="+mn-lt"/>
                          <a:ea typeface="+mn-ea"/>
                          <a:cs typeface="+mn-cs"/>
                          <a:sym typeface="Trebuchet MS"/>
                        </a:rPr>
                        <a:t>Es lodo y es polvo y es humo y es nada,</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Emboscada</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Cinco maneras de armar un travesti,</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Limalla babélica</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Revés de Luz.</a:t>
                      </a:r>
                      <a:r>
                        <a:rPr lang="es-EC" sz="1200" b="0" i="0" u="none" strike="noStrike" cap="none" spc="0" baseline="0" dirty="0">
                          <a:solidFill>
                            <a:schemeClr val="tx1"/>
                          </a:solidFill>
                          <a:effectLst/>
                          <a:uFillTx/>
                          <a:latin typeface="+mn-lt"/>
                          <a:ea typeface="+mn-ea"/>
                          <a:cs typeface="+mn-cs"/>
                          <a:sym typeface="Trebuchet MS"/>
                        </a:rPr>
                        <a:t> En ensayo como: </a:t>
                      </a:r>
                      <a:r>
                        <a:rPr lang="es-EC" sz="1200" b="0" i="1" u="none" strike="noStrike" cap="none" spc="0" baseline="0" dirty="0">
                          <a:solidFill>
                            <a:schemeClr val="tx1"/>
                          </a:solidFill>
                          <a:effectLst/>
                          <a:uFillTx/>
                          <a:latin typeface="+mn-lt"/>
                          <a:ea typeface="+mn-ea"/>
                          <a:cs typeface="+mn-cs"/>
                          <a:sym typeface="Trebuchet MS"/>
                        </a:rPr>
                        <a:t>Habitada ausencia</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La diminuta flecha envenenada</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Las máscaras de la patria</a:t>
                      </a:r>
                      <a:r>
                        <a:rPr lang="es-EC" sz="1200" b="0" i="0" u="none" strike="noStrike" cap="none" spc="0" baseline="0" dirty="0">
                          <a:solidFill>
                            <a:schemeClr val="tx1"/>
                          </a:solidFill>
                          <a:effectLst/>
                          <a:uFillTx/>
                          <a:latin typeface="+mn-lt"/>
                          <a:ea typeface="+mn-ea"/>
                          <a:cs typeface="+mn-cs"/>
                          <a:sym typeface="Trebuchet MS"/>
                        </a:rPr>
                        <a:t>.</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Tengo hambre de tu boca</a:t>
                      </a:r>
                    </a:p>
                    <a:p>
                      <a:pPr algn="l">
                        <a:spcAft>
                          <a:spcPts val="1200"/>
                        </a:spcAft>
                      </a:pPr>
                      <a:r>
                        <a:rPr lang="es-ES" sz="1600" dirty="0">
                          <a:solidFill>
                            <a:schemeClr val="tx1"/>
                          </a:solidFill>
                          <a:latin typeface="Helvetica"/>
                          <a:cs typeface="Helvetica"/>
                        </a:rPr>
                        <a:t>AUTOR: </a:t>
                      </a:r>
                      <a:r>
                        <a:rPr lang="es-ES" sz="1600" dirty="0" err="1">
                          <a:solidFill>
                            <a:schemeClr val="tx1"/>
                          </a:solidFill>
                          <a:latin typeface="Helvetica"/>
                          <a:cs typeface="Helvetica"/>
                        </a:rPr>
                        <a:t>Yana</a:t>
                      </a:r>
                      <a:r>
                        <a:rPr lang="es-ES" sz="1600" dirty="0">
                          <a:solidFill>
                            <a:schemeClr val="tx1"/>
                          </a:solidFill>
                          <a:latin typeface="Helvetica"/>
                          <a:cs typeface="Helvetica"/>
                        </a:rPr>
                        <a:t> Lucila Lema Otavalo</a:t>
                      </a:r>
                    </a:p>
                  </a:txBody>
                  <a:tcPr/>
                </a:tc>
                <a:extLst>
                  <a:ext uri="{0D108BD9-81ED-4DB2-BD59-A6C34878D82A}">
                    <a16:rowId xmlns:a16="http://schemas.microsoft.com/office/drawing/2014/main" val="2898210725"/>
                  </a:ext>
                </a:extLst>
              </a:tr>
              <a:tr h="1386619">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Alejandra Vela Hidalgo.</a:t>
                      </a:r>
                      <a:r>
                        <a:rPr lang="es-EC" sz="1200" b="0" i="0" u="none" strike="noStrike" cap="none" spc="0" baseline="0" dirty="0">
                          <a:solidFill>
                            <a:schemeClr val="tx1"/>
                          </a:solidFill>
                          <a:effectLst/>
                          <a:uFillTx/>
                          <a:latin typeface="+mn-lt"/>
                          <a:ea typeface="+mn-ea"/>
                          <a:cs typeface="+mn-cs"/>
                          <a:sym typeface="Trebuchet MS"/>
                        </a:rPr>
                        <a:t> Catedrática de la PUCE. Ph.D en Literatura Latinoamericana por la Universidad de Purdue. Máster en Literatura Latinoamericana, Máster en Lingüística del Español por la misma universidad. Ha publicado en revistas académicas en el Ecuador y el extranjero</a:t>
                      </a:r>
                      <a:r>
                        <a:rPr lang="es-EC" sz="1200" b="0" i="1" u="none" strike="noStrike" cap="none" spc="0" baseline="0" dirty="0">
                          <a:solidFill>
                            <a:schemeClr val="tx1"/>
                          </a:solidFill>
                          <a:effectLst/>
                          <a:uFillTx/>
                          <a:latin typeface="+mn-lt"/>
                          <a:ea typeface="+mn-ea"/>
                          <a:cs typeface="+mn-cs"/>
                          <a:sym typeface="Trebuchet MS"/>
                        </a:rPr>
                        <a:t>.</a:t>
                      </a:r>
                      <a:r>
                        <a:rPr lang="es-ES" sz="1200" b="0" i="0" u="none" strike="noStrike" cap="none" spc="0" baseline="0" dirty="0">
                          <a:solidFill>
                            <a:schemeClr val="tx1"/>
                          </a:solidFill>
                          <a:effectLst/>
                          <a:uFillTx/>
                          <a:latin typeface="+mn-lt"/>
                          <a:ea typeface="+mn-ea"/>
                          <a:cs typeface="+mn-cs"/>
                          <a:sym typeface="Trebuchet MS"/>
                        </a:rPr>
                        <a:t> </a:t>
                      </a:r>
                      <a:endParaRPr lang="es-EC" sz="1200" b="0" i="0" u="none" strike="noStrike" cap="none" spc="0" baseline="0" dirty="0">
                        <a:solidFill>
                          <a:schemeClr val="tx1"/>
                        </a:solidFill>
                        <a:effectLst/>
                        <a:uFillTx/>
                        <a:latin typeface="+mn-lt"/>
                        <a:ea typeface="+mn-ea"/>
                        <a:cs typeface="+mn-cs"/>
                        <a:sym typeface="Trebuchet MS"/>
                      </a:endParaRP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David Barreto.</a:t>
                      </a:r>
                      <a:r>
                        <a:rPr lang="es-EC" sz="1200" b="0" i="0" u="none" strike="noStrike" cap="none" spc="0" baseline="0" dirty="0">
                          <a:solidFill>
                            <a:schemeClr val="tx1"/>
                          </a:solidFill>
                          <a:effectLst/>
                          <a:uFillTx/>
                          <a:latin typeface="+mn-lt"/>
                          <a:ea typeface="+mn-ea"/>
                          <a:cs typeface="+mn-cs"/>
                          <a:sym typeface="Trebuchet MS"/>
                        </a:rPr>
                        <a:t> Filósofo, poeta. Doctor en Filosofía de la </a:t>
                      </a:r>
                      <a:r>
                        <a:rPr lang="es-EC" sz="1200" b="0" i="0" u="none" strike="noStrike" cap="none" spc="0" baseline="0" dirty="0" err="1">
                          <a:solidFill>
                            <a:schemeClr val="tx1"/>
                          </a:solidFill>
                          <a:effectLst/>
                          <a:uFillTx/>
                          <a:latin typeface="+mn-lt"/>
                          <a:ea typeface="+mn-ea"/>
                          <a:cs typeface="+mn-cs"/>
                          <a:sym typeface="Trebuchet MS"/>
                        </a:rPr>
                        <a:t>University</a:t>
                      </a:r>
                      <a:r>
                        <a:rPr lang="es-EC" sz="1200" b="0" i="0" u="none" strike="noStrike" cap="none" spc="0" baseline="0" dirty="0">
                          <a:solidFill>
                            <a:schemeClr val="tx1"/>
                          </a:solidFill>
                          <a:effectLst/>
                          <a:uFillTx/>
                          <a:latin typeface="+mn-lt"/>
                          <a:ea typeface="+mn-ea"/>
                          <a:cs typeface="+mn-cs"/>
                          <a:sym typeface="Trebuchet MS"/>
                        </a:rPr>
                        <a:t> of Pennsylvania, Magíster en Filosofía de la </a:t>
                      </a:r>
                      <a:r>
                        <a:rPr lang="es-EC" sz="1200" b="0" i="0" u="none" strike="noStrike" cap="none" spc="0" baseline="0" dirty="0" err="1">
                          <a:solidFill>
                            <a:schemeClr val="tx1"/>
                          </a:solidFill>
                          <a:effectLst/>
                          <a:uFillTx/>
                          <a:latin typeface="+mn-lt"/>
                          <a:ea typeface="+mn-ea"/>
                          <a:cs typeface="+mn-cs"/>
                          <a:sym typeface="Trebuchet MS"/>
                        </a:rPr>
                        <a:t>University</a:t>
                      </a:r>
                      <a:r>
                        <a:rPr lang="es-EC" sz="1200" b="0" i="0" u="none" strike="noStrike" cap="none" spc="0" baseline="0" dirty="0">
                          <a:solidFill>
                            <a:schemeClr val="tx1"/>
                          </a:solidFill>
                          <a:effectLst/>
                          <a:uFillTx/>
                          <a:latin typeface="+mn-lt"/>
                          <a:ea typeface="+mn-ea"/>
                          <a:cs typeface="+mn-cs"/>
                          <a:sym typeface="Trebuchet MS"/>
                        </a:rPr>
                        <a:t> of Pennsylvania y magíster en Teoría Crítica de la </a:t>
                      </a:r>
                      <a:r>
                        <a:rPr lang="es-EC" sz="1200" b="0" i="0" u="none" strike="noStrike" cap="none" spc="0" baseline="0" dirty="0" err="1">
                          <a:solidFill>
                            <a:schemeClr val="tx1"/>
                          </a:solidFill>
                          <a:effectLst/>
                          <a:uFillTx/>
                          <a:latin typeface="+mn-lt"/>
                          <a:ea typeface="+mn-ea"/>
                          <a:cs typeface="+mn-cs"/>
                          <a:sym typeface="Trebuchet MS"/>
                        </a:rPr>
                        <a:t>University</a:t>
                      </a:r>
                      <a:r>
                        <a:rPr lang="es-EC" sz="1200" b="0" i="0" u="none" strike="noStrike" cap="none" spc="0" baseline="0" dirty="0">
                          <a:solidFill>
                            <a:schemeClr val="tx1"/>
                          </a:solidFill>
                          <a:effectLst/>
                          <a:uFillTx/>
                          <a:latin typeface="+mn-lt"/>
                          <a:ea typeface="+mn-ea"/>
                          <a:cs typeface="+mn-cs"/>
                          <a:sym typeface="Trebuchet MS"/>
                        </a:rPr>
                        <a:t> of Michigan. Ha publicado artículos en revistas nacionales e internacionales. En poesía ha publicado </a:t>
                      </a:r>
                      <a:r>
                        <a:rPr lang="es-EC" sz="1200" b="0" i="1" u="none" strike="noStrike" cap="none" spc="0" baseline="0" dirty="0">
                          <a:solidFill>
                            <a:schemeClr val="tx1"/>
                          </a:solidFill>
                          <a:effectLst/>
                          <a:uFillTx/>
                          <a:latin typeface="+mn-lt"/>
                          <a:ea typeface="+mn-ea"/>
                          <a:cs typeface="+mn-cs"/>
                          <a:sym typeface="Trebuchet MS"/>
                        </a:rPr>
                        <a:t>La frágil resistencia</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Diálogo de los gentiles</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Lisboa </a:t>
                      </a:r>
                      <a:r>
                        <a:rPr lang="es-EC" sz="1200" b="0" i="1" u="none" strike="noStrike" cap="none" spc="0" baseline="0" dirty="0" err="1">
                          <a:solidFill>
                            <a:schemeClr val="tx1"/>
                          </a:solidFill>
                          <a:effectLst/>
                          <a:uFillTx/>
                          <a:latin typeface="+mn-lt"/>
                          <a:ea typeface="+mn-ea"/>
                          <a:cs typeface="+mn-cs"/>
                          <a:sym typeface="Trebuchet MS"/>
                        </a:rPr>
                        <a:t>Soundtrack</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Wittgenstein—Estudio poético de lo ordinario.</a:t>
                      </a:r>
                      <a:r>
                        <a:rPr lang="es-EC" sz="1200" b="0" i="0" u="none" strike="noStrike" cap="none" spc="0" baseline="0" dirty="0">
                          <a:solidFill>
                            <a:schemeClr val="tx1"/>
                          </a:solidFill>
                          <a:effectLst/>
                          <a:uFillTx/>
                          <a:latin typeface="+mn-lt"/>
                          <a:ea typeface="+mn-ea"/>
                          <a:cs typeface="+mn-cs"/>
                          <a:sym typeface="Trebuchet MS"/>
                        </a:rPr>
                        <a:t> Es profesor invitado en la Maestría de Literatura y Creación Literaria de la UASB, sede Ecuador.</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00172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955326123"/>
              </p:ext>
            </p:extLst>
          </p:nvPr>
        </p:nvGraphicFramePr>
        <p:xfrm>
          <a:off x="702198" y="618758"/>
          <a:ext cx="10787604" cy="579120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601562">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Joaquín Gallegos Lara: </a:t>
                      </a:r>
                      <a:r>
                        <a:rPr lang="es-ES" sz="1600" dirty="0">
                          <a:solidFill>
                            <a:schemeClr val="tx1"/>
                          </a:solidFill>
                          <a:latin typeface="Helvetica"/>
                          <a:cs typeface="Helvetica"/>
                        </a:rPr>
                        <a:t>Cuento</a:t>
                      </a:r>
                    </a:p>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Fernando Montenegro</a:t>
                      </a:r>
                      <a:r>
                        <a:rPr lang="es-EC" sz="1200" b="0" i="0" u="none" strike="noStrike" cap="none" spc="0" baseline="0" dirty="0">
                          <a:solidFill>
                            <a:schemeClr val="tx1"/>
                          </a:solidFill>
                          <a:effectLst/>
                          <a:uFillTx/>
                          <a:latin typeface="+mn-lt"/>
                          <a:ea typeface="+mn-ea"/>
                          <a:cs typeface="+mn-cs"/>
                          <a:sym typeface="Trebuchet MS"/>
                        </a:rPr>
                        <a:t>. Doctor en Letras Modernas (Universidad Iberoamericana, México). Actualmente es profesor de literatura comparada en la Universidad de las Artes.</a:t>
                      </a:r>
                      <a:r>
                        <a:rPr lang="es-EC" sz="16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a:solidFill>
                            <a:schemeClr val="tx1"/>
                          </a:solidFill>
                          <a:effectLst/>
                          <a:uFillTx/>
                          <a:latin typeface="+mn-lt"/>
                          <a:ea typeface="+mn-ea"/>
                          <a:cs typeface="+mn-cs"/>
                          <a:sym typeface="Trebuchet MS"/>
                        </a:rPr>
                        <a:t>Dirigió entre 2017 y 2019 la editorial de la Universidad de las Artes de Ecuador. Ha sido también crítico de cine y crítico literario en diversas publicaciones de Ecuador y de México. </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Soplen vientos y a romper mejillas</a:t>
                      </a:r>
                    </a:p>
                    <a:p>
                      <a:pPr algn="l">
                        <a:spcAft>
                          <a:spcPts val="1200"/>
                        </a:spcAft>
                      </a:pPr>
                      <a:r>
                        <a:rPr lang="es-ES" sz="1600" dirty="0">
                          <a:solidFill>
                            <a:schemeClr val="tx1"/>
                          </a:solidFill>
                          <a:latin typeface="Helvetica"/>
                          <a:cs typeface="Helvetica"/>
                        </a:rPr>
                        <a:t>AUTOR: Esteban Mayorga</a:t>
                      </a: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María Auxiliadora Balladares</a:t>
                      </a:r>
                      <a:r>
                        <a:rPr lang="es-EC" sz="1200" b="0" i="0" u="none" strike="noStrike" cap="none" spc="0" baseline="0" dirty="0">
                          <a:solidFill>
                            <a:schemeClr val="tx1"/>
                          </a:solidFill>
                          <a:effectLst/>
                          <a:uFillTx/>
                          <a:latin typeface="+mn-lt"/>
                          <a:ea typeface="+mn-ea"/>
                          <a:cs typeface="+mn-cs"/>
                          <a:sym typeface="Trebuchet MS"/>
                        </a:rPr>
                        <a:t>. Es escritora y profesora de Literatura en la Universidad San Francisco de Quito. Obtuvo su Ph.D en la Universidad de Pittsburgh. Ha publicado el libro de cuentos </a:t>
                      </a:r>
                      <a:r>
                        <a:rPr lang="es-EC" sz="1200" b="0" i="1" u="none" strike="noStrike" cap="none" spc="0" baseline="0" dirty="0">
                          <a:solidFill>
                            <a:schemeClr val="tx1"/>
                          </a:solidFill>
                          <a:effectLst/>
                          <a:uFillTx/>
                          <a:latin typeface="+mn-lt"/>
                          <a:ea typeface="+mn-ea"/>
                          <a:cs typeface="+mn-cs"/>
                          <a:sym typeface="Trebuchet MS"/>
                        </a:rPr>
                        <a:t>Las vergüenzas</a:t>
                      </a:r>
                      <a:r>
                        <a:rPr lang="es-EC" sz="1200" b="0" i="0" u="none" strike="noStrike" cap="none" spc="0" baseline="0" dirty="0">
                          <a:solidFill>
                            <a:schemeClr val="tx1"/>
                          </a:solidFill>
                          <a:effectLst/>
                          <a:uFillTx/>
                          <a:latin typeface="+mn-lt"/>
                          <a:ea typeface="+mn-ea"/>
                          <a:cs typeface="+mn-cs"/>
                          <a:sym typeface="Trebuchet MS"/>
                        </a:rPr>
                        <a:t>, el ensayo </a:t>
                      </a:r>
                      <a:r>
                        <a:rPr lang="es-EC" sz="1200" b="0" i="1" u="none" strike="noStrike" cap="none" spc="0" baseline="0" dirty="0">
                          <a:solidFill>
                            <a:schemeClr val="tx1"/>
                          </a:solidFill>
                          <a:effectLst/>
                          <a:uFillTx/>
                          <a:latin typeface="+mn-lt"/>
                          <a:ea typeface="+mn-ea"/>
                          <a:cs typeface="+mn-cs"/>
                          <a:sym typeface="Trebuchet MS"/>
                        </a:rPr>
                        <a:t>Todos creados en un abrir y cerrar de ojos</a:t>
                      </a:r>
                      <a:r>
                        <a:rPr lang="es-EC" sz="1200" b="0" i="0" u="none" strike="noStrike" cap="none" spc="0" baseline="0" dirty="0">
                          <a:solidFill>
                            <a:schemeClr val="tx1"/>
                          </a:solidFill>
                          <a:effectLst/>
                          <a:uFillTx/>
                          <a:latin typeface="+mn-lt"/>
                          <a:ea typeface="+mn-ea"/>
                          <a:cs typeface="+mn-cs"/>
                          <a:sym typeface="Trebuchet MS"/>
                        </a:rPr>
                        <a:t> y los poemarios </a:t>
                      </a:r>
                      <a:r>
                        <a:rPr lang="es-EC" sz="1200" b="0" i="1" u="none" strike="noStrike" cap="none" spc="0" baseline="0" dirty="0">
                          <a:solidFill>
                            <a:schemeClr val="tx1"/>
                          </a:solidFill>
                          <a:effectLst/>
                          <a:uFillTx/>
                          <a:latin typeface="+mn-lt"/>
                          <a:ea typeface="+mn-ea"/>
                          <a:cs typeface="+mn-cs"/>
                          <a:sym typeface="Trebuchet MS"/>
                        </a:rPr>
                        <a:t>Animal</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URUX Una correspondencia</a:t>
                      </a:r>
                      <a:r>
                        <a:rPr lang="es-EC" sz="1200" b="0" i="0" u="none" strike="noStrike" cap="none" spc="0" baseline="0" dirty="0">
                          <a:solidFill>
                            <a:schemeClr val="tx1"/>
                          </a:solidFill>
                          <a:effectLst/>
                          <a:uFillTx/>
                          <a:latin typeface="+mn-lt"/>
                          <a:ea typeface="+mn-ea"/>
                          <a:cs typeface="+mn-cs"/>
                          <a:sym typeface="Trebuchet MS"/>
                        </a:rPr>
                        <a:t> –escrito junto a Sebastián </a:t>
                      </a:r>
                      <a:r>
                        <a:rPr lang="es-EC" sz="1200" b="0" i="0" u="none" strike="noStrike" cap="none" spc="0" baseline="0" dirty="0" err="1">
                          <a:solidFill>
                            <a:schemeClr val="tx1"/>
                          </a:solidFill>
                          <a:effectLst/>
                          <a:uFillTx/>
                          <a:latin typeface="+mn-lt"/>
                          <a:ea typeface="+mn-ea"/>
                          <a:cs typeface="+mn-cs"/>
                          <a:sym typeface="Trebuchet MS"/>
                        </a:rPr>
                        <a:t>Urli</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Guayaquil,</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caballo y arveja</a:t>
                      </a:r>
                      <a:r>
                        <a:rPr lang="es-EC" sz="1200" b="0" i="0" u="none" strike="noStrike" cap="none" spc="0" baseline="0" dirty="0">
                          <a:solidFill>
                            <a:schemeClr val="tx1"/>
                          </a:solidFill>
                          <a:effectLst/>
                          <a:uFillTx/>
                          <a:latin typeface="+mn-lt"/>
                          <a:ea typeface="+mn-ea"/>
                          <a:cs typeface="+mn-cs"/>
                          <a:sym typeface="Trebuchet MS"/>
                        </a:rPr>
                        <a:t>. Es parte del comité editorial de la revista en línea Sycorax.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Evelio Traba.</a:t>
                      </a:r>
                      <a:r>
                        <a:rPr lang="es-EC" sz="1200" b="0" i="0" u="none" strike="noStrike" cap="none" spc="0" baseline="0" dirty="0">
                          <a:solidFill>
                            <a:schemeClr val="tx1"/>
                          </a:solidFill>
                          <a:effectLst/>
                          <a:uFillTx/>
                          <a:latin typeface="+mn-lt"/>
                          <a:ea typeface="+mn-ea"/>
                          <a:cs typeface="+mn-cs"/>
                          <a:sym typeface="Trebuchet MS"/>
                        </a:rPr>
                        <a:t> Poeta y narrador. Se licenció en Psicología por la Universidad de Granma y cursó la Maestría en Literatura y lingüística por la Universidad de La Habana. Ha publicado entre otras las novelas </a:t>
                      </a:r>
                      <a:r>
                        <a:rPr lang="es-EC" sz="1200" b="0" i="1" u="none" strike="noStrike" cap="none" spc="0" baseline="0" dirty="0">
                          <a:solidFill>
                            <a:schemeClr val="tx1"/>
                          </a:solidFill>
                          <a:effectLst/>
                          <a:uFillTx/>
                          <a:latin typeface="+mn-lt"/>
                          <a:ea typeface="+mn-ea"/>
                          <a:cs typeface="+mn-cs"/>
                          <a:sym typeface="Trebuchet MS"/>
                        </a:rPr>
                        <a:t>Vendrás conmigo,</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El camino de la desobediencia</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El ritual de las cabezas perpetuas</a:t>
                      </a:r>
                      <a:r>
                        <a:rPr lang="es-EC" sz="1200" b="0" i="0" u="none" strike="noStrike" cap="none" spc="0" baseline="0" dirty="0">
                          <a:solidFill>
                            <a:schemeClr val="tx1"/>
                          </a:solidFill>
                          <a:effectLst/>
                          <a:uFillTx/>
                          <a:latin typeface="+mn-lt"/>
                          <a:ea typeface="+mn-ea"/>
                          <a:cs typeface="+mn-cs"/>
                          <a:sym typeface="Trebuchet MS"/>
                        </a:rPr>
                        <a:t>. Obtuvo el Premio Nacional de Poesía “Fidelia” con </a:t>
                      </a:r>
                      <a:r>
                        <a:rPr lang="es-EC" sz="1200" b="0" i="1" u="none" strike="noStrike" cap="none" spc="0" baseline="0" dirty="0">
                          <a:solidFill>
                            <a:schemeClr val="tx1"/>
                          </a:solidFill>
                          <a:effectLst/>
                          <a:uFillTx/>
                          <a:latin typeface="+mn-lt"/>
                          <a:ea typeface="+mn-ea"/>
                          <a:cs typeface="+mn-cs"/>
                          <a:sym typeface="Trebuchet MS"/>
                        </a:rPr>
                        <a:t>Las puertas cambian de sitio</a:t>
                      </a:r>
                      <a:r>
                        <a:rPr lang="es-EC" sz="1200" b="0" i="0" u="none" strike="noStrike" cap="none" spc="0" baseline="0" dirty="0">
                          <a:solidFill>
                            <a:schemeClr val="tx1"/>
                          </a:solidFill>
                          <a:effectLst/>
                          <a:uFillTx/>
                          <a:latin typeface="+mn-lt"/>
                          <a:ea typeface="+mn-ea"/>
                          <a:cs typeface="+mn-cs"/>
                          <a:sym typeface="Trebuchet MS"/>
                        </a:rPr>
                        <a:t>. Profesor de Lenguaje y Comunicación Digital en Universidad de las Américas.</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54834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4131139377"/>
              </p:ext>
            </p:extLst>
          </p:nvPr>
        </p:nvGraphicFramePr>
        <p:xfrm>
          <a:off x="810227" y="447696"/>
          <a:ext cx="10787604" cy="5962608"/>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603968">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Joaquín Gallegos Lara: </a:t>
                      </a:r>
                      <a:r>
                        <a:rPr lang="es-ES" sz="1600" dirty="0">
                          <a:solidFill>
                            <a:schemeClr val="tx1"/>
                          </a:solidFill>
                          <a:latin typeface="Helvetica"/>
                          <a:cs typeface="Helvetica"/>
                        </a:rPr>
                        <a:t>Novela</a:t>
                      </a:r>
                    </a:p>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Álvaro Alemán. </a:t>
                      </a:r>
                      <a:r>
                        <a:rPr lang="es-ES" sz="1200" b="0" i="0" u="none" strike="noStrike" cap="none" spc="0" baseline="0" dirty="0" err="1">
                          <a:solidFill>
                            <a:schemeClr val="tx1"/>
                          </a:solidFill>
                          <a:effectLst/>
                          <a:uFillTx/>
                          <a:latin typeface="+mn-lt"/>
                          <a:ea typeface="+mn-ea"/>
                          <a:cs typeface="+mn-cs"/>
                          <a:sym typeface="Trebuchet MS"/>
                        </a:rPr>
                        <a:t>Ph.D</a:t>
                      </a:r>
                      <a:r>
                        <a:rPr lang="es-ES" sz="1200" b="0" i="0" u="none" strike="noStrike" cap="none" spc="0" baseline="0" dirty="0">
                          <a:solidFill>
                            <a:schemeClr val="tx1"/>
                          </a:solidFill>
                          <a:effectLst/>
                          <a:uFillTx/>
                          <a:latin typeface="+mn-lt"/>
                          <a:ea typeface="+mn-ea"/>
                          <a:cs typeface="+mn-cs"/>
                          <a:sym typeface="Trebuchet MS"/>
                        </a:rPr>
                        <a:t> Literatura Hispanoamericana, </a:t>
                      </a:r>
                      <a:r>
                        <a:rPr lang="es-EC" sz="1200" b="0" i="0" u="none" strike="noStrike" cap="none" spc="0" baseline="0" dirty="0">
                          <a:solidFill>
                            <a:schemeClr val="tx1"/>
                          </a:solidFill>
                          <a:effectLst/>
                          <a:uFillTx/>
                          <a:latin typeface="+mn-lt"/>
                          <a:ea typeface="+mn-ea"/>
                          <a:cs typeface="+mn-cs"/>
                          <a:sym typeface="Trebuchet MS"/>
                        </a:rPr>
                        <a:t>M.A. English y </a:t>
                      </a:r>
                      <a:r>
                        <a:rPr lang="es-ES_tradnl" sz="1200" b="0" i="0" u="none" strike="noStrike" cap="none" spc="0" baseline="0" dirty="0">
                          <a:solidFill>
                            <a:schemeClr val="tx1"/>
                          </a:solidFill>
                          <a:effectLst/>
                          <a:uFillTx/>
                          <a:latin typeface="+mn-lt"/>
                          <a:ea typeface="+mn-ea"/>
                          <a:cs typeface="+mn-cs"/>
                          <a:sym typeface="Trebuchet MS"/>
                        </a:rPr>
                        <a:t>M.A. Estudios Latinoamericanos por la </a:t>
                      </a:r>
                      <a:r>
                        <a:rPr lang="es-ES" sz="1200" b="0" i="0" u="none" strike="noStrike" cap="none" spc="0" baseline="0" dirty="0" err="1">
                          <a:solidFill>
                            <a:schemeClr val="tx1"/>
                          </a:solidFill>
                          <a:effectLst/>
                          <a:uFillTx/>
                          <a:latin typeface="+mn-lt"/>
                          <a:ea typeface="+mn-ea"/>
                          <a:cs typeface="+mn-cs"/>
                          <a:sym typeface="Trebuchet MS"/>
                        </a:rPr>
                        <a:t>University</a:t>
                      </a:r>
                      <a:r>
                        <a:rPr lang="es-ES" sz="1200" b="0" i="0" u="none" strike="noStrike" cap="none" spc="0" baseline="0" dirty="0">
                          <a:solidFill>
                            <a:schemeClr val="tx1"/>
                          </a:solidFill>
                          <a:effectLst/>
                          <a:uFillTx/>
                          <a:latin typeface="+mn-lt"/>
                          <a:ea typeface="+mn-ea"/>
                          <a:cs typeface="+mn-cs"/>
                          <a:sym typeface="Trebuchet MS"/>
                        </a:rPr>
                        <a:t> of Florida, Gainesville. Es profesor en la Universidad San Francisco de Quito. Fue Vice Decano de Artes Liberales de la USFQ. Ha sido profesor invitado en la Universidad Católica, </a:t>
                      </a:r>
                      <a:r>
                        <a:rPr lang="es-ES" sz="1200" b="0" i="0" u="none" strike="noStrike" cap="none" spc="0" baseline="0" dirty="0" err="1">
                          <a:solidFill>
                            <a:schemeClr val="tx1"/>
                          </a:solidFill>
                          <a:effectLst/>
                          <a:uFillTx/>
                          <a:latin typeface="+mn-lt"/>
                          <a:ea typeface="+mn-ea"/>
                          <a:cs typeface="+mn-cs"/>
                          <a:sym typeface="Trebuchet MS"/>
                        </a:rPr>
                        <a:t>University</a:t>
                      </a:r>
                      <a:r>
                        <a:rPr lang="es-ES" sz="1200" b="0" i="0" u="none" strike="noStrike" cap="none" spc="0" baseline="0" dirty="0">
                          <a:solidFill>
                            <a:schemeClr val="tx1"/>
                          </a:solidFill>
                          <a:effectLst/>
                          <a:uFillTx/>
                          <a:latin typeface="+mn-lt"/>
                          <a:ea typeface="+mn-ea"/>
                          <a:cs typeface="+mn-cs"/>
                          <a:sym typeface="Trebuchet MS"/>
                        </a:rPr>
                        <a:t> of North Carolina, </a:t>
                      </a:r>
                      <a:r>
                        <a:rPr lang="es-ES" sz="1200" b="0" i="0" u="none" strike="noStrike" cap="none" spc="0" baseline="0" dirty="0" err="1">
                          <a:solidFill>
                            <a:schemeClr val="tx1"/>
                          </a:solidFill>
                          <a:effectLst/>
                          <a:uFillTx/>
                          <a:latin typeface="+mn-lt"/>
                          <a:ea typeface="+mn-ea"/>
                          <a:cs typeface="+mn-cs"/>
                          <a:sym typeface="Trebuchet MS"/>
                        </a:rPr>
                        <a:t>Duke</a:t>
                      </a:r>
                      <a:r>
                        <a:rPr lang="es-ES" sz="1200" b="0" i="0" u="none" strike="noStrike" cap="none" spc="0" baseline="0" dirty="0">
                          <a:solidFill>
                            <a:schemeClr val="tx1"/>
                          </a:solidFill>
                          <a:effectLst/>
                          <a:uFillTx/>
                          <a:latin typeface="+mn-lt"/>
                          <a:ea typeface="+mn-ea"/>
                          <a:cs typeface="+mn-cs"/>
                          <a:sym typeface="Trebuchet MS"/>
                        </a:rPr>
                        <a:t> </a:t>
                      </a:r>
                      <a:r>
                        <a:rPr lang="es-ES" sz="1200" b="0" i="0" u="none" strike="noStrike" cap="none" spc="0" baseline="0" dirty="0" err="1">
                          <a:solidFill>
                            <a:schemeClr val="tx1"/>
                          </a:solidFill>
                          <a:effectLst/>
                          <a:uFillTx/>
                          <a:latin typeface="+mn-lt"/>
                          <a:ea typeface="+mn-ea"/>
                          <a:cs typeface="+mn-cs"/>
                          <a:sym typeface="Trebuchet MS"/>
                        </a:rPr>
                        <a:t>University</a:t>
                      </a:r>
                      <a:r>
                        <a:rPr lang="es-ES" sz="1200" b="0" i="0" u="none" strike="noStrike" cap="none" spc="0" baseline="0" dirty="0">
                          <a:solidFill>
                            <a:schemeClr val="tx1"/>
                          </a:solidFill>
                          <a:effectLst/>
                          <a:uFillTx/>
                          <a:latin typeface="+mn-lt"/>
                          <a:ea typeface="+mn-ea"/>
                          <a:cs typeface="+mn-cs"/>
                          <a:sym typeface="Trebuchet MS"/>
                        </a:rPr>
                        <a:t>. </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Sanguínea</a:t>
                      </a:r>
                    </a:p>
                    <a:p>
                      <a:pPr algn="l">
                        <a:spcAft>
                          <a:spcPts val="1200"/>
                        </a:spcAft>
                      </a:pPr>
                      <a:r>
                        <a:rPr lang="es-ES" sz="1600" dirty="0">
                          <a:solidFill>
                            <a:schemeClr val="tx1"/>
                          </a:solidFill>
                          <a:latin typeface="Helvetica"/>
                          <a:cs typeface="Helvetica"/>
                        </a:rPr>
                        <a:t>AUTOR: Gabriela Ponce Padilla</a:t>
                      </a: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S" sz="1200" b="1" i="0" u="none" strike="noStrike" cap="none" spc="0" baseline="0" dirty="0">
                          <a:solidFill>
                            <a:schemeClr val="tx1"/>
                          </a:solidFill>
                          <a:effectLst/>
                          <a:uFillTx/>
                          <a:latin typeface="+mn-lt"/>
                          <a:ea typeface="+mn-ea"/>
                          <a:cs typeface="+mn-cs"/>
                          <a:sym typeface="Trebuchet MS"/>
                        </a:rPr>
                        <a:t>Andrés Cadena.</a:t>
                      </a:r>
                      <a:r>
                        <a:rPr lang="es-ES" sz="1200" b="0" i="0" u="none" strike="noStrike" cap="none" spc="0" baseline="0" dirty="0">
                          <a:solidFill>
                            <a:schemeClr val="tx1"/>
                          </a:solidFill>
                          <a:effectLst/>
                          <a:uFillTx/>
                          <a:latin typeface="+mn-lt"/>
                          <a:ea typeface="+mn-ea"/>
                          <a:cs typeface="+mn-cs"/>
                          <a:sym typeface="Trebuchet MS"/>
                        </a:rPr>
                        <a:t> Magíster en Estudios de la Cultura con mención en Literatura Hispanoamericana por la UASB. Ha publicado tres libros de cuento: </a:t>
                      </a:r>
                      <a:r>
                        <a:rPr lang="es-ES" sz="1200" b="0" i="1" u="none" strike="noStrike" cap="none" spc="0" baseline="0" dirty="0">
                          <a:solidFill>
                            <a:schemeClr val="tx1"/>
                          </a:solidFill>
                          <a:effectLst/>
                          <a:uFillTx/>
                          <a:latin typeface="+mn-lt"/>
                          <a:ea typeface="+mn-ea"/>
                          <a:cs typeface="+mn-cs"/>
                          <a:sym typeface="Trebuchet MS"/>
                        </a:rPr>
                        <a:t>Fuerzas ficticias</a:t>
                      </a:r>
                      <a:r>
                        <a:rPr lang="es-ES" sz="1200" b="0" i="0" u="none" strike="noStrike" cap="none" spc="0" baseline="0" dirty="0">
                          <a:solidFill>
                            <a:schemeClr val="tx1"/>
                          </a:solidFill>
                          <a:effectLst/>
                          <a:uFillTx/>
                          <a:latin typeface="+mn-lt"/>
                          <a:ea typeface="+mn-ea"/>
                          <a:cs typeface="+mn-cs"/>
                          <a:sym typeface="Trebuchet MS"/>
                        </a:rPr>
                        <a:t> (Premio Pichincha de Cuento), </a:t>
                      </a:r>
                      <a:r>
                        <a:rPr lang="es-ES" sz="1200" b="0" i="1" u="none" strike="noStrike" cap="none" spc="0" baseline="0" dirty="0" err="1">
                          <a:solidFill>
                            <a:schemeClr val="tx1"/>
                          </a:solidFill>
                          <a:effectLst/>
                          <a:uFillTx/>
                          <a:latin typeface="+mn-lt"/>
                          <a:ea typeface="+mn-ea"/>
                          <a:cs typeface="+mn-cs"/>
                          <a:sym typeface="Trebuchet MS"/>
                        </a:rPr>
                        <a:t>Altanoche</a:t>
                      </a:r>
                      <a:r>
                        <a:rPr lang="es-ES" sz="1200" b="0" i="0" u="none" strike="noStrike" cap="none" spc="0" baseline="0" dirty="0">
                          <a:solidFill>
                            <a:schemeClr val="tx1"/>
                          </a:solidFill>
                          <a:effectLst/>
                          <a:uFillTx/>
                          <a:latin typeface="+mn-lt"/>
                          <a:ea typeface="+mn-ea"/>
                          <a:cs typeface="+mn-cs"/>
                          <a:sym typeface="Trebuchet MS"/>
                        </a:rPr>
                        <a:t> (Premio Joaquín Gallegos Lara de cuento) y </a:t>
                      </a:r>
                      <a:r>
                        <a:rPr lang="es-ES" sz="1200" b="0" i="1" u="none" strike="noStrike" cap="none" spc="0" baseline="0" dirty="0">
                          <a:solidFill>
                            <a:schemeClr val="tx1"/>
                          </a:solidFill>
                          <a:effectLst/>
                          <a:uFillTx/>
                          <a:latin typeface="+mn-lt"/>
                          <a:ea typeface="+mn-ea"/>
                          <a:cs typeface="+mn-cs"/>
                          <a:sym typeface="Trebuchet MS"/>
                        </a:rPr>
                        <a:t>Camino errado</a:t>
                      </a:r>
                      <a:r>
                        <a:rPr lang="es-ES" sz="1200" b="0" i="0" u="none" strike="noStrike" cap="none" spc="0" baseline="0" dirty="0">
                          <a:solidFill>
                            <a:schemeClr val="tx1"/>
                          </a:solidFill>
                          <a:effectLst/>
                          <a:uFillTx/>
                          <a:latin typeface="+mn-lt"/>
                          <a:ea typeface="+mn-ea"/>
                          <a:cs typeface="+mn-cs"/>
                          <a:sym typeface="Trebuchet MS"/>
                        </a:rPr>
                        <a:t> (Premio Miguel Donoso Pareja). Ha sido coordinador editorial de la Campaña por el Libro y la Lectura, y de las revistas </a:t>
                      </a:r>
                      <a:r>
                        <a:rPr lang="es-ES" sz="1200" b="0" i="1" u="none" strike="noStrike" cap="none" spc="0" baseline="0" dirty="0">
                          <a:solidFill>
                            <a:schemeClr val="tx1"/>
                          </a:solidFill>
                          <a:effectLst/>
                          <a:uFillTx/>
                          <a:latin typeface="+mn-lt"/>
                          <a:ea typeface="+mn-ea"/>
                          <a:cs typeface="+mn-cs"/>
                          <a:sym typeface="Trebuchet MS"/>
                        </a:rPr>
                        <a:t>Rocinante</a:t>
                      </a:r>
                      <a:r>
                        <a:rPr lang="es-ES" sz="1200" b="0" i="0" u="none" strike="noStrike" cap="none" spc="0" baseline="0" dirty="0">
                          <a:solidFill>
                            <a:schemeClr val="tx1"/>
                          </a:solidFill>
                          <a:effectLst/>
                          <a:uFillTx/>
                          <a:latin typeface="+mn-lt"/>
                          <a:ea typeface="+mn-ea"/>
                          <a:cs typeface="+mn-cs"/>
                          <a:sym typeface="Trebuchet MS"/>
                        </a:rPr>
                        <a:t> y</a:t>
                      </a:r>
                      <a:r>
                        <a:rPr lang="es-ES" sz="1200" b="0" i="1" u="none" strike="noStrike" cap="none" spc="0" baseline="0" dirty="0">
                          <a:solidFill>
                            <a:schemeClr val="tx1"/>
                          </a:solidFill>
                          <a:effectLst/>
                          <a:uFillTx/>
                          <a:latin typeface="+mn-lt"/>
                          <a:ea typeface="+mn-ea"/>
                          <a:cs typeface="+mn-cs"/>
                          <a:sym typeface="Trebuchet MS"/>
                        </a:rPr>
                        <a:t> Capítulo aparte</a:t>
                      </a:r>
                      <a:r>
                        <a:rPr lang="es-ES" sz="1200" b="0" i="0" u="none" strike="noStrike" cap="none" spc="0" baseline="0" dirty="0">
                          <a:solidFill>
                            <a:schemeClr val="tx1"/>
                          </a:solidFill>
                          <a:effectLst/>
                          <a:uFillTx/>
                          <a:latin typeface="+mn-lt"/>
                          <a:ea typeface="+mn-ea"/>
                          <a:cs typeface="+mn-cs"/>
                          <a:sym typeface="Trebuchet MS"/>
                        </a:rPr>
                        <a:t>. </a:t>
                      </a:r>
                      <a:endParaRPr lang="es-EC" sz="1200" b="0" i="0" u="none" strike="noStrike" cap="none" spc="0" baseline="0" dirty="0">
                        <a:solidFill>
                          <a:schemeClr val="tx1"/>
                        </a:solidFill>
                        <a:effectLst/>
                        <a:uFillTx/>
                        <a:latin typeface="+mn-lt"/>
                        <a:ea typeface="+mn-ea"/>
                        <a:cs typeface="+mn-cs"/>
                        <a:sym typeface="Trebuchet MS"/>
                      </a:endParaRP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Sandra Araya</a:t>
                      </a:r>
                      <a:r>
                        <a:rPr lang="es-EC" sz="1200" b="0" i="0" u="none" strike="noStrike" cap="none" spc="0" baseline="0" dirty="0">
                          <a:solidFill>
                            <a:schemeClr val="tx1"/>
                          </a:solidFill>
                          <a:effectLst/>
                          <a:uFillTx/>
                          <a:latin typeface="+mn-lt"/>
                          <a:ea typeface="+mn-ea"/>
                          <a:cs typeface="+mn-cs"/>
                          <a:sym typeface="Trebuchet MS"/>
                        </a:rPr>
                        <a:t> Estudió Comunicación y Literatura en la Pontificia Universidad Católica del Ecuador. Editora general en Doble Rostro. Ha publicado cuentos en las revistas nacionales e internacionales. Ganó la Bienal Pablo Palacio. Fue editora del suplemento cultural </a:t>
                      </a:r>
                      <a:r>
                        <a:rPr lang="es-EC" sz="1200" b="0" i="1" u="none" strike="noStrike" cap="none" spc="0" baseline="0" dirty="0" err="1">
                          <a:solidFill>
                            <a:schemeClr val="tx1"/>
                          </a:solidFill>
                          <a:effectLst/>
                          <a:uFillTx/>
                          <a:latin typeface="+mn-lt"/>
                          <a:ea typeface="+mn-ea"/>
                          <a:cs typeface="+mn-cs"/>
                          <a:sym typeface="Trebuchet MS"/>
                        </a:rPr>
                        <a:t>cartóNPiedra</a:t>
                      </a:r>
                      <a:r>
                        <a:rPr lang="es-EC" sz="1200" b="0" i="0" u="none" strike="noStrike" cap="none" spc="0" baseline="0" dirty="0">
                          <a:solidFill>
                            <a:schemeClr val="tx1"/>
                          </a:solidFill>
                          <a:effectLst/>
                          <a:uFillTx/>
                          <a:latin typeface="+mn-lt"/>
                          <a:ea typeface="+mn-ea"/>
                          <a:cs typeface="+mn-cs"/>
                          <a:sym typeface="Trebuchet MS"/>
                        </a:rPr>
                        <a:t>. Es editora de la revista </a:t>
                      </a:r>
                      <a:r>
                        <a:rPr lang="es-EC" sz="1200" b="0" i="1" u="none" strike="noStrike" cap="none" spc="0" baseline="0" dirty="0">
                          <a:solidFill>
                            <a:schemeClr val="tx1"/>
                          </a:solidFill>
                          <a:effectLst/>
                          <a:uFillTx/>
                          <a:latin typeface="+mn-lt"/>
                          <a:ea typeface="+mn-ea"/>
                          <a:cs typeface="+mn-cs"/>
                          <a:sym typeface="Trebuchet MS"/>
                        </a:rPr>
                        <a:t>Babieca</a:t>
                      </a:r>
                      <a:r>
                        <a:rPr lang="es-EC" sz="1200" b="0" i="0" u="none" strike="noStrike" cap="none" spc="0" baseline="0" dirty="0">
                          <a:solidFill>
                            <a:schemeClr val="tx1"/>
                          </a:solidFill>
                          <a:effectLst/>
                          <a:uFillTx/>
                          <a:latin typeface="+mn-lt"/>
                          <a:ea typeface="+mn-ea"/>
                          <a:cs typeface="+mn-cs"/>
                          <a:sym typeface="Trebuchet MS"/>
                        </a:rPr>
                        <a:t>, de cine y teatro. Ha publicado las novelas: </a:t>
                      </a:r>
                      <a:r>
                        <a:rPr lang="es-EC" sz="1200" b="0" i="1" u="none" strike="noStrike" cap="none" spc="0" baseline="0" dirty="0">
                          <a:solidFill>
                            <a:schemeClr val="tx1"/>
                          </a:solidFill>
                          <a:effectLst/>
                          <a:uFillTx/>
                          <a:latin typeface="+mn-lt"/>
                          <a:ea typeface="+mn-ea"/>
                          <a:cs typeface="+mn-cs"/>
                          <a:sym typeface="Trebuchet MS"/>
                        </a:rPr>
                        <a:t>Orange, La familia del Dr. Lehman</a:t>
                      </a:r>
                      <a:r>
                        <a:rPr lang="es-EC" sz="1200" b="0" i="0" u="none" strike="noStrike" cap="none" spc="0" baseline="0" dirty="0">
                          <a:solidFill>
                            <a:schemeClr val="tx1"/>
                          </a:solidFill>
                          <a:effectLst/>
                          <a:uFillTx/>
                          <a:latin typeface="+mn-lt"/>
                          <a:ea typeface="+mn-ea"/>
                          <a:cs typeface="+mn-cs"/>
                          <a:sym typeface="Trebuchet MS"/>
                        </a:rPr>
                        <a:t> (Premio La Linares), </a:t>
                      </a:r>
                      <a:r>
                        <a:rPr lang="es-EC" sz="1200" b="0" i="1" u="none" strike="noStrike" cap="none" spc="0" baseline="0" dirty="0">
                          <a:solidFill>
                            <a:schemeClr val="tx1"/>
                          </a:solidFill>
                          <a:effectLst/>
                          <a:uFillTx/>
                          <a:latin typeface="+mn-lt"/>
                          <a:ea typeface="+mn-ea"/>
                          <a:cs typeface="+mn-cs"/>
                          <a:sym typeface="Trebuchet MS"/>
                        </a:rPr>
                        <a:t>El lobo</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El espía, la carnada, el precio y Un suceso extraño</a:t>
                      </a:r>
                      <a:r>
                        <a:rPr lang="es-EC" sz="1200" b="0" i="0" u="none" strike="noStrike" cap="none" spc="0" baseline="0" dirty="0">
                          <a:solidFill>
                            <a:schemeClr val="tx1"/>
                          </a:solidFill>
                          <a:effectLst/>
                          <a:uFillTx/>
                          <a:latin typeface="+mn-lt"/>
                          <a:ea typeface="+mn-ea"/>
                          <a:cs typeface="+mn-cs"/>
                          <a:sym typeface="Trebuchet MS"/>
                        </a:rPr>
                        <a:t>.</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50326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2086889883"/>
              </p:ext>
            </p:extLst>
          </p:nvPr>
        </p:nvGraphicFramePr>
        <p:xfrm>
          <a:off x="598778" y="619904"/>
          <a:ext cx="10994443" cy="5618192"/>
        </p:xfrm>
        <a:graphic>
          <a:graphicData uri="http://schemas.openxmlformats.org/drawingml/2006/table">
            <a:tbl>
              <a:tblPr firstRow="1" bandRow="1">
                <a:tableStyleId>{5940675A-B579-460E-94D1-54222C63F5DA}</a:tableStyleId>
              </a:tblPr>
              <a:tblGrid>
                <a:gridCol w="3660173">
                  <a:extLst>
                    <a:ext uri="{9D8B030D-6E8A-4147-A177-3AD203B41FA5}">
                      <a16:colId xmlns:a16="http://schemas.microsoft.com/office/drawing/2014/main" val="1520398343"/>
                    </a:ext>
                  </a:extLst>
                </a:gridCol>
                <a:gridCol w="3667135">
                  <a:extLst>
                    <a:ext uri="{9D8B030D-6E8A-4147-A177-3AD203B41FA5}">
                      <a16:colId xmlns:a16="http://schemas.microsoft.com/office/drawing/2014/main" val="3878041528"/>
                    </a:ext>
                  </a:extLst>
                </a:gridCol>
                <a:gridCol w="366713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Joaquín Gallegos Lara: </a:t>
                      </a:r>
                      <a:r>
                        <a:rPr lang="es-ES" sz="1600" dirty="0">
                          <a:solidFill>
                            <a:schemeClr val="tx1"/>
                          </a:solidFill>
                          <a:latin typeface="Helvetica"/>
                          <a:cs typeface="Helvetica"/>
                        </a:rPr>
                        <a:t>Teatro</a:t>
                      </a:r>
                    </a:p>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Lorena Toro</a:t>
                      </a:r>
                      <a:r>
                        <a:rPr lang="es-EC" sz="1200" b="0" i="0" u="none" strike="noStrike" cap="none" spc="0" baseline="0" dirty="0">
                          <a:solidFill>
                            <a:schemeClr val="tx1"/>
                          </a:solidFill>
                          <a:effectLst/>
                          <a:uFillTx/>
                          <a:latin typeface="+mn-lt"/>
                          <a:ea typeface="+mn-ea"/>
                          <a:cs typeface="+mn-cs"/>
                          <a:sym typeface="Trebuchet MS"/>
                        </a:rPr>
                        <a:t>. Magíster en Escrituras Creativas, Especialización en Dramaturgia, Universidad Nacional de Colombia, Posgrado en Gestión Cultural, Universidad Internacional de Catalunya, Barcelona. Socióloga con mención en estudios de desarrollo, Intérprete Dramática graduada del Laboratorio de Teatro Malayerba de Quito. Actualmente es docente de Creación Teatral en la Escuela de Artes Escénicas de la Universidad de las Artes</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Solo hay un jardín: en el fondo de todo hay un jardín</a:t>
                      </a:r>
                    </a:p>
                    <a:p>
                      <a:pPr algn="l">
                        <a:spcAft>
                          <a:spcPts val="1200"/>
                        </a:spcAft>
                      </a:pPr>
                      <a:r>
                        <a:rPr lang="es-ES" sz="1600" dirty="0">
                          <a:solidFill>
                            <a:schemeClr val="tx1"/>
                          </a:solidFill>
                          <a:latin typeface="Helvetica"/>
                          <a:cs typeface="Helvetica"/>
                        </a:rPr>
                        <a:t>AUTOR: Gabriela Ponce Padilla</a:t>
                      </a: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Aníbal Páez.</a:t>
                      </a:r>
                      <a:r>
                        <a:rPr lang="es-EC" sz="1200" b="0" i="0" u="none" strike="noStrike" cap="none" spc="0" baseline="0" dirty="0">
                          <a:solidFill>
                            <a:schemeClr val="tx1"/>
                          </a:solidFill>
                          <a:effectLst/>
                          <a:uFillTx/>
                          <a:latin typeface="+mn-lt"/>
                          <a:ea typeface="+mn-ea"/>
                          <a:cs typeface="+mn-cs"/>
                          <a:sym typeface="Trebuchet MS"/>
                        </a:rPr>
                        <a:t> Licenciado en Comunicación escénica y Máster en Estudios Avanzados en Teatro. Actor, director, dramaturgo y docente. Ha publicado </a:t>
                      </a:r>
                      <a:r>
                        <a:rPr lang="es-EC" sz="1200" b="0" i="1" u="none" strike="noStrike" cap="none" spc="0" baseline="0" dirty="0">
                          <a:solidFill>
                            <a:schemeClr val="tx1"/>
                          </a:solidFill>
                          <a:effectLst/>
                          <a:uFillTx/>
                          <a:latin typeface="+mn-lt"/>
                          <a:ea typeface="+mn-ea"/>
                          <a:cs typeface="+mn-cs"/>
                          <a:sym typeface="Trebuchet MS"/>
                        </a:rPr>
                        <a:t> Panfleto </a:t>
                      </a:r>
                      <a:r>
                        <a:rPr lang="es-EC" sz="1200" b="0" i="1" u="none" strike="noStrike" cap="none" spc="0" baseline="0" dirty="0" err="1">
                          <a:solidFill>
                            <a:schemeClr val="tx1"/>
                          </a:solidFill>
                          <a:effectLst/>
                          <a:uFillTx/>
                          <a:latin typeface="+mn-lt"/>
                          <a:ea typeface="+mn-ea"/>
                          <a:cs typeface="+mn-cs"/>
                          <a:sym typeface="Trebuchet MS"/>
                        </a:rPr>
                        <a:t>porpulir</a:t>
                      </a:r>
                      <a:r>
                        <a:rPr lang="es-EC" sz="1200" b="0" i="1" u="none" strike="noStrike" cap="none" spc="0" baseline="0" dirty="0">
                          <a:solidFill>
                            <a:schemeClr val="tx1"/>
                          </a:solidFill>
                          <a:effectLst/>
                          <a:uFillTx/>
                          <a:latin typeface="+mn-lt"/>
                          <a:ea typeface="+mn-ea"/>
                          <a:cs typeface="+mn-cs"/>
                          <a:sym typeface="Trebuchet MS"/>
                        </a:rPr>
                        <a:t> contemporáneo</a:t>
                      </a:r>
                      <a:r>
                        <a:rPr lang="es-EC" sz="1200" b="0" i="0" u="none" strike="noStrike" cap="none" spc="0" baseline="0" dirty="0">
                          <a:solidFill>
                            <a:schemeClr val="tx1"/>
                          </a:solidFill>
                          <a:effectLst/>
                          <a:uFillTx/>
                          <a:latin typeface="+mn-lt"/>
                          <a:ea typeface="+mn-ea"/>
                          <a:cs typeface="+mn-cs"/>
                          <a:sym typeface="Trebuchet MS"/>
                        </a:rPr>
                        <a:t>. Escribe crítica teatral desde los medios </a:t>
                      </a:r>
                      <a:r>
                        <a:rPr lang="es-EC" sz="1200" b="0" i="1" u="none" strike="noStrike" cap="none" spc="0" baseline="0" dirty="0">
                          <a:solidFill>
                            <a:schemeClr val="tx1"/>
                          </a:solidFill>
                          <a:effectLst/>
                          <a:uFillTx/>
                          <a:latin typeface="+mn-lt"/>
                          <a:ea typeface="+mn-ea"/>
                          <a:cs typeface="+mn-cs"/>
                          <a:sym typeface="Trebuchet MS"/>
                        </a:rPr>
                        <a:t>La República</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El Apuntador</a:t>
                      </a:r>
                      <a:r>
                        <a:rPr lang="es-EC" sz="1200" b="0" i="0" u="none" strike="noStrike" cap="none" spc="0" baseline="0" dirty="0">
                          <a:solidFill>
                            <a:schemeClr val="tx1"/>
                          </a:solidFill>
                          <a:effectLst/>
                          <a:uFillTx/>
                          <a:latin typeface="+mn-lt"/>
                          <a:ea typeface="+mn-ea"/>
                          <a:cs typeface="+mn-cs"/>
                          <a:sym typeface="Trebuchet MS"/>
                        </a:rPr>
                        <a:t>. Se desempeña como Responsable de Proyectos artísticos y docente del Teatro </a:t>
                      </a:r>
                      <a:r>
                        <a:rPr lang="es-EC" sz="1200" b="0" i="0" u="none" strike="noStrike" cap="none" spc="0" baseline="0" dirty="0" err="1">
                          <a:solidFill>
                            <a:schemeClr val="tx1"/>
                          </a:solidFill>
                          <a:effectLst/>
                          <a:uFillTx/>
                          <a:latin typeface="+mn-lt"/>
                          <a:ea typeface="+mn-ea"/>
                          <a:cs typeface="+mn-cs"/>
                          <a:sym typeface="Trebuchet MS"/>
                        </a:rPr>
                        <a:t>Arawa</a:t>
                      </a:r>
                      <a:r>
                        <a:rPr lang="es-EC" sz="1200" b="0" i="0" u="none" strike="noStrike" cap="none" spc="0" baseline="0" dirty="0">
                          <a:solidFill>
                            <a:schemeClr val="tx1"/>
                          </a:solidFill>
                          <a:effectLst/>
                          <a:uFillTx/>
                          <a:latin typeface="+mn-lt"/>
                          <a:ea typeface="+mn-ea"/>
                          <a:cs typeface="+mn-cs"/>
                          <a:sym typeface="Trebuchet MS"/>
                        </a:rPr>
                        <a:t>, y como profesor de técnica actoral, entrenamiento del actor y puesta en escena de la Universidad de Guayaquil</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442432">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Roberto Sánchez</a:t>
                      </a:r>
                      <a:r>
                        <a:rPr lang="es-EC" sz="1200" b="0" i="0" u="none" strike="noStrike" cap="none" spc="0" baseline="0" dirty="0">
                          <a:solidFill>
                            <a:schemeClr val="tx1"/>
                          </a:solidFill>
                          <a:effectLst/>
                          <a:uFillTx/>
                          <a:latin typeface="+mn-lt"/>
                          <a:ea typeface="+mn-ea"/>
                          <a:cs typeface="+mn-cs"/>
                          <a:sym typeface="Trebuchet MS"/>
                        </a:rPr>
                        <a:t>. Actor, director teatral y dramaturgo. Fundador y </a:t>
                      </a:r>
                      <a:r>
                        <a:rPr lang="es-EC" sz="1200" b="0" i="0" u="none" strike="noStrike" cap="none" spc="0" baseline="0" dirty="0" err="1">
                          <a:solidFill>
                            <a:schemeClr val="tx1"/>
                          </a:solidFill>
                          <a:effectLst/>
                          <a:uFillTx/>
                          <a:latin typeface="+mn-lt"/>
                          <a:ea typeface="+mn-ea"/>
                          <a:cs typeface="+mn-cs"/>
                          <a:sym typeface="Trebuchet MS"/>
                        </a:rPr>
                        <a:t>co</a:t>
                      </a:r>
                      <a:r>
                        <a:rPr lang="es-EC" sz="1200" b="0" i="0" u="none" strike="noStrike" cap="none" spc="0" baseline="0" dirty="0">
                          <a:solidFill>
                            <a:schemeClr val="tx1"/>
                          </a:solidFill>
                          <a:effectLst/>
                          <a:uFillTx/>
                          <a:latin typeface="+mn-lt"/>
                          <a:ea typeface="+mn-ea"/>
                          <a:cs typeface="+mn-cs"/>
                          <a:sym typeface="Trebuchet MS"/>
                        </a:rPr>
                        <a:t>-director del Teatro Ojo de Agua y la Fundación Ojo de Agua. Comunicador social, guionista y realizador de radio y radio educativa. Maestro de artes escénicas y dramaturgia. Ha recibido varios premios nacionales e internacionales.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870391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3426093528"/>
              </p:ext>
            </p:extLst>
          </p:nvPr>
        </p:nvGraphicFramePr>
        <p:xfrm>
          <a:off x="578734" y="381000"/>
          <a:ext cx="10787604" cy="609600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Manuela Sáenz: </a:t>
                      </a:r>
                      <a:r>
                        <a:rPr lang="es-ES" sz="1600" dirty="0">
                          <a:solidFill>
                            <a:schemeClr val="tx1"/>
                          </a:solidFill>
                          <a:latin typeface="Helvetica"/>
                          <a:cs typeface="Helvetica"/>
                        </a:rPr>
                        <a:t>Temas de género</a:t>
                      </a:r>
                    </a:p>
                    <a:p>
                      <a:pPr algn="l"/>
                      <a:endParaRPr lang="es-EC" sz="1600" dirty="0"/>
                    </a:p>
                  </a:txBody>
                  <a:tcPr/>
                </a:tc>
                <a:tc>
                  <a:txBody>
                    <a:bodyPr/>
                    <a:lstStyle/>
                    <a:p>
                      <a:pPr algn="l"/>
                      <a:r>
                        <a:rPr lang="es-ES" sz="1200" b="1" i="0" u="none" strike="noStrike" cap="none" spc="0" baseline="0" dirty="0" err="1">
                          <a:solidFill>
                            <a:schemeClr val="tx1"/>
                          </a:solidFill>
                          <a:effectLst/>
                          <a:uFillTx/>
                          <a:latin typeface="+mn-lt"/>
                          <a:ea typeface="+mn-ea"/>
                          <a:cs typeface="+mn-cs"/>
                          <a:sym typeface="Trebuchet MS"/>
                        </a:rPr>
                        <a:t>Sofia</a:t>
                      </a:r>
                      <a:r>
                        <a:rPr lang="es-ES" sz="1200" b="1" i="0" u="none" strike="noStrike" cap="none" spc="0" baseline="0" dirty="0">
                          <a:solidFill>
                            <a:schemeClr val="tx1"/>
                          </a:solidFill>
                          <a:effectLst/>
                          <a:uFillTx/>
                          <a:latin typeface="+mn-lt"/>
                          <a:ea typeface="+mn-ea"/>
                          <a:cs typeface="+mn-cs"/>
                          <a:sym typeface="Trebuchet MS"/>
                        </a:rPr>
                        <a:t> </a:t>
                      </a:r>
                      <a:r>
                        <a:rPr lang="es-ES" sz="1200" b="1" i="0" u="none" strike="noStrike" cap="none" spc="0" baseline="0" dirty="0" err="1">
                          <a:solidFill>
                            <a:schemeClr val="tx1"/>
                          </a:solidFill>
                          <a:effectLst/>
                          <a:uFillTx/>
                          <a:latin typeface="+mn-lt"/>
                          <a:ea typeface="+mn-ea"/>
                          <a:cs typeface="+mn-cs"/>
                          <a:sym typeface="Trebuchet MS"/>
                        </a:rPr>
                        <a:t>Zaragocín</a:t>
                      </a:r>
                      <a:r>
                        <a:rPr lang="es-ES" sz="1200" b="0" i="0" u="none" strike="noStrike" cap="none" spc="0" baseline="0" dirty="0">
                          <a:solidFill>
                            <a:schemeClr val="tx1"/>
                          </a:solidFill>
                          <a:effectLst/>
                          <a:uFillTx/>
                          <a:latin typeface="+mn-lt"/>
                          <a:ea typeface="+mn-ea"/>
                          <a:cs typeface="+mn-cs"/>
                          <a:sym typeface="Trebuchet MS"/>
                        </a:rPr>
                        <a:t>. Doctora en Geografía por la Universidad de Cambridge. MA en Estudios interdisciplinarios de Género, Universidad de Cambridge. Profesora de la Universidad de la Universidad San Francisco de Quito. Ha realizado investigaciones para la British </a:t>
                      </a:r>
                      <a:r>
                        <a:rPr lang="es-ES" sz="1200" b="0" i="0" u="none" strike="noStrike" cap="none" spc="0" baseline="0" dirty="0" err="1">
                          <a:solidFill>
                            <a:schemeClr val="tx1"/>
                          </a:solidFill>
                          <a:effectLst/>
                          <a:uFillTx/>
                          <a:latin typeface="+mn-lt"/>
                          <a:ea typeface="+mn-ea"/>
                          <a:cs typeface="+mn-cs"/>
                          <a:sym typeface="Trebuchet MS"/>
                        </a:rPr>
                        <a:t>Academy</a:t>
                      </a:r>
                      <a:r>
                        <a:rPr lang="es-ES" sz="1200" b="0" i="0" u="none" strike="noStrike" cap="none" spc="0" baseline="0" dirty="0">
                          <a:solidFill>
                            <a:schemeClr val="tx1"/>
                          </a:solidFill>
                          <a:effectLst/>
                          <a:uFillTx/>
                          <a:latin typeface="+mn-lt"/>
                          <a:ea typeface="+mn-ea"/>
                          <a:cs typeface="+mn-cs"/>
                          <a:sym typeface="Trebuchet MS"/>
                        </a:rPr>
                        <a:t>, Universidad de Cambridge, </a:t>
                      </a:r>
                      <a:r>
                        <a:rPr lang="es-ES" sz="1200" b="0" i="0" u="none" strike="noStrike" cap="none" spc="0" baseline="0" dirty="0" err="1">
                          <a:solidFill>
                            <a:schemeClr val="tx1"/>
                          </a:solidFill>
                          <a:effectLst/>
                          <a:uFillTx/>
                          <a:latin typeface="+mn-lt"/>
                          <a:ea typeface="+mn-ea"/>
                          <a:cs typeface="+mn-cs"/>
                          <a:sym typeface="Trebuchet MS"/>
                        </a:rPr>
                        <a:t>Flacso</a:t>
                      </a:r>
                      <a:r>
                        <a:rPr lang="es-ES" sz="1200" b="0" i="0" u="none" strike="noStrike" cap="none" spc="0" baseline="0" dirty="0">
                          <a:solidFill>
                            <a:schemeClr val="tx1"/>
                          </a:solidFill>
                          <a:effectLst/>
                          <a:uFillTx/>
                          <a:latin typeface="+mn-lt"/>
                          <a:ea typeface="+mn-ea"/>
                          <a:cs typeface="+mn-cs"/>
                          <a:sym typeface="Trebuchet MS"/>
                        </a:rPr>
                        <a:t>, Universidad de Cuenca. Ha recibido premios entre otros de la British </a:t>
                      </a:r>
                      <a:r>
                        <a:rPr lang="es-ES" sz="1200" b="0" i="0" u="none" strike="noStrike" cap="none" spc="0" baseline="0" dirty="0" err="1">
                          <a:solidFill>
                            <a:schemeClr val="tx1"/>
                          </a:solidFill>
                          <a:effectLst/>
                          <a:uFillTx/>
                          <a:latin typeface="+mn-lt"/>
                          <a:ea typeface="+mn-ea"/>
                          <a:cs typeface="+mn-cs"/>
                          <a:sym typeface="Trebuchet MS"/>
                        </a:rPr>
                        <a:t>Academy</a:t>
                      </a:r>
                      <a:r>
                        <a:rPr lang="es-ES" sz="1200" b="0" i="0" u="none" strike="noStrike" cap="none" spc="0" baseline="0" dirty="0">
                          <a:solidFill>
                            <a:schemeClr val="tx1"/>
                          </a:solidFill>
                          <a:effectLst/>
                          <a:uFillTx/>
                          <a:latin typeface="+mn-lt"/>
                          <a:ea typeface="+mn-ea"/>
                          <a:cs typeface="+mn-cs"/>
                          <a:sym typeface="Trebuchet MS"/>
                        </a:rPr>
                        <a:t>, </a:t>
                      </a:r>
                      <a:r>
                        <a:rPr lang="es-ES" sz="1200" b="0" i="0" u="none" strike="noStrike" cap="none" spc="0" baseline="0" dirty="0" err="1">
                          <a:solidFill>
                            <a:schemeClr val="tx1"/>
                          </a:solidFill>
                          <a:effectLst/>
                          <a:uFillTx/>
                          <a:latin typeface="+mn-lt"/>
                          <a:ea typeface="+mn-ea"/>
                          <a:cs typeface="+mn-cs"/>
                          <a:sym typeface="Trebuchet MS"/>
                        </a:rPr>
                        <a:t>Duke</a:t>
                      </a:r>
                      <a:r>
                        <a:rPr lang="es-ES" sz="1200" b="0" i="0" u="none" strike="noStrike" cap="none" spc="0" baseline="0" dirty="0">
                          <a:solidFill>
                            <a:schemeClr val="tx1"/>
                          </a:solidFill>
                          <a:effectLst/>
                          <a:uFillTx/>
                          <a:latin typeface="+mn-lt"/>
                          <a:ea typeface="+mn-ea"/>
                          <a:cs typeface="+mn-cs"/>
                          <a:sym typeface="Trebuchet MS"/>
                        </a:rPr>
                        <a:t> </a:t>
                      </a:r>
                      <a:r>
                        <a:rPr lang="es-ES" sz="1200" b="0" i="0" u="none" strike="noStrike" cap="none" spc="0" baseline="0" dirty="0" err="1">
                          <a:solidFill>
                            <a:schemeClr val="tx1"/>
                          </a:solidFill>
                          <a:effectLst/>
                          <a:uFillTx/>
                          <a:latin typeface="+mn-lt"/>
                          <a:ea typeface="+mn-ea"/>
                          <a:cs typeface="+mn-cs"/>
                          <a:sym typeface="Trebuchet MS"/>
                        </a:rPr>
                        <a:t>University</a:t>
                      </a:r>
                      <a:r>
                        <a:rPr lang="es-ES" sz="1200" b="0" i="0" u="none" strike="noStrike" cap="none" spc="0" baseline="0" dirty="0">
                          <a:solidFill>
                            <a:schemeClr val="tx1"/>
                          </a:solidFill>
                          <a:effectLst/>
                          <a:uFillTx/>
                          <a:latin typeface="+mn-lt"/>
                          <a:ea typeface="+mn-ea"/>
                          <a:cs typeface="+mn-cs"/>
                          <a:sym typeface="Trebuchet MS"/>
                        </a:rPr>
                        <a:t>, y la U. de Pennsylvania.</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Mujeres en la publicidad del Ecuador: de las imágenes a los cuerpos</a:t>
                      </a:r>
                    </a:p>
                    <a:p>
                      <a:pPr algn="l">
                        <a:spcAft>
                          <a:spcPts val="1200"/>
                        </a:spcAft>
                      </a:pPr>
                      <a:r>
                        <a:rPr lang="es-ES" sz="1600" dirty="0">
                          <a:solidFill>
                            <a:schemeClr val="tx1"/>
                          </a:solidFill>
                          <a:latin typeface="Helvetica"/>
                          <a:cs typeface="Helvetica"/>
                        </a:rPr>
                        <a:t>AUTOR: Jenny Pontón Cevallos</a:t>
                      </a: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Ana Estrella-Santos. </a:t>
                      </a:r>
                      <a:r>
                        <a:rPr lang="es-EC" sz="1200" b="0" i="0" u="none" strike="noStrike" cap="none" spc="0" baseline="0" dirty="0">
                          <a:solidFill>
                            <a:schemeClr val="tx1"/>
                          </a:solidFill>
                          <a:effectLst/>
                          <a:uFillTx/>
                          <a:latin typeface="+mn-lt"/>
                          <a:ea typeface="+mn-ea"/>
                          <a:cs typeface="+mn-cs"/>
                          <a:sym typeface="Trebuchet MS"/>
                        </a:rPr>
                        <a:t>Es profesora, escritora y lingüista. Tiene un doctorado en Filología Española y Lingüística General. Ganó Premio Aurelio Espinosa por su </a:t>
                      </a:r>
                      <a:r>
                        <a:rPr lang="es-EC" sz="1200" b="0" i="1" u="none" strike="noStrike" cap="none" spc="0" baseline="0" dirty="0">
                          <a:solidFill>
                            <a:schemeClr val="tx1"/>
                          </a:solidFill>
                          <a:effectLst/>
                          <a:uFillTx/>
                          <a:latin typeface="+mn-lt"/>
                          <a:ea typeface="+mn-ea"/>
                          <a:cs typeface="+mn-cs"/>
                          <a:sym typeface="Trebuchet MS"/>
                        </a:rPr>
                        <a:t>libro La curiosidad mató al alemán. </a:t>
                      </a:r>
                      <a:r>
                        <a:rPr lang="es-EC" sz="1200" b="0" i="0" u="none" strike="noStrike" cap="none" spc="0" baseline="0" dirty="0">
                          <a:solidFill>
                            <a:schemeClr val="tx1"/>
                          </a:solidFill>
                          <a:effectLst/>
                          <a:uFillTx/>
                          <a:latin typeface="+mn-lt"/>
                          <a:ea typeface="+mn-ea"/>
                          <a:cs typeface="+mn-cs"/>
                          <a:sym typeface="Trebuchet MS"/>
                        </a:rPr>
                        <a:t>Es coordinadora e investigadora del Atlas Lingüístico del Ecuador Ha publicado libros y artículos sobre dialectología, lingüística y literatura en revistas nacionales e internacionales. Actualmente, es profesora en la Escuela de Lengua y Literatura de la PUCE.</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Soledad Varea</a:t>
                      </a:r>
                      <a:r>
                        <a:rPr lang="es-EC" sz="1200" b="0" i="0" u="none" strike="noStrike" cap="none" spc="0" baseline="0" dirty="0">
                          <a:solidFill>
                            <a:schemeClr val="tx1"/>
                          </a:solidFill>
                          <a:effectLst/>
                          <a:uFillTx/>
                          <a:latin typeface="+mn-lt"/>
                          <a:ea typeface="+mn-ea"/>
                          <a:cs typeface="+mn-cs"/>
                          <a:sym typeface="Trebuchet MS"/>
                        </a:rPr>
                        <a:t>. Doctora en Ciencias Sociales por FLACSO, Ecuador. Magíster en Ciencias Sociales, mención Género y Desarrollo. Docente de la Facultad de Ciencias Humanas de la Universidad Central. Entre sus publicaciones, constan: “Género y Objetivos de Desarrollo Sostenible. ¿Hacia un futuro feminista?” y “Políticas públicas alrededor de la Maternidad Adolescente en el Ecuador”. Premio Manuela Sáenz por Aborto en el Ecuador: sentimientos y ensamblajes.</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742169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528360931"/>
              </p:ext>
            </p:extLst>
          </p:nvPr>
        </p:nvGraphicFramePr>
        <p:xfrm>
          <a:off x="702198" y="377940"/>
          <a:ext cx="10787604" cy="6125269"/>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Darío Guevara Mayorga: </a:t>
                      </a:r>
                      <a:r>
                        <a:rPr lang="es-ES" sz="1600" dirty="0">
                          <a:solidFill>
                            <a:schemeClr val="tx1"/>
                          </a:solidFill>
                          <a:latin typeface="Helvetica"/>
                          <a:cs typeface="Helvetica"/>
                        </a:rPr>
                        <a:t>Literatura infantil (cuento)</a:t>
                      </a: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Miriam Navarrete Carrera</a:t>
                      </a:r>
                      <a:r>
                        <a:rPr lang="es-EC" sz="1200" b="0" i="0" u="none" strike="noStrike" cap="none" spc="0" baseline="0" dirty="0">
                          <a:solidFill>
                            <a:schemeClr val="tx1"/>
                          </a:solidFill>
                          <a:effectLst/>
                          <a:uFillTx/>
                          <a:latin typeface="+mn-lt"/>
                          <a:ea typeface="+mn-ea"/>
                          <a:cs typeface="+mn-cs"/>
                          <a:sym typeface="Trebuchet MS"/>
                        </a:rPr>
                        <a:t>. Profesora emérita de la PUCE, Facultad de Ciencias de la Educación. Magíster en Educación. Consultora de varios proyectos nacionales en el área Lengua y Literatura, y de Literatura infantil y juvenil. Coordinadora del área de Lengua y Literatura Proyecto UNESCO-MEC_BID. Expositora en congresos en temas sobre la literatura en niños y jóvenes. Ha publicado numerosos artículos sobre literatura infantil. Ha sido jurado de varios concursos de literatura infantil tanto nacionales como internacionales.</a:t>
                      </a:r>
                      <a:endParaRPr lang="es-EC" sz="1600"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Seré una estrella</a:t>
                      </a:r>
                    </a:p>
                    <a:p>
                      <a:pPr algn="l">
                        <a:spcAft>
                          <a:spcPts val="1200"/>
                        </a:spcAft>
                      </a:pPr>
                      <a:r>
                        <a:rPr lang="es-ES" sz="1600" dirty="0">
                          <a:solidFill>
                            <a:schemeClr val="tx1"/>
                          </a:solidFill>
                          <a:latin typeface="Helvetica"/>
                          <a:cs typeface="Helvetica"/>
                        </a:rPr>
                        <a:t>AUTOR: Lisa </a:t>
                      </a:r>
                      <a:r>
                        <a:rPr lang="es-ES" sz="1600" dirty="0" err="1">
                          <a:solidFill>
                            <a:schemeClr val="tx1"/>
                          </a:solidFill>
                          <a:latin typeface="Helvetica"/>
                          <a:cs typeface="Helvetica"/>
                        </a:rPr>
                        <a:t>Torske</a:t>
                      </a:r>
                      <a:endParaRPr lang="es-ES" sz="1600" dirty="0">
                        <a:solidFill>
                          <a:schemeClr val="tx1"/>
                        </a:solidFill>
                        <a:latin typeface="Helvetica"/>
                        <a:cs typeface="Helvetica"/>
                      </a:endParaRPr>
                    </a:p>
                  </a:txBody>
                  <a:tcPr/>
                </a:tc>
                <a:extLst>
                  <a:ext uri="{0D108BD9-81ED-4DB2-BD59-A6C34878D82A}">
                    <a16:rowId xmlns:a16="http://schemas.microsoft.com/office/drawing/2014/main" val="2898210725"/>
                  </a:ext>
                </a:extLst>
              </a:tr>
              <a:tr h="1583749">
                <a:tc vMerge="1">
                  <a:txBody>
                    <a:bodyPr/>
                    <a:lstStyle/>
                    <a:p>
                      <a:pPr algn="l"/>
                      <a:endParaRPr lang="es-EC" sz="1600" dirty="0"/>
                    </a:p>
                  </a:txBody>
                  <a:tcPr/>
                </a:tc>
                <a:tc>
                  <a:txBody>
                    <a:bodyPr/>
                    <a:lstStyle/>
                    <a:p>
                      <a:pPr algn="l"/>
                      <a:r>
                        <a:rPr lang="es-EC" sz="1200" b="1" i="0" u="none" strike="noStrike" cap="none" spc="0" baseline="0" dirty="0" err="1">
                          <a:solidFill>
                            <a:schemeClr val="tx1"/>
                          </a:solidFill>
                          <a:effectLst/>
                          <a:uFillTx/>
                          <a:latin typeface="+mn-lt"/>
                          <a:ea typeface="+mn-ea"/>
                          <a:cs typeface="+mn-cs"/>
                          <a:sym typeface="Trebuchet MS"/>
                        </a:rPr>
                        <a:t>Reyva</a:t>
                      </a:r>
                      <a:r>
                        <a:rPr lang="es-EC" sz="1200" b="1" i="0" u="none" strike="noStrike" cap="none" spc="0" baseline="0" dirty="0">
                          <a:solidFill>
                            <a:schemeClr val="tx1"/>
                          </a:solidFill>
                          <a:effectLst/>
                          <a:uFillTx/>
                          <a:latin typeface="+mn-lt"/>
                          <a:ea typeface="+mn-ea"/>
                          <a:cs typeface="+mn-cs"/>
                          <a:sym typeface="Trebuchet MS"/>
                        </a:rPr>
                        <a:t> Franco</a:t>
                      </a:r>
                      <a:r>
                        <a:rPr lang="es-EC" sz="1200" b="0" i="0" u="none" strike="noStrike" cap="none" spc="0" baseline="0" dirty="0">
                          <a:solidFill>
                            <a:schemeClr val="tx1"/>
                          </a:solidFill>
                          <a:effectLst/>
                          <a:uFillTx/>
                          <a:latin typeface="+mn-lt"/>
                          <a:ea typeface="+mn-ea"/>
                          <a:cs typeface="+mn-cs"/>
                          <a:sym typeface="Trebuchet MS"/>
                        </a:rPr>
                        <a:t>. Investigadora y escritora. Licenciada en historia por la Universidad Central de Venezuela y Master en Libros y Literatura para niños y jóvenes por la Universidad de Barcelona. Ha escrito varios libros para niños, niñas y jóvenes. Actualmente es la Directora de la plataforma para la creación e investigación de libros de artista para niños Perro Picado Studio.</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algn="l"/>
                      <a:r>
                        <a:rPr lang="es-EC" sz="1200" b="0" i="0" u="none" strike="noStrike" cap="none" spc="0" baseline="0" dirty="0">
                          <a:solidFill>
                            <a:schemeClr val="tx1"/>
                          </a:solidFill>
                          <a:effectLst/>
                          <a:uFillTx/>
                          <a:latin typeface="+mn-lt"/>
                          <a:ea typeface="+mn-ea"/>
                          <a:cs typeface="+mn-cs"/>
                          <a:sym typeface="Trebuchet MS"/>
                        </a:rPr>
                        <a:t>Sandra de la Torre </a:t>
                      </a:r>
                      <a:r>
                        <a:rPr lang="es-EC" sz="1200" b="0" i="0" u="none" strike="noStrike" cap="none" spc="0" baseline="0" dirty="0" err="1">
                          <a:solidFill>
                            <a:schemeClr val="tx1"/>
                          </a:solidFill>
                          <a:effectLst/>
                          <a:uFillTx/>
                          <a:latin typeface="+mn-lt"/>
                          <a:ea typeface="+mn-ea"/>
                          <a:cs typeface="+mn-cs"/>
                          <a:sym typeface="Trebuchet MS"/>
                        </a:rPr>
                        <a:t>Guarderas</a:t>
                      </a:r>
                      <a:r>
                        <a:rPr lang="es-EC" sz="1200" b="0" i="0" u="none" strike="noStrike" cap="none" spc="0" baseline="0" dirty="0">
                          <a:solidFill>
                            <a:schemeClr val="tx1"/>
                          </a:solidFill>
                          <a:effectLst/>
                          <a:uFillTx/>
                          <a:latin typeface="+mn-lt"/>
                          <a:ea typeface="+mn-ea"/>
                          <a:cs typeface="+mn-cs"/>
                          <a:sym typeface="Trebuchet MS"/>
                        </a:rPr>
                        <a:t>. Poeta, editora, guionista y realizadora audiovisual. Estudió comunicaciones en </a:t>
                      </a:r>
                      <a:r>
                        <a:rPr lang="es-EC" sz="1200" b="0" i="1" u="none" strike="noStrike" cap="none" spc="0" baseline="0" dirty="0" err="1">
                          <a:solidFill>
                            <a:schemeClr val="tx1"/>
                          </a:solidFill>
                          <a:effectLst/>
                          <a:uFillTx/>
                          <a:latin typeface="+mn-lt"/>
                          <a:ea typeface="+mn-ea"/>
                          <a:cs typeface="+mn-cs"/>
                          <a:sym typeface="Trebuchet MS"/>
                        </a:rPr>
                        <a:t>University</a:t>
                      </a:r>
                      <a:r>
                        <a:rPr lang="es-EC" sz="1200" b="0" i="1" u="none" strike="noStrike" cap="none" spc="0" baseline="0" dirty="0">
                          <a:solidFill>
                            <a:schemeClr val="tx1"/>
                          </a:solidFill>
                          <a:effectLst/>
                          <a:uFillTx/>
                          <a:latin typeface="+mn-lt"/>
                          <a:ea typeface="+mn-ea"/>
                          <a:cs typeface="+mn-cs"/>
                          <a:sym typeface="Trebuchet MS"/>
                        </a:rPr>
                        <a:t> of </a:t>
                      </a:r>
                      <a:r>
                        <a:rPr lang="es-EC" sz="1200" b="0" i="1" u="none" strike="noStrike" cap="none" spc="0" baseline="0" dirty="0" err="1">
                          <a:solidFill>
                            <a:schemeClr val="tx1"/>
                          </a:solidFill>
                          <a:effectLst/>
                          <a:uFillTx/>
                          <a:latin typeface="+mn-lt"/>
                          <a:ea typeface="+mn-ea"/>
                          <a:cs typeface="+mn-cs"/>
                          <a:sym typeface="Trebuchet MS"/>
                        </a:rPr>
                        <a:t>Nothwestern</a:t>
                      </a:r>
                      <a:r>
                        <a:rPr lang="es-EC" sz="1200" b="0" i="0" u="none" strike="noStrike" cap="none" spc="0" baseline="0" dirty="0">
                          <a:solidFill>
                            <a:schemeClr val="tx1"/>
                          </a:solidFill>
                          <a:effectLst/>
                          <a:uFillTx/>
                          <a:latin typeface="+mn-lt"/>
                          <a:ea typeface="+mn-ea"/>
                          <a:cs typeface="+mn-cs"/>
                          <a:sym typeface="Trebuchet MS"/>
                        </a:rPr>
                        <a:t>, de St. Paul, Minnesota. Más tarde ejerció su oficio en los talleres literarios de FLACSO Ecuador y </a:t>
                      </a:r>
                      <a:r>
                        <a:rPr lang="es-EC" sz="1200" b="0" i="1" u="none" strike="noStrike" cap="none" spc="0" baseline="0" dirty="0">
                          <a:solidFill>
                            <a:schemeClr val="tx1"/>
                          </a:solidFill>
                          <a:effectLst/>
                          <a:uFillTx/>
                          <a:latin typeface="+mn-lt"/>
                          <a:ea typeface="+mn-ea"/>
                          <a:cs typeface="+mn-cs"/>
                          <a:sym typeface="Trebuchet MS"/>
                        </a:rPr>
                        <a:t>Palacio (I)caza de Palabras</a:t>
                      </a:r>
                      <a:r>
                        <a:rPr lang="es-EC" sz="1200" b="0" i="0" u="none" strike="noStrike" cap="none" spc="0" baseline="0" dirty="0">
                          <a:solidFill>
                            <a:schemeClr val="tx1"/>
                          </a:solidFill>
                          <a:effectLst/>
                          <a:uFillTx/>
                          <a:latin typeface="+mn-lt"/>
                          <a:ea typeface="+mn-ea"/>
                          <a:cs typeface="+mn-cs"/>
                          <a:sym typeface="Trebuchet MS"/>
                        </a:rPr>
                        <a:t> de la Universidad Andina Simón Bolívar. Es cofundadora de Editorial Rascacielos. Su ópera prima en el género lírico, </a:t>
                      </a:r>
                      <a:r>
                        <a:rPr lang="es-EC" sz="1200" b="0" i="1" u="none" strike="noStrike" cap="none" spc="0" baseline="0" dirty="0">
                          <a:solidFill>
                            <a:schemeClr val="tx1"/>
                          </a:solidFill>
                          <a:effectLst/>
                          <a:uFillTx/>
                          <a:latin typeface="+mn-lt"/>
                          <a:ea typeface="+mn-ea"/>
                          <a:cs typeface="+mn-cs"/>
                          <a:sym typeface="Trebuchet MS"/>
                        </a:rPr>
                        <a:t>El hueco en el zapato</a:t>
                      </a:r>
                      <a:r>
                        <a:rPr lang="es-EC" sz="1200" b="0" i="0" u="none" strike="noStrike" cap="none" spc="0" baseline="0" dirty="0">
                          <a:solidFill>
                            <a:schemeClr val="tx1"/>
                          </a:solidFill>
                          <a:effectLst/>
                          <a:uFillTx/>
                          <a:latin typeface="+mn-lt"/>
                          <a:ea typeface="+mn-ea"/>
                          <a:cs typeface="+mn-cs"/>
                          <a:sym typeface="Trebuchet MS"/>
                        </a:rPr>
                        <a:t>, es Premio Nacional de Poesía Paralelo Cero 2012.</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2593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2993744713"/>
              </p:ext>
            </p:extLst>
          </p:nvPr>
        </p:nvGraphicFramePr>
        <p:xfrm>
          <a:off x="601883" y="385156"/>
          <a:ext cx="10787604" cy="5923047"/>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Darío Guevara Mayorga: </a:t>
                      </a:r>
                      <a:r>
                        <a:rPr lang="es-ES" sz="1600" dirty="0">
                          <a:solidFill>
                            <a:schemeClr val="tx1"/>
                          </a:solidFill>
                          <a:latin typeface="Helvetica"/>
                          <a:cs typeface="Helvetica"/>
                        </a:rPr>
                        <a:t>Literatura infantil (novela)</a:t>
                      </a: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Carolina Bastidas.</a:t>
                      </a:r>
                      <a:r>
                        <a:rPr lang="es-EC" sz="1200" b="0" i="0" u="none" strike="noStrike" cap="none" spc="0" baseline="0" dirty="0">
                          <a:solidFill>
                            <a:schemeClr val="tx1"/>
                          </a:solidFill>
                          <a:effectLst/>
                          <a:uFillTx/>
                          <a:latin typeface="+mn-lt"/>
                          <a:ea typeface="+mn-ea"/>
                          <a:cs typeface="+mn-cs"/>
                          <a:sym typeface="Trebuchet MS"/>
                        </a:rPr>
                        <a:t> Licenciada en Comunicación con mención en Literatura y Magíster en Literatura Infantil y Juvenil. Se ha desempeñado como profesora de Lengua y Literatura, promotora de lectura, </a:t>
                      </a:r>
                      <a:r>
                        <a:rPr lang="es-EC" sz="1200" b="0" i="0" u="none" strike="noStrike" cap="none" spc="0" baseline="0" dirty="0" err="1">
                          <a:solidFill>
                            <a:schemeClr val="tx1"/>
                          </a:solidFill>
                          <a:effectLst/>
                          <a:uFillTx/>
                          <a:latin typeface="+mn-lt"/>
                          <a:ea typeface="+mn-ea"/>
                          <a:cs typeface="+mn-cs"/>
                          <a:sym typeface="Trebuchet MS"/>
                        </a:rPr>
                        <a:t>tallerista</a:t>
                      </a:r>
                      <a:r>
                        <a:rPr lang="es-EC" sz="1200" b="0" i="0" u="none" strike="noStrike" cap="none" spc="0" baseline="0" dirty="0">
                          <a:solidFill>
                            <a:schemeClr val="tx1"/>
                          </a:solidFill>
                          <a:effectLst/>
                          <a:uFillTx/>
                          <a:latin typeface="+mn-lt"/>
                          <a:ea typeface="+mn-ea"/>
                          <a:cs typeface="+mn-cs"/>
                          <a:sym typeface="Trebuchet MS"/>
                        </a:rPr>
                        <a:t> y gestora cultural con proyectos en torno a la lectura y la literatura. Directora de El oso lector, la primera librería especializada en libro ilustrado de Ecuador. También se ha desempeñado como autora de ensayos y de literatura infantil.</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El pez más feo del mundo</a:t>
                      </a:r>
                      <a:endParaRPr lang="es-ES" sz="1600" i="1"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AUTOR: María Alejandra Almeida</a:t>
                      </a: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C" sz="1200" b="1" i="0" u="none" strike="noStrike" cap="none" spc="0" baseline="0" dirty="0" err="1">
                          <a:solidFill>
                            <a:schemeClr val="tx1"/>
                          </a:solidFill>
                          <a:effectLst/>
                          <a:uFillTx/>
                          <a:latin typeface="+mn-lt"/>
                          <a:ea typeface="+mn-ea"/>
                          <a:cs typeface="+mn-cs"/>
                          <a:sym typeface="Trebuchet MS"/>
                        </a:rPr>
                        <a:t>Liset</a:t>
                      </a:r>
                      <a:r>
                        <a:rPr lang="es-EC" sz="1200" b="1" i="0" u="none" strike="noStrike" cap="none" spc="0" baseline="0" dirty="0">
                          <a:solidFill>
                            <a:schemeClr val="tx1"/>
                          </a:solidFill>
                          <a:effectLst/>
                          <a:uFillTx/>
                          <a:latin typeface="+mn-lt"/>
                          <a:ea typeface="+mn-ea"/>
                          <a:cs typeface="+mn-cs"/>
                          <a:sym typeface="Trebuchet MS"/>
                        </a:rPr>
                        <a:t> </a:t>
                      </a:r>
                      <a:r>
                        <a:rPr lang="es-EC" sz="1200" b="1" i="0" u="none" strike="noStrike" cap="none" spc="0" baseline="0" dirty="0" err="1">
                          <a:solidFill>
                            <a:schemeClr val="tx1"/>
                          </a:solidFill>
                          <a:effectLst/>
                          <a:uFillTx/>
                          <a:latin typeface="+mn-lt"/>
                          <a:ea typeface="+mn-ea"/>
                          <a:cs typeface="+mn-cs"/>
                          <a:sym typeface="Trebuchet MS"/>
                        </a:rPr>
                        <a:t>Lantigua</a:t>
                      </a:r>
                      <a:r>
                        <a:rPr lang="es-EC" sz="1200" b="1" i="0" u="none" strike="noStrike" cap="none" spc="0" baseline="0" dirty="0">
                          <a:solidFill>
                            <a:schemeClr val="tx1"/>
                          </a:solidFill>
                          <a:effectLst/>
                          <a:uFillTx/>
                          <a:latin typeface="+mn-lt"/>
                          <a:ea typeface="+mn-ea"/>
                          <a:cs typeface="+mn-cs"/>
                          <a:sym typeface="Trebuchet MS"/>
                        </a:rPr>
                        <a:t> González.</a:t>
                      </a:r>
                      <a:r>
                        <a:rPr lang="es-EC" sz="1200" b="0" i="0" u="none" strike="noStrike" cap="none" spc="0" baseline="0" dirty="0">
                          <a:solidFill>
                            <a:schemeClr val="tx1"/>
                          </a:solidFill>
                          <a:effectLst/>
                          <a:uFillTx/>
                          <a:latin typeface="+mn-lt"/>
                          <a:ea typeface="+mn-ea"/>
                          <a:cs typeface="+mn-cs"/>
                          <a:sym typeface="Trebuchet MS"/>
                        </a:rPr>
                        <a:t> Poeta y narradora cubano-ecuatoriana. Máster en Edición por la Universidad Autónoma de Barcelona. Su obra ha recibido reconocimientos como Lista de Honor IBBY y el Premio Nacional de Novela Darío Guevara Mayorga. Ha publicado más de una docena de libros. Es bibliotecóloga, profesora de Literatura. Dirigió la biblioteca Gabriel García Márquez de UNASUR, Coordinó la Red Metropolitana de Bibliotecas de Quito.</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747287">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err="1">
                          <a:solidFill>
                            <a:schemeClr val="tx1"/>
                          </a:solidFill>
                          <a:effectLst/>
                          <a:uFillTx/>
                          <a:latin typeface="+mn-lt"/>
                          <a:ea typeface="+mn-ea"/>
                          <a:cs typeface="+mn-cs"/>
                          <a:sym typeface="Trebuchet MS"/>
                        </a:rPr>
                        <a:t>MIldred</a:t>
                      </a:r>
                      <a:r>
                        <a:rPr lang="es-EC" sz="1200" b="1" i="0" u="none" strike="noStrike" cap="none" spc="0" baseline="0" dirty="0">
                          <a:solidFill>
                            <a:schemeClr val="tx1"/>
                          </a:solidFill>
                          <a:effectLst/>
                          <a:uFillTx/>
                          <a:latin typeface="+mn-lt"/>
                          <a:ea typeface="+mn-ea"/>
                          <a:cs typeface="+mn-cs"/>
                          <a:sym typeface="Trebuchet MS"/>
                        </a:rPr>
                        <a:t> Nájera</a:t>
                      </a:r>
                      <a:r>
                        <a:rPr lang="es-EC" sz="1200" b="0" i="0" u="none" strike="noStrike" cap="none" spc="0" baseline="0" dirty="0">
                          <a:solidFill>
                            <a:schemeClr val="tx1"/>
                          </a:solidFill>
                          <a:effectLst/>
                          <a:uFillTx/>
                          <a:latin typeface="+mn-lt"/>
                          <a:ea typeface="+mn-ea"/>
                          <a:cs typeface="+mn-cs"/>
                          <a:sym typeface="Trebuchet MS"/>
                        </a:rPr>
                        <a:t>. Magíster en Estudios de la Cultura, mención Literatura Hispánica, por la Universidad Andina Simón Bolívar, Ecuador. Antropóloga por la Universidad de Antioquia, Medellín. Coordinadora del proyecto “Leer con migrantes en la Mitad del Mundo”, ganador de la convocatoria del Instituto para la Creatividad y la Innovación de Ecuador. Biblioteca Gabriel García Márquez, </a:t>
                      </a:r>
                      <a:r>
                        <a:rPr lang="es-EC" sz="1200" b="0" i="0" u="none" strike="noStrike" cap="none" spc="0" baseline="0" dirty="0" err="1">
                          <a:solidFill>
                            <a:schemeClr val="tx1"/>
                          </a:solidFill>
                          <a:effectLst/>
                          <a:uFillTx/>
                          <a:latin typeface="+mn-lt"/>
                          <a:ea typeface="+mn-ea"/>
                          <a:cs typeface="+mn-cs"/>
                          <a:sym typeface="Trebuchet MS"/>
                        </a:rPr>
                        <a:t>Unasur</a:t>
                      </a:r>
                      <a:r>
                        <a:rPr lang="es-EC" sz="1200" b="0" i="0" u="none" strike="noStrike" cap="none" spc="0" baseline="0" dirty="0">
                          <a:solidFill>
                            <a:schemeClr val="tx1"/>
                          </a:solidFill>
                          <a:effectLst/>
                          <a:uFillTx/>
                          <a:latin typeface="+mn-lt"/>
                          <a:ea typeface="+mn-ea"/>
                          <a:cs typeface="+mn-cs"/>
                          <a:sym typeface="Trebuchet MS"/>
                        </a:rPr>
                        <a:t> (2018-2019).</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557609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400231609"/>
              </p:ext>
            </p:extLst>
          </p:nvPr>
        </p:nvGraphicFramePr>
        <p:xfrm>
          <a:off x="702198" y="388034"/>
          <a:ext cx="10787604" cy="5931744"/>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Darío Guevara Mayorga: </a:t>
                      </a:r>
                      <a:r>
                        <a:rPr lang="es-ES" sz="1600" dirty="0">
                          <a:solidFill>
                            <a:schemeClr val="tx1"/>
                          </a:solidFill>
                          <a:latin typeface="Helvetica"/>
                          <a:cs typeface="Helvetica"/>
                        </a:rPr>
                        <a:t>Literatura infantil (ilustración)</a:t>
                      </a:r>
                    </a:p>
                  </a:txBody>
                  <a:tcPr/>
                </a:tc>
                <a:tc>
                  <a:txBody>
                    <a:bodyPr/>
                    <a:lstStyle/>
                    <a:p>
                      <a:pPr algn="l"/>
                      <a:r>
                        <a:rPr lang="es-EC" sz="1200" b="1" i="0" u="none" strike="noStrike" cap="none" spc="0" baseline="0" dirty="0" err="1">
                          <a:solidFill>
                            <a:schemeClr val="tx1"/>
                          </a:solidFill>
                          <a:effectLst/>
                          <a:uFillTx/>
                          <a:latin typeface="+mn-lt"/>
                          <a:ea typeface="+mn-ea"/>
                          <a:cs typeface="+mn-cs"/>
                          <a:sym typeface="Trebuchet MS"/>
                        </a:rPr>
                        <a:t>Polett</a:t>
                      </a:r>
                      <a:r>
                        <a:rPr lang="es-EC" sz="1200" b="1" i="0" u="none" strike="noStrike" cap="none" spc="0" baseline="0" dirty="0">
                          <a:solidFill>
                            <a:schemeClr val="tx1"/>
                          </a:solidFill>
                          <a:effectLst/>
                          <a:uFillTx/>
                          <a:latin typeface="+mn-lt"/>
                          <a:ea typeface="+mn-ea"/>
                          <a:cs typeface="+mn-cs"/>
                          <a:sym typeface="Trebuchet MS"/>
                        </a:rPr>
                        <a:t> Zapata.</a:t>
                      </a:r>
                      <a:r>
                        <a:rPr lang="es-EC" sz="1200" b="0" i="0" u="none" strike="noStrike" cap="none" spc="0" baseline="0" dirty="0">
                          <a:solidFill>
                            <a:schemeClr val="tx1"/>
                          </a:solidFill>
                          <a:effectLst/>
                          <a:uFillTx/>
                          <a:latin typeface="+mn-lt"/>
                          <a:ea typeface="+mn-ea"/>
                          <a:cs typeface="+mn-cs"/>
                          <a:sym typeface="Trebuchet MS"/>
                        </a:rPr>
                        <a:t> Es Artista Plástica graduada de la Facultad de Artes de la Universidad Central del Ecuador. Ha trabajado en proyectos artísticos en Arte Actual </a:t>
                      </a:r>
                      <a:r>
                        <a:rPr lang="es-EC" sz="1200" b="0" i="0" u="none" strike="noStrike" cap="none" spc="0" baseline="0" dirty="0" err="1">
                          <a:solidFill>
                            <a:schemeClr val="tx1"/>
                          </a:solidFill>
                          <a:effectLst/>
                          <a:uFillTx/>
                          <a:latin typeface="+mn-lt"/>
                          <a:ea typeface="+mn-ea"/>
                          <a:cs typeface="+mn-cs"/>
                          <a:sym typeface="Trebuchet MS"/>
                        </a:rPr>
                        <a:t>Flacso</a:t>
                      </a:r>
                      <a:r>
                        <a:rPr lang="es-EC" sz="1200" b="0" i="0" u="none" strike="noStrike" cap="none" spc="0" baseline="0" dirty="0">
                          <a:solidFill>
                            <a:schemeClr val="tx1"/>
                          </a:solidFill>
                          <a:effectLst/>
                          <a:uFillTx/>
                          <a:latin typeface="+mn-lt"/>
                          <a:ea typeface="+mn-ea"/>
                          <a:cs typeface="+mn-cs"/>
                          <a:sym typeface="Trebuchet MS"/>
                        </a:rPr>
                        <a:t>, en el Centro de Arte Contemporáneo, Museo El Alabado. Ha dado talleres artísticos en Museo Muñoz Mariño y trabajado en conjunto con la fundación Las Reinas </a:t>
                      </a:r>
                      <a:r>
                        <a:rPr lang="es-EC" sz="1200" b="0" i="0" u="none" strike="noStrike" cap="none" spc="0" baseline="0" dirty="0" err="1">
                          <a:solidFill>
                            <a:schemeClr val="tx1"/>
                          </a:solidFill>
                          <a:effectLst/>
                          <a:uFillTx/>
                          <a:latin typeface="+mn-lt"/>
                          <a:ea typeface="+mn-ea"/>
                          <a:cs typeface="+mn-cs"/>
                          <a:sym typeface="Trebuchet MS"/>
                        </a:rPr>
                        <a:t>Pepiadas</a:t>
                      </a:r>
                      <a:r>
                        <a:rPr lang="es-EC" sz="1200" b="0" i="0" u="none" strike="noStrike" cap="none" spc="0" baseline="0" dirty="0">
                          <a:solidFill>
                            <a:schemeClr val="tx1"/>
                          </a:solidFill>
                          <a:effectLst/>
                          <a:uFillTx/>
                          <a:latin typeface="+mn-lt"/>
                          <a:ea typeface="+mn-ea"/>
                          <a:cs typeface="+mn-cs"/>
                          <a:sym typeface="Trebuchet MS"/>
                        </a:rPr>
                        <a:t>. Su obra se ha exhibido en distintos espacios como Arte Actual FLACSO, el Centro Cultural Metropolitano, Casa de las Artes la Ronda, El Útero Casa Cultural.</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Voces del Tiempo. Guaranda en sus leyendas</a:t>
                      </a:r>
                      <a:endParaRPr lang="es-ES" sz="1600" i="1"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AUTOR: Guido Chaves</a:t>
                      </a:r>
                    </a:p>
                  </a:txBody>
                  <a:tcPr/>
                </a:tc>
                <a:extLst>
                  <a:ext uri="{0D108BD9-81ED-4DB2-BD59-A6C34878D82A}">
                    <a16:rowId xmlns:a16="http://schemas.microsoft.com/office/drawing/2014/main" val="2898210725"/>
                  </a:ext>
                </a:extLst>
              </a:tr>
              <a:tr h="1754754">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Luciana </a:t>
                      </a:r>
                      <a:r>
                        <a:rPr lang="es-EC" sz="1200" b="1" i="0" u="none" strike="noStrike" cap="none" spc="0" baseline="0" dirty="0" err="1">
                          <a:solidFill>
                            <a:schemeClr val="tx1"/>
                          </a:solidFill>
                          <a:effectLst/>
                          <a:uFillTx/>
                          <a:latin typeface="+mn-lt"/>
                          <a:ea typeface="+mn-ea"/>
                          <a:cs typeface="+mn-cs"/>
                          <a:sym typeface="Trebuchet MS"/>
                        </a:rPr>
                        <a:t>Musello</a:t>
                      </a:r>
                      <a:r>
                        <a:rPr lang="es-EC" sz="1200" b="0" i="0" u="none" strike="noStrike" cap="none" spc="0" baseline="0" dirty="0">
                          <a:solidFill>
                            <a:schemeClr val="tx1"/>
                          </a:solidFill>
                          <a:effectLst/>
                          <a:uFillTx/>
                          <a:latin typeface="+mn-lt"/>
                          <a:ea typeface="+mn-ea"/>
                          <a:cs typeface="+mn-cs"/>
                          <a:sym typeface="Trebuchet MS"/>
                        </a:rPr>
                        <a:t> es comunicadora, docente y artista visual. Master of </a:t>
                      </a:r>
                      <a:r>
                        <a:rPr lang="es-EC" sz="1200" b="0" i="0" u="none" strike="noStrike" cap="none" spc="0" baseline="0" dirty="0" err="1">
                          <a:solidFill>
                            <a:schemeClr val="tx1"/>
                          </a:solidFill>
                          <a:effectLst/>
                          <a:uFillTx/>
                          <a:latin typeface="+mn-lt"/>
                          <a:ea typeface="+mn-ea"/>
                          <a:cs typeface="+mn-cs"/>
                          <a:sym typeface="Trebuchet MS"/>
                        </a:rPr>
                        <a:t>Arts</a:t>
                      </a:r>
                      <a:r>
                        <a:rPr lang="es-EC" sz="1200" b="0" i="0" u="none" strike="noStrike" cap="none" spc="0" baseline="0" dirty="0">
                          <a:solidFill>
                            <a:schemeClr val="tx1"/>
                          </a:solidFill>
                          <a:effectLst/>
                          <a:uFillTx/>
                          <a:latin typeface="+mn-lt"/>
                          <a:ea typeface="+mn-ea"/>
                          <a:cs typeface="+mn-cs"/>
                          <a:sym typeface="Trebuchet MS"/>
                        </a:rPr>
                        <a:t> de la Universidad de Westminster, Reino Unido. Especializada en Teoría de Internet y redes sociales, Teoría de la Comunicación, Economía política de los medios de comunicación y Cultura promocional. Ha realizado exposiciones individuales y colectivas y colaborado con distintos proyectos editoriales que articulan literatura y arte visual.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738590">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Gerald Espinoza</a:t>
                      </a:r>
                      <a:r>
                        <a:rPr lang="es-EC" sz="1200" b="0" i="0" u="none" strike="noStrike" cap="none" spc="0" baseline="0" dirty="0">
                          <a:solidFill>
                            <a:schemeClr val="tx1"/>
                          </a:solidFill>
                          <a:effectLst/>
                          <a:uFillTx/>
                          <a:latin typeface="+mn-lt"/>
                          <a:ea typeface="+mn-ea"/>
                          <a:cs typeface="+mn-cs"/>
                          <a:sym typeface="Trebuchet MS"/>
                        </a:rPr>
                        <a:t>. Ilustrador profesional y artista plástico venezolano radicado en el Ecuador. Es licenciado en Artes Plásticas por el Instituto Universitario de Estudios Superiores de Artes Plásticas Armando </a:t>
                      </a:r>
                      <a:r>
                        <a:rPr lang="es-EC" sz="1200" b="0" i="0" u="none" strike="noStrike" cap="none" spc="0" baseline="0" dirty="0" err="1">
                          <a:solidFill>
                            <a:schemeClr val="tx1"/>
                          </a:solidFill>
                          <a:effectLst/>
                          <a:uFillTx/>
                          <a:latin typeface="+mn-lt"/>
                          <a:ea typeface="+mn-ea"/>
                          <a:cs typeface="+mn-cs"/>
                          <a:sym typeface="Trebuchet MS"/>
                        </a:rPr>
                        <a:t>Reverón</a:t>
                      </a:r>
                      <a:r>
                        <a:rPr lang="es-EC" sz="1200" b="0" i="0" u="none" strike="noStrike" cap="none" spc="0" baseline="0" dirty="0">
                          <a:solidFill>
                            <a:schemeClr val="tx1"/>
                          </a:solidFill>
                          <a:effectLst/>
                          <a:uFillTx/>
                          <a:latin typeface="+mn-lt"/>
                          <a:ea typeface="+mn-ea"/>
                          <a:cs typeface="+mn-cs"/>
                          <a:sym typeface="Trebuchet MS"/>
                        </a:rPr>
                        <a:t>. Ha escrito e ilustrado varios libros para niños y ha dictando talleres de ilustración. Ha participado en diversas exposiciones de arte e ilustración dentro y fuera del país. Tiene varios libros a su haber.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44568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653387155"/>
              </p:ext>
            </p:extLst>
          </p:nvPr>
        </p:nvGraphicFramePr>
        <p:xfrm>
          <a:off x="868101" y="289560"/>
          <a:ext cx="10787604" cy="627888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José Peralta: </a:t>
                      </a:r>
                      <a:r>
                        <a:rPr lang="es-ES" sz="1600" dirty="0">
                          <a:solidFill>
                            <a:schemeClr val="tx1"/>
                          </a:solidFill>
                          <a:latin typeface="Helvetica"/>
                          <a:cs typeface="Helvetica"/>
                        </a:rPr>
                        <a:t>Crónica o testimonio</a:t>
                      </a: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Eduardo Varas C</a:t>
                      </a:r>
                      <a:r>
                        <a:rPr lang="es-EC" sz="1200" b="0" i="0" u="none" strike="noStrike" cap="none" spc="0" baseline="0" dirty="0">
                          <a:solidFill>
                            <a:schemeClr val="tx1"/>
                          </a:solidFill>
                          <a:effectLst/>
                          <a:uFillTx/>
                          <a:latin typeface="+mn-lt"/>
                          <a:ea typeface="+mn-ea"/>
                          <a:cs typeface="+mn-cs"/>
                          <a:sym typeface="Trebuchet MS"/>
                        </a:rPr>
                        <a:t>. Escritor, músico y periodista. En 2007 publicó su primer libro de relatos, "Conjeturas para una tarde". Su novela "Los descosidos" se publicó bajo el sello Alfaguara. Un segundo volumen de cuentos apareció en 2017, con el título "Faltas ortográficas". En 2021 apareció su última novela, "Esas criaturas". Fue designado como uno de los 25 secretos mejor guardados de Latinoamérica, por la Feria Internacional del Libro de Guadalajara, en 2011. Premio Miguel Donoso Pareja de novela 2021. </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Los hilos con los que he tejido mi historia</a:t>
                      </a:r>
                    </a:p>
                    <a:p>
                      <a:pPr algn="l">
                        <a:spcAft>
                          <a:spcPts val="1200"/>
                        </a:spcAft>
                      </a:pPr>
                      <a:r>
                        <a:rPr lang="es-ES" sz="1600" dirty="0">
                          <a:solidFill>
                            <a:schemeClr val="tx1"/>
                          </a:solidFill>
                          <a:latin typeface="Helvetica"/>
                          <a:cs typeface="Helvetica"/>
                        </a:rPr>
                        <a:t>AUTOR: Blanca </a:t>
                      </a:r>
                      <a:r>
                        <a:rPr lang="es-ES" sz="1600" dirty="0" err="1">
                          <a:solidFill>
                            <a:schemeClr val="tx1"/>
                          </a:solidFill>
                          <a:latin typeface="Helvetica"/>
                          <a:cs typeface="Helvetica"/>
                        </a:rPr>
                        <a:t>Chancosa</a:t>
                      </a:r>
                      <a:endParaRPr lang="es-ES" sz="1600" dirty="0">
                        <a:solidFill>
                          <a:schemeClr val="tx1"/>
                        </a:solidFill>
                        <a:latin typeface="Helvetica"/>
                        <a:cs typeface="Helvetica"/>
                      </a:endParaRP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S" sz="1200" b="1" i="0" u="none" strike="noStrike" cap="none" spc="0" baseline="0" dirty="0" err="1">
                          <a:solidFill>
                            <a:schemeClr val="tx1"/>
                          </a:solidFill>
                          <a:effectLst/>
                          <a:uFillTx/>
                          <a:latin typeface="+mn-lt"/>
                          <a:ea typeface="+mn-ea"/>
                          <a:cs typeface="+mn-cs"/>
                          <a:sym typeface="Trebuchet MS"/>
                        </a:rPr>
                        <a:t>Mariella</a:t>
                      </a:r>
                      <a:r>
                        <a:rPr lang="es-ES" sz="1200" b="1" i="0" u="none" strike="noStrike" cap="none" spc="0" baseline="0" dirty="0">
                          <a:solidFill>
                            <a:schemeClr val="tx1"/>
                          </a:solidFill>
                          <a:effectLst/>
                          <a:uFillTx/>
                          <a:latin typeface="+mn-lt"/>
                          <a:ea typeface="+mn-ea"/>
                          <a:cs typeface="+mn-cs"/>
                          <a:sym typeface="Trebuchet MS"/>
                        </a:rPr>
                        <a:t> </a:t>
                      </a:r>
                      <a:r>
                        <a:rPr lang="es-ES" sz="1200" b="1" i="0" u="none" strike="noStrike" cap="none" spc="0" baseline="0" dirty="0" err="1">
                          <a:solidFill>
                            <a:schemeClr val="tx1"/>
                          </a:solidFill>
                          <a:effectLst/>
                          <a:uFillTx/>
                          <a:latin typeface="+mn-lt"/>
                          <a:ea typeface="+mn-ea"/>
                          <a:cs typeface="+mn-cs"/>
                          <a:sym typeface="Trebuchet MS"/>
                        </a:rPr>
                        <a:t>Toranzos</a:t>
                      </a:r>
                      <a:r>
                        <a:rPr lang="es-ES" sz="1200" b="0" i="0" u="none" strike="noStrike" cap="none" spc="0" baseline="0" dirty="0">
                          <a:solidFill>
                            <a:schemeClr val="tx1"/>
                          </a:solidFill>
                          <a:effectLst/>
                          <a:uFillTx/>
                          <a:latin typeface="+mn-lt"/>
                          <a:ea typeface="+mn-ea"/>
                          <a:cs typeface="+mn-cs"/>
                          <a:sym typeface="Trebuchet MS"/>
                        </a:rPr>
                        <a:t> </a:t>
                      </a:r>
                      <a:r>
                        <a:rPr lang="es-ES" sz="1200" b="1" i="0" u="none" strike="noStrike" cap="none" spc="0" baseline="0" dirty="0">
                          <a:solidFill>
                            <a:schemeClr val="tx1"/>
                          </a:solidFill>
                          <a:effectLst/>
                          <a:uFillTx/>
                          <a:latin typeface="+mn-lt"/>
                          <a:ea typeface="+mn-ea"/>
                          <a:cs typeface="+mn-cs"/>
                          <a:sym typeface="Trebuchet MS"/>
                        </a:rPr>
                        <a:t>Narváez</a:t>
                      </a:r>
                      <a:r>
                        <a:rPr lang="es-ES" sz="1200" b="0" i="0" u="none" strike="noStrike" cap="none" spc="0" baseline="0" dirty="0">
                          <a:solidFill>
                            <a:schemeClr val="tx1"/>
                          </a:solidFill>
                          <a:effectLst/>
                          <a:uFillTx/>
                          <a:latin typeface="+mn-lt"/>
                          <a:ea typeface="+mn-ea"/>
                          <a:cs typeface="+mn-cs"/>
                          <a:sym typeface="Trebuchet MS"/>
                        </a:rPr>
                        <a:t>. Estudió Comunicación Social en la Universidad Católica de Santiago de Guayaquil. Laboró en </a:t>
                      </a:r>
                      <a:r>
                        <a:rPr lang="es-ES" sz="1200" b="0" i="1" u="none" strike="noStrike" cap="none" spc="0" baseline="0" dirty="0">
                          <a:solidFill>
                            <a:schemeClr val="tx1"/>
                          </a:solidFill>
                          <a:effectLst/>
                          <a:uFillTx/>
                          <a:latin typeface="+mn-lt"/>
                          <a:ea typeface="+mn-ea"/>
                          <a:cs typeface="+mn-cs"/>
                          <a:sym typeface="Trebuchet MS"/>
                        </a:rPr>
                        <a:t>Diario Hoy</a:t>
                      </a:r>
                      <a:r>
                        <a:rPr lang="es-ES" sz="1200" b="0" i="0" u="none" strike="noStrike" cap="none" spc="0" baseline="0" dirty="0">
                          <a:solidFill>
                            <a:schemeClr val="tx1"/>
                          </a:solidFill>
                          <a:effectLst/>
                          <a:uFillTx/>
                          <a:latin typeface="+mn-lt"/>
                          <a:ea typeface="+mn-ea"/>
                          <a:cs typeface="+mn-cs"/>
                          <a:sym typeface="Trebuchet MS"/>
                        </a:rPr>
                        <a:t> cubriendo temas de Actualidad y Cultura. Trabajó en </a:t>
                      </a:r>
                      <a:r>
                        <a:rPr lang="es-ES" sz="1200" b="0" i="1" u="none" strike="noStrike" cap="none" spc="0" baseline="0" dirty="0">
                          <a:solidFill>
                            <a:schemeClr val="tx1"/>
                          </a:solidFill>
                          <a:effectLst/>
                          <a:uFillTx/>
                          <a:latin typeface="+mn-lt"/>
                          <a:ea typeface="+mn-ea"/>
                          <a:cs typeface="+mn-cs"/>
                          <a:sym typeface="Trebuchet MS"/>
                        </a:rPr>
                        <a:t>Diario Expreso</a:t>
                      </a:r>
                      <a:r>
                        <a:rPr lang="es-ES" sz="1200" b="0" i="0" u="none" strike="noStrike" cap="none" spc="0" baseline="0" dirty="0">
                          <a:solidFill>
                            <a:schemeClr val="tx1"/>
                          </a:solidFill>
                          <a:effectLst/>
                          <a:uFillTx/>
                          <a:latin typeface="+mn-lt"/>
                          <a:ea typeface="+mn-ea"/>
                          <a:cs typeface="+mn-cs"/>
                          <a:sym typeface="Trebuchet MS"/>
                        </a:rPr>
                        <a:t> donde durante nueve años en la sección cultural. Es encargada de la sección dominical Kiosco de Libros de </a:t>
                      </a:r>
                      <a:r>
                        <a:rPr lang="es-ES" sz="1200" b="0" i="1" u="none" strike="noStrike" cap="none" spc="0" baseline="0" dirty="0">
                          <a:solidFill>
                            <a:schemeClr val="tx1"/>
                          </a:solidFill>
                          <a:effectLst/>
                          <a:uFillTx/>
                          <a:latin typeface="+mn-lt"/>
                          <a:ea typeface="+mn-ea"/>
                          <a:cs typeface="+mn-cs"/>
                          <a:sym typeface="Trebuchet MS"/>
                        </a:rPr>
                        <a:t>Diario Expreso</a:t>
                      </a:r>
                      <a:r>
                        <a:rPr lang="es-ES" sz="1200" b="0" i="0" u="none" strike="noStrike" cap="none" spc="0" baseline="0" dirty="0">
                          <a:solidFill>
                            <a:schemeClr val="tx1"/>
                          </a:solidFill>
                          <a:effectLst/>
                          <a:uFillTx/>
                          <a:latin typeface="+mn-lt"/>
                          <a:ea typeface="+mn-ea"/>
                          <a:cs typeface="+mn-cs"/>
                          <a:sym typeface="Trebuchet MS"/>
                        </a:rPr>
                        <a:t>, dedicado exclusivamente a la reseña literaria. Actualmente forma parte de la plantilla de la revista cultural </a:t>
                      </a:r>
                      <a:r>
                        <a:rPr lang="es-ES" sz="1200" b="0" i="1" u="none" strike="noStrike" cap="none" spc="0" baseline="0" dirty="0" err="1">
                          <a:solidFill>
                            <a:schemeClr val="tx1"/>
                          </a:solidFill>
                          <a:effectLst/>
                          <a:uFillTx/>
                          <a:latin typeface="+mn-lt"/>
                          <a:ea typeface="+mn-ea"/>
                          <a:cs typeface="+mn-cs"/>
                          <a:sym typeface="Trebuchet MS"/>
                        </a:rPr>
                        <a:t>Bixicleta</a:t>
                      </a:r>
                      <a:r>
                        <a:rPr lang="es-ES" sz="1200" b="0" i="0" u="none" strike="noStrike" cap="none" spc="0" baseline="0" dirty="0">
                          <a:solidFill>
                            <a:schemeClr val="tx1"/>
                          </a:solidFill>
                          <a:effectLst/>
                          <a:uFillTx/>
                          <a:latin typeface="+mn-lt"/>
                          <a:ea typeface="+mn-ea"/>
                          <a:cs typeface="+mn-cs"/>
                          <a:sym typeface="Trebuchet MS"/>
                        </a:rPr>
                        <a:t>.</a:t>
                      </a:r>
                      <a:endParaRPr lang="es-EC" sz="1200" b="0" i="0" u="none" strike="noStrike" cap="none" spc="0" baseline="0" dirty="0">
                        <a:solidFill>
                          <a:schemeClr val="tx1"/>
                        </a:solidFill>
                        <a:effectLst/>
                        <a:uFillTx/>
                        <a:latin typeface="+mn-lt"/>
                        <a:ea typeface="+mn-ea"/>
                        <a:cs typeface="+mn-cs"/>
                        <a:sym typeface="Trebuchet MS"/>
                      </a:endParaRP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Isabela Ponce</a:t>
                      </a:r>
                      <a:r>
                        <a:rPr lang="es-EC" sz="1200" b="0" i="0" u="none" strike="noStrike" cap="none" spc="0" baseline="0" dirty="0">
                          <a:solidFill>
                            <a:schemeClr val="tx1"/>
                          </a:solidFill>
                          <a:effectLst/>
                          <a:uFillTx/>
                          <a:latin typeface="+mn-lt"/>
                          <a:ea typeface="+mn-ea"/>
                          <a:cs typeface="+mn-cs"/>
                          <a:sym typeface="Trebuchet MS"/>
                        </a:rPr>
                        <a:t>. Periodista y editora ecuatoriana. En 2011 cofundó el medio independiente GK donde hoy es la directora editorial. Es coautora de la investigación que destapó abusos sexuales en la Iglesia Católica del Ecuador. Ha trabajado en medios tradicionales como </a:t>
                      </a:r>
                      <a:r>
                        <a:rPr lang="es-EC" sz="1200" b="0" i="1" u="none" strike="noStrike" cap="none" spc="0" baseline="0" dirty="0">
                          <a:solidFill>
                            <a:schemeClr val="tx1"/>
                          </a:solidFill>
                          <a:effectLst/>
                          <a:uFillTx/>
                          <a:latin typeface="+mn-lt"/>
                          <a:ea typeface="+mn-ea"/>
                          <a:cs typeface="+mn-cs"/>
                          <a:sym typeface="Trebuchet MS"/>
                        </a:rPr>
                        <a:t>El Telégrafo</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Vistazo</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El Comercio</a:t>
                      </a:r>
                      <a:r>
                        <a:rPr lang="es-EC" sz="1200" b="0" i="0" u="none" strike="noStrike" cap="none" spc="0" baseline="0" dirty="0">
                          <a:solidFill>
                            <a:schemeClr val="tx1"/>
                          </a:solidFill>
                          <a:effectLst/>
                          <a:uFillTx/>
                          <a:latin typeface="+mn-lt"/>
                          <a:ea typeface="+mn-ea"/>
                          <a:cs typeface="+mn-cs"/>
                          <a:sym typeface="Trebuchet MS"/>
                        </a:rPr>
                        <a:t>, y </a:t>
                      </a:r>
                      <a:r>
                        <a:rPr lang="es-EC" sz="1200" b="0" i="1" u="none" strike="noStrike" cap="none" spc="0" baseline="0" dirty="0">
                          <a:solidFill>
                            <a:schemeClr val="tx1"/>
                          </a:solidFill>
                          <a:effectLst/>
                          <a:uFillTx/>
                          <a:latin typeface="+mn-lt"/>
                          <a:ea typeface="+mn-ea"/>
                          <a:cs typeface="+mn-cs"/>
                          <a:sym typeface="Trebuchet MS"/>
                        </a:rPr>
                        <a:t>La República</a:t>
                      </a:r>
                      <a:r>
                        <a:rPr lang="es-EC" sz="1200" b="0" i="0" u="none" strike="noStrike" cap="none" spc="0" baseline="0" dirty="0">
                          <a:solidFill>
                            <a:schemeClr val="tx1"/>
                          </a:solidFill>
                          <a:effectLst/>
                          <a:uFillTx/>
                          <a:latin typeface="+mn-lt"/>
                          <a:ea typeface="+mn-ea"/>
                          <a:cs typeface="+mn-cs"/>
                          <a:sym typeface="Trebuchet MS"/>
                        </a:rPr>
                        <a:t> de Lima. En 2021 ganó el premio Ortega y Gasset por el reportaje “Las mujeres que le ganaron al desierto”.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41108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ctángulo"/>
          <p:cNvSpPr/>
          <p:nvPr/>
        </p:nvSpPr>
        <p:spPr>
          <a:xfrm>
            <a:off x="-1" y="6188314"/>
            <a:ext cx="414355" cy="307778"/>
          </a:xfrm>
          <a:prstGeom prst="rect">
            <a:avLst/>
          </a:prstGeom>
          <a:solidFill>
            <a:srgbClr val="D54331"/>
          </a:solidFill>
          <a:ln w="12700">
            <a:miter lim="400000"/>
          </a:ln>
        </p:spPr>
        <p:txBody>
          <a:bodyPr lIns="45719" rIns="45719" anchor="ctr"/>
          <a:lstStyle/>
          <a:p>
            <a:endParaRPr/>
          </a:p>
        </p:txBody>
      </p:sp>
      <p:sp>
        <p:nvSpPr>
          <p:cNvPr id="376" name="Rectángulo"/>
          <p:cNvSpPr/>
          <p:nvPr/>
        </p:nvSpPr>
        <p:spPr>
          <a:xfrm>
            <a:off x="6308320" y="-1"/>
            <a:ext cx="5907253" cy="1234442"/>
          </a:xfrm>
          <a:prstGeom prst="rect">
            <a:avLst/>
          </a:prstGeom>
          <a:solidFill>
            <a:schemeClr val="accent5">
              <a:hueOff val="-82419"/>
              <a:satOff val="-9513"/>
              <a:lumOff val="-16343"/>
            </a:schemeClr>
          </a:solidFill>
          <a:ln w="12700">
            <a:miter lim="400000"/>
          </a:ln>
        </p:spPr>
        <p:txBody>
          <a:bodyPr lIns="45719" rIns="45719" anchor="ctr"/>
          <a:lstStyle/>
          <a:p>
            <a:pPr algn="ctr">
              <a:defRPr>
                <a:solidFill>
                  <a:srgbClr val="D54331"/>
                </a:solidFill>
              </a:defRPr>
            </a:pPr>
            <a:endParaRPr/>
          </a:p>
        </p:txBody>
      </p:sp>
      <p:sp>
        <p:nvSpPr>
          <p:cNvPr id="377" name="QUITO PARA COMPARTIR, FIESTAS 2021."/>
          <p:cNvSpPr txBox="1"/>
          <p:nvPr/>
        </p:nvSpPr>
        <p:spPr>
          <a:xfrm>
            <a:off x="6821322" y="224636"/>
            <a:ext cx="4645466"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1800" dirty="0"/>
              <a:t>PREMIOS MUNICIPALES 2021</a:t>
            </a:r>
          </a:p>
          <a:p>
            <a:pPr algn="l">
              <a:lnSpc>
                <a:spcPct val="100000"/>
              </a:lnSpc>
            </a:pPr>
            <a:endParaRPr sz="1800" b="0" dirty="0"/>
          </a:p>
        </p:txBody>
      </p:sp>
      <p:sp>
        <p:nvSpPr>
          <p:cNvPr id="378" name="Línea"/>
          <p:cNvSpPr/>
          <p:nvPr/>
        </p:nvSpPr>
        <p:spPr>
          <a:xfrm flipV="1">
            <a:off x="6689408" y="178807"/>
            <a:ext cx="1" cy="87682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pic>
        <p:nvPicPr>
          <p:cNvPr id="380"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8" name="CuadroTexto 7">
            <a:extLst>
              <a:ext uri="{FF2B5EF4-FFF2-40B4-BE49-F238E27FC236}">
                <a16:creationId xmlns:a16="http://schemas.microsoft.com/office/drawing/2014/main" id="{8C73531E-C771-FF4B-9472-371DA6186879}"/>
              </a:ext>
            </a:extLst>
          </p:cNvPr>
          <p:cNvSpPr txBox="1"/>
          <p:nvPr/>
        </p:nvSpPr>
        <p:spPr>
          <a:xfrm>
            <a:off x="1469986" y="1808043"/>
            <a:ext cx="6470248" cy="4336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lnSpc>
                <a:spcPts val="4240"/>
              </a:lnSpc>
            </a:pPr>
            <a:r>
              <a:rPr lang="es-ES" sz="2400" dirty="0">
                <a:solidFill>
                  <a:schemeClr val="tx1"/>
                </a:solidFill>
                <a:latin typeface=""/>
              </a:rPr>
              <a:t>Mediante los </a:t>
            </a:r>
            <a:r>
              <a:rPr lang="es-ES" sz="2400" b="1" dirty="0">
                <a:solidFill>
                  <a:schemeClr val="tx1"/>
                </a:solidFill>
                <a:latin typeface=""/>
              </a:rPr>
              <a:t>Premios Municipales para las Artes y las Ciencias </a:t>
            </a:r>
            <a:r>
              <a:rPr lang="es-ES" sz="2400" dirty="0">
                <a:solidFill>
                  <a:schemeClr val="tx1"/>
                </a:solidFill>
                <a:latin typeface=""/>
              </a:rPr>
              <a:t>la ciudad de Quito reconoce a las mejores obras intelectuales, creaciones y productos culturales del Ecuador, con motivo del </a:t>
            </a:r>
            <a:r>
              <a:rPr lang="es-ES" sz="2400" b="1" dirty="0">
                <a:solidFill>
                  <a:schemeClr val="tx1"/>
                </a:solidFill>
                <a:latin typeface=""/>
              </a:rPr>
              <a:t>Día de la Interculturalidad Quiteña. </a:t>
            </a:r>
            <a:r>
              <a:rPr lang="es-ES" sz="2400" dirty="0">
                <a:solidFill>
                  <a:schemeClr val="tx1"/>
                </a:solidFill>
                <a:latin typeface=""/>
              </a:rPr>
              <a:t>Se convoca según lo dispone el Código Municipal, Sección III, Capítulo III, Art. II.3.71 al II.3.73.</a:t>
            </a:r>
            <a:endParaRPr lang="es-ES" sz="2400" b="1" dirty="0">
              <a:solidFill>
                <a:schemeClr val="tx1"/>
              </a:solidFill>
              <a:latin typeface=""/>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048413149"/>
              </p:ext>
            </p:extLst>
          </p:nvPr>
        </p:nvGraphicFramePr>
        <p:xfrm>
          <a:off x="702198" y="381000"/>
          <a:ext cx="10787604" cy="609600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r>
                        <a:rPr lang="es-ES" sz="1600" b="1" dirty="0">
                          <a:solidFill>
                            <a:schemeClr val="tx1"/>
                          </a:solidFill>
                          <a:latin typeface="Helvetica"/>
                          <a:cs typeface="Helvetica"/>
                        </a:rPr>
                        <a:t>José María Velasco Ibarra: </a:t>
                      </a:r>
                      <a:r>
                        <a:rPr lang="es-ES" sz="1600" dirty="0">
                          <a:solidFill>
                            <a:schemeClr val="tx1"/>
                          </a:solidFill>
                          <a:latin typeface="Helvetica"/>
                          <a:cs typeface="Helvetica"/>
                        </a:rPr>
                        <a:t>Derecho Público</a:t>
                      </a: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José </a:t>
                      </a:r>
                      <a:r>
                        <a:rPr lang="es-EC" sz="1200" b="1" i="0" u="none" strike="noStrike" cap="none" spc="0" baseline="0" dirty="0" err="1">
                          <a:solidFill>
                            <a:schemeClr val="tx1"/>
                          </a:solidFill>
                          <a:effectLst/>
                          <a:uFillTx/>
                          <a:latin typeface="+mn-lt"/>
                          <a:ea typeface="+mn-ea"/>
                          <a:cs typeface="+mn-cs"/>
                          <a:sym typeface="Trebuchet MS"/>
                        </a:rPr>
                        <a:t>Suing</a:t>
                      </a:r>
                      <a:r>
                        <a:rPr lang="es-EC" sz="1200" b="0" i="0" u="none" strike="noStrike" cap="none" spc="0" baseline="0" dirty="0">
                          <a:solidFill>
                            <a:schemeClr val="tx1"/>
                          </a:solidFill>
                          <a:effectLst/>
                          <a:uFillTx/>
                          <a:latin typeface="+mn-lt"/>
                          <a:ea typeface="+mn-ea"/>
                          <a:cs typeface="+mn-cs"/>
                          <a:sym typeface="Trebuchet MS"/>
                        </a:rPr>
                        <a:t>. Doctor en Derecho por la Universidad Andina Simón Bolívar y en Jurisprudencia por la Universidad Católica del Ecuador. Master en Descentralización y Desarrollo Local. Especialista en Legislación Tributaria. Juez Nacional de la Sala Especializada de lo Contencioso Tributario. Presidente subrogante de la Corte Nacional de Justicia. Docente en la Escuela de Derecho de la Universidad de Las Américas, de la Universidad Andina Simón Bolívar y de la Universidad de Especialidades Espíritu Santo, Escuela de Posgrado. Ha publicado varias obras</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C" sz="1600" dirty="0">
                          <a:solidFill>
                            <a:schemeClr val="tx1"/>
                          </a:solidFill>
                          <a:latin typeface="Helvetica"/>
                          <a:cs typeface="Helvetica"/>
                        </a:rPr>
                        <a:t>OBRA. Los derechos económicos, sociales y culturales: doctrina, jurisprudencia y normativa</a:t>
                      </a:r>
                      <a:r>
                        <a:rPr lang="es-ES" sz="1600" dirty="0">
                          <a:solidFill>
                            <a:schemeClr val="tx1"/>
                          </a:solidFill>
                          <a:latin typeface="Helvetica"/>
                          <a:cs typeface="Helvetica"/>
                        </a:rPr>
                        <a:t>.</a:t>
                      </a:r>
                    </a:p>
                    <a:p>
                      <a:pPr algn="l">
                        <a:spcAft>
                          <a:spcPts val="1200"/>
                        </a:spcAft>
                      </a:pPr>
                      <a:r>
                        <a:rPr lang="es-ES" sz="1600" dirty="0">
                          <a:solidFill>
                            <a:schemeClr val="tx1"/>
                          </a:solidFill>
                          <a:latin typeface="Helvetica"/>
                          <a:cs typeface="Helvetica"/>
                        </a:rPr>
                        <a:t>AUTOR:</a:t>
                      </a:r>
                      <a:r>
                        <a:rPr lang="es-ES" sz="1600" baseline="0" dirty="0">
                          <a:solidFill>
                            <a:schemeClr val="tx1"/>
                          </a:solidFill>
                          <a:latin typeface="Helvetica"/>
                          <a:cs typeface="Helvetica"/>
                        </a:rPr>
                        <a:t> Ramiro Ávila Santamaría</a:t>
                      </a:r>
                      <a:endParaRPr lang="es-EC" sz="1600" dirty="0">
                        <a:solidFill>
                          <a:schemeClr val="tx1"/>
                        </a:solidFill>
                        <a:latin typeface="Helvetica"/>
                        <a:cs typeface="Helvetica"/>
                      </a:endParaRP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Libia Rivas</a:t>
                      </a:r>
                      <a:r>
                        <a:rPr lang="es-EC" sz="1200" b="0" i="0" u="none" strike="noStrike" cap="none" spc="0" baseline="0" dirty="0">
                          <a:solidFill>
                            <a:schemeClr val="tx1"/>
                          </a:solidFill>
                          <a:effectLst/>
                          <a:uFillTx/>
                          <a:latin typeface="+mn-lt"/>
                          <a:ea typeface="+mn-ea"/>
                          <a:cs typeface="+mn-cs"/>
                          <a:sym typeface="Trebuchet MS"/>
                        </a:rPr>
                        <a:t>. Doctora en Jurisprudencia por la Pontificia Universidad Católica del Ecuador. Magíster en Derecho Constitucional, UASB. Magíster en Derecho Parlamentario y Técnica Legislativa por la Universidad de Castilla-La Mancha. Especialista en Derecho Constitucional, Derecho Administrativo, Contratación Pública y Modernización del Estado. Fundadora y Presidenta del Instituto Ecuatoriano de Estudios Legislativos desde 2019.</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527935">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Marco Morales</a:t>
                      </a:r>
                      <a:r>
                        <a:rPr lang="es-EC" sz="1200" b="0" i="0" u="none" strike="noStrike" cap="none" spc="0" baseline="0" dirty="0">
                          <a:solidFill>
                            <a:schemeClr val="tx1"/>
                          </a:solidFill>
                          <a:effectLst/>
                          <a:uFillTx/>
                          <a:latin typeface="+mn-lt"/>
                          <a:ea typeface="+mn-ea"/>
                          <a:cs typeface="+mn-cs"/>
                          <a:sym typeface="Trebuchet MS"/>
                        </a:rPr>
                        <a:t>. Abogado y Máster en Derecho de los Negocios y Máster en Derecho Administrativo. Candidato a Ph.D en Derecho Administrativo Iberoamericano de la Universidad de La Coruña, España. Profesor de Derecho Administrativo I y II, en la Universidad San Francisco de Quito, y de Régimen Constitucional de la Administración en la Universidad Andina Simón Bolívar.</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86047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8" name="COMPONENTE 2: AGENDA DE TERRITORIO">
            <a:extLst>
              <a:ext uri="{FF2B5EF4-FFF2-40B4-BE49-F238E27FC236}">
                <a16:creationId xmlns:a16="http://schemas.microsoft.com/office/drawing/2014/main" id="{F0604A7D-DC44-44B6-B8C8-B9DB12315E42}"/>
              </a:ext>
            </a:extLst>
          </p:cNvPr>
          <p:cNvSpPr txBox="1"/>
          <p:nvPr/>
        </p:nvSpPr>
        <p:spPr>
          <a:xfrm>
            <a:off x="8623124" y="137830"/>
            <a:ext cx="3355470"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b="1">
                <a:solidFill>
                  <a:srgbClr val="FFFFFF"/>
                </a:solidFill>
                <a:latin typeface="Arial"/>
                <a:ea typeface="Arial"/>
                <a:cs typeface="Arial"/>
                <a:sym typeface="Arial"/>
              </a:defRPr>
            </a:lvl1pPr>
          </a:lstStyle>
          <a:p>
            <a:r>
              <a:rPr lang="es-EC" dirty="0"/>
              <a:t>TEXTO</a:t>
            </a:r>
            <a:endParaRPr dirty="0"/>
          </a:p>
        </p:txBody>
      </p:sp>
      <p:sp>
        <p:nvSpPr>
          <p:cNvPr id="7" name="CuadroTexto 6">
            <a:extLst>
              <a:ext uri="{FF2B5EF4-FFF2-40B4-BE49-F238E27FC236}">
                <a16:creationId xmlns:a16="http://schemas.microsoft.com/office/drawing/2014/main" id="{914BD3BB-D47A-0241-BBFF-0ED89EC0ECE6}"/>
              </a:ext>
            </a:extLst>
          </p:cNvPr>
          <p:cNvSpPr txBox="1"/>
          <p:nvPr/>
        </p:nvSpPr>
        <p:spPr>
          <a:xfrm>
            <a:off x="2887869" y="2175440"/>
            <a:ext cx="6672819"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dirty="0">
                <a:solidFill>
                  <a:schemeClr val="tx1"/>
                </a:solidFill>
                <a:latin typeface="Helvetica"/>
                <a:cs typeface="Helvetica"/>
              </a:rPr>
              <a:t>OBRAS GANADORAS</a:t>
            </a:r>
          </a:p>
          <a:p>
            <a:pPr algn="ctr">
              <a:defRPr/>
            </a:pPr>
            <a:endParaRPr lang="es-ES" sz="3200" b="1" dirty="0">
              <a:solidFill>
                <a:schemeClr val="tx1"/>
              </a:solidFill>
              <a:latin typeface="Helvetica"/>
              <a:cs typeface="Helvetica"/>
            </a:endParaRPr>
          </a:p>
          <a:p>
            <a:pPr algn="ctr">
              <a:defRPr/>
            </a:pPr>
            <a:r>
              <a:rPr lang="es-ES" sz="3200" b="1" dirty="0">
                <a:solidFill>
                  <a:schemeClr val="tx1"/>
                </a:solidFill>
                <a:latin typeface="Helvetica"/>
                <a:cs typeface="Helvetica"/>
              </a:rPr>
              <a:t>PREMIOS DE VIDEO, </a:t>
            </a:r>
          </a:p>
          <a:p>
            <a:pPr algn="ctr">
              <a:defRPr/>
            </a:pPr>
            <a:r>
              <a:rPr lang="es-ES" sz="3200" b="1" dirty="0">
                <a:solidFill>
                  <a:schemeClr val="tx1"/>
                </a:solidFill>
                <a:latin typeface="Helvetica"/>
                <a:cs typeface="Helvetica"/>
              </a:rPr>
              <a:t>CINE, TEATRO</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3831665992"/>
              </p:ext>
            </p:extLst>
          </p:nvPr>
        </p:nvGraphicFramePr>
        <p:xfrm>
          <a:off x="540153" y="79949"/>
          <a:ext cx="10787604" cy="6698102"/>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571622">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algn="l">
                        <a:spcAft>
                          <a:spcPts val="1600"/>
                        </a:spcAft>
                      </a:pPr>
                      <a:r>
                        <a:rPr lang="es-ES" sz="1600" b="1" dirty="0">
                          <a:solidFill>
                            <a:schemeClr val="tx1"/>
                          </a:solidFill>
                          <a:latin typeface="Helvetica"/>
                          <a:cs typeface="Helvetica"/>
                        </a:rPr>
                        <a:t>Augusto San Miguel: </a:t>
                      </a:r>
                      <a:r>
                        <a:rPr lang="es-ES" sz="1600" dirty="0">
                          <a:solidFill>
                            <a:schemeClr val="tx1"/>
                          </a:solidFill>
                          <a:latin typeface="Helvetica"/>
                          <a:cs typeface="Helvetica"/>
                        </a:rPr>
                        <a:t>Video de corta duración</a:t>
                      </a: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Paúl Narváez</a:t>
                      </a:r>
                      <a:r>
                        <a:rPr lang="es-EC" sz="1200" b="0" i="0" u="none" strike="noStrike" cap="none" spc="0" baseline="0" dirty="0">
                          <a:solidFill>
                            <a:schemeClr val="tx1"/>
                          </a:solidFill>
                          <a:effectLst/>
                          <a:uFillTx/>
                          <a:latin typeface="+mn-lt"/>
                          <a:ea typeface="+mn-ea"/>
                          <a:cs typeface="+mn-cs"/>
                          <a:sym typeface="Trebuchet MS"/>
                        </a:rPr>
                        <a:t>. Cineasta e investigador. Master en Antropología visual y Documental antropológico, FACSO Ecuador, Licenciado en Comunicación Social por la Universidad Politécnica Salesiana, Quito. Ha sido profesor de la Escuela de Cine de la Universidad de las Américas,  Coordinador por parte del Sindicato Audiovisual del proyecto en marcha para </a:t>
                      </a:r>
                      <a:r>
                        <a:rPr lang="es-EC" sz="1200" b="0" i="0" u="none" strike="noStrike" cap="none" spc="0" baseline="0" dirty="0" err="1">
                          <a:solidFill>
                            <a:schemeClr val="tx1"/>
                          </a:solidFill>
                          <a:effectLst/>
                          <a:uFillTx/>
                          <a:latin typeface="+mn-lt"/>
                          <a:ea typeface="+mn-ea"/>
                          <a:cs typeface="+mn-cs"/>
                          <a:sym typeface="Trebuchet MS"/>
                        </a:rPr>
                        <a:t>Tomorrow’s</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Cities</a:t>
                      </a:r>
                      <a:r>
                        <a:rPr lang="es-EC" sz="1200" b="0" i="0" u="none" strike="noStrike" cap="none" spc="0" baseline="0" dirty="0">
                          <a:solidFill>
                            <a:schemeClr val="tx1"/>
                          </a:solidFill>
                          <a:effectLst/>
                          <a:uFillTx/>
                          <a:latin typeface="+mn-lt"/>
                          <a:ea typeface="+mn-ea"/>
                          <a:cs typeface="+mn-cs"/>
                          <a:sym typeface="Trebuchet MS"/>
                        </a:rPr>
                        <a:t> del Reino Unido y </a:t>
                      </a:r>
                      <a:r>
                        <a:rPr lang="es-EC" sz="1200" b="0" i="0" u="none" strike="noStrike" cap="none" spc="0" baseline="0" dirty="0" err="1">
                          <a:solidFill>
                            <a:schemeClr val="tx1"/>
                          </a:solidFill>
                          <a:effectLst/>
                          <a:uFillTx/>
                          <a:latin typeface="+mn-lt"/>
                          <a:ea typeface="+mn-ea"/>
                          <a:cs typeface="+mn-cs"/>
                          <a:sym typeface="Trebuchet MS"/>
                        </a:rPr>
                        <a:t>co</a:t>
                      </a:r>
                      <a:r>
                        <a:rPr lang="es-EC" sz="1200" b="0" i="0" u="none" strike="noStrike" cap="none" spc="0" baseline="0" dirty="0">
                          <a:solidFill>
                            <a:schemeClr val="tx1"/>
                          </a:solidFill>
                          <a:effectLst/>
                          <a:uFillTx/>
                          <a:latin typeface="+mn-lt"/>
                          <a:ea typeface="+mn-ea"/>
                          <a:cs typeface="+mn-cs"/>
                          <a:sym typeface="Trebuchet MS"/>
                        </a:rPr>
                        <a:t>-guionista de la miniserie documental web “Materia volcánica. Investigador de la Cinemateca Nacional del Ecuador</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r>
                        <a:rPr lang="es-ES" sz="1600" dirty="0">
                          <a:solidFill>
                            <a:schemeClr val="tx1"/>
                          </a:solidFill>
                          <a:latin typeface="Helvetica"/>
                          <a:cs typeface="Helvetica"/>
                        </a:rPr>
                        <a:t>El jurado declaró desierto el premio</a:t>
                      </a:r>
                    </a:p>
                    <a:p>
                      <a:pPr algn="l">
                        <a:spcAft>
                          <a:spcPts val="1200"/>
                        </a:spcAft>
                      </a:pPr>
                      <a:endParaRPr lang="es-ES" sz="1600" dirty="0">
                        <a:solidFill>
                          <a:schemeClr val="tx1"/>
                        </a:solidFill>
                        <a:latin typeface="Helvetica"/>
                        <a:cs typeface="Helvetica"/>
                      </a:endParaRPr>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Paula </a:t>
                      </a:r>
                      <a:r>
                        <a:rPr lang="es-EC" sz="1200" b="1" i="0" u="none" strike="noStrike" cap="none" spc="0" baseline="0" dirty="0" err="1">
                          <a:solidFill>
                            <a:schemeClr val="tx1"/>
                          </a:solidFill>
                          <a:effectLst/>
                          <a:uFillTx/>
                          <a:latin typeface="+mn-lt"/>
                          <a:ea typeface="+mn-ea"/>
                          <a:cs typeface="+mn-cs"/>
                          <a:sym typeface="Trebuchet MS"/>
                        </a:rPr>
                        <a:t>Parrini</a:t>
                      </a:r>
                      <a:r>
                        <a:rPr lang="es-EC" sz="1200" b="0" i="0" u="none" strike="noStrike" cap="none" spc="0" baseline="0" dirty="0">
                          <a:solidFill>
                            <a:schemeClr val="tx1"/>
                          </a:solidFill>
                          <a:effectLst/>
                          <a:uFillTx/>
                          <a:latin typeface="+mn-lt"/>
                          <a:ea typeface="+mn-ea"/>
                          <a:cs typeface="+mn-cs"/>
                          <a:sym typeface="Trebuchet MS"/>
                        </a:rPr>
                        <a:t>. Productora cinematográfica, fotógrafa. Ha producido algunas de las películas más importantes del país, como “Qué tan lejos” y “En el nombre de la hija”, de Tania Hermida, “Cuando me toque a mí”, de Víctor Arregui, “Jaque”, de Mateo Herrera, entre otras. Ha sido coordinadora de la FIL, Quito, del Festival Encuentros de Otros Cines (EDOC) y de Registro Aurora. Ha realizado exposiciones fotográficas en varios países.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782067">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Pablo </a:t>
                      </a:r>
                      <a:r>
                        <a:rPr lang="es-EC" sz="1200" b="1" i="0" u="none" strike="noStrike" cap="none" spc="0" baseline="0" dirty="0" err="1">
                          <a:solidFill>
                            <a:schemeClr val="tx1"/>
                          </a:solidFill>
                          <a:effectLst/>
                          <a:uFillTx/>
                          <a:latin typeface="+mn-lt"/>
                          <a:ea typeface="+mn-ea"/>
                          <a:cs typeface="+mn-cs"/>
                          <a:sym typeface="Trebuchet MS"/>
                        </a:rPr>
                        <a:t>Mogrovejo</a:t>
                      </a:r>
                      <a:r>
                        <a:rPr lang="es-EC" sz="1200" b="0" i="0" u="none" strike="noStrike" cap="none" spc="0" baseline="0" dirty="0">
                          <a:solidFill>
                            <a:schemeClr val="tx1"/>
                          </a:solidFill>
                          <a:effectLst/>
                          <a:uFillTx/>
                          <a:latin typeface="+mn-lt"/>
                          <a:ea typeface="+mn-ea"/>
                          <a:cs typeface="+mn-cs"/>
                          <a:sym typeface="Trebuchet MS"/>
                        </a:rPr>
                        <a:t>. Cineasta y documentalista. Tiene licenciatura en Comunicación Visual por la Universidad San Francisco de Quito, y una maestría en dramaturgia por la Universidad Nacional de las Artes de Argentina. Ha sido profesor de cine en la Universidad Central del Ecuador, Universidad Católica del Ecuador, Universidad Politécnica Salesiana. Ha realizado los documentales </a:t>
                      </a:r>
                      <a:r>
                        <a:rPr lang="es-EC" sz="1200" b="0" i="1" u="none" strike="noStrike" cap="none" spc="0" baseline="0" dirty="0">
                          <a:solidFill>
                            <a:schemeClr val="tx1"/>
                          </a:solidFill>
                          <a:effectLst/>
                          <a:uFillTx/>
                          <a:latin typeface="+mn-lt"/>
                          <a:ea typeface="+mn-ea"/>
                          <a:cs typeface="+mn-cs"/>
                          <a:sym typeface="Trebuchet MS"/>
                        </a:rPr>
                        <a:t>Ecuador vs. El resto del mundo</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En primera plana</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Canciones para la hija de Darwin.</a:t>
                      </a:r>
                      <a:r>
                        <a:rPr lang="es-EC" sz="1200" b="0" i="0" u="none" strike="noStrike" cap="none" spc="0" baseline="0" dirty="0">
                          <a:solidFill>
                            <a:schemeClr val="tx1"/>
                          </a:solidFill>
                          <a:effectLst/>
                          <a:uFillTx/>
                          <a:latin typeface="+mn-lt"/>
                          <a:ea typeface="+mn-ea"/>
                          <a:cs typeface="+mn-cs"/>
                          <a:sym typeface="Trebuchet MS"/>
                        </a:rPr>
                        <a:t>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74337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4241674575"/>
              </p:ext>
            </p:extLst>
          </p:nvPr>
        </p:nvGraphicFramePr>
        <p:xfrm>
          <a:off x="702198" y="219488"/>
          <a:ext cx="10787604" cy="6482254"/>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3438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2097482">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Ernesto Albán Mosquera: </a:t>
                      </a:r>
                      <a:r>
                        <a:rPr lang="es-ES" sz="1600" dirty="0">
                          <a:solidFill>
                            <a:schemeClr val="tx1"/>
                          </a:solidFill>
                          <a:latin typeface="Helvetica"/>
                          <a:cs typeface="Helvetica"/>
                        </a:rPr>
                        <a:t> Audiovisual de mediana duración</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Paúl Narváez</a:t>
                      </a:r>
                      <a:r>
                        <a:rPr lang="es-EC" sz="1200" b="0" i="0" u="none" strike="noStrike" cap="none" spc="0" baseline="0" dirty="0">
                          <a:solidFill>
                            <a:schemeClr val="tx1"/>
                          </a:solidFill>
                          <a:effectLst/>
                          <a:uFillTx/>
                          <a:latin typeface="+mn-lt"/>
                          <a:ea typeface="+mn-ea"/>
                          <a:cs typeface="+mn-cs"/>
                          <a:sym typeface="Trebuchet MS"/>
                        </a:rPr>
                        <a:t>. Cineasta e investigador. Master en Antropología visual y Documental antropológico, FACSO Ecuador, Licenciado en Comunicación Social por la Universidad Politécnica Salesiana, Quito. Ha sido profesor de la Escuela de Cine de la Universidad de las Américas,  Coordinador por parte del Sindicato Audiovisual del proyecto en marcha para </a:t>
                      </a:r>
                      <a:r>
                        <a:rPr lang="es-EC" sz="1200" b="0" i="0" u="none" strike="noStrike" cap="none" spc="0" baseline="0" dirty="0" err="1">
                          <a:solidFill>
                            <a:schemeClr val="tx1"/>
                          </a:solidFill>
                          <a:effectLst/>
                          <a:uFillTx/>
                          <a:latin typeface="+mn-lt"/>
                          <a:ea typeface="+mn-ea"/>
                          <a:cs typeface="+mn-cs"/>
                          <a:sym typeface="Trebuchet MS"/>
                        </a:rPr>
                        <a:t>Tomorrow’s</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Cities</a:t>
                      </a:r>
                      <a:r>
                        <a:rPr lang="es-EC" sz="1200" b="0" i="0" u="none" strike="noStrike" cap="none" spc="0" baseline="0" dirty="0">
                          <a:solidFill>
                            <a:schemeClr val="tx1"/>
                          </a:solidFill>
                          <a:effectLst/>
                          <a:uFillTx/>
                          <a:latin typeface="+mn-lt"/>
                          <a:ea typeface="+mn-ea"/>
                          <a:cs typeface="+mn-cs"/>
                          <a:sym typeface="Trebuchet MS"/>
                        </a:rPr>
                        <a:t> del Reino Unido y </a:t>
                      </a:r>
                      <a:r>
                        <a:rPr lang="es-EC" sz="1200" b="0" i="0" u="none" strike="noStrike" cap="none" spc="0" baseline="0" dirty="0" err="1">
                          <a:solidFill>
                            <a:schemeClr val="tx1"/>
                          </a:solidFill>
                          <a:effectLst/>
                          <a:uFillTx/>
                          <a:latin typeface="+mn-lt"/>
                          <a:ea typeface="+mn-ea"/>
                          <a:cs typeface="+mn-cs"/>
                          <a:sym typeface="Trebuchet MS"/>
                        </a:rPr>
                        <a:t>co</a:t>
                      </a:r>
                      <a:r>
                        <a:rPr lang="es-EC" sz="1200" b="0" i="0" u="none" strike="noStrike" cap="none" spc="0" baseline="0" dirty="0">
                          <a:solidFill>
                            <a:schemeClr val="tx1"/>
                          </a:solidFill>
                          <a:effectLst/>
                          <a:uFillTx/>
                          <a:latin typeface="+mn-lt"/>
                          <a:ea typeface="+mn-ea"/>
                          <a:cs typeface="+mn-cs"/>
                          <a:sym typeface="Trebuchet MS"/>
                        </a:rPr>
                        <a:t>-guionista de la miniserie documental web “Materia volcánica. Investigador de la Cinemateca Nacional del Ecuador.</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La rebelión de la memoria</a:t>
                      </a:r>
                      <a:endParaRPr lang="es-ES" sz="1600" i="1"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AUTOR: Daniel Yépez Brito</a:t>
                      </a:r>
                      <a:endParaRPr lang="es-EC" sz="1600" dirty="0"/>
                    </a:p>
                    <a:p>
                      <a:pPr algn="l">
                        <a:spcAft>
                          <a:spcPts val="1200"/>
                        </a:spcAft>
                      </a:pPr>
                      <a:endParaRPr lang="es-ES" sz="1600" dirty="0">
                        <a:solidFill>
                          <a:schemeClr val="tx1"/>
                        </a:solidFill>
                        <a:latin typeface="Helvetica"/>
                        <a:cs typeface="Helvetica"/>
                      </a:endParaRPr>
                    </a:p>
                  </a:txBody>
                  <a:tcPr/>
                </a:tc>
                <a:extLst>
                  <a:ext uri="{0D108BD9-81ED-4DB2-BD59-A6C34878D82A}">
                    <a16:rowId xmlns:a16="http://schemas.microsoft.com/office/drawing/2014/main" val="2898210725"/>
                  </a:ext>
                </a:extLst>
              </a:tr>
              <a:tr h="1915092">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Paula </a:t>
                      </a:r>
                      <a:r>
                        <a:rPr lang="es-EC" sz="1200" b="1" i="0" u="none" strike="noStrike" cap="none" spc="0" baseline="0" dirty="0" err="1">
                          <a:solidFill>
                            <a:schemeClr val="tx1"/>
                          </a:solidFill>
                          <a:effectLst/>
                          <a:uFillTx/>
                          <a:latin typeface="+mn-lt"/>
                          <a:ea typeface="+mn-ea"/>
                          <a:cs typeface="+mn-cs"/>
                          <a:sym typeface="Trebuchet MS"/>
                        </a:rPr>
                        <a:t>Parrini</a:t>
                      </a:r>
                      <a:r>
                        <a:rPr lang="es-EC" sz="1200" b="0" i="0" u="none" strike="noStrike" cap="none" spc="0" baseline="0" dirty="0">
                          <a:solidFill>
                            <a:schemeClr val="tx1"/>
                          </a:solidFill>
                          <a:effectLst/>
                          <a:uFillTx/>
                          <a:latin typeface="+mn-lt"/>
                          <a:ea typeface="+mn-ea"/>
                          <a:cs typeface="+mn-cs"/>
                          <a:sym typeface="Trebuchet MS"/>
                        </a:rPr>
                        <a:t>. Productora cinematográfica, fotógrafa. Ha producido algunas de las películas más importantes del país, como “Qué tan lejos” y “En el nombre de la hija”, de Tania Hermida, “Cuando me toque a mí”, de Víctor Arregui, “Jaque”, de Mateo Herrera, entre otras. Ha sido coordinadora de la FIL, Quito, del Festival Encuentros de Otros Cines (EDOC) y de Registro Aurora. Ha realizado exposiciones fotográficas en varios países</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2123614">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Pablo </a:t>
                      </a:r>
                      <a:r>
                        <a:rPr lang="es-EC" sz="1200" b="1" i="0" u="none" strike="noStrike" cap="none" spc="0" baseline="0" dirty="0" err="1">
                          <a:solidFill>
                            <a:schemeClr val="tx1"/>
                          </a:solidFill>
                          <a:effectLst/>
                          <a:uFillTx/>
                          <a:latin typeface="+mn-lt"/>
                          <a:ea typeface="+mn-ea"/>
                          <a:cs typeface="+mn-cs"/>
                          <a:sym typeface="Trebuchet MS"/>
                        </a:rPr>
                        <a:t>Mogrovejo</a:t>
                      </a:r>
                      <a:r>
                        <a:rPr lang="es-EC" sz="1200" b="0" i="0" u="none" strike="noStrike" cap="none" spc="0" baseline="0" dirty="0">
                          <a:solidFill>
                            <a:schemeClr val="tx1"/>
                          </a:solidFill>
                          <a:effectLst/>
                          <a:uFillTx/>
                          <a:latin typeface="+mn-lt"/>
                          <a:ea typeface="+mn-ea"/>
                          <a:cs typeface="+mn-cs"/>
                          <a:sym typeface="Trebuchet MS"/>
                        </a:rPr>
                        <a:t>. Cineasta y documentalista. Tiene licenciatura en Comunicación Visual por la Universidad San Francisco de Quito, y una maestría en dramaturgia por la Universidad Nacional de las Artes de Argentina. Ha sido profesor de cine en la Universidad Central del Ecuador, Universidad Católica del Ecuador, Universidad Politécnica Salesiana. Ha realizado los documentales </a:t>
                      </a:r>
                      <a:r>
                        <a:rPr lang="es-EC" sz="1200" b="0" i="1" u="none" strike="noStrike" cap="none" spc="0" baseline="0" dirty="0">
                          <a:solidFill>
                            <a:schemeClr val="tx1"/>
                          </a:solidFill>
                          <a:effectLst/>
                          <a:uFillTx/>
                          <a:latin typeface="+mn-lt"/>
                          <a:ea typeface="+mn-ea"/>
                          <a:cs typeface="+mn-cs"/>
                          <a:sym typeface="Trebuchet MS"/>
                        </a:rPr>
                        <a:t>Ecuador vs. El resto del mundo</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En primera plana</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Canciones para la hija de Darwin.</a:t>
                      </a:r>
                      <a:r>
                        <a:rPr lang="es-EC" sz="1200" b="0" i="0" u="none" strike="noStrike" cap="none" spc="0" baseline="0" dirty="0">
                          <a:solidFill>
                            <a:schemeClr val="tx1"/>
                          </a:solidFill>
                          <a:effectLst/>
                          <a:uFillTx/>
                          <a:latin typeface="+mn-lt"/>
                          <a:ea typeface="+mn-ea"/>
                          <a:cs typeface="+mn-cs"/>
                          <a:sym typeface="Trebuchet MS"/>
                        </a:rPr>
                        <a:t>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01296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841491086"/>
              </p:ext>
            </p:extLst>
          </p:nvPr>
        </p:nvGraphicFramePr>
        <p:xfrm>
          <a:off x="702198" y="176360"/>
          <a:ext cx="10787604" cy="650528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2135952">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algn="l">
                        <a:spcAft>
                          <a:spcPts val="1600"/>
                        </a:spcAft>
                      </a:pPr>
                      <a:r>
                        <a:rPr lang="es-ES" sz="1600" b="1" dirty="0">
                          <a:solidFill>
                            <a:schemeClr val="tx1"/>
                          </a:solidFill>
                          <a:latin typeface="Helvetica"/>
                          <a:cs typeface="Helvetica"/>
                        </a:rPr>
                        <a:t>Agustín Cuesta Ordóñez: </a:t>
                      </a:r>
                      <a:r>
                        <a:rPr lang="es-ES" sz="1600" dirty="0">
                          <a:solidFill>
                            <a:schemeClr val="tx1"/>
                          </a:solidFill>
                          <a:latin typeface="Helvetica"/>
                          <a:cs typeface="Helvetica"/>
                        </a:rPr>
                        <a:t> Largometraje</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Víctor Manuel Arregui</a:t>
                      </a:r>
                      <a:r>
                        <a:rPr lang="es-EC" sz="1200" b="0" i="0" u="none" strike="noStrike" cap="none" spc="0" baseline="0" dirty="0">
                          <a:solidFill>
                            <a:schemeClr val="tx1"/>
                          </a:solidFill>
                          <a:effectLst/>
                          <a:uFillTx/>
                          <a:latin typeface="+mn-lt"/>
                          <a:ea typeface="+mn-ea"/>
                          <a:cs typeface="+mn-cs"/>
                          <a:sym typeface="Trebuchet MS"/>
                        </a:rPr>
                        <a:t> ha trabajado más de treinta años en el sector audiovisual, participando como fotógrafo, guionista, realizador y editor de películas de ficción y documental con temática social. Miembro fundador del Festival de Cine Quito Cero Latitud. En diciembre 2010 fue reconocido como Mejor Director de los últimos años en la primera entrega de Premios Colibrí realizada por el Consejo de Cinematografía del Ecuador y los gremios del sector cinematográfico.</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Panamá </a:t>
                      </a:r>
                    </a:p>
                    <a:p>
                      <a:pPr algn="l">
                        <a:spcAft>
                          <a:spcPts val="1200"/>
                        </a:spcAft>
                      </a:pPr>
                      <a:r>
                        <a:rPr lang="es-ES" sz="1600" dirty="0">
                          <a:solidFill>
                            <a:schemeClr val="tx1"/>
                          </a:solidFill>
                          <a:latin typeface="Helvetica"/>
                          <a:cs typeface="Helvetica"/>
                        </a:rPr>
                        <a:t>AUTOR: Javier Izquierdo</a:t>
                      </a:r>
                      <a:endParaRPr lang="es-EC" sz="1600" dirty="0"/>
                    </a:p>
                  </a:txBody>
                  <a:tcPr/>
                </a:tc>
                <a:extLst>
                  <a:ext uri="{0D108BD9-81ED-4DB2-BD59-A6C34878D82A}">
                    <a16:rowId xmlns:a16="http://schemas.microsoft.com/office/drawing/2014/main" val="2898210725"/>
                  </a:ext>
                </a:extLst>
              </a:tr>
              <a:tr h="2113808">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Paulina </a:t>
                      </a:r>
                      <a:r>
                        <a:rPr lang="es-EC" sz="1200" b="1" i="0" u="none" strike="noStrike" cap="none" spc="0" baseline="0" dirty="0" err="1">
                          <a:solidFill>
                            <a:schemeClr val="tx1"/>
                          </a:solidFill>
                          <a:effectLst/>
                          <a:uFillTx/>
                          <a:latin typeface="+mn-lt"/>
                          <a:ea typeface="+mn-ea"/>
                          <a:cs typeface="+mn-cs"/>
                          <a:sym typeface="Trebuchet MS"/>
                        </a:rPr>
                        <a:t>Simon</a:t>
                      </a:r>
                      <a:r>
                        <a:rPr lang="es-EC" sz="1200" b="0" i="0" u="none" strike="noStrike" cap="none" spc="0" baseline="0" dirty="0">
                          <a:solidFill>
                            <a:schemeClr val="tx1"/>
                          </a:solidFill>
                          <a:effectLst/>
                          <a:uFillTx/>
                          <a:latin typeface="+mn-lt"/>
                          <a:ea typeface="+mn-ea"/>
                          <a:cs typeface="+mn-cs"/>
                          <a:sym typeface="Trebuchet MS"/>
                        </a:rPr>
                        <a:t>. Tiene una maestría en Literatura Infantil y Juvenil por la Universidad de Loja, y otra en Escritura de </a:t>
                      </a:r>
                      <a:r>
                        <a:rPr lang="es-EC" sz="1200" b="0" i="0" u="none" strike="noStrike" cap="none" spc="0" baseline="0" dirty="0" err="1">
                          <a:solidFill>
                            <a:schemeClr val="tx1"/>
                          </a:solidFill>
                          <a:effectLst/>
                          <a:uFillTx/>
                          <a:latin typeface="+mn-lt"/>
                          <a:ea typeface="+mn-ea"/>
                          <a:cs typeface="+mn-cs"/>
                          <a:sym typeface="Trebuchet MS"/>
                        </a:rPr>
                        <a:t>Guión</a:t>
                      </a:r>
                      <a:r>
                        <a:rPr lang="es-EC" sz="1200" b="0" i="0" u="none" strike="noStrike" cap="none" spc="0" baseline="0" dirty="0">
                          <a:solidFill>
                            <a:schemeClr val="tx1"/>
                          </a:solidFill>
                          <a:effectLst/>
                          <a:uFillTx/>
                          <a:latin typeface="+mn-lt"/>
                          <a:ea typeface="+mn-ea"/>
                          <a:cs typeface="+mn-cs"/>
                          <a:sym typeface="Trebuchet MS"/>
                        </a:rPr>
                        <a:t> Audiovisual, por la Universidad de La Rioja. Fue directora de comunicación en cuatro festivales de cine del Ecuador: de cine latinoamericano, documental, cine LGBTI y cine infantil y juvenil. Ha sido editora en varias publicaciones. Docente de las cátedras de Apreciación e Historia del Cine, en INCINE, y profesora en la Universidad San Francisco de Quito.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Estefanía Arregui</a:t>
                      </a:r>
                      <a:r>
                        <a:rPr lang="es-EC" sz="1200" b="0" i="0" u="none" strike="noStrike" cap="none" spc="0" baseline="0" dirty="0">
                          <a:solidFill>
                            <a:schemeClr val="tx1"/>
                          </a:solidFill>
                          <a:effectLst/>
                          <a:uFillTx/>
                          <a:latin typeface="+mn-lt"/>
                          <a:ea typeface="+mn-ea"/>
                          <a:cs typeface="+mn-cs"/>
                          <a:sym typeface="Trebuchet MS"/>
                        </a:rPr>
                        <a:t>. Máster en Gestión Cultural y Licenciada en Cine y Video. Realizó un diplomado en Gestión de Artes y Festivales. Trabajó en el Festival de Cine de Cannes en Francia, el Festival de Cine “</a:t>
                      </a:r>
                      <a:r>
                        <a:rPr lang="es-EC" sz="1200" b="0" i="0" u="none" strike="noStrike" cap="none" spc="0" baseline="0" dirty="0" err="1">
                          <a:solidFill>
                            <a:schemeClr val="tx1"/>
                          </a:solidFill>
                          <a:effectLst/>
                          <a:uFillTx/>
                          <a:latin typeface="+mn-lt"/>
                          <a:ea typeface="+mn-ea"/>
                          <a:cs typeface="+mn-cs"/>
                          <a:sym typeface="Trebuchet MS"/>
                        </a:rPr>
                        <a:t>Take</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One</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Action</a:t>
                      </a:r>
                      <a:r>
                        <a:rPr lang="es-EC" sz="1200" b="0" i="0" u="none" strike="noStrike" cap="none" spc="0" baseline="0" dirty="0">
                          <a:solidFill>
                            <a:schemeClr val="tx1"/>
                          </a:solidFill>
                          <a:effectLst/>
                          <a:uFillTx/>
                          <a:latin typeface="+mn-lt"/>
                          <a:ea typeface="+mn-ea"/>
                          <a:cs typeface="+mn-cs"/>
                          <a:sym typeface="Trebuchet MS"/>
                        </a:rPr>
                        <a:t>” en Edimburgo, el Festival de Arte “Leith Late” en Edimburgo, entre otros. Desde el 2015 hasta el 2019 fue productora general del Festival Internacional de Cine Documental EDOC. Es co-directora de EQUIS - Festival de Cine Feminista de Ecuador.</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95582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560538462"/>
              </p:ext>
            </p:extLst>
          </p:nvPr>
        </p:nvGraphicFramePr>
        <p:xfrm>
          <a:off x="702198" y="41145"/>
          <a:ext cx="10787604" cy="6816855"/>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690375">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Francisco Tobar García: </a:t>
                      </a:r>
                      <a:r>
                        <a:rPr lang="es-ES" sz="1600" dirty="0">
                          <a:solidFill>
                            <a:schemeClr val="tx1"/>
                          </a:solidFill>
                          <a:latin typeface="Helvetica"/>
                          <a:cs typeface="Helvetica"/>
                        </a:rPr>
                        <a:t> Producción teatral</a:t>
                      </a:r>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Bertha Díaz.</a:t>
                      </a:r>
                      <a:r>
                        <a:rPr lang="es-EC" sz="1200" b="0" i="0" u="none" strike="noStrike" cap="none" spc="0" baseline="0" dirty="0">
                          <a:solidFill>
                            <a:schemeClr val="tx1"/>
                          </a:solidFill>
                          <a:effectLst/>
                          <a:uFillTx/>
                          <a:latin typeface="+mn-lt"/>
                          <a:ea typeface="+mn-ea"/>
                          <a:cs typeface="+mn-cs"/>
                          <a:sym typeface="Trebuchet MS"/>
                        </a:rPr>
                        <a:t> Investigadora-creadora-pedagoga en artes escénicas. Tiene un Máster en Artes del Espectáculo Vivo por las Universidades Libre de Bruselas, Sevilla y París VIII y un Doctorado en Investigación en Artes, Humanidades y Educación (Universidad de Castilla-La Mancha). Actualmente, dirige la Escuela de Artes Escénicas de la Universidad de las Artes. Ha sido curadora, activadora de laboratorios, artista, y veedora crítica en festivales/espacios en varios países.</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Hasta pronto. Un viaje de retorno</a:t>
                      </a:r>
                    </a:p>
                    <a:p>
                      <a:pPr algn="l">
                        <a:spcAft>
                          <a:spcPts val="1200"/>
                        </a:spcAft>
                      </a:pPr>
                      <a:r>
                        <a:rPr lang="es-ES" sz="1600" dirty="0">
                          <a:solidFill>
                            <a:schemeClr val="tx1"/>
                          </a:solidFill>
                          <a:latin typeface="Helvetica"/>
                          <a:cs typeface="Helvetica"/>
                        </a:rPr>
                        <a:t>AUTOR: Silvia Brito Lovato</a:t>
                      </a:r>
                      <a:endParaRPr lang="es-EC" sz="1600" dirty="0"/>
                    </a:p>
                  </a:txBody>
                  <a:tcPr/>
                </a:tc>
                <a:extLst>
                  <a:ext uri="{0D108BD9-81ED-4DB2-BD59-A6C34878D82A}">
                    <a16:rowId xmlns:a16="http://schemas.microsoft.com/office/drawing/2014/main" val="2898210725"/>
                  </a:ext>
                </a:extLst>
              </a:tr>
              <a:tr h="1888177">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Sara Baranzoni</a:t>
                      </a:r>
                      <a:r>
                        <a:rPr lang="es-EC" sz="1200" b="0" i="0" u="none" strike="noStrike" cap="none" spc="0" baseline="0" dirty="0">
                          <a:solidFill>
                            <a:schemeClr val="tx1"/>
                          </a:solidFill>
                          <a:effectLst/>
                          <a:uFillTx/>
                          <a:latin typeface="+mn-lt"/>
                          <a:ea typeface="+mn-ea"/>
                          <a:cs typeface="+mn-cs"/>
                          <a:sym typeface="Trebuchet MS"/>
                        </a:rPr>
                        <a:t>. Ph.D en Estudios Teatrales y Cinematográficos, es Profesora de Performance y de Investigación para/en artes escénicas, Coordinadora de la Carrera de Creación Teatral en la Universidad de las Artes de Guayaquil (UArtes), y adjunct lecturer en la Universidad Tecnológica de Dublín, Irlanda. Es también </a:t>
                      </a:r>
                      <a:r>
                        <a:rPr lang="es-EC" sz="1200" b="0" i="0" u="none" strike="noStrike" cap="none" spc="0" baseline="0" dirty="0" err="1">
                          <a:solidFill>
                            <a:schemeClr val="tx1"/>
                          </a:solidFill>
                          <a:effectLst/>
                          <a:uFillTx/>
                          <a:latin typeface="+mn-lt"/>
                          <a:ea typeface="+mn-ea"/>
                          <a:cs typeface="+mn-cs"/>
                          <a:sym typeface="Trebuchet MS"/>
                        </a:rPr>
                        <a:t>co</a:t>
                      </a:r>
                      <a:r>
                        <a:rPr lang="es-EC" sz="1200" b="0" i="0" u="none" strike="noStrike" cap="none" spc="0" baseline="0" dirty="0">
                          <a:solidFill>
                            <a:schemeClr val="tx1"/>
                          </a:solidFill>
                          <a:effectLst/>
                          <a:uFillTx/>
                          <a:latin typeface="+mn-lt"/>
                          <a:ea typeface="+mn-ea"/>
                          <a:cs typeface="+mn-cs"/>
                          <a:sym typeface="Trebuchet MS"/>
                        </a:rPr>
                        <a:t>-coordinadora para </a:t>
                      </a:r>
                      <a:r>
                        <a:rPr lang="es-EC" sz="1200" b="0" i="0" u="none" strike="noStrike" cap="none" spc="0" baseline="0" dirty="0" err="1">
                          <a:solidFill>
                            <a:schemeClr val="tx1"/>
                          </a:solidFill>
                          <a:effectLst/>
                          <a:uFillTx/>
                          <a:latin typeface="+mn-lt"/>
                          <a:ea typeface="+mn-ea"/>
                          <a:cs typeface="+mn-cs"/>
                          <a:sym typeface="Trebuchet MS"/>
                        </a:rPr>
                        <a:t>UArtes</a:t>
                      </a:r>
                      <a:r>
                        <a:rPr lang="es-EC" sz="1200" b="0" i="0" u="none" strike="noStrike" cap="none" spc="0" baseline="0" dirty="0">
                          <a:solidFill>
                            <a:schemeClr val="tx1"/>
                          </a:solidFill>
                          <a:effectLst/>
                          <a:uFillTx/>
                          <a:latin typeface="+mn-lt"/>
                          <a:ea typeface="+mn-ea"/>
                          <a:cs typeface="+mn-cs"/>
                          <a:sym typeface="Trebuchet MS"/>
                        </a:rPr>
                        <a:t> de los proyectos internacionales Real Smart </a:t>
                      </a:r>
                      <a:r>
                        <a:rPr lang="es-EC" sz="1200" b="0" i="0" u="none" strike="noStrike" cap="none" spc="0" baseline="0" dirty="0" err="1">
                          <a:solidFill>
                            <a:schemeClr val="tx1"/>
                          </a:solidFill>
                          <a:effectLst/>
                          <a:uFillTx/>
                          <a:latin typeface="+mn-lt"/>
                          <a:ea typeface="+mn-ea"/>
                          <a:cs typeface="+mn-cs"/>
                          <a:sym typeface="Trebuchet MS"/>
                        </a:rPr>
                        <a:t>Cities</a:t>
                      </a:r>
                      <a:r>
                        <a:rPr lang="es-EC" sz="1200" b="0" i="0" u="none" strike="noStrike" cap="none" spc="0" baseline="0" dirty="0">
                          <a:solidFill>
                            <a:schemeClr val="tx1"/>
                          </a:solidFill>
                          <a:effectLst/>
                          <a:uFillTx/>
                          <a:latin typeface="+mn-lt"/>
                          <a:ea typeface="+mn-ea"/>
                          <a:cs typeface="+mn-cs"/>
                          <a:sym typeface="Trebuchet MS"/>
                        </a:rPr>
                        <a:t> y </a:t>
                      </a:r>
                      <a:r>
                        <a:rPr lang="es-EC" sz="1200" b="0" i="0" u="none" strike="noStrike" cap="none" spc="0" baseline="0" dirty="0" err="1">
                          <a:solidFill>
                            <a:schemeClr val="tx1"/>
                          </a:solidFill>
                          <a:effectLst/>
                          <a:uFillTx/>
                          <a:latin typeface="+mn-lt"/>
                          <a:ea typeface="+mn-ea"/>
                          <a:cs typeface="+mn-cs"/>
                          <a:sym typeface="Trebuchet MS"/>
                        </a:rPr>
                        <a:t>Networking</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Ecologically</a:t>
                      </a:r>
                      <a:r>
                        <a:rPr lang="es-EC" sz="1200" b="0" i="0" u="none" strike="noStrike" cap="none" spc="0" baseline="0" dirty="0">
                          <a:solidFill>
                            <a:schemeClr val="tx1"/>
                          </a:solidFill>
                          <a:effectLst/>
                          <a:uFillTx/>
                          <a:latin typeface="+mn-lt"/>
                          <a:ea typeface="+mn-ea"/>
                          <a:cs typeface="+mn-cs"/>
                          <a:sym typeface="Trebuchet MS"/>
                        </a:rPr>
                        <a:t> Smart </a:t>
                      </a:r>
                      <a:r>
                        <a:rPr lang="es-EC" sz="1200" b="0" i="0" u="none" strike="noStrike" cap="none" spc="0" baseline="0" dirty="0" err="1">
                          <a:solidFill>
                            <a:schemeClr val="tx1"/>
                          </a:solidFill>
                          <a:effectLst/>
                          <a:uFillTx/>
                          <a:latin typeface="+mn-lt"/>
                          <a:ea typeface="+mn-ea"/>
                          <a:cs typeface="+mn-cs"/>
                          <a:sym typeface="Trebuchet MS"/>
                        </a:rPr>
                        <a:t>Territories</a:t>
                      </a:r>
                      <a:r>
                        <a:rPr lang="es-EC" sz="1200" b="0" i="0" u="none" strike="noStrike" cap="none" spc="0" baseline="0" dirty="0">
                          <a:solidFill>
                            <a:schemeClr val="tx1"/>
                          </a:solidFill>
                          <a:effectLst/>
                          <a:uFillTx/>
                          <a:latin typeface="+mn-lt"/>
                          <a:ea typeface="+mn-ea"/>
                          <a:cs typeface="+mn-cs"/>
                          <a:sym typeface="Trebuchet MS"/>
                        </a:rPr>
                        <a:t>.</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Gabriela Ponce Padilla.</a:t>
                      </a:r>
                      <a:r>
                        <a:rPr lang="es-EC" sz="1200" b="0" i="0" u="none" strike="noStrike" cap="none" spc="0" baseline="0" dirty="0">
                          <a:solidFill>
                            <a:schemeClr val="tx1"/>
                          </a:solidFill>
                          <a:effectLst/>
                          <a:uFillTx/>
                          <a:latin typeface="+mn-lt"/>
                          <a:ea typeface="+mn-ea"/>
                          <a:cs typeface="+mn-cs"/>
                          <a:sym typeface="Trebuchet MS"/>
                        </a:rPr>
                        <a:t> Escritora y directora de teatro. Es docente de artes escénicas en la Universidad San Francisco de Quito. Obtuvo su MFA en dirección de teatro en la Universidad de Illinois, Carbondale. Publicó </a:t>
                      </a:r>
                      <a:r>
                        <a:rPr lang="es-EC" sz="1200" b="0" i="1" u="none" strike="noStrike" cap="none" spc="0" baseline="0" dirty="0">
                          <a:solidFill>
                            <a:schemeClr val="tx1"/>
                          </a:solidFill>
                          <a:effectLst/>
                          <a:uFillTx/>
                          <a:latin typeface="+mn-lt"/>
                          <a:ea typeface="+mn-ea"/>
                          <a:cs typeface="+mn-cs"/>
                          <a:sym typeface="Trebuchet MS"/>
                        </a:rPr>
                        <a:t>Antropofaguitas </a:t>
                      </a:r>
                      <a:r>
                        <a:rPr lang="es-EC" sz="1200" b="0" i="0" u="none" strike="noStrike" cap="none" spc="0" baseline="0" dirty="0">
                          <a:solidFill>
                            <a:schemeClr val="tx1"/>
                          </a:solidFill>
                          <a:effectLst/>
                          <a:uFillTx/>
                          <a:latin typeface="+mn-lt"/>
                          <a:ea typeface="+mn-ea"/>
                          <a:cs typeface="+mn-cs"/>
                          <a:sym typeface="Trebuchet MS"/>
                        </a:rPr>
                        <a:t>(cuentos, Premio Concurso Nacional de Cuentos para el fomento de las artes 2013) Su obra de teatro </a:t>
                      </a:r>
                      <a:r>
                        <a:rPr lang="es-EC" sz="1200" b="0" i="1" u="none" strike="noStrike" cap="none" spc="0" baseline="0" dirty="0">
                          <a:solidFill>
                            <a:schemeClr val="tx1"/>
                          </a:solidFill>
                          <a:effectLst/>
                          <a:uFillTx/>
                          <a:latin typeface="+mn-lt"/>
                          <a:ea typeface="+mn-ea"/>
                          <a:cs typeface="+mn-cs"/>
                          <a:sym typeface="Trebuchet MS"/>
                        </a:rPr>
                        <a:t>Lugar</a:t>
                      </a:r>
                      <a:r>
                        <a:rPr lang="es-EC" sz="1200" b="0" i="0" u="none" strike="noStrike" cap="none" spc="0" baseline="0" dirty="0">
                          <a:solidFill>
                            <a:schemeClr val="tx1"/>
                          </a:solidFill>
                          <a:effectLst/>
                          <a:uFillTx/>
                          <a:latin typeface="+mn-lt"/>
                          <a:ea typeface="+mn-ea"/>
                          <a:cs typeface="+mn-cs"/>
                          <a:sym typeface="Trebuchet MS"/>
                        </a:rPr>
                        <a:t> ganó el premio Joaquín Gallegos Lara dramaturgia 2018. Directora delas obras </a:t>
                      </a:r>
                      <a:r>
                        <a:rPr lang="es-EC" sz="1200" b="0" i="1" u="none" strike="noStrike" cap="none" spc="0" baseline="0" dirty="0">
                          <a:solidFill>
                            <a:schemeClr val="tx1"/>
                          </a:solidFill>
                          <a:effectLst/>
                          <a:uFillTx/>
                          <a:latin typeface="+mn-lt"/>
                          <a:ea typeface="+mn-ea"/>
                          <a:cs typeface="+mn-cs"/>
                          <a:sym typeface="Trebuchet MS"/>
                        </a:rPr>
                        <a:t>Tazas Rosas de Té,</a:t>
                      </a:r>
                      <a:r>
                        <a:rPr lang="es-EC" sz="1200" b="0" i="0" u="none" strike="noStrike" cap="none" spc="0" baseline="0" dirty="0">
                          <a:solidFill>
                            <a:schemeClr val="tx1"/>
                          </a:solidFill>
                          <a:effectLst/>
                          <a:uFillTx/>
                          <a:latin typeface="+mn-lt"/>
                          <a:ea typeface="+mn-ea"/>
                          <a:cs typeface="+mn-cs"/>
                          <a:sym typeface="Trebuchet MS"/>
                        </a:rPr>
                        <a:t> premio Francisco Tobar García; </a:t>
                      </a:r>
                      <a:r>
                        <a:rPr lang="es-EC" sz="1200" b="0" i="1" u="none" strike="noStrike" cap="none" spc="0" baseline="0" dirty="0">
                          <a:solidFill>
                            <a:schemeClr val="tx1"/>
                          </a:solidFill>
                          <a:effectLst/>
                          <a:uFillTx/>
                          <a:latin typeface="+mn-lt"/>
                          <a:ea typeface="+mn-ea"/>
                          <a:cs typeface="+mn-cs"/>
                          <a:sym typeface="Trebuchet MS"/>
                        </a:rPr>
                        <a:t>Esas Putas Asesinas</a:t>
                      </a:r>
                      <a:r>
                        <a:rPr lang="es-EC" sz="1200" b="0" i="0" u="none" strike="noStrike" cap="none" spc="0" baseline="0" dirty="0">
                          <a:solidFill>
                            <a:schemeClr val="tx1"/>
                          </a:solidFill>
                          <a:effectLst/>
                          <a:uFillTx/>
                          <a:latin typeface="+mn-lt"/>
                          <a:ea typeface="+mn-ea"/>
                          <a:cs typeface="+mn-cs"/>
                          <a:sym typeface="Trebuchet MS"/>
                        </a:rPr>
                        <a:t>; </a:t>
                      </a:r>
                      <a:r>
                        <a:rPr lang="es-EC" sz="1200" b="0" i="1" u="none" strike="noStrike" cap="none" spc="0" baseline="0" dirty="0">
                          <a:solidFill>
                            <a:schemeClr val="tx1"/>
                          </a:solidFill>
                          <a:effectLst/>
                          <a:uFillTx/>
                          <a:latin typeface="+mn-lt"/>
                          <a:ea typeface="+mn-ea"/>
                          <a:cs typeface="+mn-cs"/>
                          <a:sym typeface="Trebuchet MS"/>
                        </a:rPr>
                        <a:t>Caída</a:t>
                      </a:r>
                      <a:r>
                        <a:rPr lang="es-EC" sz="1200" b="0" i="0" u="none" strike="noStrike" cap="none" spc="0" baseline="0" dirty="0">
                          <a:solidFill>
                            <a:schemeClr val="tx1"/>
                          </a:solidFill>
                          <a:effectLst/>
                          <a:uFillTx/>
                          <a:latin typeface="+mn-lt"/>
                          <a:ea typeface="+mn-ea"/>
                          <a:cs typeface="+mn-cs"/>
                          <a:sym typeface="Trebuchet MS"/>
                        </a:rPr>
                        <a:t> (Hemisferio Cero. Sanguínea es su primera novela.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179918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Rectángulo"/>
          <p:cNvSpPr/>
          <p:nvPr/>
        </p:nvSpPr>
        <p:spPr>
          <a:xfrm>
            <a:off x="8094171" y="-1"/>
            <a:ext cx="4114709" cy="792670"/>
          </a:xfrm>
          <a:prstGeom prst="rect">
            <a:avLst/>
          </a:prstGeom>
          <a:solidFill>
            <a:srgbClr val="162B71"/>
          </a:solidFill>
          <a:ln w="12700">
            <a:miter lim="400000"/>
          </a:ln>
        </p:spPr>
        <p:txBody>
          <a:bodyPr lIns="45719" rIns="45719" anchor="ctr"/>
          <a:lstStyle/>
          <a:p>
            <a:pPr algn="ctr">
              <a:defRPr>
                <a:solidFill>
                  <a:srgbClr val="D54331"/>
                </a:solidFill>
              </a:defRPr>
            </a:pPr>
            <a:endParaRPr/>
          </a:p>
        </p:txBody>
      </p:sp>
      <p:sp>
        <p:nvSpPr>
          <p:cNvPr id="437" name="COMPONENTE 3: AGENDA DE TERRITORIO"/>
          <p:cNvSpPr txBox="1"/>
          <p:nvPr/>
        </p:nvSpPr>
        <p:spPr>
          <a:xfrm>
            <a:off x="8623124" y="137830"/>
            <a:ext cx="3056804" cy="1370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b="1">
                <a:solidFill>
                  <a:srgbClr val="FFFFFF"/>
                </a:solidFill>
                <a:latin typeface="Arial"/>
                <a:ea typeface="Arial"/>
                <a:cs typeface="Arial"/>
                <a:sym typeface="Arial"/>
              </a:defRPr>
            </a:lvl1pPr>
          </a:lstStyle>
          <a:p>
            <a:pPr>
              <a:lnSpc>
                <a:spcPct val="150000"/>
              </a:lnSpc>
            </a:pPr>
            <a:r>
              <a:rPr lang="es-ES" sz="1600" dirty="0"/>
              <a:t>PREMIOS MUNICIPALES 2021</a:t>
            </a:r>
          </a:p>
          <a:p>
            <a:pPr algn="ctr">
              <a:lnSpc>
                <a:spcPct val="200000"/>
              </a:lnSpc>
            </a:pPr>
            <a:endParaRPr lang="es-EC" sz="1600" dirty="0"/>
          </a:p>
          <a:p>
            <a:pPr>
              <a:lnSpc>
                <a:spcPct val="200000"/>
              </a:lnSpc>
            </a:pPr>
            <a:endParaRPr sz="1600" dirty="0"/>
          </a:p>
        </p:txBody>
      </p:sp>
      <p:sp>
        <p:nvSpPr>
          <p:cNvPr id="438" name="Rectángulo"/>
          <p:cNvSpPr/>
          <p:nvPr/>
        </p:nvSpPr>
        <p:spPr>
          <a:xfrm>
            <a:off x="0" y="6188314"/>
            <a:ext cx="414354" cy="307778"/>
          </a:xfrm>
          <a:prstGeom prst="rect">
            <a:avLst/>
          </a:prstGeom>
          <a:solidFill>
            <a:srgbClr val="D54331"/>
          </a:solidFill>
          <a:ln w="12700">
            <a:miter lim="400000"/>
          </a:ln>
        </p:spPr>
        <p:txBody>
          <a:bodyPr lIns="45719" rIns="45719" anchor="ctr"/>
          <a:lstStyle/>
          <a:p>
            <a:endParaRPr/>
          </a:p>
        </p:txBody>
      </p:sp>
      <p:pic>
        <p:nvPicPr>
          <p:cNvPr id="440"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7" name="CuadroTexto 6">
            <a:extLst>
              <a:ext uri="{FF2B5EF4-FFF2-40B4-BE49-F238E27FC236}">
                <a16:creationId xmlns:a16="http://schemas.microsoft.com/office/drawing/2014/main" id="{EA0EDDB0-8354-A748-8295-E3CE566FC5BF}"/>
              </a:ext>
            </a:extLst>
          </p:cNvPr>
          <p:cNvSpPr txBox="1"/>
          <p:nvPr/>
        </p:nvSpPr>
        <p:spPr>
          <a:xfrm>
            <a:off x="3056805" y="2313831"/>
            <a:ext cx="6105644"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dirty="0">
                <a:solidFill>
                  <a:schemeClr val="tx1"/>
                </a:solidFill>
                <a:latin typeface="Helvetica"/>
                <a:cs typeface="Helvetica"/>
              </a:rPr>
              <a:t>OBRAS GANADORAS</a:t>
            </a:r>
          </a:p>
          <a:p>
            <a:pPr algn="ctr">
              <a:defRPr/>
            </a:pPr>
            <a:endParaRPr lang="es-ES" sz="3200" dirty="0">
              <a:solidFill>
                <a:schemeClr val="tx1"/>
              </a:solidFill>
              <a:latin typeface="Helvetica"/>
              <a:cs typeface="Helvetica"/>
            </a:endParaRPr>
          </a:p>
          <a:p>
            <a:pPr algn="ctr">
              <a:defRPr/>
            </a:pPr>
            <a:r>
              <a:rPr lang="es-ES" sz="3200" b="1" dirty="0">
                <a:solidFill>
                  <a:schemeClr val="tx1"/>
                </a:solidFill>
                <a:latin typeface="Helvetica"/>
                <a:cs typeface="Helvetica"/>
              </a:rPr>
              <a:t>PREMIOS A LA MÚSICA ACADÉMICA Y POPULAR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3371584"/>
              </p:ext>
            </p:extLst>
          </p:nvPr>
        </p:nvGraphicFramePr>
        <p:xfrm>
          <a:off x="856526" y="112012"/>
          <a:ext cx="10787604" cy="6633975"/>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690375">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algn="l"/>
                      <a:r>
                        <a:rPr lang="es-ES" sz="1600" b="1" dirty="0">
                          <a:solidFill>
                            <a:schemeClr val="tx1"/>
                          </a:solidFill>
                          <a:latin typeface="Helvetica"/>
                          <a:cs typeface="Helvetica"/>
                        </a:rPr>
                        <a:t>Sixto María Durán: </a:t>
                      </a:r>
                    </a:p>
                    <a:p>
                      <a:pPr algn="l"/>
                      <a:r>
                        <a:rPr lang="es-ES" sz="1600" dirty="0">
                          <a:solidFill>
                            <a:schemeClr val="tx1"/>
                          </a:solidFill>
                          <a:latin typeface="Helvetica"/>
                          <a:cs typeface="Helvetica"/>
                        </a:rPr>
                        <a:t>A la mejor producción de música académica</a:t>
                      </a: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Eugenio </a:t>
                      </a:r>
                      <a:r>
                        <a:rPr lang="es-EC" sz="1200" b="1" i="0" u="none" strike="noStrike" cap="none" spc="0" baseline="0" dirty="0" err="1">
                          <a:solidFill>
                            <a:schemeClr val="tx1"/>
                          </a:solidFill>
                          <a:effectLst/>
                          <a:uFillTx/>
                          <a:latin typeface="+mn-lt"/>
                          <a:ea typeface="+mn-ea"/>
                          <a:cs typeface="+mn-cs"/>
                          <a:sym typeface="Trebuchet MS"/>
                        </a:rPr>
                        <a:t>Auz</a:t>
                      </a:r>
                      <a:r>
                        <a:rPr lang="es-EC" sz="1200" b="0" i="0" u="none" strike="noStrike" cap="none" spc="0" baseline="0" dirty="0">
                          <a:solidFill>
                            <a:schemeClr val="tx1"/>
                          </a:solidFill>
                          <a:effectLst/>
                          <a:uFillTx/>
                          <a:latin typeface="+mn-lt"/>
                          <a:ea typeface="+mn-ea"/>
                          <a:cs typeface="+mn-cs"/>
                          <a:sym typeface="Trebuchet MS"/>
                        </a:rPr>
                        <a:t>. Compositor y Director de Coro, graduado en la Universidad Central del Ecuador. Licenciado en Música mención Compositor. Graduado en Conservatorio Nacional de Música Quito. Obtuvo el título en Pedagogía Musical del Instituto Interamericano de Educación Música. Estudió Dirección de Orquesta con el Maestro Álvaro Manzano. Desde noviembre de 2017 es docente del Conservatorio Superior Nacional de Música de Quito, y en la Universidad de los Hemisferios.</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Concierto Grosso para </a:t>
                      </a:r>
                      <a:r>
                        <a:rPr lang="es-ES" sz="1600" dirty="0" err="1">
                          <a:solidFill>
                            <a:schemeClr val="tx1"/>
                          </a:solidFill>
                          <a:latin typeface="Helvetica"/>
                          <a:cs typeface="Helvetica"/>
                        </a:rPr>
                        <a:t>sicus</a:t>
                      </a:r>
                      <a:r>
                        <a:rPr lang="es-ES" sz="1600" dirty="0">
                          <a:solidFill>
                            <a:schemeClr val="tx1"/>
                          </a:solidFill>
                          <a:latin typeface="Helvetica"/>
                          <a:cs typeface="Helvetica"/>
                        </a:rPr>
                        <a:t> cromáticos y orquestas de cuerdas para piano </a:t>
                      </a:r>
                      <a:r>
                        <a:rPr lang="es-ES" sz="1600" dirty="0" err="1">
                          <a:solidFill>
                            <a:schemeClr val="tx1"/>
                          </a:solidFill>
                          <a:latin typeface="Helvetica"/>
                          <a:cs typeface="Helvetica"/>
                        </a:rPr>
                        <a:t>Obbligato</a:t>
                      </a:r>
                      <a:endParaRPr lang="es-ES" sz="1600" i="1"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AUTOR: Wilson Martín </a:t>
                      </a:r>
                      <a:r>
                        <a:rPr lang="es-ES" sz="1600" dirty="0" err="1">
                          <a:solidFill>
                            <a:schemeClr val="tx1"/>
                          </a:solidFill>
                          <a:latin typeface="Helvetica"/>
                          <a:cs typeface="Helvetica"/>
                        </a:rPr>
                        <a:t>Villacís</a:t>
                      </a:r>
                      <a:endParaRPr lang="es-ES" sz="1600" dirty="0">
                        <a:solidFill>
                          <a:schemeClr val="tx1"/>
                        </a:solidFill>
                        <a:latin typeface="Helvetica"/>
                        <a:cs typeface="Helvetica"/>
                      </a:endParaRPr>
                    </a:p>
                  </a:txBody>
                  <a:tcPr/>
                </a:tc>
                <a:extLst>
                  <a:ext uri="{0D108BD9-81ED-4DB2-BD59-A6C34878D82A}">
                    <a16:rowId xmlns:a16="http://schemas.microsoft.com/office/drawing/2014/main" val="2898210725"/>
                  </a:ext>
                </a:extLst>
              </a:tr>
              <a:tr h="1685458">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César Santos</a:t>
                      </a:r>
                      <a:r>
                        <a:rPr lang="es-EC" sz="1200" b="0" i="0" u="none" strike="noStrike" cap="none" spc="0" baseline="0" dirty="0">
                          <a:solidFill>
                            <a:schemeClr val="tx1"/>
                          </a:solidFill>
                          <a:effectLst/>
                          <a:uFillTx/>
                          <a:latin typeface="+mn-lt"/>
                          <a:ea typeface="+mn-ea"/>
                          <a:cs typeface="+mn-cs"/>
                          <a:sym typeface="Trebuchet MS"/>
                        </a:rPr>
                        <a:t>. Graduado en el Conservatorio Nacional de Música, especializado en Dirección orquestas por el Conservatorio Franz Liszt, Diplomado en el Real Conservatorio Supremo de Música de Madrid, Master en Educación Universitaria por la Universidad Europea de Madrid. Actualmente es Profesor de música en la Universidad de la Américas y en la Universidad Central del Ecuador. </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Benito </a:t>
                      </a:r>
                      <a:r>
                        <a:rPr lang="es-EC" sz="1200" b="1" i="0" u="none" strike="noStrike" cap="none" spc="0" baseline="0" dirty="0" err="1">
                          <a:solidFill>
                            <a:schemeClr val="tx1"/>
                          </a:solidFill>
                          <a:effectLst/>
                          <a:uFillTx/>
                          <a:latin typeface="+mn-lt"/>
                          <a:ea typeface="+mn-ea"/>
                          <a:cs typeface="+mn-cs"/>
                          <a:sym typeface="Trebuchet MS"/>
                        </a:rPr>
                        <a:t>Belduma</a:t>
                      </a:r>
                      <a:r>
                        <a:rPr lang="es-EC" sz="1200" b="0" i="0" u="none" strike="noStrike" cap="none" spc="0" baseline="0" dirty="0">
                          <a:solidFill>
                            <a:schemeClr val="tx1"/>
                          </a:solidFill>
                          <a:effectLst/>
                          <a:uFillTx/>
                          <a:latin typeface="+mn-lt"/>
                          <a:ea typeface="+mn-ea"/>
                          <a:cs typeface="+mn-cs"/>
                          <a:sym typeface="Trebuchet MS"/>
                        </a:rPr>
                        <a:t>. Graduado del Conservatorio Superior Nacional de Música, especialidad Guitarra. Maestría en Composición Musical Aplicada en Medios Audiovisuales y Escénicos, (Barcelona-España, 2016). Docente en él área de composición del Conservatorio Superior Nacional de Quito y de la UCE. Nominado al Grammy (2014), como mejor disco de guitarra clásica; álbum, “Guitarra Latinoamericana”, con la obra suite Nº 2 op.3 “Aires Ecuatorianos”, para guitarra sola..</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97997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3721299858"/>
              </p:ext>
            </p:extLst>
          </p:nvPr>
        </p:nvGraphicFramePr>
        <p:xfrm>
          <a:off x="810227" y="133213"/>
          <a:ext cx="10787604" cy="6591573"/>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690375">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744066">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indent="0" algn="l">
                        <a:spcAft>
                          <a:spcPts val="1200"/>
                        </a:spcAft>
                        <a:buFont typeface="Arial" panose="020B0604020202020204" pitchFamily="34" charset="0"/>
                        <a:buNone/>
                      </a:pPr>
                      <a:endParaRPr lang="es-ES" sz="1600" b="1" dirty="0">
                        <a:solidFill>
                          <a:schemeClr val="tx1"/>
                        </a:solidFill>
                        <a:latin typeface="Helvetica"/>
                        <a:cs typeface="Helvetica"/>
                      </a:endParaRPr>
                    </a:p>
                    <a:p>
                      <a:pPr algn="l"/>
                      <a:r>
                        <a:rPr lang="es-ES" sz="1600" b="1" dirty="0">
                          <a:solidFill>
                            <a:schemeClr val="tx1"/>
                          </a:solidFill>
                          <a:latin typeface="Helvetica"/>
                          <a:cs typeface="Helvetica"/>
                        </a:rPr>
                        <a:t>Luis Alberto Valencia:</a:t>
                      </a:r>
                      <a:r>
                        <a:rPr lang="es-ES" sz="1600" dirty="0">
                          <a:solidFill>
                            <a:schemeClr val="tx1"/>
                          </a:solidFill>
                          <a:latin typeface="Helvetica"/>
                          <a:cs typeface="Helvetica"/>
                        </a:rPr>
                        <a:t> </a:t>
                      </a:r>
                    </a:p>
                    <a:p>
                      <a:pPr algn="l"/>
                      <a:r>
                        <a:rPr lang="es-ES" sz="1600" dirty="0">
                          <a:solidFill>
                            <a:schemeClr val="tx1"/>
                          </a:solidFill>
                          <a:latin typeface="Helvetica"/>
                          <a:cs typeface="Helvetica"/>
                        </a:rPr>
                        <a:t>A la mejor producción de música popular ecuatoriana.</a:t>
                      </a:r>
                      <a:endParaRPr lang="es-ES" sz="1600" b="1" dirty="0">
                        <a:solidFill>
                          <a:schemeClr val="tx1"/>
                        </a:solidFill>
                        <a:latin typeface="Helvetica"/>
                        <a:cs typeface="Helvetica"/>
                      </a:endParaRPr>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Hernán Guerrero</a:t>
                      </a:r>
                      <a:r>
                        <a:rPr lang="es-EC" sz="1200" b="0" i="0" u="none" strike="noStrike" cap="none" spc="0" baseline="0" dirty="0">
                          <a:solidFill>
                            <a:schemeClr val="tx1"/>
                          </a:solidFill>
                          <a:effectLst/>
                          <a:uFillTx/>
                          <a:latin typeface="+mn-lt"/>
                          <a:ea typeface="+mn-ea"/>
                          <a:cs typeface="+mn-cs"/>
                          <a:sym typeface="Trebuchet MS"/>
                        </a:rPr>
                        <a:t>. Investigador, gestor y productor de eventos culturales y musicales. Productor del Festival Fiesta de la Música en la Alianza Francesa de Quito. Coordinador cultural y de la Mediateca de la Alianza Francesa, durante más de 20 años. Director de Ecuasónika, Productor de Babelmuzic. Autor de Guerrero sonoro: crónica y registro sobre la música ecuatoriana contemporánea</a:t>
                      </a:r>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1200"/>
                        </a:spcAft>
                        <a:buClrTx/>
                        <a:buSzTx/>
                        <a:buFontTx/>
                        <a:buNone/>
                        <a:tabLst/>
                        <a:defRPr/>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Albazos, yaravíes y pasillos del tiempo histórico</a:t>
                      </a:r>
                    </a:p>
                    <a:p>
                      <a:pPr algn="l">
                        <a:spcAft>
                          <a:spcPts val="1200"/>
                        </a:spcAft>
                      </a:pPr>
                      <a:r>
                        <a:rPr lang="es-ES" sz="1600" dirty="0">
                          <a:solidFill>
                            <a:schemeClr val="tx1"/>
                          </a:solidFill>
                          <a:latin typeface="Helvetica"/>
                          <a:cs typeface="Helvetica"/>
                        </a:rPr>
                        <a:t>AUTOR: Alexis Zapata Esquivel</a:t>
                      </a:r>
                    </a:p>
                  </a:txBody>
                  <a:tcPr/>
                </a:tc>
                <a:extLst>
                  <a:ext uri="{0D108BD9-81ED-4DB2-BD59-A6C34878D82A}">
                    <a16:rowId xmlns:a16="http://schemas.microsoft.com/office/drawing/2014/main" val="2898210725"/>
                  </a:ext>
                </a:extLst>
              </a:tr>
              <a:tr h="1688252">
                <a:tc vMerge="1">
                  <a:txBody>
                    <a:bodyPr/>
                    <a:lstStyle/>
                    <a:p>
                      <a:pPr algn="l"/>
                      <a:endParaRPr lang="es-EC" sz="1600" dirty="0"/>
                    </a:p>
                  </a:txBody>
                  <a:tcPr/>
                </a:tc>
                <a:tc>
                  <a:txBody>
                    <a:bodyPr/>
                    <a:lstStyle/>
                    <a:p>
                      <a:pPr algn="l"/>
                      <a:r>
                        <a:rPr lang="es-EC" sz="1200" b="1" i="0" u="none" strike="noStrike" cap="none" spc="0" baseline="0" dirty="0">
                          <a:solidFill>
                            <a:schemeClr val="tx1"/>
                          </a:solidFill>
                          <a:effectLst/>
                          <a:uFillTx/>
                          <a:latin typeface="+mn-lt"/>
                          <a:ea typeface="+mn-ea"/>
                          <a:cs typeface="+mn-cs"/>
                          <a:sym typeface="Trebuchet MS"/>
                        </a:rPr>
                        <a:t>Cecilia Dávila.</a:t>
                      </a:r>
                      <a:r>
                        <a:rPr lang="es-EC" sz="1200" b="0" i="0" u="none" strike="noStrike" cap="none" spc="0" baseline="0" dirty="0">
                          <a:solidFill>
                            <a:schemeClr val="tx1"/>
                          </a:solidFill>
                          <a:effectLst/>
                          <a:uFillTx/>
                          <a:latin typeface="+mn-lt"/>
                          <a:ea typeface="+mn-ea"/>
                          <a:cs typeface="+mn-cs"/>
                          <a:sym typeface="Trebuchet MS"/>
                        </a:rPr>
                        <a:t> Cantante, compositora y educadora musical. Una de las primeras cantantes de jazz y música contemporánea formadas en Ecuador. Profesora de la Universidad de las Américas (UDLA). Como cantante y educadora imparte talleres y clases magistrales desde el blues y la improvisación vocal hasta la expresión corporal enfocada al canto</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2"/>
                  </a:ext>
                </a:extLst>
              </a:tr>
              <a:tr h="1911928">
                <a:tc vMerge="1">
                  <a:txBody>
                    <a:bodyPr/>
                    <a:lstStyle/>
                    <a:p>
                      <a:pPr algn="l"/>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Lenin Estrella</a:t>
                      </a:r>
                      <a:r>
                        <a:rPr lang="es-EC" sz="1200" b="0" i="0" u="none" strike="noStrike" cap="none" spc="0" baseline="0" dirty="0">
                          <a:solidFill>
                            <a:schemeClr val="tx1"/>
                          </a:solidFill>
                          <a:effectLst/>
                          <a:uFillTx/>
                          <a:latin typeface="+mn-lt"/>
                          <a:ea typeface="+mn-ea"/>
                          <a:cs typeface="+mn-cs"/>
                          <a:sym typeface="Trebuchet MS"/>
                        </a:rPr>
                        <a:t>. Músico, compositor, instrumentista y cantante, actualmente es profesor en la Universidad de las Américas en donde conformó y dirige varios talleres musicales como aporte fundamental para la formación musical nacional. Se consolida como un académico con el objetivo de contribuir con la divulgación de los saberes musicales ancestrales no registrados, con el conocimiento musical que se transmite por vía oral o desde la práctica, para mantener vivas las manifestaciones musicales tradicionales aportándoles un contexto académico.</a:t>
                      </a:r>
                    </a:p>
                  </a:txBody>
                  <a:tcPr/>
                </a:tc>
                <a:tc vMerge="1">
                  <a:txBody>
                    <a:bodyPr/>
                    <a:lstStyle/>
                    <a:p>
                      <a:pPr algn="l">
                        <a:spcAft>
                          <a:spcPts val="1200"/>
                        </a:spcAft>
                      </a:pPr>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02855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Rectángulo"/>
          <p:cNvSpPr/>
          <p:nvPr/>
        </p:nvSpPr>
        <p:spPr>
          <a:xfrm>
            <a:off x="8094171" y="-1"/>
            <a:ext cx="4114709" cy="792670"/>
          </a:xfrm>
          <a:prstGeom prst="rect">
            <a:avLst/>
          </a:prstGeom>
          <a:solidFill>
            <a:srgbClr val="162B71"/>
          </a:solidFill>
          <a:ln w="12700">
            <a:miter lim="400000"/>
          </a:ln>
        </p:spPr>
        <p:txBody>
          <a:bodyPr lIns="45719" rIns="45719" anchor="ctr"/>
          <a:lstStyle/>
          <a:p>
            <a:pPr algn="ctr">
              <a:defRPr>
                <a:solidFill>
                  <a:srgbClr val="D54331"/>
                </a:solidFill>
              </a:defRPr>
            </a:pPr>
            <a:endParaRPr/>
          </a:p>
        </p:txBody>
      </p:sp>
      <p:sp>
        <p:nvSpPr>
          <p:cNvPr id="437" name="COMPONENTE 3: AGENDA DE TERRITORIO"/>
          <p:cNvSpPr txBox="1"/>
          <p:nvPr/>
        </p:nvSpPr>
        <p:spPr>
          <a:xfrm>
            <a:off x="8623124" y="137830"/>
            <a:ext cx="3056804" cy="1370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b="1">
                <a:solidFill>
                  <a:srgbClr val="FFFFFF"/>
                </a:solidFill>
                <a:latin typeface="Arial"/>
                <a:ea typeface="Arial"/>
                <a:cs typeface="Arial"/>
                <a:sym typeface="Arial"/>
              </a:defRPr>
            </a:lvl1pPr>
          </a:lstStyle>
          <a:p>
            <a:pPr>
              <a:lnSpc>
                <a:spcPct val="150000"/>
              </a:lnSpc>
            </a:pPr>
            <a:r>
              <a:rPr lang="es-ES" sz="1600" dirty="0"/>
              <a:t>PREMIOS MUNICIPALES 2021</a:t>
            </a:r>
          </a:p>
          <a:p>
            <a:pPr algn="ctr">
              <a:lnSpc>
                <a:spcPct val="200000"/>
              </a:lnSpc>
            </a:pPr>
            <a:endParaRPr lang="es-EC" sz="1600" dirty="0"/>
          </a:p>
          <a:p>
            <a:pPr>
              <a:lnSpc>
                <a:spcPct val="200000"/>
              </a:lnSpc>
            </a:pPr>
            <a:endParaRPr sz="1600" dirty="0"/>
          </a:p>
        </p:txBody>
      </p:sp>
      <p:sp>
        <p:nvSpPr>
          <p:cNvPr id="438" name="Rectángulo"/>
          <p:cNvSpPr/>
          <p:nvPr/>
        </p:nvSpPr>
        <p:spPr>
          <a:xfrm>
            <a:off x="0" y="6188314"/>
            <a:ext cx="414354" cy="307778"/>
          </a:xfrm>
          <a:prstGeom prst="rect">
            <a:avLst/>
          </a:prstGeom>
          <a:solidFill>
            <a:srgbClr val="D54331"/>
          </a:solidFill>
          <a:ln w="12700">
            <a:miter lim="400000"/>
          </a:ln>
        </p:spPr>
        <p:txBody>
          <a:bodyPr lIns="45719" rIns="45719" anchor="ctr"/>
          <a:lstStyle/>
          <a:p>
            <a:endParaRPr/>
          </a:p>
        </p:txBody>
      </p:sp>
      <p:pic>
        <p:nvPicPr>
          <p:cNvPr id="440"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8" name="CuadroTexto 7">
            <a:extLst>
              <a:ext uri="{FF2B5EF4-FFF2-40B4-BE49-F238E27FC236}">
                <a16:creationId xmlns:a16="http://schemas.microsoft.com/office/drawing/2014/main" id="{974031E7-D2A2-364C-A556-CB1EE858C975}"/>
              </a:ext>
            </a:extLst>
          </p:cNvPr>
          <p:cNvSpPr txBox="1"/>
          <p:nvPr/>
        </p:nvSpPr>
        <p:spPr>
          <a:xfrm>
            <a:off x="3049929" y="2912355"/>
            <a:ext cx="609985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600" b="1" dirty="0">
                <a:solidFill>
                  <a:schemeClr val="tx1"/>
                </a:solidFill>
                <a:latin typeface="Helvetica"/>
                <a:cs typeface="Helvetica"/>
              </a:rPr>
              <a:t>MENCIONES DE HONOR</a:t>
            </a:r>
          </a:p>
        </p:txBody>
      </p:sp>
    </p:spTree>
    <p:extLst>
      <p:ext uri="{BB962C8B-B14F-4D97-AF65-F5344CB8AC3E}">
        <p14:creationId xmlns:p14="http://schemas.microsoft.com/office/powerpoint/2010/main" val="9183729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ctángulo"/>
          <p:cNvSpPr/>
          <p:nvPr/>
        </p:nvSpPr>
        <p:spPr>
          <a:xfrm>
            <a:off x="-1" y="6188314"/>
            <a:ext cx="414355" cy="307778"/>
          </a:xfrm>
          <a:prstGeom prst="rect">
            <a:avLst/>
          </a:prstGeom>
          <a:solidFill>
            <a:srgbClr val="D54331"/>
          </a:solidFill>
          <a:ln w="12700">
            <a:miter lim="400000"/>
          </a:ln>
        </p:spPr>
        <p:txBody>
          <a:bodyPr lIns="45719" rIns="45719" anchor="ctr"/>
          <a:lstStyle/>
          <a:p>
            <a:endParaRPr/>
          </a:p>
        </p:txBody>
      </p:sp>
      <p:sp>
        <p:nvSpPr>
          <p:cNvPr id="376" name="Rectángulo"/>
          <p:cNvSpPr/>
          <p:nvPr/>
        </p:nvSpPr>
        <p:spPr>
          <a:xfrm>
            <a:off x="6308320" y="-1"/>
            <a:ext cx="5907253" cy="1234442"/>
          </a:xfrm>
          <a:prstGeom prst="rect">
            <a:avLst/>
          </a:prstGeom>
          <a:solidFill>
            <a:schemeClr val="accent5">
              <a:hueOff val="-82419"/>
              <a:satOff val="-9513"/>
              <a:lumOff val="-16343"/>
            </a:schemeClr>
          </a:solidFill>
          <a:ln w="12700">
            <a:miter lim="400000"/>
          </a:ln>
        </p:spPr>
        <p:txBody>
          <a:bodyPr lIns="45719" rIns="45719" anchor="ctr"/>
          <a:lstStyle/>
          <a:p>
            <a:pPr algn="ctr">
              <a:defRPr>
                <a:solidFill>
                  <a:srgbClr val="D54331"/>
                </a:solidFill>
              </a:defRPr>
            </a:pPr>
            <a:endParaRPr/>
          </a:p>
        </p:txBody>
      </p:sp>
      <p:sp>
        <p:nvSpPr>
          <p:cNvPr id="377" name="QUITO PARA COMPARTIR, FIESTAS 2021."/>
          <p:cNvSpPr txBox="1"/>
          <p:nvPr/>
        </p:nvSpPr>
        <p:spPr>
          <a:xfrm>
            <a:off x="6821322" y="224636"/>
            <a:ext cx="4645466"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1800" dirty="0"/>
              <a:t>PREMIOS MUNICIPALES 2021</a:t>
            </a:r>
          </a:p>
          <a:p>
            <a:pPr algn="l">
              <a:lnSpc>
                <a:spcPct val="100000"/>
              </a:lnSpc>
            </a:pPr>
            <a:endParaRPr sz="1800" b="0" dirty="0"/>
          </a:p>
        </p:txBody>
      </p:sp>
      <p:sp>
        <p:nvSpPr>
          <p:cNvPr id="378" name="Línea"/>
          <p:cNvSpPr/>
          <p:nvPr/>
        </p:nvSpPr>
        <p:spPr>
          <a:xfrm flipV="1">
            <a:off x="6689408" y="178807"/>
            <a:ext cx="1" cy="87682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pic>
        <p:nvPicPr>
          <p:cNvPr id="380"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8" name="CuadroTexto 7">
            <a:extLst>
              <a:ext uri="{FF2B5EF4-FFF2-40B4-BE49-F238E27FC236}">
                <a16:creationId xmlns:a16="http://schemas.microsoft.com/office/drawing/2014/main" id="{8C73531E-C771-FF4B-9472-371DA6186879}"/>
              </a:ext>
            </a:extLst>
          </p:cNvPr>
          <p:cNvSpPr txBox="1"/>
          <p:nvPr/>
        </p:nvSpPr>
        <p:spPr>
          <a:xfrm>
            <a:off x="1169044" y="1280270"/>
            <a:ext cx="6470248" cy="46000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s-ES" sz="2200" dirty="0">
                <a:solidFill>
                  <a:schemeClr val="tx1"/>
                </a:solidFill>
                <a:latin typeface=""/>
              </a:rPr>
              <a:t>Art.II.3,71. Premios a las Mejores Obras Publicadas.- El Concejo Metropolitano de Quito, previo informe de la Comisión competente en materia de educación y cultura, otorgará cada año sendos premios a las mejores obras publicadas en primer edición en el transcurso del año, en editoriales nacionales o extranjeras, para incentivar y reconocer el trabajo intelectual, la creación y el aporte a la ciencia y la cultura.</a:t>
            </a:r>
            <a:endParaRPr lang="es-ES" sz="2200" b="1" dirty="0">
              <a:solidFill>
                <a:schemeClr val="tx1"/>
              </a:solidFill>
              <a:latin typeface=""/>
            </a:endParaRPr>
          </a:p>
        </p:txBody>
      </p:sp>
    </p:spTree>
    <p:extLst>
      <p:ext uri="{BB962C8B-B14F-4D97-AF65-F5344CB8AC3E}">
        <p14:creationId xmlns:p14="http://schemas.microsoft.com/office/powerpoint/2010/main" val="363996197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3216807580"/>
              </p:ext>
            </p:extLst>
          </p:nvPr>
        </p:nvGraphicFramePr>
        <p:xfrm>
          <a:off x="609601" y="870138"/>
          <a:ext cx="10972798" cy="4174389"/>
        </p:xfrm>
        <a:graphic>
          <a:graphicData uri="http://schemas.openxmlformats.org/drawingml/2006/table">
            <a:tbl>
              <a:tblPr firstRow="1" bandRow="1">
                <a:tableStyleId>{5940675A-B579-460E-94D1-54222C63F5DA}</a:tableStyleId>
              </a:tblPr>
              <a:tblGrid>
                <a:gridCol w="3776508">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06020">
                <a:tc>
                  <a:txBody>
                    <a:bodyPr/>
                    <a:lstStyle/>
                    <a:p>
                      <a:pPr algn="ctr"/>
                      <a:r>
                        <a:rPr lang="es-EC" sz="1600" b="1" dirty="0"/>
                        <a:t>PREMIO</a:t>
                      </a:r>
                    </a:p>
                  </a:txBody>
                  <a:tcPr/>
                </a:tc>
                <a:tc>
                  <a:txBody>
                    <a:bodyPr/>
                    <a:lstStyle/>
                    <a:p>
                      <a:pPr algn="ctr"/>
                      <a:r>
                        <a:rPr lang="es-EC" sz="1600" b="1" dirty="0"/>
                        <a:t>OBRA</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535572">
                <a:tc>
                  <a:txBody>
                    <a:bodyPr/>
                    <a:lstStyle/>
                    <a:p>
                      <a:pPr algn="l"/>
                      <a:r>
                        <a:rPr lang="es-ES" sz="1400" b="1" dirty="0">
                          <a:solidFill>
                            <a:schemeClr val="tx1"/>
                          </a:solidFill>
                          <a:latin typeface="Helvetica"/>
                          <a:cs typeface="Helvetica"/>
                        </a:rPr>
                        <a:t>JOSÉ MEJÍA LEQUERICA: </a:t>
                      </a:r>
                      <a:r>
                        <a:rPr lang="es-ES" sz="1400" b="0" dirty="0">
                          <a:solidFill>
                            <a:schemeClr val="tx1"/>
                          </a:solidFill>
                          <a:latin typeface="Helvetica"/>
                          <a:cs typeface="Helvetica"/>
                        </a:rPr>
                        <a:t>Historia Nacional</a:t>
                      </a:r>
                    </a:p>
                  </a:txBody>
                  <a:tcPr/>
                </a:tc>
                <a:tc>
                  <a:txBody>
                    <a:bodyPr/>
                    <a:lstStyle/>
                    <a:p>
                      <a:pPr algn="l"/>
                      <a:r>
                        <a:rPr lang="es-EC" sz="1400" dirty="0"/>
                        <a:t>Hegemonías y subalternidades urbanas. La configuración metropolitana de Quito</a:t>
                      </a:r>
                    </a:p>
                  </a:txBody>
                  <a:tcPr/>
                </a:tc>
                <a:tc>
                  <a:txBody>
                    <a:bodyPr/>
                    <a:lstStyle/>
                    <a:p>
                      <a:pPr algn="l">
                        <a:spcAft>
                          <a:spcPts val="1200"/>
                        </a:spcAft>
                      </a:pPr>
                      <a:r>
                        <a:rPr lang="es-ES" sz="1400" dirty="0">
                          <a:solidFill>
                            <a:schemeClr val="tx1"/>
                          </a:solidFill>
                          <a:latin typeface="Helvetica"/>
                          <a:cs typeface="Helvetica"/>
                        </a:rPr>
                        <a:t>Víctor Hugo Torres Dávila</a:t>
                      </a:r>
                    </a:p>
                  </a:txBody>
                  <a:tcPr/>
                </a:tc>
                <a:extLst>
                  <a:ext uri="{0D108BD9-81ED-4DB2-BD59-A6C34878D82A}">
                    <a16:rowId xmlns:a16="http://schemas.microsoft.com/office/drawing/2014/main" val="3880615007"/>
                  </a:ext>
                </a:extLst>
              </a:tr>
              <a:tr h="37568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Helvetica"/>
                          <a:cs typeface="Helvetica"/>
                        </a:rPr>
                        <a:t>JOSÉ MEJÍA LEQUERICA: </a:t>
                      </a:r>
                      <a:r>
                        <a:rPr lang="es-ES" sz="1400" b="0" dirty="0">
                          <a:solidFill>
                            <a:schemeClr val="tx1"/>
                          </a:solidFill>
                          <a:latin typeface="Helvetica"/>
                          <a:cs typeface="Helvetica"/>
                        </a:rPr>
                        <a:t>Historia Nacional</a:t>
                      </a:r>
                    </a:p>
                  </a:txBody>
                  <a:tcPr/>
                </a:tc>
                <a:tc>
                  <a:txBody>
                    <a:bodyPr/>
                    <a:lstStyle/>
                    <a:p>
                      <a:pPr algn="l"/>
                      <a:r>
                        <a:rPr lang="es-EC" sz="1400" dirty="0"/>
                        <a:t>Jaime Andrade Moscoso. Escultura, murales y obra gráfica, 1935-1989</a:t>
                      </a:r>
                    </a:p>
                  </a:txBody>
                  <a:tcPr/>
                </a:tc>
                <a:tc>
                  <a:txBody>
                    <a:bodyPr/>
                    <a:lstStyle/>
                    <a:p>
                      <a:pPr algn="l">
                        <a:spcAft>
                          <a:spcPts val="1200"/>
                        </a:spcAft>
                      </a:pPr>
                      <a:r>
                        <a:rPr lang="es-ES" sz="1400" dirty="0">
                          <a:solidFill>
                            <a:schemeClr val="tx1"/>
                          </a:solidFill>
                          <a:latin typeface="Helvetica"/>
                          <a:cs typeface="Helvetica"/>
                        </a:rPr>
                        <a:t>Universidad Central del Ecuador /</a:t>
                      </a:r>
                      <a:r>
                        <a:rPr lang="es-ES" sz="1400" dirty="0" err="1">
                          <a:solidFill>
                            <a:schemeClr val="tx1"/>
                          </a:solidFill>
                          <a:latin typeface="Helvetica"/>
                          <a:cs typeface="Helvetica"/>
                        </a:rPr>
                        <a:t>Susan</a:t>
                      </a:r>
                      <a:r>
                        <a:rPr lang="es-ES" sz="1400" dirty="0">
                          <a:solidFill>
                            <a:schemeClr val="tx1"/>
                          </a:solidFill>
                          <a:latin typeface="Helvetica"/>
                          <a:cs typeface="Helvetica"/>
                        </a:rPr>
                        <a:t> Rocha (curadora)</a:t>
                      </a:r>
                    </a:p>
                  </a:txBody>
                  <a:tcPr/>
                </a:tc>
                <a:extLst>
                  <a:ext uri="{0D108BD9-81ED-4DB2-BD59-A6C34878D82A}">
                    <a16:rowId xmlns:a16="http://schemas.microsoft.com/office/drawing/2014/main" val="118100248"/>
                  </a:ext>
                </a:extLst>
              </a:tr>
              <a:tr h="435350">
                <a:tc>
                  <a:txBody>
                    <a:bodyPr/>
                    <a:lstStyle/>
                    <a:p>
                      <a:pPr algn="l"/>
                      <a:r>
                        <a:rPr lang="es-EC" sz="1400" b="1" dirty="0"/>
                        <a:t>JOAQUÍN GALLEGOS LARA: </a:t>
                      </a:r>
                      <a:r>
                        <a:rPr lang="es-EC" sz="1400" dirty="0"/>
                        <a:t>Novela</a:t>
                      </a:r>
                    </a:p>
                  </a:txBody>
                  <a:tcPr/>
                </a:tc>
                <a:tc>
                  <a:txBody>
                    <a:bodyPr/>
                    <a:lstStyle/>
                    <a:p>
                      <a:pPr algn="l"/>
                      <a:r>
                        <a:rPr lang="es-EC" sz="1400" dirty="0"/>
                        <a:t>Guarichas</a:t>
                      </a:r>
                    </a:p>
                  </a:txBody>
                  <a:tcPr/>
                </a:tc>
                <a:tc>
                  <a:txBody>
                    <a:bodyPr/>
                    <a:lstStyle/>
                    <a:p>
                      <a:pPr algn="l">
                        <a:spcAft>
                          <a:spcPts val="1200"/>
                        </a:spcAft>
                      </a:pPr>
                      <a:r>
                        <a:rPr lang="es-EC" sz="1400" dirty="0"/>
                        <a:t>Ernesto Flores Sierra</a:t>
                      </a:r>
                    </a:p>
                  </a:txBody>
                  <a:tcPr/>
                </a:tc>
                <a:extLst>
                  <a:ext uri="{0D108BD9-81ED-4DB2-BD59-A6C34878D82A}">
                    <a16:rowId xmlns:a16="http://schemas.microsoft.com/office/drawing/2014/main" val="667474971"/>
                  </a:ext>
                </a:extLst>
              </a:tr>
              <a:tr h="372791">
                <a:tc>
                  <a:txBody>
                    <a:bodyPr/>
                    <a:lstStyle/>
                    <a:p>
                      <a:pPr algn="l"/>
                      <a:r>
                        <a:rPr lang="es-EC" sz="1400" b="1" dirty="0"/>
                        <a:t>DARÍO GUEVARA MAYORGA: </a:t>
                      </a:r>
                      <a:r>
                        <a:rPr lang="es-EC" sz="1400" dirty="0"/>
                        <a:t>Novela</a:t>
                      </a:r>
                    </a:p>
                  </a:txBody>
                  <a:tcPr/>
                </a:tc>
                <a:tc>
                  <a:txBody>
                    <a:bodyPr/>
                    <a:lstStyle/>
                    <a:p>
                      <a:pPr algn="l"/>
                      <a:r>
                        <a:rPr lang="es-EC" sz="1400" dirty="0"/>
                        <a:t>Quién dibuja las líneas del mapa</a:t>
                      </a:r>
                    </a:p>
                  </a:txBody>
                  <a:tcPr/>
                </a:tc>
                <a:tc>
                  <a:txBody>
                    <a:bodyPr/>
                    <a:lstStyle/>
                    <a:p>
                      <a:pPr algn="l">
                        <a:spcAft>
                          <a:spcPts val="1200"/>
                        </a:spcAft>
                      </a:pPr>
                      <a:r>
                        <a:rPr lang="es-EC" sz="1400" dirty="0"/>
                        <a:t>Armin Alfonso Soler</a:t>
                      </a:r>
                    </a:p>
                  </a:txBody>
                  <a:tcPr/>
                </a:tc>
                <a:extLst>
                  <a:ext uri="{0D108BD9-81ED-4DB2-BD59-A6C34878D82A}">
                    <a16:rowId xmlns:a16="http://schemas.microsoft.com/office/drawing/2014/main" val="2619730495"/>
                  </a:ext>
                </a:extLst>
              </a:tr>
              <a:tr h="45498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400" b="1" dirty="0"/>
                        <a:t>DARÍO GUEVARA MAYORGA: </a:t>
                      </a:r>
                      <a:r>
                        <a:rPr lang="es-EC" sz="1400" b="0" dirty="0"/>
                        <a:t>Ilustración gráfica</a:t>
                      </a:r>
                    </a:p>
                  </a:txBody>
                  <a:tcPr/>
                </a:tc>
                <a:tc>
                  <a:txBody>
                    <a:bodyPr/>
                    <a:lstStyle/>
                    <a:p>
                      <a:pPr algn="l"/>
                      <a:r>
                        <a:rPr lang="es-EC" sz="1400" dirty="0"/>
                        <a:t>Silvia</a:t>
                      </a:r>
                    </a:p>
                  </a:txBody>
                  <a:tcPr/>
                </a:tc>
                <a:tc>
                  <a:txBody>
                    <a:bodyPr/>
                    <a:lstStyle/>
                    <a:p>
                      <a:pPr algn="l">
                        <a:spcAft>
                          <a:spcPts val="1200"/>
                        </a:spcAft>
                      </a:pPr>
                      <a:r>
                        <a:rPr lang="es-EC" sz="1400" dirty="0"/>
                        <a:t>María Lorena Peña</a:t>
                      </a:r>
                    </a:p>
                  </a:txBody>
                  <a:tcPr/>
                </a:tc>
                <a:extLst>
                  <a:ext uri="{0D108BD9-81ED-4DB2-BD59-A6C34878D82A}">
                    <a16:rowId xmlns:a16="http://schemas.microsoft.com/office/drawing/2014/main" val="432029961"/>
                  </a:ext>
                </a:extLst>
              </a:tr>
              <a:tr h="4729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400" b="1" dirty="0"/>
                        <a:t>DARÍO GUEVARA MAYORGA: </a:t>
                      </a:r>
                      <a:r>
                        <a:rPr lang="es-EC" sz="1400" b="0" dirty="0"/>
                        <a:t>Ilustración gráfica</a:t>
                      </a:r>
                      <a:endParaRPr lang="es-EC" sz="1400" dirty="0"/>
                    </a:p>
                  </a:txBody>
                  <a:tcPr/>
                </a:tc>
                <a:tc>
                  <a:txBody>
                    <a:bodyPr/>
                    <a:lstStyle/>
                    <a:p>
                      <a:pPr algn="l"/>
                      <a:r>
                        <a:rPr lang="es-EC" sz="1400" dirty="0"/>
                        <a:t>Seré una estrella</a:t>
                      </a:r>
                    </a:p>
                  </a:txBody>
                  <a:tcPr/>
                </a:tc>
                <a:tc>
                  <a:txBody>
                    <a:bodyPr/>
                    <a:lstStyle/>
                    <a:p>
                      <a:pPr algn="l">
                        <a:spcAft>
                          <a:spcPts val="1200"/>
                        </a:spcAft>
                      </a:pPr>
                      <a:r>
                        <a:rPr lang="es-EC" sz="1400" dirty="0"/>
                        <a:t>Lisa Torske</a:t>
                      </a:r>
                    </a:p>
                  </a:txBody>
                  <a:tcPr/>
                </a:tc>
                <a:extLst>
                  <a:ext uri="{0D108BD9-81ED-4DB2-BD59-A6C34878D82A}">
                    <a16:rowId xmlns:a16="http://schemas.microsoft.com/office/drawing/2014/main" val="1162992756"/>
                  </a:ext>
                </a:extLst>
              </a:tr>
              <a:tr h="315086">
                <a:tc>
                  <a:txBody>
                    <a:bodyPr/>
                    <a:lstStyle/>
                    <a:p>
                      <a:pPr algn="l"/>
                      <a:r>
                        <a:rPr lang="es-EC" sz="1400" b="1" dirty="0"/>
                        <a:t>JOSÉ PERALTA: </a:t>
                      </a:r>
                      <a:r>
                        <a:rPr lang="es-EC" sz="1400" dirty="0"/>
                        <a:t>Crónica o testimonio</a:t>
                      </a:r>
                    </a:p>
                  </a:txBody>
                  <a:tcPr/>
                </a:tc>
                <a:tc>
                  <a:txBody>
                    <a:bodyPr/>
                    <a:lstStyle/>
                    <a:p>
                      <a:pPr algn="l"/>
                      <a:r>
                        <a:rPr lang="es-EC" sz="1400" dirty="0"/>
                        <a:t>La semilla rojinegra</a:t>
                      </a:r>
                    </a:p>
                  </a:txBody>
                  <a:tcPr/>
                </a:tc>
                <a:tc>
                  <a:txBody>
                    <a:bodyPr/>
                    <a:lstStyle/>
                    <a:p>
                      <a:pPr algn="l">
                        <a:spcAft>
                          <a:spcPts val="1200"/>
                        </a:spcAft>
                      </a:pPr>
                      <a:r>
                        <a:rPr lang="es-EC" sz="1400" dirty="0"/>
                        <a:t>Milagros Aguirre</a:t>
                      </a:r>
                    </a:p>
                  </a:txBody>
                  <a:tcPr/>
                </a:tc>
                <a:extLst>
                  <a:ext uri="{0D108BD9-81ED-4DB2-BD59-A6C34878D82A}">
                    <a16:rowId xmlns:a16="http://schemas.microsoft.com/office/drawing/2014/main" val="416635583"/>
                  </a:ext>
                </a:extLst>
              </a:tr>
              <a:tr h="625830">
                <a:tc>
                  <a:txBody>
                    <a:bodyPr/>
                    <a:lstStyle/>
                    <a:p>
                      <a:pPr algn="l"/>
                      <a:r>
                        <a:rPr lang="es-EC" sz="1400" b="1" dirty="0"/>
                        <a:t>JOSÉ MARÍA VELASCO IBARRA: </a:t>
                      </a:r>
                      <a:r>
                        <a:rPr lang="es-EC" sz="1400" dirty="0"/>
                        <a:t>Derecho Público</a:t>
                      </a:r>
                    </a:p>
                  </a:txBody>
                  <a:tcPr/>
                </a:tc>
                <a:tc>
                  <a:txBody>
                    <a:bodyPr/>
                    <a:lstStyle/>
                    <a:p>
                      <a:pPr algn="l"/>
                      <a:r>
                        <a:rPr lang="es-EC" sz="1400" dirty="0"/>
                        <a:t>Globalización y derecho de las finanzas públicas de la planificación en Ecuador</a:t>
                      </a:r>
                    </a:p>
                  </a:txBody>
                  <a:tcPr/>
                </a:tc>
                <a:tc>
                  <a:txBody>
                    <a:bodyPr/>
                    <a:lstStyle/>
                    <a:p>
                      <a:pPr algn="l">
                        <a:spcAft>
                          <a:spcPts val="1200"/>
                        </a:spcAft>
                      </a:pPr>
                      <a:r>
                        <a:rPr lang="es-EC" sz="1400" dirty="0"/>
                        <a:t>Víctor Granda Aguilar</a:t>
                      </a:r>
                    </a:p>
                  </a:txBody>
                  <a:tcPr/>
                </a:tc>
                <a:extLst>
                  <a:ext uri="{0D108BD9-81ED-4DB2-BD59-A6C34878D82A}">
                    <a16:rowId xmlns:a16="http://schemas.microsoft.com/office/drawing/2014/main" val="2495384490"/>
                  </a:ext>
                </a:extLst>
              </a:tr>
            </a:tbl>
          </a:graphicData>
        </a:graphic>
      </p:graphicFrame>
    </p:spTree>
    <p:extLst>
      <p:ext uri="{BB962C8B-B14F-4D97-AF65-F5344CB8AC3E}">
        <p14:creationId xmlns:p14="http://schemas.microsoft.com/office/powerpoint/2010/main" val="380485493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p:cNvSpPr/>
          <p:nvPr/>
        </p:nvSpPr>
        <p:spPr>
          <a:xfrm>
            <a:off x="0" y="6188314"/>
            <a:ext cx="414354" cy="307778"/>
          </a:xfrm>
          <a:prstGeom prst="rect">
            <a:avLst/>
          </a:prstGeom>
          <a:solidFill>
            <a:srgbClr val="D54331"/>
          </a:solidFill>
          <a:ln w="12700">
            <a:miter lim="400000"/>
          </a:ln>
        </p:spPr>
        <p:txBody>
          <a:bodyPr lIns="45719" rIns="45719" anchor="ctr"/>
          <a:lstStyle/>
          <a:p>
            <a:endParaRPr/>
          </a:p>
        </p:txBody>
      </p:sp>
      <p:pic>
        <p:nvPicPr>
          <p:cNvPr id="494" name="Imagen" descr="Imagen"/>
          <p:cNvPicPr>
            <a:picLocks noChangeAspect="1"/>
          </p:cNvPicPr>
          <p:nvPr/>
        </p:nvPicPr>
        <p:blipFill>
          <a:blip r:embed="rId2"/>
          <a:stretch>
            <a:fillRect/>
          </a:stretch>
        </p:blipFill>
        <p:spPr>
          <a:xfrm>
            <a:off x="1935645" y="2632335"/>
            <a:ext cx="8320710" cy="159333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ctángulo"/>
          <p:cNvSpPr/>
          <p:nvPr/>
        </p:nvSpPr>
        <p:spPr>
          <a:xfrm>
            <a:off x="-1" y="6188314"/>
            <a:ext cx="414355" cy="307778"/>
          </a:xfrm>
          <a:prstGeom prst="rect">
            <a:avLst/>
          </a:prstGeom>
          <a:solidFill>
            <a:srgbClr val="D54331"/>
          </a:solidFill>
          <a:ln w="12700">
            <a:miter lim="400000"/>
          </a:ln>
        </p:spPr>
        <p:txBody>
          <a:bodyPr lIns="45719" rIns="45719" anchor="ctr"/>
          <a:lstStyle/>
          <a:p>
            <a:endParaRPr/>
          </a:p>
        </p:txBody>
      </p:sp>
      <p:sp>
        <p:nvSpPr>
          <p:cNvPr id="376" name="Rectángulo"/>
          <p:cNvSpPr/>
          <p:nvPr/>
        </p:nvSpPr>
        <p:spPr>
          <a:xfrm>
            <a:off x="6308320" y="-1"/>
            <a:ext cx="5907253" cy="1234442"/>
          </a:xfrm>
          <a:prstGeom prst="rect">
            <a:avLst/>
          </a:prstGeom>
          <a:solidFill>
            <a:schemeClr val="accent5">
              <a:hueOff val="-82419"/>
              <a:satOff val="-9513"/>
              <a:lumOff val="-16343"/>
            </a:schemeClr>
          </a:solidFill>
          <a:ln w="12700">
            <a:miter lim="400000"/>
          </a:ln>
        </p:spPr>
        <p:txBody>
          <a:bodyPr lIns="45719" rIns="45719" anchor="ctr"/>
          <a:lstStyle/>
          <a:p>
            <a:pPr algn="ctr">
              <a:defRPr>
                <a:solidFill>
                  <a:srgbClr val="D54331"/>
                </a:solidFill>
              </a:defRPr>
            </a:pPr>
            <a:endParaRPr/>
          </a:p>
        </p:txBody>
      </p:sp>
      <p:sp>
        <p:nvSpPr>
          <p:cNvPr id="377" name="QUITO PARA COMPARTIR, FIESTAS 2021."/>
          <p:cNvSpPr txBox="1"/>
          <p:nvPr/>
        </p:nvSpPr>
        <p:spPr>
          <a:xfrm>
            <a:off x="6821322" y="224636"/>
            <a:ext cx="4645466"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1800" dirty="0"/>
              <a:t>PREMIOS MUNICIPALES 2021</a:t>
            </a:r>
          </a:p>
          <a:p>
            <a:pPr algn="l">
              <a:lnSpc>
                <a:spcPct val="100000"/>
              </a:lnSpc>
            </a:pPr>
            <a:endParaRPr sz="1800" b="0" dirty="0"/>
          </a:p>
        </p:txBody>
      </p:sp>
      <p:sp>
        <p:nvSpPr>
          <p:cNvPr id="378" name="Línea"/>
          <p:cNvSpPr/>
          <p:nvPr/>
        </p:nvSpPr>
        <p:spPr>
          <a:xfrm flipV="1">
            <a:off x="6689408" y="178807"/>
            <a:ext cx="1" cy="87682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pic>
        <p:nvPicPr>
          <p:cNvPr id="380"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8" name="CuadroTexto 7">
            <a:extLst>
              <a:ext uri="{FF2B5EF4-FFF2-40B4-BE49-F238E27FC236}">
                <a16:creationId xmlns:a16="http://schemas.microsoft.com/office/drawing/2014/main" id="{8C73531E-C771-FF4B-9472-371DA6186879}"/>
              </a:ext>
            </a:extLst>
          </p:cNvPr>
          <p:cNvSpPr txBox="1"/>
          <p:nvPr/>
        </p:nvSpPr>
        <p:spPr>
          <a:xfrm>
            <a:off x="1359991" y="1459078"/>
            <a:ext cx="6470248" cy="4640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s-ES" sz="2200" dirty="0">
                <a:solidFill>
                  <a:schemeClr val="tx1"/>
                </a:solidFill>
                <a:latin typeface=""/>
              </a:rPr>
              <a:t>Las postulaciones para estos premios deberán ser presentados con el apoyo de un miembro del Concejo Metropolitano, una organización social legalmente constituida, la empresa editorial que publicó la obra o por un grupo de personas proponentes. Para que un premio pueda ser entregado se requerirá la presentación de por lo menos tres candidatos, caso contrario el premio será declarado desierto</a:t>
            </a:r>
            <a:r>
              <a:rPr lang="es-ES" sz="2400" dirty="0">
                <a:solidFill>
                  <a:schemeClr val="tx1"/>
                </a:solidFill>
                <a:latin typeface=""/>
              </a:rPr>
              <a:t>.</a:t>
            </a:r>
            <a:endParaRPr lang="es-ES" sz="2400" b="1" dirty="0">
              <a:solidFill>
                <a:schemeClr val="tx1"/>
              </a:solidFill>
              <a:latin typeface=""/>
            </a:endParaRPr>
          </a:p>
        </p:txBody>
      </p:sp>
    </p:spTree>
    <p:extLst>
      <p:ext uri="{BB962C8B-B14F-4D97-AF65-F5344CB8AC3E}">
        <p14:creationId xmlns:p14="http://schemas.microsoft.com/office/powerpoint/2010/main" val="5747926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a:extLst>
              <a:ext uri="{FF2B5EF4-FFF2-40B4-BE49-F238E27FC236}">
                <a16:creationId xmlns:a16="http://schemas.microsoft.com/office/drawing/2014/main" id="{32A379E2-EF75-4603-ACEA-5494C099C099}"/>
              </a:ext>
            </a:extLst>
          </p:cNvPr>
          <p:cNvSpPr/>
          <p:nvPr/>
        </p:nvSpPr>
        <p:spPr>
          <a:xfrm>
            <a:off x="-1" y="2011679"/>
            <a:ext cx="210986" cy="3037113"/>
          </a:xfrm>
          <a:prstGeom prst="rect">
            <a:avLst/>
          </a:prstGeom>
          <a:solidFill>
            <a:srgbClr val="162B71"/>
          </a:solidFill>
          <a:ln w="12700">
            <a:miter lim="400000"/>
          </a:ln>
        </p:spPr>
        <p:txBody>
          <a:bodyPr lIns="45719" rIns="45719" anchor="ctr"/>
          <a:lstStyle/>
          <a:p>
            <a:pPr algn="ctr">
              <a:defRPr>
                <a:solidFill>
                  <a:srgbClr val="FFFFFF"/>
                </a:solidFill>
              </a:defRPr>
            </a:pPr>
            <a:endParaRPr/>
          </a:p>
        </p:txBody>
      </p:sp>
      <p:sp>
        <p:nvSpPr>
          <p:cNvPr id="10" name="Rectángulo">
            <a:extLst>
              <a:ext uri="{FF2B5EF4-FFF2-40B4-BE49-F238E27FC236}">
                <a16:creationId xmlns:a16="http://schemas.microsoft.com/office/drawing/2014/main" id="{2DD6CD9C-F9B5-4EE5-8464-871DE8449B68}"/>
              </a:ext>
            </a:extLst>
          </p:cNvPr>
          <p:cNvSpPr/>
          <p:nvPr/>
        </p:nvSpPr>
        <p:spPr>
          <a:xfrm>
            <a:off x="-1" y="5048791"/>
            <a:ext cx="210986" cy="1809209"/>
          </a:xfrm>
          <a:prstGeom prst="rect">
            <a:avLst/>
          </a:prstGeom>
          <a:solidFill>
            <a:srgbClr val="CDD3E2"/>
          </a:solidFill>
          <a:ln w="12700">
            <a:miter lim="400000"/>
          </a:ln>
        </p:spPr>
        <p:txBody>
          <a:bodyPr lIns="45719" rIns="45719" anchor="ctr"/>
          <a:lstStyle/>
          <a:p>
            <a:pPr algn="ctr">
              <a:defRPr>
                <a:solidFill>
                  <a:srgbClr val="FFFFFF"/>
                </a:solidFill>
              </a:defRPr>
            </a:pPr>
            <a:endParaRPr/>
          </a:p>
        </p:txBody>
      </p:sp>
      <p:sp>
        <p:nvSpPr>
          <p:cNvPr id="11" name="Rectángulo">
            <a:extLst>
              <a:ext uri="{FF2B5EF4-FFF2-40B4-BE49-F238E27FC236}">
                <a16:creationId xmlns:a16="http://schemas.microsoft.com/office/drawing/2014/main" id="{E89E443D-59FE-49EF-8090-FD4CC2D15818}"/>
              </a:ext>
            </a:extLst>
          </p:cNvPr>
          <p:cNvSpPr/>
          <p:nvPr/>
        </p:nvSpPr>
        <p:spPr>
          <a:xfrm>
            <a:off x="-1" y="1"/>
            <a:ext cx="210986" cy="2011679"/>
          </a:xfrm>
          <a:prstGeom prst="rect">
            <a:avLst/>
          </a:prstGeom>
          <a:solidFill>
            <a:srgbClr val="D54331"/>
          </a:solidFill>
          <a:ln w="12700">
            <a:miter lim="400000"/>
          </a:ln>
        </p:spPr>
        <p:txBody>
          <a:bodyPr lIns="45719" rIns="45719" anchor="ctr"/>
          <a:lstStyle/>
          <a:p>
            <a:pPr algn="ctr">
              <a:defRPr>
                <a:solidFill>
                  <a:srgbClr val="FFFFFF"/>
                </a:solidFill>
              </a:defRPr>
            </a:pPr>
            <a:endParaRPr/>
          </a:p>
        </p:txBody>
      </p:sp>
      <p:pic>
        <p:nvPicPr>
          <p:cNvPr id="13" name="Imagen" descr="Imagen">
            <a:extLst>
              <a:ext uri="{FF2B5EF4-FFF2-40B4-BE49-F238E27FC236}">
                <a16:creationId xmlns:a16="http://schemas.microsoft.com/office/drawing/2014/main" id="{E818249B-E81B-CE43-AC96-BC5453618C33}"/>
              </a:ext>
            </a:extLst>
          </p:cNvPr>
          <p:cNvPicPr>
            <a:picLocks noChangeAspect="1"/>
          </p:cNvPicPr>
          <p:nvPr/>
        </p:nvPicPr>
        <p:blipFill>
          <a:blip r:embed="rId2"/>
          <a:stretch>
            <a:fillRect/>
          </a:stretch>
        </p:blipFill>
        <p:spPr>
          <a:xfrm>
            <a:off x="8775877" y="5951989"/>
            <a:ext cx="3420175" cy="780428"/>
          </a:xfrm>
          <a:prstGeom prst="rect">
            <a:avLst/>
          </a:prstGeom>
          <a:ln w="12700">
            <a:miter lim="400000"/>
          </a:ln>
        </p:spPr>
      </p:pic>
      <p:pic>
        <p:nvPicPr>
          <p:cNvPr id="6" name="Imagen 5">
            <a:extLst>
              <a:ext uri="{FF2B5EF4-FFF2-40B4-BE49-F238E27FC236}">
                <a16:creationId xmlns:a16="http://schemas.microsoft.com/office/drawing/2014/main" id="{B7AE725F-6937-E643-859F-871F4DF85D27}"/>
              </a:ext>
            </a:extLst>
          </p:cNvPr>
          <p:cNvPicPr>
            <a:picLocks noChangeAspect="1"/>
          </p:cNvPicPr>
          <p:nvPr/>
        </p:nvPicPr>
        <p:blipFill>
          <a:blip r:embed="rId3"/>
          <a:stretch>
            <a:fillRect/>
          </a:stretch>
        </p:blipFill>
        <p:spPr>
          <a:xfrm>
            <a:off x="-1088603" y="1"/>
            <a:ext cx="9584421" cy="6857998"/>
          </a:xfrm>
          <a:prstGeom prst="rect">
            <a:avLst/>
          </a:prstGeom>
        </p:spPr>
      </p:pic>
    </p:spTree>
    <p:extLst>
      <p:ext uri="{BB962C8B-B14F-4D97-AF65-F5344CB8AC3E}">
        <p14:creationId xmlns:p14="http://schemas.microsoft.com/office/powerpoint/2010/main" val="183689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ángulo"/>
          <p:cNvSpPr/>
          <p:nvPr/>
        </p:nvSpPr>
        <p:spPr>
          <a:xfrm>
            <a:off x="0" y="6188314"/>
            <a:ext cx="414354" cy="307778"/>
          </a:xfrm>
          <a:prstGeom prst="rect">
            <a:avLst/>
          </a:prstGeom>
          <a:solidFill>
            <a:srgbClr val="D54331"/>
          </a:solidFill>
          <a:ln w="12700">
            <a:miter lim="400000"/>
          </a:ln>
        </p:spPr>
        <p:txBody>
          <a:bodyPr lIns="45719" rIns="45719" anchor="ctr"/>
          <a:lstStyle/>
          <a:p>
            <a:endParaRPr/>
          </a:p>
        </p:txBody>
      </p:sp>
      <p:pic>
        <p:nvPicPr>
          <p:cNvPr id="411"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pic>
        <p:nvPicPr>
          <p:cNvPr id="412" name="Imagen" descr="Imagen"/>
          <p:cNvPicPr>
            <a:picLocks noChangeAspect="1"/>
          </p:cNvPicPr>
          <p:nvPr/>
        </p:nvPicPr>
        <p:blipFill>
          <a:blip r:embed="rId2"/>
          <a:stretch>
            <a:fillRect/>
          </a:stretch>
        </p:blipFill>
        <p:spPr>
          <a:xfrm>
            <a:off x="8775877" y="5951989"/>
            <a:ext cx="3420175" cy="780428"/>
          </a:xfrm>
          <a:prstGeom prst="rect">
            <a:avLst/>
          </a:prstGeom>
          <a:ln w="12700">
            <a:miter lim="400000"/>
          </a:ln>
        </p:spPr>
      </p:pic>
      <p:sp>
        <p:nvSpPr>
          <p:cNvPr id="413" name="Rectángulo"/>
          <p:cNvSpPr/>
          <p:nvPr/>
        </p:nvSpPr>
        <p:spPr>
          <a:xfrm>
            <a:off x="4271" y="-1"/>
            <a:ext cx="4114709" cy="792670"/>
          </a:xfrm>
          <a:prstGeom prst="rect">
            <a:avLst/>
          </a:prstGeom>
          <a:solidFill>
            <a:srgbClr val="162B71"/>
          </a:solidFill>
          <a:ln w="12700">
            <a:miter lim="400000"/>
          </a:ln>
        </p:spPr>
        <p:txBody>
          <a:bodyPr lIns="45719" rIns="45719" anchor="ctr"/>
          <a:lstStyle/>
          <a:p>
            <a:pPr algn="ctr">
              <a:defRPr>
                <a:solidFill>
                  <a:srgbClr val="D54331"/>
                </a:solidFill>
              </a:defRPr>
            </a:pPr>
            <a:endParaRPr/>
          </a:p>
        </p:txBody>
      </p:sp>
      <p:sp>
        <p:nvSpPr>
          <p:cNvPr id="414" name="COMPONENTE 1: AGENDA DE EVENTOS TRADICIONALES"/>
          <p:cNvSpPr txBox="1"/>
          <p:nvPr/>
        </p:nvSpPr>
        <p:spPr>
          <a:xfrm>
            <a:off x="533224" y="137830"/>
            <a:ext cx="3056804" cy="395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b="1">
                <a:solidFill>
                  <a:srgbClr val="FFFFFF"/>
                </a:solidFill>
                <a:latin typeface="Arial"/>
                <a:ea typeface="Arial"/>
                <a:cs typeface="Arial"/>
                <a:sym typeface="Arial"/>
              </a:defRPr>
            </a:lvl1pPr>
          </a:lstStyle>
          <a:p>
            <a:pPr>
              <a:lnSpc>
                <a:spcPct val="150000"/>
              </a:lnSpc>
            </a:pPr>
            <a:r>
              <a:rPr lang="es-ES" dirty="0"/>
              <a:t>PREMIOS MUNICIPALES 2021</a:t>
            </a:r>
          </a:p>
        </p:txBody>
      </p:sp>
      <p:sp>
        <p:nvSpPr>
          <p:cNvPr id="8" name="CuadroTexto 7">
            <a:extLst>
              <a:ext uri="{FF2B5EF4-FFF2-40B4-BE49-F238E27FC236}">
                <a16:creationId xmlns:a16="http://schemas.microsoft.com/office/drawing/2014/main" id="{C158860D-5154-534B-9B13-A70C46B67E0F}"/>
              </a:ext>
            </a:extLst>
          </p:cNvPr>
          <p:cNvSpPr txBox="1"/>
          <p:nvPr/>
        </p:nvSpPr>
        <p:spPr>
          <a:xfrm>
            <a:off x="2061625" y="2298896"/>
            <a:ext cx="786499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solidFill>
                  <a:schemeClr val="tx1"/>
                </a:solidFill>
                <a:latin typeface="Helvetica"/>
                <a:cs typeface="Helvetica"/>
              </a:rPr>
              <a:t>OBRAS GANADORAS </a:t>
            </a:r>
          </a:p>
          <a:p>
            <a:pPr algn="ctr">
              <a:defRPr/>
            </a:pPr>
            <a:endParaRPr lang="es-ES" sz="3200" b="1" dirty="0">
              <a:solidFill>
                <a:schemeClr val="tx1"/>
              </a:solidFill>
              <a:latin typeface="Helvetica"/>
              <a:cs typeface="Helvetica"/>
            </a:endParaRPr>
          </a:p>
          <a:p>
            <a:pPr algn="ctr">
              <a:defRPr/>
            </a:pPr>
            <a:endParaRPr lang="es-ES" sz="3200" b="1" dirty="0">
              <a:solidFill>
                <a:schemeClr val="tx1"/>
              </a:solidFill>
              <a:latin typeface="Helvetica"/>
              <a:cs typeface="Helvetica"/>
            </a:endParaRPr>
          </a:p>
          <a:p>
            <a:pPr algn="ctr">
              <a:defRPr/>
            </a:pPr>
            <a:r>
              <a:rPr lang="es-ES" sz="2400" b="1" dirty="0">
                <a:solidFill>
                  <a:schemeClr val="tx1"/>
                </a:solidFill>
                <a:latin typeface="Helvetica"/>
                <a:cs typeface="Helvetica"/>
              </a:rPr>
              <a:t>PREMIOS A LAS MEJORES OBRAS PUBLICADAS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1115302310"/>
              </p:ext>
            </p:extLst>
          </p:nvPr>
        </p:nvGraphicFramePr>
        <p:xfrm>
          <a:off x="1180617" y="719667"/>
          <a:ext cx="10787604" cy="591312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528334">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Isabel Tobar </a:t>
                      </a:r>
                      <a:r>
                        <a:rPr lang="es-ES" sz="1600" b="1" dirty="0" err="1">
                          <a:solidFill>
                            <a:schemeClr val="tx1"/>
                          </a:solidFill>
                          <a:latin typeface="Helvetica"/>
                          <a:cs typeface="Helvetica"/>
                        </a:rPr>
                        <a:t>Guarderas</a:t>
                      </a:r>
                      <a:r>
                        <a:rPr lang="es-ES" sz="1600" b="1" dirty="0">
                          <a:solidFill>
                            <a:schemeClr val="tx1"/>
                          </a:solidFill>
                          <a:latin typeface="Helvetica"/>
                          <a:cs typeface="Helvetica"/>
                        </a:rPr>
                        <a:t>: </a:t>
                      </a:r>
                      <a:r>
                        <a:rPr lang="es-ES" sz="1600" dirty="0">
                          <a:solidFill>
                            <a:schemeClr val="tx1"/>
                          </a:solidFill>
                          <a:latin typeface="Helvetica"/>
                          <a:cs typeface="Helvetica"/>
                        </a:rPr>
                        <a:t>Ciencias Sociales </a:t>
                      </a:r>
                    </a:p>
                    <a:p>
                      <a:pPr algn="ctr"/>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b="1" i="0" u="none" strike="noStrike" cap="none" spc="0" baseline="0" dirty="0" err="1">
                          <a:solidFill>
                            <a:schemeClr val="tx1"/>
                          </a:solidFill>
                          <a:effectLst/>
                          <a:uFillTx/>
                          <a:latin typeface="+mn-lt"/>
                          <a:ea typeface="+mn-ea"/>
                          <a:cs typeface="+mn-cs"/>
                          <a:sym typeface="Trebuchet MS"/>
                        </a:rPr>
                        <a:t>Stéphane</a:t>
                      </a:r>
                      <a:r>
                        <a:rPr lang="es-ES" sz="1200" b="1" i="0" u="none" strike="noStrike" cap="none" spc="0" baseline="0" dirty="0">
                          <a:solidFill>
                            <a:schemeClr val="tx1"/>
                          </a:solidFill>
                          <a:effectLst/>
                          <a:uFillTx/>
                          <a:latin typeface="+mn-lt"/>
                          <a:ea typeface="+mn-ea"/>
                          <a:cs typeface="+mn-cs"/>
                          <a:sym typeface="Trebuchet MS"/>
                        </a:rPr>
                        <a:t> </a:t>
                      </a:r>
                      <a:r>
                        <a:rPr lang="es-ES" sz="1200" b="1" i="0" u="none" strike="noStrike" cap="none" spc="0" baseline="0" dirty="0" err="1">
                          <a:solidFill>
                            <a:schemeClr val="tx1"/>
                          </a:solidFill>
                          <a:effectLst/>
                          <a:uFillTx/>
                          <a:latin typeface="+mn-lt"/>
                          <a:ea typeface="+mn-ea"/>
                          <a:cs typeface="+mn-cs"/>
                          <a:sym typeface="Trebuchet MS"/>
                        </a:rPr>
                        <a:t>Vinolo</a:t>
                      </a:r>
                      <a:r>
                        <a:rPr lang="es-ES" sz="1200" b="0" i="0" u="none" strike="noStrike" cap="none" spc="0" baseline="0" dirty="0">
                          <a:solidFill>
                            <a:schemeClr val="tx1"/>
                          </a:solidFill>
                          <a:effectLst/>
                          <a:uFillTx/>
                          <a:latin typeface="+mn-lt"/>
                          <a:ea typeface="+mn-ea"/>
                          <a:cs typeface="+mn-cs"/>
                          <a:sym typeface="Trebuchet MS"/>
                        </a:rPr>
                        <a:t>. </a:t>
                      </a:r>
                      <a:r>
                        <a:rPr lang="es-ES" sz="1200" b="0" i="0" u="none" strike="noStrike" cap="none" spc="0" baseline="0" dirty="0" err="1">
                          <a:solidFill>
                            <a:schemeClr val="tx1"/>
                          </a:solidFill>
                          <a:effectLst/>
                          <a:uFillTx/>
                          <a:latin typeface="+mn-lt"/>
                          <a:ea typeface="+mn-ea"/>
                          <a:cs typeface="+mn-cs"/>
                          <a:sym typeface="Trebuchet MS"/>
                        </a:rPr>
                        <a:t>Ph.D</a:t>
                      </a:r>
                      <a:r>
                        <a:rPr lang="es-ES" sz="1200" b="0" i="0" u="none" strike="noStrike" cap="none" spc="0" baseline="0" dirty="0">
                          <a:solidFill>
                            <a:schemeClr val="tx1"/>
                          </a:solidFill>
                          <a:effectLst/>
                          <a:uFillTx/>
                          <a:latin typeface="+mn-lt"/>
                          <a:ea typeface="+mn-ea"/>
                          <a:cs typeface="+mn-cs"/>
                          <a:sym typeface="Trebuchet MS"/>
                        </a:rPr>
                        <a:t>. en Filosofía y Teología. Investigador y especialista en filosofía francesa contemporánea, filosofía política, ética y estética. Profesor principal de Filosofía en la Escuela de Filosofía en la PUCE Quito. Profesor invitado de la Universidad de las Américas. Profesor, Investigador, Becario Proyecto Prometeo. Su más reciente publicación es </a:t>
                      </a:r>
                      <a:r>
                        <a:rPr lang="es-ES" sz="1200" b="0" i="1" u="none" strike="noStrike" cap="none" spc="0" baseline="0" dirty="0">
                          <a:solidFill>
                            <a:schemeClr val="tx1"/>
                          </a:solidFill>
                          <a:effectLst/>
                          <a:uFillTx/>
                          <a:latin typeface="+mn-lt"/>
                          <a:ea typeface="+mn-ea"/>
                          <a:cs typeface="+mn-cs"/>
                          <a:sym typeface="Trebuchet MS"/>
                        </a:rPr>
                        <a:t>Jean-</a:t>
                      </a:r>
                      <a:r>
                        <a:rPr lang="es-ES" sz="1200" b="0" i="1" u="none" strike="noStrike" cap="none" spc="0" baseline="0" dirty="0" err="1">
                          <a:solidFill>
                            <a:schemeClr val="tx1"/>
                          </a:solidFill>
                          <a:effectLst/>
                          <a:uFillTx/>
                          <a:latin typeface="+mn-lt"/>
                          <a:ea typeface="+mn-ea"/>
                          <a:cs typeface="+mn-cs"/>
                          <a:sym typeface="Trebuchet MS"/>
                        </a:rPr>
                        <a:t>Luc</a:t>
                      </a:r>
                      <a:r>
                        <a:rPr lang="es-ES" sz="1200" b="0" i="1" u="none" strike="noStrike" cap="none" spc="0" baseline="0" dirty="0">
                          <a:solidFill>
                            <a:schemeClr val="tx1"/>
                          </a:solidFill>
                          <a:effectLst/>
                          <a:uFillTx/>
                          <a:latin typeface="+mn-lt"/>
                          <a:ea typeface="+mn-ea"/>
                          <a:cs typeface="+mn-cs"/>
                          <a:sym typeface="Trebuchet MS"/>
                        </a:rPr>
                        <a:t> Marion.</a:t>
                      </a:r>
                      <a:endParaRPr lang="es-EC" sz="1600" i="1"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err="1">
                          <a:solidFill>
                            <a:schemeClr val="tx1"/>
                          </a:solidFill>
                          <a:latin typeface="Helvetica"/>
                          <a:cs typeface="Helvetica"/>
                        </a:rPr>
                        <a:t>Neoliberalizando</a:t>
                      </a:r>
                      <a:r>
                        <a:rPr lang="es-ES" sz="1600" i="1" dirty="0">
                          <a:solidFill>
                            <a:schemeClr val="tx1"/>
                          </a:solidFill>
                          <a:latin typeface="Helvetica"/>
                          <a:cs typeface="Helvetica"/>
                        </a:rPr>
                        <a:t> la naturaleza. El capitalismo y la crisis ecológica</a:t>
                      </a:r>
                    </a:p>
                    <a:p>
                      <a:pPr algn="l">
                        <a:spcAft>
                          <a:spcPts val="1200"/>
                        </a:spcAft>
                      </a:pPr>
                      <a:r>
                        <a:rPr lang="es-ES" sz="1600" dirty="0">
                          <a:solidFill>
                            <a:schemeClr val="tx1"/>
                          </a:solidFill>
                          <a:latin typeface="Helvetica"/>
                          <a:cs typeface="Helvetica"/>
                        </a:rPr>
                        <a:t>AUTOR: Arturo Villavicencio Vivar  </a:t>
                      </a:r>
                    </a:p>
                    <a:p>
                      <a:endParaRPr lang="es-EC" sz="1600" dirty="0"/>
                    </a:p>
                  </a:txBody>
                  <a:tcPr/>
                </a:tc>
                <a:extLst>
                  <a:ext uri="{0D108BD9-81ED-4DB2-BD59-A6C34878D82A}">
                    <a16:rowId xmlns:a16="http://schemas.microsoft.com/office/drawing/2014/main" val="3880615007"/>
                  </a:ext>
                </a:extLst>
              </a:tr>
              <a:tr h="1528334">
                <a:tc vMerge="1">
                  <a:txBody>
                    <a:bodyPr/>
                    <a:lstStyle/>
                    <a:p>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Rafael Polo</a:t>
                      </a:r>
                      <a:r>
                        <a:rPr lang="es-EC" sz="1200" b="0" i="0" u="none" strike="noStrike" cap="none" spc="0" baseline="0" dirty="0">
                          <a:solidFill>
                            <a:schemeClr val="tx1"/>
                          </a:solidFill>
                          <a:effectLst/>
                          <a:uFillTx/>
                          <a:latin typeface="+mn-lt"/>
                          <a:ea typeface="+mn-ea"/>
                          <a:cs typeface="+mn-cs"/>
                          <a:sym typeface="Trebuchet MS"/>
                        </a:rPr>
                        <a:t>. Doctor en Ciencias Sociales por la Facultad Latinoamericana en Ciencias Sociales. Decano y Docente de la Facultad de Ciencias Sociales y Humanas de la Universidad Central del Ecuador (UCE). Su trabajo </a:t>
                      </a:r>
                      <a:r>
                        <a:rPr lang="es-EC" sz="1200" b="0" i="1" u="none" strike="noStrike" cap="none" spc="0" baseline="0" dirty="0">
                          <a:solidFill>
                            <a:schemeClr val="tx1"/>
                          </a:solidFill>
                          <a:effectLst/>
                          <a:uFillTx/>
                          <a:latin typeface="+mn-lt"/>
                          <a:ea typeface="+mn-ea"/>
                          <a:cs typeface="+mn-cs"/>
                          <a:sym typeface="Trebuchet MS"/>
                        </a:rPr>
                        <a:t>La crítica y sus objetos </a:t>
                      </a:r>
                      <a:r>
                        <a:rPr lang="es-EC" sz="1200" b="0" i="0" u="none" strike="noStrike" cap="none" spc="0" baseline="0" dirty="0">
                          <a:solidFill>
                            <a:schemeClr val="tx1"/>
                          </a:solidFill>
                          <a:effectLst/>
                          <a:uFillTx/>
                          <a:latin typeface="+mn-lt"/>
                          <a:ea typeface="+mn-ea"/>
                          <a:cs typeface="+mn-cs"/>
                          <a:sym typeface="Trebuchet MS"/>
                        </a:rPr>
                        <a:t>obtuvo mención de honor en el Premio Isabel Tobar </a:t>
                      </a:r>
                      <a:r>
                        <a:rPr lang="es-EC" sz="1200" b="0" i="0" u="none" strike="noStrike" cap="none" spc="0" baseline="0" dirty="0" err="1">
                          <a:solidFill>
                            <a:schemeClr val="tx1"/>
                          </a:solidFill>
                          <a:effectLst/>
                          <a:uFillTx/>
                          <a:latin typeface="+mn-lt"/>
                          <a:ea typeface="+mn-ea"/>
                          <a:cs typeface="+mn-cs"/>
                          <a:sym typeface="Trebuchet MS"/>
                        </a:rPr>
                        <a:t>Guarderas</a:t>
                      </a:r>
                      <a:r>
                        <a:rPr lang="es-EC" sz="1200" b="0" i="0" u="none" strike="noStrike" cap="none" spc="0" baseline="0" dirty="0">
                          <a:solidFill>
                            <a:schemeClr val="tx1"/>
                          </a:solidFill>
                          <a:effectLst/>
                          <a:uFillTx/>
                          <a:latin typeface="+mn-lt"/>
                          <a:ea typeface="+mn-ea"/>
                          <a:cs typeface="+mn-cs"/>
                          <a:sym typeface="Trebuchet MS"/>
                        </a:rPr>
                        <a:t>, del Municipio de Quito. Su publicación más reciente es </a:t>
                      </a:r>
                      <a:r>
                        <a:rPr lang="es-EC" sz="1200" b="0" i="1" u="none" strike="noStrike" cap="none" spc="0" baseline="0" dirty="0">
                          <a:solidFill>
                            <a:schemeClr val="tx1"/>
                          </a:solidFill>
                          <a:effectLst/>
                          <a:uFillTx/>
                          <a:latin typeface="+mn-lt"/>
                          <a:ea typeface="+mn-ea"/>
                          <a:cs typeface="+mn-cs"/>
                          <a:sym typeface="Trebuchet MS"/>
                        </a:rPr>
                        <a:t>Sujeto y campo de visibilidad.</a:t>
                      </a:r>
                      <a:r>
                        <a:rPr lang="es-EC" sz="1200" b="0" i="0" u="none" strike="noStrike" cap="none" spc="0" baseline="0" dirty="0">
                          <a:solidFill>
                            <a:schemeClr val="tx1"/>
                          </a:solidFill>
                          <a:effectLst/>
                          <a:uFillTx/>
                          <a:latin typeface="+mn-lt"/>
                          <a:ea typeface="+mn-ea"/>
                          <a:cs typeface="+mn-cs"/>
                          <a:sym typeface="Trebuchet MS"/>
                        </a:rPr>
                        <a:t> </a:t>
                      </a:r>
                      <a:endParaRPr lang="es-EC" sz="1600" dirty="0"/>
                    </a:p>
                  </a:txBody>
                  <a:tcPr/>
                </a:tc>
                <a:tc vMerge="1">
                  <a:txBody>
                    <a:bodyPr/>
                    <a:lstStyle/>
                    <a:p>
                      <a:endParaRPr lang="es-EC" sz="1600" dirty="0"/>
                    </a:p>
                  </a:txBody>
                  <a:tcPr/>
                </a:tc>
                <a:extLst>
                  <a:ext uri="{0D108BD9-81ED-4DB2-BD59-A6C34878D82A}">
                    <a16:rowId xmlns:a16="http://schemas.microsoft.com/office/drawing/2014/main" val="10002"/>
                  </a:ext>
                </a:extLst>
              </a:tr>
              <a:tr h="1719169">
                <a:tc vMerge="1">
                  <a:txBody>
                    <a:bodyPr/>
                    <a:lstStyle/>
                    <a:p>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dirty="0"/>
                        <a:t>Alicia Ortega. </a:t>
                      </a:r>
                      <a:r>
                        <a:rPr lang="es-ES" sz="1200" b="0" i="0" u="none" strike="noStrike" cap="none" spc="0" baseline="0" dirty="0">
                          <a:solidFill>
                            <a:schemeClr val="tx1"/>
                          </a:solidFill>
                          <a:effectLst/>
                          <a:uFillTx/>
                          <a:latin typeface="+mn-lt"/>
                          <a:ea typeface="+mn-ea"/>
                          <a:cs typeface="+mn-cs"/>
                          <a:sym typeface="Trebuchet MS"/>
                        </a:rPr>
                        <a:t>D</a:t>
                      </a:r>
                      <a:r>
                        <a:rPr lang="es-EC" sz="1200" b="0" i="0" u="none" strike="noStrike" cap="none" spc="0" baseline="0" dirty="0" err="1">
                          <a:solidFill>
                            <a:schemeClr val="tx1"/>
                          </a:solidFill>
                          <a:effectLst/>
                          <a:uFillTx/>
                          <a:latin typeface="+mn-lt"/>
                          <a:ea typeface="+mn-ea"/>
                          <a:cs typeface="+mn-cs"/>
                          <a:sym typeface="Trebuchet MS"/>
                        </a:rPr>
                        <a:t>ocente</a:t>
                      </a:r>
                      <a:r>
                        <a:rPr lang="es-EC" sz="1200" b="0" i="0" u="none" strike="noStrike" cap="none" spc="0" baseline="0" dirty="0">
                          <a:solidFill>
                            <a:schemeClr val="tx1"/>
                          </a:solidFill>
                          <a:effectLst/>
                          <a:uFillTx/>
                          <a:latin typeface="+mn-lt"/>
                          <a:ea typeface="+mn-ea"/>
                          <a:cs typeface="+mn-cs"/>
                          <a:sym typeface="Trebuchet MS"/>
                        </a:rPr>
                        <a:t> titular en la Universidad Andina Simón Bolívar, Sede Ecuador, en el Área de Letras y Estudios Culturales. Magister en Letras por la Universidad Andina Simón Bolívar y Ph.D. en Literatura Latinoamericana por la Universidad de Pittsburgh. Es parte del Comité Editorial de </a:t>
                      </a:r>
                      <a:r>
                        <a:rPr lang="es-EC" sz="1200" b="0" i="0" u="none" strike="noStrike" cap="none" spc="0" baseline="0" dirty="0" err="1">
                          <a:solidFill>
                            <a:schemeClr val="tx1"/>
                          </a:solidFill>
                          <a:effectLst/>
                          <a:uFillTx/>
                          <a:latin typeface="+mn-lt"/>
                          <a:ea typeface="+mn-ea"/>
                          <a:cs typeface="+mn-cs"/>
                          <a:sym typeface="Trebuchet MS"/>
                        </a:rPr>
                        <a:t>Kipus</a:t>
                      </a:r>
                      <a:r>
                        <a:rPr lang="es-EC" sz="1200" b="0" i="0" u="none" strike="noStrike" cap="none" spc="0" baseline="0" dirty="0">
                          <a:solidFill>
                            <a:schemeClr val="tx1"/>
                          </a:solidFill>
                          <a:effectLst/>
                          <a:uFillTx/>
                          <a:latin typeface="+mn-lt"/>
                          <a:ea typeface="+mn-ea"/>
                          <a:cs typeface="+mn-cs"/>
                          <a:sym typeface="Trebuchet MS"/>
                        </a:rPr>
                        <a:t>: revista Andina de Letras y Estudios Culturales (UASB) y de la revista en línea </a:t>
                      </a:r>
                      <a:r>
                        <a:rPr lang="es-EC" sz="1200" b="0" i="1" u="none" strike="noStrike" cap="none" spc="0" baseline="0" dirty="0" err="1">
                          <a:solidFill>
                            <a:schemeClr val="tx1"/>
                          </a:solidFill>
                          <a:effectLst/>
                          <a:uFillTx/>
                          <a:latin typeface="+mn-lt"/>
                          <a:ea typeface="+mn-ea"/>
                          <a:cs typeface="+mn-cs"/>
                          <a:sym typeface="Trebuchet MS"/>
                        </a:rPr>
                        <a:t>Sycorax</a:t>
                      </a:r>
                      <a:r>
                        <a:rPr lang="es-EC" sz="1200" b="0" i="1" u="none" strike="noStrike" cap="none" spc="0" baseline="0" dirty="0">
                          <a:solidFill>
                            <a:schemeClr val="tx1"/>
                          </a:solidFill>
                          <a:effectLst/>
                          <a:uFillTx/>
                          <a:latin typeface="+mn-lt"/>
                          <a:ea typeface="+mn-ea"/>
                          <a:cs typeface="+mn-cs"/>
                          <a:sym typeface="Trebuchet MS"/>
                        </a:rPr>
                        <a:t>. Fuga hacia dentro. La novela ecuatoriana en el siglo XX </a:t>
                      </a:r>
                      <a:r>
                        <a:rPr lang="es-EC" sz="1200" b="0" i="0" u="none" strike="noStrike" cap="none" spc="0" baseline="0" dirty="0">
                          <a:solidFill>
                            <a:schemeClr val="tx1"/>
                          </a:solidFill>
                          <a:effectLst/>
                          <a:uFillTx/>
                          <a:latin typeface="+mn-lt"/>
                          <a:ea typeface="+mn-ea"/>
                          <a:cs typeface="+mn-cs"/>
                          <a:sym typeface="Trebuchet MS"/>
                        </a:rPr>
                        <a:t>(2017) es su último libro. </a:t>
                      </a:r>
                      <a:endParaRPr lang="es-EC" sz="1600" dirty="0"/>
                    </a:p>
                  </a:txBody>
                  <a:tcPr/>
                </a:tc>
                <a:tc vMerge="1">
                  <a:txBody>
                    <a:bodyPr/>
                    <a:lstStyle/>
                    <a:p>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71096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2327174083"/>
              </p:ext>
            </p:extLst>
          </p:nvPr>
        </p:nvGraphicFramePr>
        <p:xfrm>
          <a:off x="702198" y="289560"/>
          <a:ext cx="10787604" cy="627888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528334">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Pedro Vicente Maldonado: </a:t>
                      </a:r>
                      <a:r>
                        <a:rPr lang="es-ES" sz="1600" dirty="0">
                          <a:solidFill>
                            <a:schemeClr val="tx1"/>
                          </a:solidFill>
                          <a:latin typeface="Helvetica"/>
                          <a:cs typeface="Helvetica"/>
                        </a:rPr>
                        <a:t>Ciencias Exactas</a:t>
                      </a:r>
                    </a:p>
                    <a:p>
                      <a:pPr algn="ctr"/>
                      <a:endParaRPr lang="es-EC"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err="1">
                          <a:solidFill>
                            <a:schemeClr val="tx1"/>
                          </a:solidFill>
                          <a:effectLst/>
                          <a:uFillTx/>
                          <a:latin typeface="+mn-lt"/>
                          <a:ea typeface="+mn-ea"/>
                          <a:cs typeface="+mn-cs"/>
                          <a:sym typeface="Trebuchet MS"/>
                        </a:rPr>
                        <a:t>Ericson</a:t>
                      </a:r>
                      <a:r>
                        <a:rPr lang="es-EC" sz="1200" b="1" i="0" u="none" strike="noStrike" cap="none" spc="0" baseline="0" dirty="0">
                          <a:solidFill>
                            <a:schemeClr val="tx1"/>
                          </a:solidFill>
                          <a:effectLst/>
                          <a:uFillTx/>
                          <a:latin typeface="+mn-lt"/>
                          <a:ea typeface="+mn-ea"/>
                          <a:cs typeface="+mn-cs"/>
                          <a:sym typeface="Trebuchet MS"/>
                        </a:rPr>
                        <a:t> López</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Ph.D</a:t>
                      </a:r>
                      <a:r>
                        <a:rPr lang="es-EC" sz="1200" b="0" i="0" u="none" strike="noStrike" cap="none" spc="0" baseline="0" dirty="0">
                          <a:solidFill>
                            <a:schemeClr val="tx1"/>
                          </a:solidFill>
                          <a:effectLst/>
                          <a:uFillTx/>
                          <a:latin typeface="+mn-lt"/>
                          <a:ea typeface="+mn-ea"/>
                          <a:cs typeface="+mn-cs"/>
                          <a:sym typeface="Trebuchet MS"/>
                        </a:rPr>
                        <a:t> en Ciencias Exactas, Física y Matemática, con especialidad en Astrofísica. Graduado en el Observatorio Central de la Academia de Ciencias de Rusia, San Petersburgo. Director del Observatorio Astronómico de Quito. Profesor de la Escuela Politécnica Nacional del Ecuador hasta la actualidad. Sus intereses de investigación giran alrededor de la Astrofísica de altas energías, Núcleos galácticos activos y Teoría de la Relatividad, de los que ha publicado numerosos estudios científicos y papers académicos. </a:t>
                      </a:r>
                      <a:endParaRPr lang="es-EC" sz="1600" i="1"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El jurado declara desierto el premio.</a:t>
                      </a:r>
                      <a:endParaRPr lang="es-EC" sz="1600" dirty="0"/>
                    </a:p>
                  </a:txBody>
                  <a:tcPr/>
                </a:tc>
                <a:extLst>
                  <a:ext uri="{0D108BD9-81ED-4DB2-BD59-A6C34878D82A}">
                    <a16:rowId xmlns:a16="http://schemas.microsoft.com/office/drawing/2014/main" val="3880615007"/>
                  </a:ext>
                </a:extLst>
              </a:tr>
              <a:tr h="1528334">
                <a:tc vMerge="1">
                  <a:txBody>
                    <a:bodyPr/>
                    <a:lstStyle/>
                    <a:p>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Juan Carlos Trujillo</a:t>
                      </a:r>
                      <a:r>
                        <a:rPr lang="es-EC" sz="1200" b="0" i="0" u="none" strike="noStrike" cap="none" spc="0" baseline="0" dirty="0">
                          <a:solidFill>
                            <a:schemeClr val="tx1"/>
                          </a:solidFill>
                          <a:effectLst/>
                          <a:uFillTx/>
                          <a:latin typeface="+mn-lt"/>
                          <a:ea typeface="+mn-ea"/>
                          <a:cs typeface="+mn-cs"/>
                          <a:sym typeface="Trebuchet MS"/>
                        </a:rPr>
                        <a:t>. Matemático y Magíster en Informática. Profesor principal de la Escuela Politécnica Nacional. Coordinador del proyecto CLAVEMAT, adscrito al Vicerrectorado de Investigación y Proyección Social de la EPN. Autor, entre otras publicaciones, de </a:t>
                      </a:r>
                      <a:r>
                        <a:rPr lang="es-EC" sz="1200" b="0" i="1" u="none" strike="noStrike" cap="none" spc="0" baseline="0" dirty="0">
                          <a:solidFill>
                            <a:schemeClr val="tx1"/>
                          </a:solidFill>
                          <a:effectLst/>
                          <a:uFillTx/>
                          <a:latin typeface="+mn-lt"/>
                          <a:ea typeface="+mn-ea"/>
                          <a:cs typeface="+mn-cs"/>
                          <a:sym typeface="Trebuchet MS"/>
                        </a:rPr>
                        <a:t>Euclides paso a paso: una propuesta para la enseñanza de la Geometría en la secundaria</a:t>
                      </a:r>
                      <a:r>
                        <a:rPr lang="es-EC" sz="1200" b="0" i="0" u="none" strike="noStrike" cap="none" spc="0" baseline="0" dirty="0">
                          <a:solidFill>
                            <a:schemeClr val="tx1"/>
                          </a:solidFill>
                          <a:effectLst/>
                          <a:uFillTx/>
                          <a:latin typeface="+mn-lt"/>
                          <a:ea typeface="+mn-ea"/>
                          <a:cs typeface="+mn-cs"/>
                          <a:sym typeface="Trebuchet MS"/>
                        </a:rPr>
                        <a:t>. Coautor y editor del estudio Cálculo diferencial en una variable y de la serie Descubre las Matemáticas.</a:t>
                      </a:r>
                      <a:endParaRPr lang="es-EC" sz="1600" dirty="0"/>
                    </a:p>
                  </a:txBody>
                  <a:tcPr/>
                </a:tc>
                <a:tc vMerge="1">
                  <a:txBody>
                    <a:bodyPr/>
                    <a:lstStyle/>
                    <a:p>
                      <a:endParaRPr lang="es-EC" sz="1600" dirty="0"/>
                    </a:p>
                  </a:txBody>
                  <a:tcPr/>
                </a:tc>
                <a:extLst>
                  <a:ext uri="{0D108BD9-81ED-4DB2-BD59-A6C34878D82A}">
                    <a16:rowId xmlns:a16="http://schemas.microsoft.com/office/drawing/2014/main" val="10002"/>
                  </a:ext>
                </a:extLst>
              </a:tr>
              <a:tr h="1719169">
                <a:tc vMerge="1">
                  <a:txBody>
                    <a:bodyPr/>
                    <a:lstStyle/>
                    <a:p>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Efraín Naranjo</a:t>
                      </a:r>
                      <a:r>
                        <a:rPr lang="es-EC" sz="1200" b="0" i="0" u="none" strike="noStrike" cap="none" spc="0" baseline="0" dirty="0">
                          <a:solidFill>
                            <a:schemeClr val="tx1"/>
                          </a:solidFill>
                          <a:effectLst/>
                          <a:uFillTx/>
                          <a:latin typeface="+mn-lt"/>
                          <a:ea typeface="+mn-ea"/>
                          <a:cs typeface="+mn-cs"/>
                          <a:sym typeface="Trebuchet MS"/>
                        </a:rPr>
                        <a:t>. Ingeniero en Administración de Procesos y Especialista en Gestión de Proyectos, graduado en la Escuela Politécnica Nacional. Doctor en Administración. Profesor de la EPN y de la Universidad Andina Simón Bolívar, sede Ecuador. Autor, en colaboración, del estudio “Perspectiva social de la Tecnología en el proceso comunitario de Salinas, en la provincia de Bolívar” (2018).</a:t>
                      </a:r>
                      <a:endParaRPr lang="es-EC" sz="1600" dirty="0"/>
                    </a:p>
                  </a:txBody>
                  <a:tcPr/>
                </a:tc>
                <a:tc vMerge="1">
                  <a:txBody>
                    <a:bodyPr/>
                    <a:lstStyle/>
                    <a:p>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78248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9BC89E7-2660-6340-817E-AE339C35B442}"/>
              </a:ext>
            </a:extLst>
          </p:cNvPr>
          <p:cNvGraphicFramePr>
            <a:graphicFrameLocks noGrp="1"/>
          </p:cNvGraphicFramePr>
          <p:nvPr>
            <p:extLst>
              <p:ext uri="{D42A27DB-BD31-4B8C-83A1-F6EECF244321}">
                <p14:modId xmlns:p14="http://schemas.microsoft.com/office/powerpoint/2010/main" val="321398488"/>
              </p:ext>
            </p:extLst>
          </p:nvPr>
        </p:nvGraphicFramePr>
        <p:xfrm>
          <a:off x="702198" y="381000"/>
          <a:ext cx="10787604" cy="6096000"/>
        </p:xfrm>
        <a:graphic>
          <a:graphicData uri="http://schemas.openxmlformats.org/drawingml/2006/table">
            <a:tbl>
              <a:tblPr firstRow="1" bandRow="1">
                <a:tableStyleId>{5940675A-B579-460E-94D1-54222C63F5DA}</a:tableStyleId>
              </a:tblPr>
              <a:tblGrid>
                <a:gridCol w="3591314">
                  <a:extLst>
                    <a:ext uri="{9D8B030D-6E8A-4147-A177-3AD203B41FA5}">
                      <a16:colId xmlns:a16="http://schemas.microsoft.com/office/drawing/2014/main" val="1520398343"/>
                    </a:ext>
                  </a:extLst>
                </a:gridCol>
                <a:gridCol w="3598145">
                  <a:extLst>
                    <a:ext uri="{9D8B030D-6E8A-4147-A177-3AD203B41FA5}">
                      <a16:colId xmlns:a16="http://schemas.microsoft.com/office/drawing/2014/main" val="3878041528"/>
                    </a:ext>
                  </a:extLst>
                </a:gridCol>
                <a:gridCol w="3598145">
                  <a:extLst>
                    <a:ext uri="{9D8B030D-6E8A-4147-A177-3AD203B41FA5}">
                      <a16:colId xmlns:a16="http://schemas.microsoft.com/office/drawing/2014/main" val="3135528919"/>
                    </a:ext>
                  </a:extLst>
                </a:gridCol>
              </a:tblGrid>
              <a:tr h="317201">
                <a:tc>
                  <a:txBody>
                    <a:bodyPr/>
                    <a:lstStyle/>
                    <a:p>
                      <a:pPr algn="ctr"/>
                      <a:r>
                        <a:rPr lang="es-EC" sz="1600" b="1" dirty="0"/>
                        <a:t>PREMIO </a:t>
                      </a:r>
                    </a:p>
                  </a:txBody>
                  <a:tcPr/>
                </a:tc>
                <a:tc>
                  <a:txBody>
                    <a:bodyPr/>
                    <a:lstStyle/>
                    <a:p>
                      <a:pPr algn="ctr"/>
                      <a:r>
                        <a:rPr lang="es-EC" sz="1600" b="1" dirty="0"/>
                        <a:t>JURADO </a:t>
                      </a:r>
                    </a:p>
                  </a:txBody>
                  <a:tcPr/>
                </a:tc>
                <a:tc>
                  <a:txBody>
                    <a:bodyPr/>
                    <a:lstStyle/>
                    <a:p>
                      <a:pPr algn="ctr"/>
                      <a:r>
                        <a:rPr lang="es-EC" sz="1600" b="1" dirty="0"/>
                        <a:t>GANADOR</a:t>
                      </a:r>
                    </a:p>
                  </a:txBody>
                  <a:tcPr/>
                </a:tc>
                <a:extLst>
                  <a:ext uri="{0D108BD9-81ED-4DB2-BD59-A6C34878D82A}">
                    <a16:rowId xmlns:a16="http://schemas.microsoft.com/office/drawing/2014/main" val="1886013841"/>
                  </a:ext>
                </a:extLst>
              </a:tr>
              <a:tr h="1528334">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b="1" dirty="0">
                        <a:solidFill>
                          <a:schemeClr val="tx1"/>
                        </a:solidFill>
                        <a:latin typeface="Helvetica"/>
                        <a:cs typeface="Helvetica"/>
                      </a:endParaRPr>
                    </a:p>
                    <a:p>
                      <a:pPr marL="0" marR="0" lvl="0" indent="0" algn="r"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latin typeface="Helvetica"/>
                          <a:cs typeface="Helvetica"/>
                        </a:rPr>
                        <a:t>Enrique Garcés: </a:t>
                      </a:r>
                      <a:r>
                        <a:rPr lang="es-ES" sz="1600" dirty="0">
                          <a:solidFill>
                            <a:schemeClr val="tx1"/>
                          </a:solidFill>
                          <a:latin typeface="Helvetica"/>
                          <a:cs typeface="Helvetica"/>
                        </a:rPr>
                        <a:t>Ciencias Naturales</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Pablo Endara.</a:t>
                      </a:r>
                      <a:r>
                        <a:rPr lang="es-EC" sz="1200" b="0" i="0" u="none" strike="noStrike" cap="none" spc="0" baseline="0" dirty="0">
                          <a:solidFill>
                            <a:schemeClr val="tx1"/>
                          </a:solidFill>
                          <a:effectLst/>
                          <a:uFillTx/>
                          <a:latin typeface="+mn-lt"/>
                          <a:ea typeface="+mn-ea"/>
                          <a:cs typeface="+mn-cs"/>
                          <a:sym typeface="Trebuchet MS"/>
                        </a:rPr>
                        <a:t> Médico, Laboratorista, Microbiólogo y Epidemiólogo. Actualmente es catedrático en las áreas de microbiología, bioestadística, epidemiología y metodología de la investigación e investigador a tiempo completo de la Escuela de Medicina de la Universidad San Francisco de Quito. Es  miembro activo del Comité de ética e investigación en Seres humanos de la Universidad San Francisco de Quito</a:t>
                      </a:r>
                      <a:endParaRPr lang="es-EC" sz="1600" i="1" dirty="0"/>
                    </a:p>
                  </a:txBody>
                  <a:tcPr/>
                </a:tc>
                <a:tc rowSpan="3">
                  <a:txBody>
                    <a:bodyPr/>
                    <a:lstStyle/>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endParaRPr lang="es-ES" sz="1600" dirty="0">
                        <a:solidFill>
                          <a:schemeClr val="tx1"/>
                        </a:solidFill>
                        <a:latin typeface="Helvetica"/>
                        <a:cs typeface="Helvetica"/>
                      </a:endParaRPr>
                    </a:p>
                    <a:p>
                      <a:pPr algn="l">
                        <a:spcAft>
                          <a:spcPts val="1200"/>
                        </a:spcAft>
                      </a:pPr>
                      <a:r>
                        <a:rPr lang="es-ES" sz="1600" dirty="0">
                          <a:solidFill>
                            <a:schemeClr val="tx1"/>
                          </a:solidFill>
                          <a:latin typeface="Helvetica"/>
                          <a:cs typeface="Helvetica"/>
                        </a:rPr>
                        <a:t>OBRA: </a:t>
                      </a:r>
                      <a:r>
                        <a:rPr lang="es-ES" sz="1600" i="1" dirty="0">
                          <a:solidFill>
                            <a:schemeClr val="tx1"/>
                          </a:solidFill>
                          <a:latin typeface="Helvetica"/>
                          <a:cs typeface="Helvetica"/>
                        </a:rPr>
                        <a:t>Psicología popular de la esquizofrenia</a:t>
                      </a:r>
                    </a:p>
                    <a:p>
                      <a:pPr algn="l">
                        <a:spcAft>
                          <a:spcPts val="1200"/>
                        </a:spcAft>
                      </a:pPr>
                      <a:r>
                        <a:rPr lang="es-ES" sz="1600" dirty="0">
                          <a:solidFill>
                            <a:schemeClr val="tx1"/>
                          </a:solidFill>
                          <a:latin typeface="Helvetica"/>
                          <a:cs typeface="Helvetica"/>
                        </a:rPr>
                        <a:t>AUTOR: Ernesto Flores Sierra</a:t>
                      </a:r>
                    </a:p>
                  </a:txBody>
                  <a:tcPr/>
                </a:tc>
                <a:extLst>
                  <a:ext uri="{0D108BD9-81ED-4DB2-BD59-A6C34878D82A}">
                    <a16:rowId xmlns:a16="http://schemas.microsoft.com/office/drawing/2014/main" val="3880615007"/>
                  </a:ext>
                </a:extLst>
              </a:tr>
              <a:tr h="1528334">
                <a:tc vMerge="1">
                  <a:txBody>
                    <a:bodyPr/>
                    <a:lstStyle/>
                    <a:p>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Ninfa León.</a:t>
                      </a:r>
                      <a:r>
                        <a:rPr lang="es-EC" sz="1200" b="0" i="0" u="none" strike="noStrike" cap="none" spc="0" baseline="0" dirty="0">
                          <a:solidFill>
                            <a:schemeClr val="tx1"/>
                          </a:solidFill>
                          <a:effectLst/>
                          <a:uFillTx/>
                          <a:latin typeface="+mn-lt"/>
                          <a:ea typeface="+mn-ea"/>
                          <a:cs typeface="+mn-cs"/>
                          <a:sym typeface="Trebuchet MS"/>
                        </a:rPr>
                        <a:t> Doctora en Medicina y Cirugía, por la Universidad Central del Ecuador; Especialista en Investigación y Administración de Salud. Máster en Salud Pública, en el Instituto de Medicina Tropical Príncipe Leopoldo de Amberes (Bélgica). Máster en Ciencias Políticas. Consultora de Organización Panamericana de la Salud/Organización Mundial de la Salud. Docente en la Universidad Central del Ecuador y en la Pontificia Universidad Católica del Ecuador</a:t>
                      </a:r>
                      <a:endParaRPr lang="es-EC" sz="1600" dirty="0"/>
                    </a:p>
                  </a:txBody>
                  <a:tcPr/>
                </a:tc>
                <a:tc vMerge="1">
                  <a:txBody>
                    <a:bodyPr/>
                    <a:lstStyle/>
                    <a:p>
                      <a:endParaRPr lang="es-EC" sz="1600" dirty="0"/>
                    </a:p>
                  </a:txBody>
                  <a:tcPr/>
                </a:tc>
                <a:extLst>
                  <a:ext uri="{0D108BD9-81ED-4DB2-BD59-A6C34878D82A}">
                    <a16:rowId xmlns:a16="http://schemas.microsoft.com/office/drawing/2014/main" val="10002"/>
                  </a:ext>
                </a:extLst>
              </a:tr>
              <a:tr h="1719169">
                <a:tc vMerge="1">
                  <a:txBody>
                    <a:bodyPr/>
                    <a:lstStyle/>
                    <a:p>
                      <a:endParaRPr lang="es-EC" sz="1600" dirty="0"/>
                    </a:p>
                  </a:txBody>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200" b="1" i="0" u="none" strike="noStrike" cap="none" spc="0" baseline="0" dirty="0">
                          <a:solidFill>
                            <a:schemeClr val="tx1"/>
                          </a:solidFill>
                          <a:effectLst/>
                          <a:uFillTx/>
                          <a:latin typeface="+mn-lt"/>
                          <a:ea typeface="+mn-ea"/>
                          <a:cs typeface="+mn-cs"/>
                          <a:sym typeface="Trebuchet MS"/>
                        </a:rPr>
                        <a:t>Eduardo </a:t>
                      </a:r>
                      <a:r>
                        <a:rPr lang="es-EC" sz="1200" b="1" i="0" u="none" strike="noStrike" cap="none" spc="0" baseline="0" dirty="0" err="1">
                          <a:solidFill>
                            <a:schemeClr val="tx1"/>
                          </a:solidFill>
                          <a:effectLst/>
                          <a:uFillTx/>
                          <a:latin typeface="+mn-lt"/>
                          <a:ea typeface="+mn-ea"/>
                          <a:cs typeface="+mn-cs"/>
                          <a:sym typeface="Trebuchet MS"/>
                        </a:rPr>
                        <a:t>Arízaga</a:t>
                      </a:r>
                      <a:r>
                        <a:rPr lang="es-EC" sz="1200" b="0" i="0" u="none" strike="noStrike" cap="none" spc="0" baseline="0" dirty="0">
                          <a:solidFill>
                            <a:schemeClr val="tx1"/>
                          </a:solidFill>
                          <a:effectLst/>
                          <a:uFillTx/>
                          <a:latin typeface="+mn-lt"/>
                          <a:ea typeface="+mn-ea"/>
                          <a:cs typeface="+mn-cs"/>
                          <a:sym typeface="Trebuchet MS"/>
                        </a:rPr>
                        <a:t>. Médico y catedrático universitario, especializado en Neurología y Epilepsias. Estudios de posgrado en México, Francia, y Boston, EE.UU. Profesor de Neurofisiología, Neuroanatomía y Neurología Clínica en la Universidad Central del Ecuador y la Universidad San Francisco de Quito. Speaker internacional de Pfizer (</a:t>
                      </a:r>
                      <a:r>
                        <a:rPr lang="es-EC" sz="1200" b="0" i="0" u="none" strike="noStrike" cap="none" spc="0" baseline="0" dirty="0" err="1">
                          <a:solidFill>
                            <a:schemeClr val="tx1"/>
                          </a:solidFill>
                          <a:effectLst/>
                          <a:uFillTx/>
                          <a:latin typeface="+mn-lt"/>
                          <a:ea typeface="+mn-ea"/>
                          <a:cs typeface="+mn-cs"/>
                          <a:sym typeface="Trebuchet MS"/>
                        </a:rPr>
                        <a:t>Advisory</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board</a:t>
                      </a:r>
                      <a:r>
                        <a:rPr lang="es-EC" sz="1200" b="0" i="0" u="none" strike="noStrike" cap="none" spc="0" baseline="0" dirty="0">
                          <a:solidFill>
                            <a:schemeClr val="tx1"/>
                          </a:solidFill>
                          <a:effectLst/>
                          <a:uFillTx/>
                          <a:latin typeface="+mn-lt"/>
                          <a:ea typeface="+mn-ea"/>
                          <a:cs typeface="+mn-cs"/>
                          <a:sym typeface="Trebuchet MS"/>
                        </a:rPr>
                        <a:t> in </a:t>
                      </a:r>
                      <a:r>
                        <a:rPr lang="es-EC" sz="1200" b="0" i="0" u="none" strike="noStrike" cap="none" spc="0" baseline="0" dirty="0" err="1">
                          <a:solidFill>
                            <a:schemeClr val="tx1"/>
                          </a:solidFill>
                          <a:effectLst/>
                          <a:uFillTx/>
                          <a:latin typeface="+mn-lt"/>
                          <a:ea typeface="+mn-ea"/>
                          <a:cs typeface="+mn-cs"/>
                          <a:sym typeface="Trebuchet MS"/>
                        </a:rPr>
                        <a:t>neuropathic</a:t>
                      </a:r>
                      <a:r>
                        <a:rPr lang="es-EC" sz="1200" b="0" i="0" u="none" strike="noStrike" cap="none" spc="0" baseline="0" dirty="0">
                          <a:solidFill>
                            <a:schemeClr val="tx1"/>
                          </a:solidFill>
                          <a:effectLst/>
                          <a:uFillTx/>
                          <a:latin typeface="+mn-lt"/>
                          <a:ea typeface="+mn-ea"/>
                          <a:cs typeface="+mn-cs"/>
                          <a:sym typeface="Trebuchet MS"/>
                        </a:rPr>
                        <a:t> </a:t>
                      </a:r>
                      <a:r>
                        <a:rPr lang="es-EC" sz="1200" b="0" i="0" u="none" strike="noStrike" cap="none" spc="0" baseline="0" dirty="0" err="1">
                          <a:solidFill>
                            <a:schemeClr val="tx1"/>
                          </a:solidFill>
                          <a:effectLst/>
                          <a:uFillTx/>
                          <a:latin typeface="+mn-lt"/>
                          <a:ea typeface="+mn-ea"/>
                          <a:cs typeface="+mn-cs"/>
                          <a:sym typeface="Trebuchet MS"/>
                        </a:rPr>
                        <a:t>pain</a:t>
                      </a:r>
                      <a:r>
                        <a:rPr lang="es-EC" sz="1200" b="0" i="0" u="none" strike="noStrike" cap="none" spc="0" baseline="0" dirty="0">
                          <a:solidFill>
                            <a:schemeClr val="tx1"/>
                          </a:solidFill>
                          <a:effectLst/>
                          <a:uFillTx/>
                          <a:latin typeface="+mn-lt"/>
                          <a:ea typeface="+mn-ea"/>
                          <a:cs typeface="+mn-cs"/>
                          <a:sym typeface="Trebuchet MS"/>
                        </a:rPr>
                        <a:t>). Algunas publicaciones: Historia de la vida, El ADN Mitocondrial y los nativos americanos.</a:t>
                      </a:r>
                      <a:endParaRPr lang="es-EC" sz="1600" dirty="0"/>
                    </a:p>
                  </a:txBody>
                  <a:tcPr/>
                </a:tc>
                <a:tc vMerge="1">
                  <a:txBody>
                    <a:bodyPr/>
                    <a:lstStyle/>
                    <a:p>
                      <a:endParaRPr lang="es-EC"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6134217"/>
      </p:ext>
    </p:extLst>
  </p:cSld>
  <p:clrMapOvr>
    <a:masterClrMapping/>
  </p:clrMapOvr>
  <p:transition spd="med"/>
</p:sld>
</file>

<file path=ppt/theme/theme1.xml><?xml version="1.0" encoding="utf-8"?>
<a:theme xmlns:a="http://schemas.openxmlformats.org/drawingml/2006/main" name="White">
  <a:themeElements>
    <a:clrScheme name="White">
      <a:dk1>
        <a:srgbClr val="262626"/>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C85108"/>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C85108"/>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C85108"/>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C85108"/>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2176</TotalTime>
  <Words>5446</Words>
  <Application>Microsoft Macintosh PowerPoint</Application>
  <PresentationFormat>Panorámica</PresentationFormat>
  <Paragraphs>543</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Calibri</vt:lpstr>
      <vt:lpstr>Helvetica</vt:lpstr>
      <vt:lpstr>Helvetica Light</vt:lpstr>
      <vt:lpstr>Lucida Grande</vt:lpstr>
      <vt:lpstr>Roboto</vt:lpstr>
      <vt:lpstr>Trebuchet MS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dc:creator>
  <cp:lastModifiedBy>Microsoft Office User</cp:lastModifiedBy>
  <cp:revision>57</cp:revision>
  <dcterms:modified xsi:type="dcterms:W3CDTF">2021-11-26T14:08:05Z</dcterms:modified>
</cp:coreProperties>
</file>