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349"/>
    <a:srgbClr val="F4C3C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55766" y="3047525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/>
              </a:rPr>
              <a:t>TRASPASOS PRESUPUESTARIOS</a:t>
            </a:r>
          </a:p>
          <a:p>
            <a:pPr marL="18288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(sept - 2021)</a:t>
            </a: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/>
              </a:rPr>
              <a:t> </a:t>
            </a:r>
            <a:endParaRPr kumimoji="0" lang="es-EC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ADMINISTRACIÓN GENERAL</a:t>
            </a:r>
            <a:endParaRPr kumimoji="0" lang="es-EC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815152" y="2402006"/>
            <a:ext cx="8745128" cy="286603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s-EC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256.- Traspasos.- El ejecutivo del gobierno autónomo descentralizado, de oficio o previo informe de la persona responsable de la unidad financiera, o a pedido de este funcionario, podrá autorizar traspasos de créditos disponibles dentro de una misma área, programa o subprograma, siempre que en el programa, subprograma o partida de que se tomen los fondos hayan disponibilidades suficientes, sea porque los respectivos gastos no se efectuaren en todo o en parte debido a causas imprevistas o porque se demuestre con el respectivo informe que existe excedente de disponibilidades. </a:t>
            </a:r>
          </a:p>
          <a:p>
            <a:pPr marL="0" marR="0" lvl="0" indent="0" algn="just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s-EC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traspasos de un área a otra deberán ser autorizados por el legislativo del gobierno autónomo descentralizado, a petición del ejecutivo local, previo informe de la persona responsable de la unidad financiera.</a:t>
            </a:r>
            <a:endParaRPr kumimoji="1" lang="es-EC" sz="1600" b="0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501596" y="1106526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BASE LEGAL</a:t>
            </a: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01596" y="1633235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COOTAD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518615" y="2402005"/>
            <a:ext cx="11013743" cy="382137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600" dirty="0">
                <a:solidFill>
                  <a:sysClr val="windowText" lastClr="000000"/>
                </a:solidFill>
              </a:rPr>
              <a:t>En cumplimiento a lo dispuesto en la Ordenanza PMU No. 004-2020, que  aprueba el Presupuesto General del Municipio del Distrito Metropolitano de Quito para el Ejercicio Presupuestario 2021, 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lvl="0" algn="just">
              <a:defRPr/>
            </a:pPr>
            <a:r>
              <a:rPr lang="es-EC" sz="1600" dirty="0">
                <a:solidFill>
                  <a:sysClr val="windowText" lastClr="000000"/>
                </a:solidFill>
              </a:rPr>
              <a:t>A efectos de cumplir con la disposición contenida en el artículo 256 del COOTAD, se procederá de la siguiente manera: </a:t>
            </a:r>
          </a:p>
          <a:p>
            <a:pPr lvl="0" algn="just" fontAlgn="base">
              <a:defRPr/>
            </a:pPr>
            <a:r>
              <a:rPr lang="es-EC" sz="1600" dirty="0">
                <a:solidFill>
                  <a:sysClr val="windowText" lastClr="000000"/>
                </a:solidFill>
              </a:rPr>
              <a:t>1.- Los delegados de los entes y unidades desconcentradas deberán remitir la resolución de traspaso con los documentos de sustento a la Dirección Metropolitana Financiera hasta el último día hábil del mes; </a:t>
            </a:r>
          </a:p>
          <a:p>
            <a:pPr lvl="0" algn="just" fontAlgn="base">
              <a:defRPr/>
            </a:pPr>
            <a:r>
              <a:rPr lang="es-EC" sz="1600" dirty="0">
                <a:solidFill>
                  <a:sysClr val="windowText" lastClr="000000"/>
                </a:solidFill>
              </a:rPr>
              <a:t>2.- Una 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Quito.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45998" y="1106526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BASE LEGAL</a:t>
            </a: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45999" y="1633235"/>
            <a:ext cx="8597749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28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Normas Técnicas de Ejecución y Traspasos Presupuestarios</a:t>
            </a:r>
            <a:endParaRPr kumimoji="0" lang="es-EC" sz="28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668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245998" y="1174766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TRASPASOS SEPTIEMBRE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20338"/>
              </p:ext>
            </p:extLst>
          </p:nvPr>
        </p:nvGraphicFramePr>
        <p:xfrm>
          <a:off x="1025762" y="2448596"/>
          <a:ext cx="10238546" cy="266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Hoja de cálculo" r:id="rId3" imgW="9258128" imgH="2114642" progId="Excel.Sheet.12">
                  <p:embed/>
                </p:oleObj>
              </mc:Choice>
              <mc:Fallback>
                <p:oleObj name="Hoja de cálculo" r:id="rId3" imgW="9258128" imgH="21146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5762" y="2448596"/>
                        <a:ext cx="10238546" cy="266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19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384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Diana Vanesa Eras Herrera</cp:lastModifiedBy>
  <cp:revision>13</cp:revision>
  <dcterms:created xsi:type="dcterms:W3CDTF">2021-11-10T13:34:17Z</dcterms:created>
  <dcterms:modified xsi:type="dcterms:W3CDTF">2021-11-16T16:31:56Z</dcterms:modified>
</cp:coreProperties>
</file>