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9" r:id="rId2"/>
    <p:sldId id="258" r:id="rId3"/>
    <p:sldId id="259" r:id="rId4"/>
    <p:sldId id="264" r:id="rId5"/>
    <p:sldId id="268" r:id="rId6"/>
    <p:sldId id="266" r:id="rId7"/>
    <p:sldId id="260" r:id="rId8"/>
    <p:sldId id="261" r:id="rId9"/>
    <p:sldId id="267" r:id="rId10"/>
  </p:sldIdLst>
  <p:sldSz cx="12192000" cy="6858000"/>
  <p:notesSz cx="6858000" cy="9926638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3249C-5498-453A-B9B3-807577DE8B35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F152C-DEBD-47E6-9328-E726813A1FCA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54196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90133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55583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561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703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0B5F5EAA-233E-4A7B-B5CB-773530AE1C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63752" y="1599574"/>
            <a:ext cx="3658852" cy="3658852"/>
          </a:xfrm>
          <a:custGeom>
            <a:avLst/>
            <a:gdLst>
              <a:gd name="connsiteX0" fmla="*/ 1829426 w 3658852"/>
              <a:gd name="connsiteY0" fmla="*/ 0 h 3658852"/>
              <a:gd name="connsiteX1" fmla="*/ 3658852 w 3658852"/>
              <a:gd name="connsiteY1" fmla="*/ 1829426 h 3658852"/>
              <a:gd name="connsiteX2" fmla="*/ 1829426 w 3658852"/>
              <a:gd name="connsiteY2" fmla="*/ 3658852 h 3658852"/>
              <a:gd name="connsiteX3" fmla="*/ 0 w 3658852"/>
              <a:gd name="connsiteY3" fmla="*/ 1829426 h 3658852"/>
              <a:gd name="connsiteX4" fmla="*/ 1829426 w 3658852"/>
              <a:gd name="connsiteY4" fmla="*/ 0 h 365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58852" h="3658852">
                <a:moveTo>
                  <a:pt x="1829426" y="0"/>
                </a:moveTo>
                <a:cubicBezTo>
                  <a:pt x="2839790" y="0"/>
                  <a:pt x="3658852" y="819062"/>
                  <a:pt x="3658852" y="1829426"/>
                </a:cubicBezTo>
                <a:cubicBezTo>
                  <a:pt x="3658852" y="2839790"/>
                  <a:pt x="2839790" y="3658852"/>
                  <a:pt x="1829426" y="3658852"/>
                </a:cubicBezTo>
                <a:cubicBezTo>
                  <a:pt x="819062" y="3658852"/>
                  <a:pt x="0" y="2839790"/>
                  <a:pt x="0" y="1829426"/>
                </a:cubicBezTo>
                <a:cubicBezTo>
                  <a:pt x="0" y="819062"/>
                  <a:pt x="819062" y="0"/>
                  <a:pt x="182942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10894" y="301768"/>
            <a:ext cx="681106" cy="331957"/>
          </a:xfrm>
          <a:prstGeom prst="rect">
            <a:avLst/>
          </a:prstGeom>
        </p:spPr>
        <p:txBody>
          <a:bodyPr/>
          <a:lstStyle/>
          <a:p>
            <a:fld id="{F3427122-DD58-4B2A-BC02-A0C1482E4B6E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265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2268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29673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0579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568743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6729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52329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8142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1641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F5770-8890-445A-906A-253F5654E4BD}" type="datetimeFigureOut">
              <a:rPr lang="es-EC" smtClean="0"/>
              <a:t>11/10/2021</a:t>
            </a:fld>
            <a:endParaRPr lang="es-EC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688A0-BB31-45B8-BE46-8E71FD21F2B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0144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>
            <a:extLst>
              <a:ext uri="{FF2B5EF4-FFF2-40B4-BE49-F238E27FC236}">
                <a16:creationId xmlns:a16="http://schemas.microsoft.com/office/drawing/2014/main" xmlns="" id="{68D7CFA7-AA96-434C-9233-BC098FBFE9D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64930" y="602063"/>
            <a:ext cx="5656496" cy="5653874"/>
            <a:chOff x="1367" y="0"/>
            <a:chExt cx="4321" cy="4319"/>
          </a:xfrm>
          <a:solidFill>
            <a:schemeClr val="bg1">
              <a:lumMod val="95000"/>
            </a:schemeClr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xmlns="" id="{21F8AB1B-2C8B-45D3-BAAA-49E5A8D59C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67" y="0"/>
              <a:ext cx="4321" cy="4319"/>
            </a:xfrm>
            <a:custGeom>
              <a:avLst/>
              <a:gdLst>
                <a:gd name="T0" fmla="*/ 3121 w 3279"/>
                <a:gd name="T1" fmla="*/ 1265 h 3278"/>
                <a:gd name="T2" fmla="*/ 2995 w 3279"/>
                <a:gd name="T3" fmla="*/ 1296 h 3278"/>
                <a:gd name="T4" fmla="*/ 3038 w 3279"/>
                <a:gd name="T5" fmla="*/ 1639 h 3278"/>
                <a:gd name="T6" fmla="*/ 1640 w 3279"/>
                <a:gd name="T7" fmla="*/ 3037 h 3278"/>
                <a:gd name="T8" fmla="*/ 1636 w 3279"/>
                <a:gd name="T9" fmla="*/ 3037 h 3278"/>
                <a:gd name="T10" fmla="*/ 1636 w 3279"/>
                <a:gd name="T11" fmla="*/ 3167 h 3278"/>
                <a:gd name="T12" fmla="*/ 1640 w 3279"/>
                <a:gd name="T13" fmla="*/ 3167 h 3278"/>
                <a:gd name="T14" fmla="*/ 3168 w 3279"/>
                <a:gd name="T15" fmla="*/ 1639 h 3278"/>
                <a:gd name="T16" fmla="*/ 3121 w 3279"/>
                <a:gd name="T17" fmla="*/ 1265 h 3278"/>
                <a:gd name="T18" fmla="*/ 3229 w 3279"/>
                <a:gd name="T19" fmla="*/ 1238 h 3278"/>
                <a:gd name="T20" fmla="*/ 3138 w 3279"/>
                <a:gd name="T21" fmla="*/ 1261 h 3278"/>
                <a:gd name="T22" fmla="*/ 3185 w 3279"/>
                <a:gd name="T23" fmla="*/ 1639 h 3278"/>
                <a:gd name="T24" fmla="*/ 1640 w 3279"/>
                <a:gd name="T25" fmla="*/ 3184 h 3278"/>
                <a:gd name="T26" fmla="*/ 1636 w 3279"/>
                <a:gd name="T27" fmla="*/ 3184 h 3278"/>
                <a:gd name="T28" fmla="*/ 1636 w 3279"/>
                <a:gd name="T29" fmla="*/ 3278 h 3278"/>
                <a:gd name="T30" fmla="*/ 1640 w 3279"/>
                <a:gd name="T31" fmla="*/ 3278 h 3278"/>
                <a:gd name="T32" fmla="*/ 3279 w 3279"/>
                <a:gd name="T33" fmla="*/ 1639 h 3278"/>
                <a:gd name="T34" fmla="*/ 3229 w 3279"/>
                <a:gd name="T35" fmla="*/ 1238 h 3278"/>
                <a:gd name="T36" fmla="*/ 1640 w 3279"/>
                <a:gd name="T37" fmla="*/ 111 h 3278"/>
                <a:gd name="T38" fmla="*/ 111 w 3279"/>
                <a:gd name="T39" fmla="*/ 1639 h 3278"/>
                <a:gd name="T40" fmla="*/ 157 w 3279"/>
                <a:gd name="T41" fmla="*/ 2011 h 3278"/>
                <a:gd name="T42" fmla="*/ 283 w 3279"/>
                <a:gd name="T43" fmla="*/ 1980 h 3278"/>
                <a:gd name="T44" fmla="*/ 241 w 3279"/>
                <a:gd name="T45" fmla="*/ 1639 h 3278"/>
                <a:gd name="T46" fmla="*/ 1640 w 3279"/>
                <a:gd name="T47" fmla="*/ 241 h 3278"/>
                <a:gd name="T48" fmla="*/ 1641 w 3279"/>
                <a:gd name="T49" fmla="*/ 241 h 3278"/>
                <a:gd name="T50" fmla="*/ 1641 w 3279"/>
                <a:gd name="T51" fmla="*/ 111 h 3278"/>
                <a:gd name="T52" fmla="*/ 1640 w 3279"/>
                <a:gd name="T53" fmla="*/ 111 h 3278"/>
                <a:gd name="T54" fmla="*/ 1641 w 3279"/>
                <a:gd name="T55" fmla="*/ 0 h 3278"/>
                <a:gd name="T56" fmla="*/ 1640 w 3279"/>
                <a:gd name="T57" fmla="*/ 0 h 3278"/>
                <a:gd name="T58" fmla="*/ 0 w 3279"/>
                <a:gd name="T59" fmla="*/ 1639 h 3278"/>
                <a:gd name="T60" fmla="*/ 49 w 3279"/>
                <a:gd name="T61" fmla="*/ 2039 h 3278"/>
                <a:gd name="T62" fmla="*/ 141 w 3279"/>
                <a:gd name="T63" fmla="*/ 2016 h 3278"/>
                <a:gd name="T64" fmla="*/ 94 w 3279"/>
                <a:gd name="T65" fmla="*/ 1639 h 3278"/>
                <a:gd name="T66" fmla="*/ 1640 w 3279"/>
                <a:gd name="T67" fmla="*/ 94 h 3278"/>
                <a:gd name="T68" fmla="*/ 1641 w 3279"/>
                <a:gd name="T69" fmla="*/ 94 h 3278"/>
                <a:gd name="T70" fmla="*/ 1641 w 3279"/>
                <a:gd name="T71" fmla="*/ 0 h 3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79" h="3278">
                  <a:moveTo>
                    <a:pt x="3121" y="1265"/>
                  </a:moveTo>
                  <a:cubicBezTo>
                    <a:pt x="2995" y="1296"/>
                    <a:pt x="2995" y="1296"/>
                    <a:pt x="2995" y="1296"/>
                  </a:cubicBezTo>
                  <a:cubicBezTo>
                    <a:pt x="3024" y="1408"/>
                    <a:pt x="3038" y="1523"/>
                    <a:pt x="3038" y="1639"/>
                  </a:cubicBezTo>
                  <a:cubicBezTo>
                    <a:pt x="3038" y="2410"/>
                    <a:pt x="2410" y="3037"/>
                    <a:pt x="1640" y="3037"/>
                  </a:cubicBezTo>
                  <a:cubicBezTo>
                    <a:pt x="1636" y="3037"/>
                    <a:pt x="1636" y="3037"/>
                    <a:pt x="1636" y="3037"/>
                  </a:cubicBezTo>
                  <a:cubicBezTo>
                    <a:pt x="1636" y="3167"/>
                    <a:pt x="1636" y="3167"/>
                    <a:pt x="1636" y="3167"/>
                  </a:cubicBezTo>
                  <a:cubicBezTo>
                    <a:pt x="1637" y="3167"/>
                    <a:pt x="1638" y="3167"/>
                    <a:pt x="1640" y="3167"/>
                  </a:cubicBezTo>
                  <a:cubicBezTo>
                    <a:pt x="2482" y="3167"/>
                    <a:pt x="3168" y="2482"/>
                    <a:pt x="3168" y="1639"/>
                  </a:cubicBezTo>
                  <a:cubicBezTo>
                    <a:pt x="3168" y="1510"/>
                    <a:pt x="3151" y="1385"/>
                    <a:pt x="3121" y="1265"/>
                  </a:cubicBezTo>
                  <a:moveTo>
                    <a:pt x="3229" y="1238"/>
                  </a:moveTo>
                  <a:cubicBezTo>
                    <a:pt x="3138" y="1261"/>
                    <a:pt x="3138" y="1261"/>
                    <a:pt x="3138" y="1261"/>
                  </a:cubicBezTo>
                  <a:cubicBezTo>
                    <a:pt x="3168" y="1382"/>
                    <a:pt x="3185" y="1508"/>
                    <a:pt x="3185" y="1639"/>
                  </a:cubicBezTo>
                  <a:cubicBezTo>
                    <a:pt x="3185" y="2491"/>
                    <a:pt x="2492" y="3184"/>
                    <a:pt x="1640" y="3184"/>
                  </a:cubicBezTo>
                  <a:cubicBezTo>
                    <a:pt x="1638" y="3184"/>
                    <a:pt x="1637" y="3184"/>
                    <a:pt x="1636" y="3184"/>
                  </a:cubicBezTo>
                  <a:cubicBezTo>
                    <a:pt x="1636" y="3278"/>
                    <a:pt x="1636" y="3278"/>
                    <a:pt x="1636" y="3278"/>
                  </a:cubicBezTo>
                  <a:cubicBezTo>
                    <a:pt x="1640" y="3278"/>
                    <a:pt x="1640" y="3278"/>
                    <a:pt x="1640" y="3278"/>
                  </a:cubicBezTo>
                  <a:cubicBezTo>
                    <a:pt x="2543" y="3278"/>
                    <a:pt x="3279" y="2543"/>
                    <a:pt x="3279" y="1639"/>
                  </a:cubicBezTo>
                  <a:cubicBezTo>
                    <a:pt x="3279" y="1503"/>
                    <a:pt x="3262" y="1368"/>
                    <a:pt x="3229" y="1238"/>
                  </a:cubicBezTo>
                  <a:moveTo>
                    <a:pt x="1640" y="111"/>
                  </a:moveTo>
                  <a:cubicBezTo>
                    <a:pt x="797" y="111"/>
                    <a:pt x="111" y="796"/>
                    <a:pt x="111" y="1639"/>
                  </a:cubicBezTo>
                  <a:cubicBezTo>
                    <a:pt x="111" y="1767"/>
                    <a:pt x="127" y="1892"/>
                    <a:pt x="157" y="2011"/>
                  </a:cubicBezTo>
                  <a:cubicBezTo>
                    <a:pt x="283" y="1980"/>
                    <a:pt x="283" y="1980"/>
                    <a:pt x="283" y="1980"/>
                  </a:cubicBezTo>
                  <a:cubicBezTo>
                    <a:pt x="255" y="1869"/>
                    <a:pt x="241" y="1754"/>
                    <a:pt x="241" y="1639"/>
                  </a:cubicBezTo>
                  <a:cubicBezTo>
                    <a:pt x="241" y="868"/>
                    <a:pt x="869" y="241"/>
                    <a:pt x="1640" y="241"/>
                  </a:cubicBezTo>
                  <a:cubicBezTo>
                    <a:pt x="1641" y="241"/>
                    <a:pt x="1641" y="241"/>
                    <a:pt x="1641" y="241"/>
                  </a:cubicBezTo>
                  <a:cubicBezTo>
                    <a:pt x="1641" y="111"/>
                    <a:pt x="1641" y="111"/>
                    <a:pt x="1641" y="111"/>
                  </a:cubicBezTo>
                  <a:cubicBezTo>
                    <a:pt x="1641" y="111"/>
                    <a:pt x="1640" y="111"/>
                    <a:pt x="1640" y="111"/>
                  </a:cubicBezTo>
                  <a:moveTo>
                    <a:pt x="1641" y="0"/>
                  </a:moveTo>
                  <a:cubicBezTo>
                    <a:pt x="1640" y="0"/>
                    <a:pt x="1640" y="0"/>
                    <a:pt x="1640" y="0"/>
                  </a:cubicBezTo>
                  <a:cubicBezTo>
                    <a:pt x="736" y="0"/>
                    <a:pt x="0" y="735"/>
                    <a:pt x="0" y="1639"/>
                  </a:cubicBezTo>
                  <a:cubicBezTo>
                    <a:pt x="0" y="1774"/>
                    <a:pt x="17" y="1909"/>
                    <a:pt x="49" y="2039"/>
                  </a:cubicBezTo>
                  <a:cubicBezTo>
                    <a:pt x="141" y="2016"/>
                    <a:pt x="141" y="2016"/>
                    <a:pt x="141" y="2016"/>
                  </a:cubicBezTo>
                  <a:cubicBezTo>
                    <a:pt x="110" y="1895"/>
                    <a:pt x="94" y="1769"/>
                    <a:pt x="94" y="1639"/>
                  </a:cubicBezTo>
                  <a:cubicBezTo>
                    <a:pt x="94" y="787"/>
                    <a:pt x="787" y="94"/>
                    <a:pt x="1640" y="94"/>
                  </a:cubicBezTo>
                  <a:cubicBezTo>
                    <a:pt x="1640" y="94"/>
                    <a:pt x="1641" y="94"/>
                    <a:pt x="1641" y="94"/>
                  </a:cubicBezTo>
                  <a:cubicBezTo>
                    <a:pt x="1641" y="0"/>
                    <a:pt x="1641" y="0"/>
                    <a:pt x="164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xmlns="" id="{8829FDC4-CA22-4C9D-88B8-D6BBFE626CE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20" y="532"/>
              <a:ext cx="3307" cy="3236"/>
            </a:xfrm>
            <a:custGeom>
              <a:avLst/>
              <a:gdLst>
                <a:gd name="T0" fmla="*/ 2045 w 2510"/>
                <a:gd name="T1" fmla="*/ 2111 h 2456"/>
                <a:gd name="T2" fmla="*/ 1221 w 2510"/>
                <a:gd name="T3" fmla="*/ 2438 h 2456"/>
                <a:gd name="T4" fmla="*/ 617 w 2510"/>
                <a:gd name="T5" fmla="*/ 2276 h 2456"/>
                <a:gd name="T6" fmla="*/ 609 w 2510"/>
                <a:gd name="T7" fmla="*/ 2291 h 2456"/>
                <a:gd name="T8" fmla="*/ 1221 w 2510"/>
                <a:gd name="T9" fmla="*/ 2456 h 2456"/>
                <a:gd name="T10" fmla="*/ 1969 w 2510"/>
                <a:gd name="T11" fmla="*/ 2200 h 2456"/>
                <a:gd name="T12" fmla="*/ 2011 w 2510"/>
                <a:gd name="T13" fmla="*/ 2253 h 2456"/>
                <a:gd name="T14" fmla="*/ 2104 w 2510"/>
                <a:gd name="T15" fmla="*/ 2174 h 2456"/>
                <a:gd name="T16" fmla="*/ 2045 w 2510"/>
                <a:gd name="T17" fmla="*/ 2111 h 2456"/>
                <a:gd name="T18" fmla="*/ 611 w 2510"/>
                <a:gd name="T19" fmla="*/ 177 h 2456"/>
                <a:gd name="T20" fmla="*/ 0 w 2510"/>
                <a:gd name="T21" fmla="*/ 1235 h 2456"/>
                <a:gd name="T22" fmla="*/ 32 w 2510"/>
                <a:gd name="T23" fmla="*/ 1516 h 2456"/>
                <a:gd name="T24" fmla="*/ 49 w 2510"/>
                <a:gd name="T25" fmla="*/ 1512 h 2456"/>
                <a:gd name="T26" fmla="*/ 17 w 2510"/>
                <a:gd name="T27" fmla="*/ 1235 h 2456"/>
                <a:gd name="T28" fmla="*/ 620 w 2510"/>
                <a:gd name="T29" fmla="*/ 192 h 2456"/>
                <a:gd name="T30" fmla="*/ 611 w 2510"/>
                <a:gd name="T31" fmla="*/ 177 h 2456"/>
                <a:gd name="T32" fmla="*/ 1590 w 2510"/>
                <a:gd name="T33" fmla="*/ 0 h 2456"/>
                <a:gd name="T34" fmla="*/ 1566 w 2510"/>
                <a:gd name="T35" fmla="*/ 82 h 2456"/>
                <a:gd name="T36" fmla="*/ 2424 w 2510"/>
                <a:gd name="T37" fmla="*/ 1235 h 2456"/>
                <a:gd name="T38" fmla="*/ 2424 w 2510"/>
                <a:gd name="T39" fmla="*/ 1238 h 2456"/>
                <a:gd name="T40" fmla="*/ 2510 w 2510"/>
                <a:gd name="T41" fmla="*/ 1238 h 2456"/>
                <a:gd name="T42" fmla="*/ 2510 w 2510"/>
                <a:gd name="T43" fmla="*/ 1235 h 2456"/>
                <a:gd name="T44" fmla="*/ 2509 w 2510"/>
                <a:gd name="T45" fmla="*/ 1202 h 2456"/>
                <a:gd name="T46" fmla="*/ 2441 w 2510"/>
                <a:gd name="T47" fmla="*/ 1203 h 2456"/>
                <a:gd name="T48" fmla="*/ 2074 w 2510"/>
                <a:gd name="T49" fmla="*/ 361 h 2456"/>
                <a:gd name="T50" fmla="*/ 2121 w 2510"/>
                <a:gd name="T51" fmla="*/ 313 h 2456"/>
                <a:gd name="T52" fmla="*/ 1590 w 2510"/>
                <a:gd name="T53" fmla="*/ 0 h 2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510" h="2456">
                  <a:moveTo>
                    <a:pt x="2045" y="2111"/>
                  </a:moveTo>
                  <a:cubicBezTo>
                    <a:pt x="1821" y="2322"/>
                    <a:pt x="1528" y="2438"/>
                    <a:pt x="1221" y="2438"/>
                  </a:cubicBezTo>
                  <a:cubicBezTo>
                    <a:pt x="1008" y="2438"/>
                    <a:pt x="800" y="2382"/>
                    <a:pt x="617" y="2276"/>
                  </a:cubicBezTo>
                  <a:cubicBezTo>
                    <a:pt x="609" y="2291"/>
                    <a:pt x="609" y="2291"/>
                    <a:pt x="609" y="2291"/>
                  </a:cubicBezTo>
                  <a:cubicBezTo>
                    <a:pt x="789" y="2396"/>
                    <a:pt x="998" y="2456"/>
                    <a:pt x="1221" y="2456"/>
                  </a:cubicBezTo>
                  <a:cubicBezTo>
                    <a:pt x="1494" y="2456"/>
                    <a:pt x="1753" y="2367"/>
                    <a:pt x="1969" y="2200"/>
                  </a:cubicBezTo>
                  <a:cubicBezTo>
                    <a:pt x="2011" y="2253"/>
                    <a:pt x="2011" y="2253"/>
                    <a:pt x="2011" y="2253"/>
                  </a:cubicBezTo>
                  <a:cubicBezTo>
                    <a:pt x="2043" y="2229"/>
                    <a:pt x="2074" y="2202"/>
                    <a:pt x="2104" y="2174"/>
                  </a:cubicBezTo>
                  <a:cubicBezTo>
                    <a:pt x="2045" y="2111"/>
                    <a:pt x="2045" y="2111"/>
                    <a:pt x="2045" y="2111"/>
                  </a:cubicBezTo>
                  <a:moveTo>
                    <a:pt x="611" y="177"/>
                  </a:moveTo>
                  <a:cubicBezTo>
                    <a:pt x="246" y="389"/>
                    <a:pt x="0" y="784"/>
                    <a:pt x="0" y="1235"/>
                  </a:cubicBezTo>
                  <a:cubicBezTo>
                    <a:pt x="0" y="1332"/>
                    <a:pt x="11" y="1426"/>
                    <a:pt x="32" y="1516"/>
                  </a:cubicBezTo>
                  <a:cubicBezTo>
                    <a:pt x="49" y="1512"/>
                    <a:pt x="49" y="1512"/>
                    <a:pt x="49" y="1512"/>
                  </a:cubicBezTo>
                  <a:cubicBezTo>
                    <a:pt x="28" y="1422"/>
                    <a:pt x="17" y="1328"/>
                    <a:pt x="17" y="1235"/>
                  </a:cubicBezTo>
                  <a:cubicBezTo>
                    <a:pt x="17" y="806"/>
                    <a:pt x="248" y="407"/>
                    <a:pt x="620" y="192"/>
                  </a:cubicBezTo>
                  <a:cubicBezTo>
                    <a:pt x="611" y="177"/>
                    <a:pt x="611" y="177"/>
                    <a:pt x="611" y="177"/>
                  </a:cubicBezTo>
                  <a:moveTo>
                    <a:pt x="1590" y="0"/>
                  </a:moveTo>
                  <a:cubicBezTo>
                    <a:pt x="1566" y="82"/>
                    <a:pt x="1566" y="82"/>
                    <a:pt x="1566" y="82"/>
                  </a:cubicBezTo>
                  <a:cubicBezTo>
                    <a:pt x="2071" y="233"/>
                    <a:pt x="2424" y="707"/>
                    <a:pt x="2424" y="1235"/>
                  </a:cubicBezTo>
                  <a:cubicBezTo>
                    <a:pt x="2424" y="1238"/>
                    <a:pt x="2424" y="1238"/>
                    <a:pt x="2424" y="1238"/>
                  </a:cubicBezTo>
                  <a:cubicBezTo>
                    <a:pt x="2510" y="1238"/>
                    <a:pt x="2510" y="1238"/>
                    <a:pt x="2510" y="1238"/>
                  </a:cubicBezTo>
                  <a:cubicBezTo>
                    <a:pt x="2510" y="1235"/>
                    <a:pt x="2510" y="1235"/>
                    <a:pt x="2510" y="1235"/>
                  </a:cubicBezTo>
                  <a:cubicBezTo>
                    <a:pt x="2510" y="1224"/>
                    <a:pt x="2510" y="1213"/>
                    <a:pt x="2509" y="1202"/>
                  </a:cubicBezTo>
                  <a:cubicBezTo>
                    <a:pt x="2441" y="1203"/>
                    <a:pt x="2441" y="1203"/>
                    <a:pt x="2441" y="1203"/>
                  </a:cubicBezTo>
                  <a:cubicBezTo>
                    <a:pt x="2433" y="884"/>
                    <a:pt x="2302" y="585"/>
                    <a:pt x="2074" y="361"/>
                  </a:cubicBezTo>
                  <a:cubicBezTo>
                    <a:pt x="2121" y="313"/>
                    <a:pt x="2121" y="313"/>
                    <a:pt x="2121" y="313"/>
                  </a:cubicBezTo>
                  <a:cubicBezTo>
                    <a:pt x="1972" y="168"/>
                    <a:pt x="1789" y="59"/>
                    <a:pt x="159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>
              <a:extLst>
                <a:ext uri="{FF2B5EF4-FFF2-40B4-BE49-F238E27FC236}">
                  <a16:creationId xmlns:a16="http://schemas.microsoft.com/office/drawing/2014/main" xmlns="" id="{51405AF9-EE7C-48F5-8D15-14486B18F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53" y="124"/>
              <a:ext cx="3949" cy="4071"/>
            </a:xfrm>
            <a:custGeom>
              <a:avLst/>
              <a:gdLst>
                <a:gd name="T0" fmla="*/ 16 w 2997"/>
                <a:gd name="T1" fmla="*/ 1917 h 3090"/>
                <a:gd name="T2" fmla="*/ 0 w 2997"/>
                <a:gd name="T3" fmla="*/ 1922 h 3090"/>
                <a:gd name="T4" fmla="*/ 1495 w 2997"/>
                <a:gd name="T5" fmla="*/ 3090 h 3090"/>
                <a:gd name="T6" fmla="*/ 1495 w 2997"/>
                <a:gd name="T7" fmla="*/ 3073 h 3090"/>
                <a:gd name="T8" fmla="*/ 16 w 2997"/>
                <a:gd name="T9" fmla="*/ 1917 h 3090"/>
                <a:gd name="T10" fmla="*/ 1500 w 2997"/>
                <a:gd name="T11" fmla="*/ 0 h 3090"/>
                <a:gd name="T12" fmla="*/ 1500 w 2997"/>
                <a:gd name="T13" fmla="*/ 17 h 3090"/>
                <a:gd name="T14" fmla="*/ 2980 w 2997"/>
                <a:gd name="T15" fmla="*/ 1171 h 3090"/>
                <a:gd name="T16" fmla="*/ 2997 w 2997"/>
                <a:gd name="T17" fmla="*/ 1167 h 3090"/>
                <a:gd name="T18" fmla="*/ 1500 w 2997"/>
                <a:gd name="T19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97" h="3090">
                  <a:moveTo>
                    <a:pt x="16" y="1917"/>
                  </a:moveTo>
                  <a:cubicBezTo>
                    <a:pt x="0" y="1922"/>
                    <a:pt x="0" y="1922"/>
                    <a:pt x="0" y="1922"/>
                  </a:cubicBezTo>
                  <a:cubicBezTo>
                    <a:pt x="168" y="2591"/>
                    <a:pt x="774" y="3089"/>
                    <a:pt x="1495" y="3090"/>
                  </a:cubicBezTo>
                  <a:cubicBezTo>
                    <a:pt x="1495" y="3073"/>
                    <a:pt x="1495" y="3073"/>
                    <a:pt x="1495" y="3073"/>
                  </a:cubicBezTo>
                  <a:cubicBezTo>
                    <a:pt x="783" y="3071"/>
                    <a:pt x="183" y="2580"/>
                    <a:pt x="16" y="1917"/>
                  </a:cubicBezTo>
                  <a:moveTo>
                    <a:pt x="1500" y="0"/>
                  </a:moveTo>
                  <a:cubicBezTo>
                    <a:pt x="1500" y="17"/>
                    <a:pt x="1500" y="17"/>
                    <a:pt x="1500" y="17"/>
                  </a:cubicBezTo>
                  <a:cubicBezTo>
                    <a:pt x="2213" y="18"/>
                    <a:pt x="2813" y="509"/>
                    <a:pt x="2980" y="1171"/>
                  </a:cubicBezTo>
                  <a:cubicBezTo>
                    <a:pt x="2997" y="1167"/>
                    <a:pt x="2997" y="1167"/>
                    <a:pt x="2997" y="1167"/>
                  </a:cubicBezTo>
                  <a:cubicBezTo>
                    <a:pt x="2828" y="497"/>
                    <a:pt x="2221" y="1"/>
                    <a:pt x="150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xmlns="" id="{FA0411C2-F29D-4E09-9D63-9603B8E0C0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91" y="124"/>
              <a:ext cx="4073" cy="4071"/>
            </a:xfrm>
            <a:custGeom>
              <a:avLst/>
              <a:gdLst>
                <a:gd name="T0" fmla="*/ 3044 w 3091"/>
                <a:gd name="T1" fmla="*/ 1167 h 3090"/>
                <a:gd name="T2" fmla="*/ 3027 w 3091"/>
                <a:gd name="T3" fmla="*/ 1171 h 3090"/>
                <a:gd name="T4" fmla="*/ 3074 w 3091"/>
                <a:gd name="T5" fmla="*/ 1545 h 3090"/>
                <a:gd name="T6" fmla="*/ 1546 w 3091"/>
                <a:gd name="T7" fmla="*/ 3073 h 3090"/>
                <a:gd name="T8" fmla="*/ 1542 w 3091"/>
                <a:gd name="T9" fmla="*/ 3073 h 3090"/>
                <a:gd name="T10" fmla="*/ 1542 w 3091"/>
                <a:gd name="T11" fmla="*/ 3090 h 3090"/>
                <a:gd name="T12" fmla="*/ 1546 w 3091"/>
                <a:gd name="T13" fmla="*/ 3090 h 3090"/>
                <a:gd name="T14" fmla="*/ 3091 w 3091"/>
                <a:gd name="T15" fmla="*/ 1545 h 3090"/>
                <a:gd name="T16" fmla="*/ 3044 w 3091"/>
                <a:gd name="T17" fmla="*/ 1167 h 3090"/>
                <a:gd name="T18" fmla="*/ 1546 w 3091"/>
                <a:gd name="T19" fmla="*/ 0 h 3090"/>
                <a:gd name="T20" fmla="*/ 0 w 3091"/>
                <a:gd name="T21" fmla="*/ 1545 h 3090"/>
                <a:gd name="T22" fmla="*/ 47 w 3091"/>
                <a:gd name="T23" fmla="*/ 1922 h 3090"/>
                <a:gd name="T24" fmla="*/ 63 w 3091"/>
                <a:gd name="T25" fmla="*/ 1917 h 3090"/>
                <a:gd name="T26" fmla="*/ 17 w 3091"/>
                <a:gd name="T27" fmla="*/ 1545 h 3090"/>
                <a:gd name="T28" fmla="*/ 1546 w 3091"/>
                <a:gd name="T29" fmla="*/ 17 h 3090"/>
                <a:gd name="T30" fmla="*/ 1547 w 3091"/>
                <a:gd name="T31" fmla="*/ 17 h 3090"/>
                <a:gd name="T32" fmla="*/ 1547 w 3091"/>
                <a:gd name="T33" fmla="*/ 0 h 3090"/>
                <a:gd name="T34" fmla="*/ 1546 w 3091"/>
                <a:gd name="T35" fmla="*/ 0 h 30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091" h="3090">
                  <a:moveTo>
                    <a:pt x="3044" y="1167"/>
                  </a:moveTo>
                  <a:cubicBezTo>
                    <a:pt x="3027" y="1171"/>
                    <a:pt x="3027" y="1171"/>
                    <a:pt x="3027" y="1171"/>
                  </a:cubicBezTo>
                  <a:cubicBezTo>
                    <a:pt x="3057" y="1291"/>
                    <a:pt x="3074" y="1416"/>
                    <a:pt x="3074" y="1545"/>
                  </a:cubicBezTo>
                  <a:cubicBezTo>
                    <a:pt x="3074" y="2388"/>
                    <a:pt x="2388" y="3073"/>
                    <a:pt x="1546" y="3073"/>
                  </a:cubicBezTo>
                  <a:cubicBezTo>
                    <a:pt x="1544" y="3073"/>
                    <a:pt x="1543" y="3073"/>
                    <a:pt x="1542" y="3073"/>
                  </a:cubicBezTo>
                  <a:cubicBezTo>
                    <a:pt x="1542" y="3090"/>
                    <a:pt x="1542" y="3090"/>
                    <a:pt x="1542" y="3090"/>
                  </a:cubicBezTo>
                  <a:cubicBezTo>
                    <a:pt x="1543" y="3090"/>
                    <a:pt x="1544" y="3090"/>
                    <a:pt x="1546" y="3090"/>
                  </a:cubicBezTo>
                  <a:cubicBezTo>
                    <a:pt x="2398" y="3090"/>
                    <a:pt x="3091" y="2397"/>
                    <a:pt x="3091" y="1545"/>
                  </a:cubicBezTo>
                  <a:cubicBezTo>
                    <a:pt x="3091" y="1414"/>
                    <a:pt x="3074" y="1288"/>
                    <a:pt x="3044" y="1167"/>
                  </a:cubicBezTo>
                  <a:moveTo>
                    <a:pt x="1546" y="0"/>
                  </a:moveTo>
                  <a:cubicBezTo>
                    <a:pt x="693" y="0"/>
                    <a:pt x="0" y="693"/>
                    <a:pt x="0" y="1545"/>
                  </a:cubicBezTo>
                  <a:cubicBezTo>
                    <a:pt x="0" y="1675"/>
                    <a:pt x="16" y="1801"/>
                    <a:pt x="47" y="1922"/>
                  </a:cubicBezTo>
                  <a:cubicBezTo>
                    <a:pt x="63" y="1917"/>
                    <a:pt x="63" y="1917"/>
                    <a:pt x="63" y="1917"/>
                  </a:cubicBezTo>
                  <a:cubicBezTo>
                    <a:pt x="33" y="1798"/>
                    <a:pt x="17" y="1673"/>
                    <a:pt x="17" y="1545"/>
                  </a:cubicBezTo>
                  <a:cubicBezTo>
                    <a:pt x="17" y="702"/>
                    <a:pt x="703" y="17"/>
                    <a:pt x="1546" y="17"/>
                  </a:cubicBezTo>
                  <a:cubicBezTo>
                    <a:pt x="1546" y="17"/>
                    <a:pt x="1547" y="17"/>
                    <a:pt x="1547" y="17"/>
                  </a:cubicBezTo>
                  <a:cubicBezTo>
                    <a:pt x="1547" y="0"/>
                    <a:pt x="1547" y="0"/>
                    <a:pt x="1547" y="0"/>
                  </a:cubicBezTo>
                  <a:cubicBezTo>
                    <a:pt x="1547" y="0"/>
                    <a:pt x="1546" y="0"/>
                    <a:pt x="15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xmlns="" id="{2371F16A-C525-42C6-A705-0CAAE9B512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30" y="762"/>
              <a:ext cx="2795" cy="2748"/>
            </a:xfrm>
            <a:custGeom>
              <a:avLst/>
              <a:gdLst>
                <a:gd name="T0" fmla="*/ 1330 w 2121"/>
                <a:gd name="T1" fmla="*/ 2070 h 2086"/>
                <a:gd name="T2" fmla="*/ 1572 w 2121"/>
                <a:gd name="T3" fmla="*/ 1990 h 2086"/>
                <a:gd name="T4" fmla="*/ 1533 w 2121"/>
                <a:gd name="T5" fmla="*/ 1921 h 2086"/>
                <a:gd name="T6" fmla="*/ 1325 w 2121"/>
                <a:gd name="T7" fmla="*/ 2051 h 2086"/>
                <a:gd name="T8" fmla="*/ 1533 w 2121"/>
                <a:gd name="T9" fmla="*/ 1921 h 2086"/>
                <a:gd name="T10" fmla="*/ 2037 w 2121"/>
                <a:gd name="T11" fmla="*/ 960 h 2086"/>
                <a:gd name="T12" fmla="*/ 1552 w 2121"/>
                <a:gd name="T13" fmla="*/ 1910 h 2086"/>
                <a:gd name="T14" fmla="*/ 2086 w 2121"/>
                <a:gd name="T15" fmla="*/ 1061 h 2086"/>
                <a:gd name="T16" fmla="*/ 2116 w 2121"/>
                <a:gd name="T17" fmla="*/ 952 h 2086"/>
                <a:gd name="T18" fmla="*/ 2105 w 2121"/>
                <a:gd name="T19" fmla="*/ 1061 h 2086"/>
                <a:gd name="T20" fmla="*/ 1591 w 2121"/>
                <a:gd name="T21" fmla="*/ 1980 h 2086"/>
                <a:gd name="T22" fmla="*/ 2121 w 2121"/>
                <a:gd name="T23" fmla="*/ 1061 h 2086"/>
                <a:gd name="T24" fmla="*/ 43 w 2121"/>
                <a:gd name="T25" fmla="*/ 934 h 2086"/>
                <a:gd name="T26" fmla="*/ 510 w 2121"/>
                <a:gd name="T27" fmla="*/ 1926 h 2086"/>
                <a:gd name="T28" fmla="*/ 79 w 2121"/>
                <a:gd name="T29" fmla="*/ 1061 h 2086"/>
                <a:gd name="T30" fmla="*/ 43 w 2121"/>
                <a:gd name="T31" fmla="*/ 934 h 2086"/>
                <a:gd name="T32" fmla="*/ 0 w 2121"/>
                <a:gd name="T33" fmla="*/ 1061 h 2086"/>
                <a:gd name="T34" fmla="*/ 491 w 2121"/>
                <a:gd name="T35" fmla="*/ 1956 h 2086"/>
                <a:gd name="T36" fmla="*/ 16 w 2121"/>
                <a:gd name="T37" fmla="*/ 1061 h 2086"/>
                <a:gd name="T38" fmla="*/ 8 w 2121"/>
                <a:gd name="T39" fmla="*/ 930 h 2086"/>
                <a:gd name="T40" fmla="*/ 46 w 2121"/>
                <a:gd name="T41" fmla="*/ 913 h 2086"/>
                <a:gd name="T42" fmla="*/ 491 w 2121"/>
                <a:gd name="T43" fmla="*/ 262 h 2086"/>
                <a:gd name="T44" fmla="*/ 445 w 2121"/>
                <a:gd name="T45" fmla="*/ 196 h 2086"/>
                <a:gd name="T46" fmla="*/ 11 w 2121"/>
                <a:gd name="T47" fmla="*/ 908 h 2086"/>
                <a:gd name="T48" fmla="*/ 455 w 2121"/>
                <a:gd name="T49" fmla="*/ 211 h 2086"/>
                <a:gd name="T50" fmla="*/ 1061 w 2121"/>
                <a:gd name="T51" fmla="*/ 36 h 2086"/>
                <a:gd name="T52" fmla="*/ 509 w 2121"/>
                <a:gd name="T53" fmla="*/ 249 h 2086"/>
                <a:gd name="T54" fmla="*/ 1747 w 2121"/>
                <a:gd name="T55" fmla="*/ 360 h 2086"/>
                <a:gd name="T56" fmla="*/ 1061 w 2121"/>
                <a:gd name="T57" fmla="*/ 36 h 2086"/>
                <a:gd name="T58" fmla="*/ 463 w 2121"/>
                <a:gd name="T59" fmla="*/ 184 h 2086"/>
                <a:gd name="T60" fmla="*/ 1061 w 2121"/>
                <a:gd name="T61" fmla="*/ 17 h 2086"/>
                <a:gd name="T62" fmla="*/ 1804 w 2121"/>
                <a:gd name="T63" fmla="*/ 304 h 2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21" h="2086">
                  <a:moveTo>
                    <a:pt x="1564" y="1975"/>
                  </a:moveTo>
                  <a:cubicBezTo>
                    <a:pt x="1491" y="2016"/>
                    <a:pt x="1413" y="2048"/>
                    <a:pt x="1330" y="2070"/>
                  </a:cubicBezTo>
                  <a:cubicBezTo>
                    <a:pt x="1334" y="2086"/>
                    <a:pt x="1334" y="2086"/>
                    <a:pt x="1334" y="2086"/>
                  </a:cubicBezTo>
                  <a:cubicBezTo>
                    <a:pt x="1418" y="2064"/>
                    <a:pt x="1497" y="2032"/>
                    <a:pt x="1572" y="1990"/>
                  </a:cubicBezTo>
                  <a:cubicBezTo>
                    <a:pt x="1564" y="1975"/>
                    <a:pt x="1564" y="1975"/>
                    <a:pt x="1564" y="1975"/>
                  </a:cubicBezTo>
                  <a:moveTo>
                    <a:pt x="1533" y="1921"/>
                  </a:moveTo>
                  <a:cubicBezTo>
                    <a:pt x="1465" y="1959"/>
                    <a:pt x="1391" y="1989"/>
                    <a:pt x="1314" y="2010"/>
                  </a:cubicBezTo>
                  <a:cubicBezTo>
                    <a:pt x="1325" y="2051"/>
                    <a:pt x="1325" y="2051"/>
                    <a:pt x="1325" y="2051"/>
                  </a:cubicBezTo>
                  <a:cubicBezTo>
                    <a:pt x="1406" y="2030"/>
                    <a:pt x="1483" y="1999"/>
                    <a:pt x="1555" y="1959"/>
                  </a:cubicBezTo>
                  <a:cubicBezTo>
                    <a:pt x="1533" y="1921"/>
                    <a:pt x="1533" y="1921"/>
                    <a:pt x="1533" y="1921"/>
                  </a:cubicBezTo>
                  <a:moveTo>
                    <a:pt x="2080" y="956"/>
                  </a:moveTo>
                  <a:cubicBezTo>
                    <a:pt x="2037" y="960"/>
                    <a:pt x="2037" y="960"/>
                    <a:pt x="2037" y="960"/>
                  </a:cubicBezTo>
                  <a:cubicBezTo>
                    <a:pt x="2041" y="993"/>
                    <a:pt x="2042" y="1027"/>
                    <a:pt x="2042" y="1061"/>
                  </a:cubicBezTo>
                  <a:cubicBezTo>
                    <a:pt x="2042" y="1423"/>
                    <a:pt x="1845" y="1740"/>
                    <a:pt x="1552" y="1910"/>
                  </a:cubicBezTo>
                  <a:cubicBezTo>
                    <a:pt x="1574" y="1948"/>
                    <a:pt x="1574" y="1948"/>
                    <a:pt x="1574" y="1948"/>
                  </a:cubicBezTo>
                  <a:cubicBezTo>
                    <a:pt x="1880" y="1771"/>
                    <a:pt x="2086" y="1439"/>
                    <a:pt x="2086" y="1061"/>
                  </a:cubicBezTo>
                  <a:cubicBezTo>
                    <a:pt x="2086" y="1026"/>
                    <a:pt x="2084" y="990"/>
                    <a:pt x="2080" y="956"/>
                  </a:cubicBezTo>
                  <a:moveTo>
                    <a:pt x="2116" y="952"/>
                  </a:moveTo>
                  <a:cubicBezTo>
                    <a:pt x="2099" y="954"/>
                    <a:pt x="2099" y="954"/>
                    <a:pt x="2099" y="954"/>
                  </a:cubicBezTo>
                  <a:cubicBezTo>
                    <a:pt x="2103" y="989"/>
                    <a:pt x="2105" y="1025"/>
                    <a:pt x="2105" y="1061"/>
                  </a:cubicBezTo>
                  <a:cubicBezTo>
                    <a:pt x="2105" y="1447"/>
                    <a:pt x="1895" y="1784"/>
                    <a:pt x="1583" y="1965"/>
                  </a:cubicBezTo>
                  <a:cubicBezTo>
                    <a:pt x="1591" y="1980"/>
                    <a:pt x="1591" y="1980"/>
                    <a:pt x="1591" y="1980"/>
                  </a:cubicBezTo>
                  <a:cubicBezTo>
                    <a:pt x="1671" y="1933"/>
                    <a:pt x="1745" y="1877"/>
                    <a:pt x="1811" y="1811"/>
                  </a:cubicBezTo>
                  <a:cubicBezTo>
                    <a:pt x="2011" y="1611"/>
                    <a:pt x="2121" y="1344"/>
                    <a:pt x="2121" y="1061"/>
                  </a:cubicBezTo>
                  <a:cubicBezTo>
                    <a:pt x="2121" y="1025"/>
                    <a:pt x="2120" y="988"/>
                    <a:pt x="2116" y="952"/>
                  </a:cubicBezTo>
                  <a:moveTo>
                    <a:pt x="43" y="934"/>
                  </a:moveTo>
                  <a:cubicBezTo>
                    <a:pt x="38" y="976"/>
                    <a:pt x="35" y="1018"/>
                    <a:pt x="35" y="1061"/>
                  </a:cubicBezTo>
                  <a:cubicBezTo>
                    <a:pt x="35" y="1424"/>
                    <a:pt x="225" y="1743"/>
                    <a:pt x="510" y="1926"/>
                  </a:cubicBezTo>
                  <a:cubicBezTo>
                    <a:pt x="534" y="1889"/>
                    <a:pt x="534" y="1889"/>
                    <a:pt x="534" y="1889"/>
                  </a:cubicBezTo>
                  <a:cubicBezTo>
                    <a:pt x="260" y="1715"/>
                    <a:pt x="79" y="1409"/>
                    <a:pt x="79" y="1061"/>
                  </a:cubicBezTo>
                  <a:cubicBezTo>
                    <a:pt x="79" y="1020"/>
                    <a:pt x="81" y="980"/>
                    <a:pt x="86" y="940"/>
                  </a:cubicBezTo>
                  <a:cubicBezTo>
                    <a:pt x="43" y="934"/>
                    <a:pt x="43" y="934"/>
                    <a:pt x="43" y="934"/>
                  </a:cubicBezTo>
                  <a:moveTo>
                    <a:pt x="8" y="930"/>
                  </a:moveTo>
                  <a:cubicBezTo>
                    <a:pt x="2" y="973"/>
                    <a:pt x="0" y="1017"/>
                    <a:pt x="0" y="1061"/>
                  </a:cubicBezTo>
                  <a:cubicBezTo>
                    <a:pt x="0" y="1344"/>
                    <a:pt x="110" y="1611"/>
                    <a:pt x="310" y="1811"/>
                  </a:cubicBezTo>
                  <a:cubicBezTo>
                    <a:pt x="365" y="1866"/>
                    <a:pt x="426" y="1915"/>
                    <a:pt x="491" y="1956"/>
                  </a:cubicBezTo>
                  <a:cubicBezTo>
                    <a:pt x="500" y="1942"/>
                    <a:pt x="500" y="1942"/>
                    <a:pt x="500" y="1942"/>
                  </a:cubicBezTo>
                  <a:cubicBezTo>
                    <a:pt x="209" y="1756"/>
                    <a:pt x="16" y="1431"/>
                    <a:pt x="16" y="1061"/>
                  </a:cubicBezTo>
                  <a:cubicBezTo>
                    <a:pt x="16" y="1017"/>
                    <a:pt x="19" y="974"/>
                    <a:pt x="24" y="932"/>
                  </a:cubicBezTo>
                  <a:cubicBezTo>
                    <a:pt x="8" y="930"/>
                    <a:pt x="8" y="930"/>
                    <a:pt x="8" y="930"/>
                  </a:cubicBezTo>
                  <a:moveTo>
                    <a:pt x="466" y="226"/>
                  </a:moveTo>
                  <a:cubicBezTo>
                    <a:pt x="244" y="385"/>
                    <a:pt x="87" y="631"/>
                    <a:pt x="46" y="913"/>
                  </a:cubicBezTo>
                  <a:cubicBezTo>
                    <a:pt x="89" y="919"/>
                    <a:pt x="89" y="919"/>
                    <a:pt x="89" y="919"/>
                  </a:cubicBezTo>
                  <a:cubicBezTo>
                    <a:pt x="128" y="649"/>
                    <a:pt x="278" y="414"/>
                    <a:pt x="491" y="262"/>
                  </a:cubicBezTo>
                  <a:cubicBezTo>
                    <a:pt x="466" y="226"/>
                    <a:pt x="466" y="226"/>
                    <a:pt x="466" y="226"/>
                  </a:cubicBezTo>
                  <a:moveTo>
                    <a:pt x="445" y="196"/>
                  </a:moveTo>
                  <a:cubicBezTo>
                    <a:pt x="398" y="230"/>
                    <a:pt x="353" y="269"/>
                    <a:pt x="310" y="311"/>
                  </a:cubicBezTo>
                  <a:cubicBezTo>
                    <a:pt x="147" y="475"/>
                    <a:pt x="43" y="683"/>
                    <a:pt x="11" y="908"/>
                  </a:cubicBezTo>
                  <a:cubicBezTo>
                    <a:pt x="27" y="910"/>
                    <a:pt x="27" y="910"/>
                    <a:pt x="27" y="910"/>
                  </a:cubicBezTo>
                  <a:cubicBezTo>
                    <a:pt x="69" y="623"/>
                    <a:pt x="229" y="372"/>
                    <a:pt x="455" y="211"/>
                  </a:cubicBezTo>
                  <a:cubicBezTo>
                    <a:pt x="445" y="196"/>
                    <a:pt x="445" y="196"/>
                    <a:pt x="445" y="196"/>
                  </a:cubicBezTo>
                  <a:moveTo>
                    <a:pt x="1061" y="36"/>
                  </a:moveTo>
                  <a:cubicBezTo>
                    <a:pt x="847" y="36"/>
                    <a:pt x="648" y="101"/>
                    <a:pt x="484" y="214"/>
                  </a:cubicBezTo>
                  <a:cubicBezTo>
                    <a:pt x="509" y="249"/>
                    <a:pt x="509" y="249"/>
                    <a:pt x="509" y="249"/>
                  </a:cubicBezTo>
                  <a:cubicBezTo>
                    <a:pt x="666" y="142"/>
                    <a:pt x="856" y="79"/>
                    <a:pt x="1061" y="79"/>
                  </a:cubicBezTo>
                  <a:cubicBezTo>
                    <a:pt x="1328" y="79"/>
                    <a:pt x="1570" y="186"/>
                    <a:pt x="1747" y="360"/>
                  </a:cubicBezTo>
                  <a:cubicBezTo>
                    <a:pt x="1778" y="329"/>
                    <a:pt x="1778" y="329"/>
                    <a:pt x="1778" y="329"/>
                  </a:cubicBezTo>
                  <a:cubicBezTo>
                    <a:pt x="1593" y="148"/>
                    <a:pt x="1340" y="36"/>
                    <a:pt x="1061" y="36"/>
                  </a:cubicBezTo>
                  <a:moveTo>
                    <a:pt x="1061" y="0"/>
                  </a:moveTo>
                  <a:cubicBezTo>
                    <a:pt x="844" y="0"/>
                    <a:pt x="638" y="64"/>
                    <a:pt x="463" y="184"/>
                  </a:cubicBezTo>
                  <a:cubicBezTo>
                    <a:pt x="473" y="198"/>
                    <a:pt x="473" y="198"/>
                    <a:pt x="473" y="198"/>
                  </a:cubicBezTo>
                  <a:cubicBezTo>
                    <a:pt x="641" y="84"/>
                    <a:pt x="843" y="17"/>
                    <a:pt x="1061" y="17"/>
                  </a:cubicBezTo>
                  <a:cubicBezTo>
                    <a:pt x="1345" y="17"/>
                    <a:pt x="1603" y="131"/>
                    <a:pt x="1791" y="316"/>
                  </a:cubicBezTo>
                  <a:cubicBezTo>
                    <a:pt x="1804" y="304"/>
                    <a:pt x="1804" y="304"/>
                    <a:pt x="1804" y="304"/>
                  </a:cubicBezTo>
                  <a:cubicBezTo>
                    <a:pt x="1604" y="108"/>
                    <a:pt x="1341" y="0"/>
                    <a:pt x="10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xmlns="" id="{8BAD353F-6F6F-444A-AE5C-376F9D0634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30" y="362"/>
              <a:ext cx="2900" cy="3594"/>
            </a:xfrm>
            <a:custGeom>
              <a:avLst/>
              <a:gdLst>
                <a:gd name="T0" fmla="*/ 1365 w 2201"/>
                <a:gd name="T1" fmla="*/ 0 h 2728"/>
                <a:gd name="T2" fmla="*/ 0 w 2201"/>
                <a:gd name="T3" fmla="*/ 1364 h 2728"/>
                <a:gd name="T4" fmla="*/ 1365 w 2201"/>
                <a:gd name="T5" fmla="*/ 2728 h 2728"/>
                <a:gd name="T6" fmla="*/ 2201 w 2201"/>
                <a:gd name="T7" fmla="*/ 2442 h 2728"/>
                <a:gd name="T8" fmla="*/ 2155 w 2201"/>
                <a:gd name="T9" fmla="*/ 2382 h 2728"/>
                <a:gd name="T10" fmla="*/ 1365 w 2201"/>
                <a:gd name="T11" fmla="*/ 2653 h 2728"/>
                <a:gd name="T12" fmla="*/ 718 w 2201"/>
                <a:gd name="T13" fmla="*/ 2480 h 2728"/>
                <a:gd name="T14" fmla="*/ 753 w 2201"/>
                <a:gd name="T15" fmla="*/ 2420 h 2728"/>
                <a:gd name="T16" fmla="*/ 176 w 2201"/>
                <a:gd name="T17" fmla="*/ 1645 h 2728"/>
                <a:gd name="T18" fmla="*/ 110 w 2201"/>
                <a:gd name="T19" fmla="*/ 1660 h 2728"/>
                <a:gd name="T20" fmla="*/ 75 w 2201"/>
                <a:gd name="T21" fmla="*/ 1364 h 2728"/>
                <a:gd name="T22" fmla="*/ 721 w 2201"/>
                <a:gd name="T23" fmla="*/ 247 h 2728"/>
                <a:gd name="T24" fmla="*/ 755 w 2201"/>
                <a:gd name="T25" fmla="*/ 306 h 2728"/>
                <a:gd name="T26" fmla="*/ 1365 w 2201"/>
                <a:gd name="T27" fmla="*/ 143 h 2728"/>
                <a:gd name="T28" fmla="*/ 1367 w 2201"/>
                <a:gd name="T29" fmla="*/ 143 h 2728"/>
                <a:gd name="T30" fmla="*/ 1367 w 2201"/>
                <a:gd name="T31" fmla="*/ 0 h 2728"/>
                <a:gd name="T32" fmla="*/ 1365 w 2201"/>
                <a:gd name="T33" fmla="*/ 0 h 2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01" h="2728">
                  <a:moveTo>
                    <a:pt x="1365" y="0"/>
                  </a:moveTo>
                  <a:cubicBezTo>
                    <a:pt x="612" y="0"/>
                    <a:pt x="0" y="612"/>
                    <a:pt x="0" y="1364"/>
                  </a:cubicBezTo>
                  <a:cubicBezTo>
                    <a:pt x="0" y="2116"/>
                    <a:pt x="612" y="2728"/>
                    <a:pt x="1365" y="2728"/>
                  </a:cubicBezTo>
                  <a:cubicBezTo>
                    <a:pt x="1671" y="2728"/>
                    <a:pt x="1960" y="2629"/>
                    <a:pt x="2201" y="2442"/>
                  </a:cubicBezTo>
                  <a:cubicBezTo>
                    <a:pt x="2155" y="2382"/>
                    <a:pt x="2155" y="2382"/>
                    <a:pt x="2155" y="2382"/>
                  </a:cubicBezTo>
                  <a:cubicBezTo>
                    <a:pt x="1930" y="2558"/>
                    <a:pt x="1653" y="2653"/>
                    <a:pt x="1365" y="2653"/>
                  </a:cubicBezTo>
                  <a:cubicBezTo>
                    <a:pt x="1137" y="2653"/>
                    <a:pt x="914" y="2593"/>
                    <a:pt x="718" y="2480"/>
                  </a:cubicBezTo>
                  <a:cubicBezTo>
                    <a:pt x="753" y="2420"/>
                    <a:pt x="753" y="2420"/>
                    <a:pt x="753" y="2420"/>
                  </a:cubicBezTo>
                  <a:cubicBezTo>
                    <a:pt x="467" y="2254"/>
                    <a:pt x="254" y="1975"/>
                    <a:pt x="176" y="1645"/>
                  </a:cubicBezTo>
                  <a:cubicBezTo>
                    <a:pt x="110" y="1660"/>
                    <a:pt x="110" y="1660"/>
                    <a:pt x="110" y="1660"/>
                  </a:cubicBezTo>
                  <a:cubicBezTo>
                    <a:pt x="87" y="1564"/>
                    <a:pt x="75" y="1464"/>
                    <a:pt x="75" y="1364"/>
                  </a:cubicBezTo>
                  <a:cubicBezTo>
                    <a:pt x="75" y="905"/>
                    <a:pt x="323" y="477"/>
                    <a:pt x="721" y="247"/>
                  </a:cubicBezTo>
                  <a:cubicBezTo>
                    <a:pt x="755" y="306"/>
                    <a:pt x="755" y="306"/>
                    <a:pt x="755" y="306"/>
                  </a:cubicBezTo>
                  <a:cubicBezTo>
                    <a:pt x="934" y="203"/>
                    <a:pt x="1143" y="143"/>
                    <a:pt x="1365" y="143"/>
                  </a:cubicBezTo>
                  <a:cubicBezTo>
                    <a:pt x="1367" y="143"/>
                    <a:pt x="1367" y="143"/>
                    <a:pt x="1367" y="143"/>
                  </a:cubicBezTo>
                  <a:cubicBezTo>
                    <a:pt x="1367" y="0"/>
                    <a:pt x="1367" y="0"/>
                    <a:pt x="1367" y="0"/>
                  </a:cubicBezTo>
                  <a:cubicBezTo>
                    <a:pt x="1365" y="0"/>
                    <a:pt x="1365" y="0"/>
                    <a:pt x="136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xmlns="" id="{B4B32BF1-2477-4E86-A08A-B832E80CED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29" y="688"/>
              <a:ext cx="2740" cy="3170"/>
            </a:xfrm>
            <a:custGeom>
              <a:avLst/>
              <a:gdLst>
                <a:gd name="T0" fmla="*/ 2038 w 2080"/>
                <a:gd name="T1" fmla="*/ 2082 h 2406"/>
                <a:gd name="T2" fmla="*/ 1290 w 2080"/>
                <a:gd name="T3" fmla="*/ 2338 h 2406"/>
                <a:gd name="T4" fmla="*/ 678 w 2080"/>
                <a:gd name="T5" fmla="*/ 2173 h 2406"/>
                <a:gd name="T6" fmla="*/ 643 w 2080"/>
                <a:gd name="T7" fmla="*/ 2233 h 2406"/>
                <a:gd name="T8" fmla="*/ 1290 w 2080"/>
                <a:gd name="T9" fmla="*/ 2406 h 2406"/>
                <a:gd name="T10" fmla="*/ 2080 w 2080"/>
                <a:gd name="T11" fmla="*/ 2135 h 2406"/>
                <a:gd name="T12" fmla="*/ 2038 w 2080"/>
                <a:gd name="T13" fmla="*/ 2082 h 2406"/>
                <a:gd name="T14" fmla="*/ 646 w 2080"/>
                <a:gd name="T15" fmla="*/ 0 h 2406"/>
                <a:gd name="T16" fmla="*/ 0 w 2080"/>
                <a:gd name="T17" fmla="*/ 1117 h 2406"/>
                <a:gd name="T18" fmla="*/ 35 w 2080"/>
                <a:gd name="T19" fmla="*/ 1413 h 2406"/>
                <a:gd name="T20" fmla="*/ 101 w 2080"/>
                <a:gd name="T21" fmla="*/ 1398 h 2406"/>
                <a:gd name="T22" fmla="*/ 69 w 2080"/>
                <a:gd name="T23" fmla="*/ 1117 h 2406"/>
                <a:gd name="T24" fmla="*/ 680 w 2080"/>
                <a:gd name="T25" fmla="*/ 59 h 2406"/>
                <a:gd name="T26" fmla="*/ 646 w 2080"/>
                <a:gd name="T27" fmla="*/ 0 h 2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80" h="2406">
                  <a:moveTo>
                    <a:pt x="2038" y="2082"/>
                  </a:moveTo>
                  <a:cubicBezTo>
                    <a:pt x="1822" y="2249"/>
                    <a:pt x="1563" y="2338"/>
                    <a:pt x="1290" y="2338"/>
                  </a:cubicBezTo>
                  <a:cubicBezTo>
                    <a:pt x="1067" y="2338"/>
                    <a:pt x="858" y="2278"/>
                    <a:pt x="678" y="2173"/>
                  </a:cubicBezTo>
                  <a:cubicBezTo>
                    <a:pt x="643" y="2233"/>
                    <a:pt x="643" y="2233"/>
                    <a:pt x="643" y="2233"/>
                  </a:cubicBezTo>
                  <a:cubicBezTo>
                    <a:pt x="839" y="2346"/>
                    <a:pt x="1062" y="2406"/>
                    <a:pt x="1290" y="2406"/>
                  </a:cubicBezTo>
                  <a:cubicBezTo>
                    <a:pt x="1578" y="2406"/>
                    <a:pt x="1855" y="2311"/>
                    <a:pt x="2080" y="2135"/>
                  </a:cubicBezTo>
                  <a:cubicBezTo>
                    <a:pt x="2038" y="2082"/>
                    <a:pt x="2038" y="2082"/>
                    <a:pt x="2038" y="2082"/>
                  </a:cubicBezTo>
                  <a:moveTo>
                    <a:pt x="646" y="0"/>
                  </a:moveTo>
                  <a:cubicBezTo>
                    <a:pt x="248" y="230"/>
                    <a:pt x="0" y="658"/>
                    <a:pt x="0" y="1117"/>
                  </a:cubicBezTo>
                  <a:cubicBezTo>
                    <a:pt x="0" y="1217"/>
                    <a:pt x="12" y="1317"/>
                    <a:pt x="35" y="1413"/>
                  </a:cubicBezTo>
                  <a:cubicBezTo>
                    <a:pt x="101" y="1398"/>
                    <a:pt x="101" y="1398"/>
                    <a:pt x="101" y="1398"/>
                  </a:cubicBezTo>
                  <a:cubicBezTo>
                    <a:pt x="80" y="1308"/>
                    <a:pt x="69" y="1214"/>
                    <a:pt x="69" y="1117"/>
                  </a:cubicBezTo>
                  <a:cubicBezTo>
                    <a:pt x="69" y="666"/>
                    <a:pt x="315" y="271"/>
                    <a:pt x="680" y="59"/>
                  </a:cubicBezTo>
                  <a:cubicBezTo>
                    <a:pt x="646" y="0"/>
                    <a:pt x="646" y="0"/>
                    <a:pt x="6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xmlns="" id="{F85CA7C1-03CE-4F27-ADA1-4CF03DE5A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874"/>
              <a:ext cx="612" cy="1242"/>
            </a:xfrm>
            <a:custGeom>
              <a:avLst/>
              <a:gdLst>
                <a:gd name="T0" fmla="*/ 53 w 464"/>
                <a:gd name="T1" fmla="*/ 0 h 943"/>
                <a:gd name="T2" fmla="*/ 0 w 464"/>
                <a:gd name="T3" fmla="*/ 54 h 943"/>
                <a:gd name="T4" fmla="*/ 128 w 464"/>
                <a:gd name="T5" fmla="*/ 199 h 943"/>
                <a:gd name="T6" fmla="*/ 388 w 464"/>
                <a:gd name="T7" fmla="*/ 943 h 943"/>
                <a:gd name="T8" fmla="*/ 464 w 464"/>
                <a:gd name="T9" fmla="*/ 941 h 943"/>
                <a:gd name="T10" fmla="*/ 53 w 464"/>
                <a:gd name="T11" fmla="*/ 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4" h="943">
                  <a:moveTo>
                    <a:pt x="5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46" y="99"/>
                    <a:pt x="89" y="147"/>
                    <a:pt x="128" y="199"/>
                  </a:cubicBezTo>
                  <a:cubicBezTo>
                    <a:pt x="292" y="415"/>
                    <a:pt x="381" y="672"/>
                    <a:pt x="388" y="943"/>
                  </a:cubicBezTo>
                  <a:cubicBezTo>
                    <a:pt x="464" y="941"/>
                    <a:pt x="464" y="941"/>
                    <a:pt x="464" y="941"/>
                  </a:cubicBezTo>
                  <a:cubicBezTo>
                    <a:pt x="454" y="584"/>
                    <a:pt x="309" y="250"/>
                    <a:pt x="5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xmlns="" id="{FFE21118-29B4-4566-A815-310C42504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3" y="945"/>
              <a:ext cx="573" cy="1172"/>
            </a:xfrm>
            <a:custGeom>
              <a:avLst/>
              <a:gdLst>
                <a:gd name="T0" fmla="*/ 47 w 435"/>
                <a:gd name="T1" fmla="*/ 0 h 890"/>
                <a:gd name="T2" fmla="*/ 0 w 435"/>
                <a:gd name="T3" fmla="*/ 48 h 890"/>
                <a:gd name="T4" fmla="*/ 367 w 435"/>
                <a:gd name="T5" fmla="*/ 890 h 890"/>
                <a:gd name="T6" fmla="*/ 435 w 435"/>
                <a:gd name="T7" fmla="*/ 889 h 890"/>
                <a:gd name="T8" fmla="*/ 175 w 435"/>
                <a:gd name="T9" fmla="*/ 145 h 890"/>
                <a:gd name="T10" fmla="*/ 47 w 435"/>
                <a:gd name="T11" fmla="*/ 0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890">
                  <a:moveTo>
                    <a:pt x="47" y="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28" y="272"/>
                    <a:pt x="359" y="571"/>
                    <a:pt x="367" y="890"/>
                  </a:cubicBezTo>
                  <a:cubicBezTo>
                    <a:pt x="435" y="889"/>
                    <a:pt x="435" y="889"/>
                    <a:pt x="435" y="889"/>
                  </a:cubicBezTo>
                  <a:cubicBezTo>
                    <a:pt x="428" y="618"/>
                    <a:pt x="339" y="361"/>
                    <a:pt x="175" y="145"/>
                  </a:cubicBezTo>
                  <a:cubicBezTo>
                    <a:pt x="136" y="93"/>
                    <a:pt x="93" y="45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xmlns="" id="{8E0F4BBA-34F0-401A-83D1-AC8795D14F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57" y="656"/>
              <a:ext cx="1944" cy="762"/>
            </a:xfrm>
            <a:custGeom>
              <a:avLst/>
              <a:gdLst>
                <a:gd name="T0" fmla="*/ 1278 w 1475"/>
                <a:gd name="T1" fmla="*/ 510 h 578"/>
                <a:gd name="T2" fmla="*/ 1225 w 1475"/>
                <a:gd name="T3" fmla="*/ 563 h 578"/>
                <a:gd name="T4" fmla="*/ 1240 w 1475"/>
                <a:gd name="T5" fmla="*/ 578 h 578"/>
                <a:gd name="T6" fmla="*/ 1293 w 1475"/>
                <a:gd name="T7" fmla="*/ 525 h 578"/>
                <a:gd name="T8" fmla="*/ 1278 w 1475"/>
                <a:gd name="T9" fmla="*/ 510 h 578"/>
                <a:gd name="T10" fmla="*/ 1386 w 1475"/>
                <a:gd name="T11" fmla="*/ 417 h 578"/>
                <a:gd name="T12" fmla="*/ 1355 w 1475"/>
                <a:gd name="T13" fmla="*/ 448 h 578"/>
                <a:gd name="T14" fmla="*/ 1363 w 1475"/>
                <a:gd name="T15" fmla="*/ 455 h 578"/>
                <a:gd name="T16" fmla="*/ 1393 w 1475"/>
                <a:gd name="T17" fmla="*/ 425 h 578"/>
                <a:gd name="T18" fmla="*/ 1386 w 1475"/>
                <a:gd name="T19" fmla="*/ 417 h 578"/>
                <a:gd name="T20" fmla="*/ 463 w 1475"/>
                <a:gd name="T21" fmla="*/ 358 h 578"/>
                <a:gd name="T22" fmla="*/ 208 w 1475"/>
                <a:gd name="T23" fmla="*/ 472 h 578"/>
                <a:gd name="T24" fmla="*/ 165 w 1475"/>
                <a:gd name="T25" fmla="*/ 410 h 578"/>
                <a:gd name="T26" fmla="*/ 147 w 1475"/>
                <a:gd name="T27" fmla="*/ 423 h 578"/>
                <a:gd name="T28" fmla="*/ 203 w 1475"/>
                <a:gd name="T29" fmla="*/ 502 h 578"/>
                <a:gd name="T30" fmla="*/ 212 w 1475"/>
                <a:gd name="T31" fmla="*/ 496 h 578"/>
                <a:gd name="T32" fmla="*/ 468 w 1475"/>
                <a:gd name="T33" fmla="*/ 379 h 578"/>
                <a:gd name="T34" fmla="*/ 463 w 1475"/>
                <a:gd name="T35" fmla="*/ 358 h 578"/>
                <a:gd name="T36" fmla="*/ 661 w 1475"/>
                <a:gd name="T37" fmla="*/ 0 h 578"/>
                <a:gd name="T38" fmla="*/ 0 w 1475"/>
                <a:gd name="T39" fmla="*/ 211 h 578"/>
                <a:gd name="T40" fmla="*/ 45 w 1475"/>
                <a:gd name="T41" fmla="*/ 276 h 578"/>
                <a:gd name="T42" fmla="*/ 63 w 1475"/>
                <a:gd name="T43" fmla="*/ 264 h 578"/>
                <a:gd name="T44" fmla="*/ 28 w 1475"/>
                <a:gd name="T45" fmla="*/ 214 h 578"/>
                <a:gd name="T46" fmla="*/ 661 w 1475"/>
                <a:gd name="T47" fmla="*/ 19 h 578"/>
                <a:gd name="T48" fmla="*/ 1447 w 1475"/>
                <a:gd name="T49" fmla="*/ 340 h 578"/>
                <a:gd name="T50" fmla="*/ 1404 w 1475"/>
                <a:gd name="T51" fmla="*/ 384 h 578"/>
                <a:gd name="T52" fmla="*/ 1411 w 1475"/>
                <a:gd name="T53" fmla="*/ 391 h 578"/>
                <a:gd name="T54" fmla="*/ 1411 w 1475"/>
                <a:gd name="T55" fmla="*/ 392 h 578"/>
                <a:gd name="T56" fmla="*/ 1399 w 1475"/>
                <a:gd name="T57" fmla="*/ 404 h 578"/>
                <a:gd name="T58" fmla="*/ 1407 w 1475"/>
                <a:gd name="T59" fmla="*/ 411 h 578"/>
                <a:gd name="T60" fmla="*/ 1475 w 1475"/>
                <a:gd name="T61" fmla="*/ 343 h 578"/>
                <a:gd name="T62" fmla="*/ 661 w 1475"/>
                <a:gd name="T63" fmla="*/ 0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75" h="578">
                  <a:moveTo>
                    <a:pt x="1278" y="510"/>
                  </a:moveTo>
                  <a:cubicBezTo>
                    <a:pt x="1225" y="563"/>
                    <a:pt x="1225" y="563"/>
                    <a:pt x="1225" y="563"/>
                  </a:cubicBezTo>
                  <a:cubicBezTo>
                    <a:pt x="1230" y="568"/>
                    <a:pt x="1235" y="573"/>
                    <a:pt x="1240" y="578"/>
                  </a:cubicBezTo>
                  <a:cubicBezTo>
                    <a:pt x="1293" y="525"/>
                    <a:pt x="1293" y="525"/>
                    <a:pt x="1293" y="525"/>
                  </a:cubicBezTo>
                  <a:cubicBezTo>
                    <a:pt x="1288" y="520"/>
                    <a:pt x="1283" y="515"/>
                    <a:pt x="1278" y="510"/>
                  </a:cubicBezTo>
                  <a:moveTo>
                    <a:pt x="1386" y="417"/>
                  </a:moveTo>
                  <a:cubicBezTo>
                    <a:pt x="1355" y="448"/>
                    <a:pt x="1355" y="448"/>
                    <a:pt x="1355" y="448"/>
                  </a:cubicBezTo>
                  <a:cubicBezTo>
                    <a:pt x="1358" y="450"/>
                    <a:pt x="1360" y="453"/>
                    <a:pt x="1363" y="455"/>
                  </a:cubicBezTo>
                  <a:cubicBezTo>
                    <a:pt x="1393" y="425"/>
                    <a:pt x="1393" y="425"/>
                    <a:pt x="1393" y="425"/>
                  </a:cubicBezTo>
                  <a:cubicBezTo>
                    <a:pt x="1391" y="422"/>
                    <a:pt x="1388" y="420"/>
                    <a:pt x="1386" y="417"/>
                  </a:cubicBezTo>
                  <a:moveTo>
                    <a:pt x="463" y="358"/>
                  </a:moveTo>
                  <a:cubicBezTo>
                    <a:pt x="372" y="381"/>
                    <a:pt x="286" y="419"/>
                    <a:pt x="208" y="472"/>
                  </a:cubicBezTo>
                  <a:cubicBezTo>
                    <a:pt x="165" y="410"/>
                    <a:pt x="165" y="410"/>
                    <a:pt x="165" y="410"/>
                  </a:cubicBezTo>
                  <a:cubicBezTo>
                    <a:pt x="159" y="414"/>
                    <a:pt x="153" y="418"/>
                    <a:pt x="147" y="423"/>
                  </a:cubicBezTo>
                  <a:cubicBezTo>
                    <a:pt x="203" y="502"/>
                    <a:pt x="203" y="502"/>
                    <a:pt x="203" y="502"/>
                  </a:cubicBezTo>
                  <a:cubicBezTo>
                    <a:pt x="212" y="496"/>
                    <a:pt x="212" y="496"/>
                    <a:pt x="212" y="496"/>
                  </a:cubicBezTo>
                  <a:cubicBezTo>
                    <a:pt x="290" y="441"/>
                    <a:pt x="377" y="402"/>
                    <a:pt x="468" y="379"/>
                  </a:cubicBezTo>
                  <a:cubicBezTo>
                    <a:pt x="463" y="358"/>
                    <a:pt x="463" y="358"/>
                    <a:pt x="463" y="358"/>
                  </a:cubicBezTo>
                  <a:moveTo>
                    <a:pt x="661" y="0"/>
                  </a:moveTo>
                  <a:cubicBezTo>
                    <a:pt x="415" y="0"/>
                    <a:pt x="187" y="78"/>
                    <a:pt x="0" y="211"/>
                  </a:cubicBezTo>
                  <a:cubicBezTo>
                    <a:pt x="45" y="276"/>
                    <a:pt x="45" y="276"/>
                    <a:pt x="45" y="276"/>
                  </a:cubicBezTo>
                  <a:cubicBezTo>
                    <a:pt x="51" y="272"/>
                    <a:pt x="57" y="268"/>
                    <a:pt x="63" y="264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15" y="86"/>
                    <a:pt x="433" y="19"/>
                    <a:pt x="661" y="19"/>
                  </a:cubicBezTo>
                  <a:cubicBezTo>
                    <a:pt x="957" y="19"/>
                    <a:pt x="1236" y="133"/>
                    <a:pt x="1447" y="340"/>
                  </a:cubicBezTo>
                  <a:cubicBezTo>
                    <a:pt x="1404" y="384"/>
                    <a:pt x="1404" y="384"/>
                    <a:pt x="1404" y="384"/>
                  </a:cubicBezTo>
                  <a:cubicBezTo>
                    <a:pt x="1406" y="386"/>
                    <a:pt x="1408" y="388"/>
                    <a:pt x="1411" y="391"/>
                  </a:cubicBezTo>
                  <a:cubicBezTo>
                    <a:pt x="1411" y="392"/>
                    <a:pt x="1411" y="392"/>
                    <a:pt x="1411" y="392"/>
                  </a:cubicBezTo>
                  <a:cubicBezTo>
                    <a:pt x="1399" y="404"/>
                    <a:pt x="1399" y="404"/>
                    <a:pt x="1399" y="404"/>
                  </a:cubicBezTo>
                  <a:cubicBezTo>
                    <a:pt x="1402" y="406"/>
                    <a:pt x="1404" y="409"/>
                    <a:pt x="1407" y="411"/>
                  </a:cubicBezTo>
                  <a:cubicBezTo>
                    <a:pt x="1475" y="343"/>
                    <a:pt x="1475" y="343"/>
                    <a:pt x="1475" y="343"/>
                  </a:cubicBezTo>
                  <a:cubicBezTo>
                    <a:pt x="1268" y="132"/>
                    <a:pt x="979" y="0"/>
                    <a:pt x="66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xmlns="" id="{26A57375-D2AC-4A4D-B41B-C715076DA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17" y="1004"/>
              <a:ext cx="1800" cy="242"/>
            </a:xfrm>
            <a:custGeom>
              <a:avLst/>
              <a:gdLst>
                <a:gd name="T0" fmla="*/ 1333 w 1366"/>
                <a:gd name="T1" fmla="*/ 145 h 184"/>
                <a:gd name="T2" fmla="*/ 1302 w 1366"/>
                <a:gd name="T3" fmla="*/ 176 h 184"/>
                <a:gd name="T4" fmla="*/ 1310 w 1366"/>
                <a:gd name="T5" fmla="*/ 184 h 184"/>
                <a:gd name="T6" fmla="*/ 1341 w 1366"/>
                <a:gd name="T7" fmla="*/ 153 h 184"/>
                <a:gd name="T8" fmla="*/ 1333 w 1366"/>
                <a:gd name="T9" fmla="*/ 145 h 184"/>
                <a:gd name="T10" fmla="*/ 1359 w 1366"/>
                <a:gd name="T11" fmla="*/ 120 h 184"/>
                <a:gd name="T12" fmla="*/ 1346 w 1366"/>
                <a:gd name="T13" fmla="*/ 132 h 184"/>
                <a:gd name="T14" fmla="*/ 1354 w 1366"/>
                <a:gd name="T15" fmla="*/ 140 h 184"/>
                <a:gd name="T16" fmla="*/ 1366 w 1366"/>
                <a:gd name="T17" fmla="*/ 128 h 184"/>
                <a:gd name="T18" fmla="*/ 1366 w 1366"/>
                <a:gd name="T19" fmla="*/ 127 h 184"/>
                <a:gd name="T20" fmla="*/ 1359 w 1366"/>
                <a:gd name="T21" fmla="*/ 120 h 184"/>
                <a:gd name="T22" fmla="*/ 39 w 1366"/>
                <a:gd name="T23" fmla="*/ 30 h 184"/>
                <a:gd name="T24" fmla="*/ 21 w 1366"/>
                <a:gd name="T25" fmla="*/ 42 h 184"/>
                <a:gd name="T26" fmla="*/ 46 w 1366"/>
                <a:gd name="T27" fmla="*/ 78 h 184"/>
                <a:gd name="T28" fmla="*/ 64 w 1366"/>
                <a:gd name="T29" fmla="*/ 65 h 184"/>
                <a:gd name="T30" fmla="*/ 39 w 1366"/>
                <a:gd name="T31" fmla="*/ 30 h 184"/>
                <a:gd name="T32" fmla="*/ 18 w 1366"/>
                <a:gd name="T33" fmla="*/ 0 h 184"/>
                <a:gd name="T34" fmla="*/ 0 w 1366"/>
                <a:gd name="T35" fmla="*/ 12 h 184"/>
                <a:gd name="T36" fmla="*/ 10 w 1366"/>
                <a:gd name="T37" fmla="*/ 27 h 184"/>
                <a:gd name="T38" fmla="*/ 28 w 1366"/>
                <a:gd name="T39" fmla="*/ 14 h 184"/>
                <a:gd name="T40" fmla="*/ 18 w 1366"/>
                <a:gd name="T41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66" h="184">
                  <a:moveTo>
                    <a:pt x="1333" y="145"/>
                  </a:moveTo>
                  <a:cubicBezTo>
                    <a:pt x="1302" y="176"/>
                    <a:pt x="1302" y="176"/>
                    <a:pt x="1302" y="176"/>
                  </a:cubicBezTo>
                  <a:cubicBezTo>
                    <a:pt x="1305" y="179"/>
                    <a:pt x="1308" y="181"/>
                    <a:pt x="1310" y="184"/>
                  </a:cubicBezTo>
                  <a:cubicBezTo>
                    <a:pt x="1341" y="153"/>
                    <a:pt x="1341" y="153"/>
                    <a:pt x="1341" y="153"/>
                  </a:cubicBezTo>
                  <a:cubicBezTo>
                    <a:pt x="1338" y="151"/>
                    <a:pt x="1336" y="148"/>
                    <a:pt x="1333" y="145"/>
                  </a:cubicBezTo>
                  <a:moveTo>
                    <a:pt x="1359" y="120"/>
                  </a:moveTo>
                  <a:cubicBezTo>
                    <a:pt x="1346" y="132"/>
                    <a:pt x="1346" y="132"/>
                    <a:pt x="1346" y="132"/>
                  </a:cubicBezTo>
                  <a:cubicBezTo>
                    <a:pt x="1349" y="135"/>
                    <a:pt x="1352" y="137"/>
                    <a:pt x="1354" y="140"/>
                  </a:cubicBezTo>
                  <a:cubicBezTo>
                    <a:pt x="1366" y="128"/>
                    <a:pt x="1366" y="128"/>
                    <a:pt x="1366" y="128"/>
                  </a:cubicBezTo>
                  <a:cubicBezTo>
                    <a:pt x="1366" y="127"/>
                    <a:pt x="1366" y="127"/>
                    <a:pt x="1366" y="127"/>
                  </a:cubicBezTo>
                  <a:cubicBezTo>
                    <a:pt x="1363" y="124"/>
                    <a:pt x="1361" y="122"/>
                    <a:pt x="1359" y="120"/>
                  </a:cubicBezTo>
                  <a:moveTo>
                    <a:pt x="39" y="30"/>
                  </a:moveTo>
                  <a:cubicBezTo>
                    <a:pt x="33" y="34"/>
                    <a:pt x="27" y="38"/>
                    <a:pt x="21" y="42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52" y="74"/>
                    <a:pt x="58" y="69"/>
                    <a:pt x="64" y="65"/>
                  </a:cubicBezTo>
                  <a:cubicBezTo>
                    <a:pt x="39" y="30"/>
                    <a:pt x="39" y="30"/>
                    <a:pt x="39" y="30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2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6" y="22"/>
                    <a:pt x="22" y="18"/>
                    <a:pt x="28" y="14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>
              <a:extLst>
                <a:ext uri="{FF2B5EF4-FFF2-40B4-BE49-F238E27FC236}">
                  <a16:creationId xmlns:a16="http://schemas.microsoft.com/office/drawing/2014/main" xmlns="" id="{36C25318-A396-48FC-8411-97EE9E5702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5" y="1652"/>
              <a:ext cx="1006" cy="1824"/>
            </a:xfrm>
            <a:custGeom>
              <a:avLst/>
              <a:gdLst>
                <a:gd name="T0" fmla="*/ 453 w 763"/>
                <a:gd name="T1" fmla="*/ 84 h 1384"/>
                <a:gd name="T2" fmla="*/ 382 w 763"/>
                <a:gd name="T3" fmla="*/ 109 h 1384"/>
                <a:gd name="T4" fmla="*/ 431 w 763"/>
                <a:gd name="T5" fmla="*/ 385 h 1384"/>
                <a:gd name="T6" fmla="*/ 431 w 763"/>
                <a:gd name="T7" fmla="*/ 387 h 1384"/>
                <a:gd name="T8" fmla="*/ 409 w 763"/>
                <a:gd name="T9" fmla="*/ 387 h 1384"/>
                <a:gd name="T10" fmla="*/ 179 w 763"/>
                <a:gd name="T11" fmla="*/ 943 h 1384"/>
                <a:gd name="T12" fmla="*/ 10 w 763"/>
                <a:gd name="T13" fmla="*/ 1072 h 1384"/>
                <a:gd name="T14" fmla="*/ 0 w 763"/>
                <a:gd name="T15" fmla="*/ 1077 h 1384"/>
                <a:gd name="T16" fmla="*/ 47 w 763"/>
                <a:gd name="T17" fmla="*/ 1159 h 1384"/>
                <a:gd name="T18" fmla="*/ 66 w 763"/>
                <a:gd name="T19" fmla="*/ 1149 h 1384"/>
                <a:gd name="T20" fmla="*/ 30 w 763"/>
                <a:gd name="T21" fmla="*/ 1085 h 1384"/>
                <a:gd name="T22" fmla="*/ 194 w 763"/>
                <a:gd name="T23" fmla="*/ 958 h 1384"/>
                <a:gd name="T24" fmla="*/ 431 w 763"/>
                <a:gd name="T25" fmla="*/ 386 h 1384"/>
                <a:gd name="T26" fmla="*/ 390 w 763"/>
                <a:gd name="T27" fmla="*/ 130 h 1384"/>
                <a:gd name="T28" fmla="*/ 460 w 763"/>
                <a:gd name="T29" fmla="*/ 105 h 1384"/>
                <a:gd name="T30" fmla="*/ 453 w 763"/>
                <a:gd name="T31" fmla="*/ 84 h 1384"/>
                <a:gd name="T32" fmla="*/ 587 w 763"/>
                <a:gd name="T33" fmla="*/ 38 h 1384"/>
                <a:gd name="T34" fmla="*/ 546 w 763"/>
                <a:gd name="T35" fmla="*/ 52 h 1384"/>
                <a:gd name="T36" fmla="*/ 553 w 763"/>
                <a:gd name="T37" fmla="*/ 72 h 1384"/>
                <a:gd name="T38" fmla="*/ 594 w 763"/>
                <a:gd name="T39" fmla="*/ 58 h 1384"/>
                <a:gd name="T40" fmla="*/ 587 w 763"/>
                <a:gd name="T41" fmla="*/ 38 h 1384"/>
                <a:gd name="T42" fmla="*/ 696 w 763"/>
                <a:gd name="T43" fmla="*/ 0 h 1384"/>
                <a:gd name="T44" fmla="*/ 605 w 763"/>
                <a:gd name="T45" fmla="*/ 31 h 1384"/>
                <a:gd name="T46" fmla="*/ 612 w 763"/>
                <a:gd name="T47" fmla="*/ 52 h 1384"/>
                <a:gd name="T48" fmla="*/ 687 w 763"/>
                <a:gd name="T49" fmla="*/ 26 h 1384"/>
                <a:gd name="T50" fmla="*/ 746 w 763"/>
                <a:gd name="T51" fmla="*/ 386 h 1384"/>
                <a:gd name="T52" fmla="*/ 417 w 763"/>
                <a:gd name="T53" fmla="*/ 1181 h 1384"/>
                <a:gd name="T54" fmla="*/ 185 w 763"/>
                <a:gd name="T55" fmla="*/ 1359 h 1384"/>
                <a:gd name="T56" fmla="*/ 153 w 763"/>
                <a:gd name="T57" fmla="*/ 1304 h 1384"/>
                <a:gd name="T58" fmla="*/ 134 w 763"/>
                <a:gd name="T59" fmla="*/ 1314 h 1384"/>
                <a:gd name="T60" fmla="*/ 174 w 763"/>
                <a:gd name="T61" fmla="*/ 1384 h 1384"/>
                <a:gd name="T62" fmla="*/ 763 w 763"/>
                <a:gd name="T63" fmla="*/ 385 h 1384"/>
                <a:gd name="T64" fmla="*/ 696 w 763"/>
                <a:gd name="T65" fmla="*/ 0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63" h="1384">
                  <a:moveTo>
                    <a:pt x="453" y="84"/>
                  </a:moveTo>
                  <a:cubicBezTo>
                    <a:pt x="382" y="109"/>
                    <a:pt x="382" y="109"/>
                    <a:pt x="382" y="109"/>
                  </a:cubicBezTo>
                  <a:cubicBezTo>
                    <a:pt x="413" y="195"/>
                    <a:pt x="431" y="288"/>
                    <a:pt x="431" y="385"/>
                  </a:cubicBezTo>
                  <a:cubicBezTo>
                    <a:pt x="431" y="387"/>
                    <a:pt x="431" y="387"/>
                    <a:pt x="431" y="387"/>
                  </a:cubicBezTo>
                  <a:cubicBezTo>
                    <a:pt x="409" y="387"/>
                    <a:pt x="409" y="387"/>
                    <a:pt x="409" y="387"/>
                  </a:cubicBezTo>
                  <a:cubicBezTo>
                    <a:pt x="409" y="597"/>
                    <a:pt x="327" y="794"/>
                    <a:pt x="179" y="943"/>
                  </a:cubicBezTo>
                  <a:cubicBezTo>
                    <a:pt x="128" y="993"/>
                    <a:pt x="71" y="1037"/>
                    <a:pt x="10" y="1072"/>
                  </a:cubicBezTo>
                  <a:cubicBezTo>
                    <a:pt x="0" y="1077"/>
                    <a:pt x="0" y="1077"/>
                    <a:pt x="0" y="1077"/>
                  </a:cubicBezTo>
                  <a:cubicBezTo>
                    <a:pt x="47" y="1159"/>
                    <a:pt x="47" y="1159"/>
                    <a:pt x="47" y="1159"/>
                  </a:cubicBezTo>
                  <a:cubicBezTo>
                    <a:pt x="53" y="1156"/>
                    <a:pt x="59" y="1152"/>
                    <a:pt x="66" y="1149"/>
                  </a:cubicBezTo>
                  <a:cubicBezTo>
                    <a:pt x="30" y="1085"/>
                    <a:pt x="30" y="1085"/>
                    <a:pt x="30" y="1085"/>
                  </a:cubicBezTo>
                  <a:cubicBezTo>
                    <a:pt x="89" y="1050"/>
                    <a:pt x="145" y="1008"/>
                    <a:pt x="194" y="958"/>
                  </a:cubicBezTo>
                  <a:cubicBezTo>
                    <a:pt x="347" y="805"/>
                    <a:pt x="431" y="602"/>
                    <a:pt x="431" y="386"/>
                  </a:cubicBezTo>
                  <a:cubicBezTo>
                    <a:pt x="431" y="299"/>
                    <a:pt x="417" y="212"/>
                    <a:pt x="390" y="130"/>
                  </a:cubicBezTo>
                  <a:cubicBezTo>
                    <a:pt x="460" y="105"/>
                    <a:pt x="460" y="105"/>
                    <a:pt x="460" y="105"/>
                  </a:cubicBezTo>
                  <a:cubicBezTo>
                    <a:pt x="458" y="98"/>
                    <a:pt x="455" y="91"/>
                    <a:pt x="453" y="84"/>
                  </a:cubicBezTo>
                  <a:moveTo>
                    <a:pt x="587" y="38"/>
                  </a:moveTo>
                  <a:cubicBezTo>
                    <a:pt x="546" y="52"/>
                    <a:pt x="546" y="52"/>
                    <a:pt x="546" y="52"/>
                  </a:cubicBezTo>
                  <a:cubicBezTo>
                    <a:pt x="549" y="59"/>
                    <a:pt x="551" y="66"/>
                    <a:pt x="553" y="72"/>
                  </a:cubicBezTo>
                  <a:cubicBezTo>
                    <a:pt x="594" y="58"/>
                    <a:pt x="594" y="58"/>
                    <a:pt x="594" y="58"/>
                  </a:cubicBezTo>
                  <a:cubicBezTo>
                    <a:pt x="592" y="51"/>
                    <a:pt x="590" y="44"/>
                    <a:pt x="587" y="38"/>
                  </a:cubicBezTo>
                  <a:moveTo>
                    <a:pt x="696" y="0"/>
                  </a:moveTo>
                  <a:cubicBezTo>
                    <a:pt x="605" y="31"/>
                    <a:pt x="605" y="31"/>
                    <a:pt x="605" y="31"/>
                  </a:cubicBezTo>
                  <a:cubicBezTo>
                    <a:pt x="608" y="38"/>
                    <a:pt x="610" y="45"/>
                    <a:pt x="612" y="52"/>
                  </a:cubicBezTo>
                  <a:cubicBezTo>
                    <a:pt x="687" y="26"/>
                    <a:pt x="687" y="26"/>
                    <a:pt x="687" y="26"/>
                  </a:cubicBezTo>
                  <a:cubicBezTo>
                    <a:pt x="726" y="142"/>
                    <a:pt x="746" y="263"/>
                    <a:pt x="746" y="386"/>
                  </a:cubicBezTo>
                  <a:cubicBezTo>
                    <a:pt x="746" y="686"/>
                    <a:pt x="629" y="968"/>
                    <a:pt x="417" y="1181"/>
                  </a:cubicBezTo>
                  <a:cubicBezTo>
                    <a:pt x="347" y="1250"/>
                    <a:pt x="269" y="1310"/>
                    <a:pt x="185" y="1359"/>
                  </a:cubicBezTo>
                  <a:cubicBezTo>
                    <a:pt x="153" y="1304"/>
                    <a:pt x="153" y="1304"/>
                    <a:pt x="153" y="1304"/>
                  </a:cubicBezTo>
                  <a:cubicBezTo>
                    <a:pt x="147" y="1307"/>
                    <a:pt x="141" y="1311"/>
                    <a:pt x="134" y="1314"/>
                  </a:cubicBezTo>
                  <a:cubicBezTo>
                    <a:pt x="174" y="1384"/>
                    <a:pt x="174" y="1384"/>
                    <a:pt x="174" y="1384"/>
                  </a:cubicBezTo>
                  <a:cubicBezTo>
                    <a:pt x="525" y="1189"/>
                    <a:pt x="763" y="814"/>
                    <a:pt x="763" y="385"/>
                  </a:cubicBezTo>
                  <a:cubicBezTo>
                    <a:pt x="763" y="250"/>
                    <a:pt x="740" y="120"/>
                    <a:pt x="69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>
              <a:extLst>
                <a:ext uri="{FF2B5EF4-FFF2-40B4-BE49-F238E27FC236}">
                  <a16:creationId xmlns:a16="http://schemas.microsoft.com/office/drawing/2014/main" xmlns="" id="{F9C0683E-B82B-44CC-A898-BD6A982C80D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0" y="3278"/>
              <a:ext cx="77" cy="105"/>
            </a:xfrm>
            <a:custGeom>
              <a:avLst/>
              <a:gdLst>
                <a:gd name="T0" fmla="*/ 50 w 58"/>
                <a:gd name="T1" fmla="*/ 55 h 80"/>
                <a:gd name="T2" fmla="*/ 31 w 58"/>
                <a:gd name="T3" fmla="*/ 65 h 80"/>
                <a:gd name="T4" fmla="*/ 39 w 58"/>
                <a:gd name="T5" fmla="*/ 80 h 80"/>
                <a:gd name="T6" fmla="*/ 58 w 58"/>
                <a:gd name="T7" fmla="*/ 70 h 80"/>
                <a:gd name="T8" fmla="*/ 50 w 58"/>
                <a:gd name="T9" fmla="*/ 55 h 80"/>
                <a:gd name="T10" fmla="*/ 19 w 58"/>
                <a:gd name="T11" fmla="*/ 0 h 80"/>
                <a:gd name="T12" fmla="*/ 0 w 58"/>
                <a:gd name="T13" fmla="*/ 11 h 80"/>
                <a:gd name="T14" fmla="*/ 22 w 58"/>
                <a:gd name="T15" fmla="*/ 49 h 80"/>
                <a:gd name="T16" fmla="*/ 41 w 58"/>
                <a:gd name="T17" fmla="*/ 38 h 80"/>
                <a:gd name="T18" fmla="*/ 19 w 58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8" h="80">
                  <a:moveTo>
                    <a:pt x="50" y="55"/>
                  </a:moveTo>
                  <a:cubicBezTo>
                    <a:pt x="44" y="58"/>
                    <a:pt x="37" y="62"/>
                    <a:pt x="31" y="65"/>
                  </a:cubicBezTo>
                  <a:cubicBezTo>
                    <a:pt x="39" y="80"/>
                    <a:pt x="39" y="80"/>
                    <a:pt x="39" y="80"/>
                  </a:cubicBezTo>
                  <a:cubicBezTo>
                    <a:pt x="46" y="77"/>
                    <a:pt x="52" y="73"/>
                    <a:pt x="58" y="70"/>
                  </a:cubicBezTo>
                  <a:cubicBezTo>
                    <a:pt x="50" y="55"/>
                    <a:pt x="50" y="55"/>
                    <a:pt x="50" y="55"/>
                  </a:cubicBezTo>
                  <a:moveTo>
                    <a:pt x="19" y="0"/>
                  </a:moveTo>
                  <a:cubicBezTo>
                    <a:pt x="13" y="4"/>
                    <a:pt x="7" y="8"/>
                    <a:pt x="0" y="11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8" y="45"/>
                    <a:pt x="34" y="42"/>
                    <a:pt x="41" y="38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>
              <a:extLst>
                <a:ext uri="{FF2B5EF4-FFF2-40B4-BE49-F238E27FC236}">
                  <a16:creationId xmlns:a16="http://schemas.microsoft.com/office/drawing/2014/main" xmlns="" id="{DD40289C-D886-4D29-86A4-4BA9C9AA31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25" y="1943"/>
              <a:ext cx="1189" cy="1651"/>
            </a:xfrm>
            <a:custGeom>
              <a:avLst/>
              <a:gdLst>
                <a:gd name="T0" fmla="*/ 828 w 902"/>
                <a:gd name="T1" fmla="*/ 1095 h 1253"/>
                <a:gd name="T2" fmla="*/ 814 w 902"/>
                <a:gd name="T3" fmla="*/ 1136 h 1253"/>
                <a:gd name="T4" fmla="*/ 835 w 902"/>
                <a:gd name="T5" fmla="*/ 1143 h 1253"/>
                <a:gd name="T6" fmla="*/ 848 w 902"/>
                <a:gd name="T7" fmla="*/ 1101 h 1253"/>
                <a:gd name="T8" fmla="*/ 828 w 902"/>
                <a:gd name="T9" fmla="*/ 1095 h 1253"/>
                <a:gd name="T10" fmla="*/ 267 w 902"/>
                <a:gd name="T11" fmla="*/ 35 h 1253"/>
                <a:gd name="T12" fmla="*/ 264 w 902"/>
                <a:gd name="T13" fmla="*/ 57 h 1253"/>
                <a:gd name="T14" fmla="*/ 338 w 902"/>
                <a:gd name="T15" fmla="*/ 67 h 1253"/>
                <a:gd name="T16" fmla="*/ 332 w 902"/>
                <a:gd name="T17" fmla="*/ 165 h 1253"/>
                <a:gd name="T18" fmla="*/ 569 w 902"/>
                <a:gd name="T19" fmla="*/ 737 h 1253"/>
                <a:gd name="T20" fmla="*/ 881 w 902"/>
                <a:gd name="T21" fmla="*/ 931 h 1253"/>
                <a:gd name="T22" fmla="*/ 858 w 902"/>
                <a:gd name="T23" fmla="*/ 1001 h 1253"/>
                <a:gd name="T24" fmla="*/ 879 w 902"/>
                <a:gd name="T25" fmla="*/ 1007 h 1253"/>
                <a:gd name="T26" fmla="*/ 902 w 902"/>
                <a:gd name="T27" fmla="*/ 936 h 1253"/>
                <a:gd name="T28" fmla="*/ 332 w 902"/>
                <a:gd name="T29" fmla="*/ 164 h 1253"/>
                <a:gd name="T30" fmla="*/ 332 w 902"/>
                <a:gd name="T31" fmla="*/ 163 h 1253"/>
                <a:gd name="T32" fmla="*/ 354 w 902"/>
                <a:gd name="T33" fmla="*/ 163 h 1253"/>
                <a:gd name="T34" fmla="*/ 361 w 902"/>
                <a:gd name="T35" fmla="*/ 59 h 1253"/>
                <a:gd name="T36" fmla="*/ 362 w 902"/>
                <a:gd name="T37" fmla="*/ 48 h 1253"/>
                <a:gd name="T38" fmla="*/ 267 w 902"/>
                <a:gd name="T39" fmla="*/ 35 h 1253"/>
                <a:gd name="T40" fmla="*/ 11 w 902"/>
                <a:gd name="T41" fmla="*/ 0 h 1253"/>
                <a:gd name="T42" fmla="*/ 0 w 902"/>
                <a:gd name="T43" fmla="*/ 164 h 1253"/>
                <a:gd name="T44" fmla="*/ 799 w 902"/>
                <a:gd name="T45" fmla="*/ 1253 h 1253"/>
                <a:gd name="T46" fmla="*/ 829 w 902"/>
                <a:gd name="T47" fmla="*/ 1161 h 1253"/>
                <a:gd name="T48" fmla="*/ 809 w 902"/>
                <a:gd name="T49" fmla="*/ 1154 h 1253"/>
                <a:gd name="T50" fmla="*/ 784 w 902"/>
                <a:gd name="T51" fmla="*/ 1231 h 1253"/>
                <a:gd name="T52" fmla="*/ 346 w 902"/>
                <a:gd name="T53" fmla="*/ 960 h 1253"/>
                <a:gd name="T54" fmla="*/ 17 w 902"/>
                <a:gd name="T55" fmla="*/ 165 h 1253"/>
                <a:gd name="T56" fmla="*/ 26 w 902"/>
                <a:gd name="T57" fmla="*/ 24 h 1253"/>
                <a:gd name="T58" fmla="*/ 88 w 902"/>
                <a:gd name="T59" fmla="*/ 33 h 1253"/>
                <a:gd name="T60" fmla="*/ 91 w 902"/>
                <a:gd name="T61" fmla="*/ 11 h 1253"/>
                <a:gd name="T62" fmla="*/ 11 w 902"/>
                <a:gd name="T63" fmla="*/ 0 h 1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02" h="1253">
                  <a:moveTo>
                    <a:pt x="828" y="1095"/>
                  </a:moveTo>
                  <a:cubicBezTo>
                    <a:pt x="814" y="1136"/>
                    <a:pt x="814" y="1136"/>
                    <a:pt x="814" y="1136"/>
                  </a:cubicBezTo>
                  <a:cubicBezTo>
                    <a:pt x="821" y="1138"/>
                    <a:pt x="828" y="1141"/>
                    <a:pt x="835" y="1143"/>
                  </a:cubicBezTo>
                  <a:cubicBezTo>
                    <a:pt x="848" y="1101"/>
                    <a:pt x="848" y="1101"/>
                    <a:pt x="848" y="1101"/>
                  </a:cubicBezTo>
                  <a:cubicBezTo>
                    <a:pt x="841" y="1099"/>
                    <a:pt x="835" y="1097"/>
                    <a:pt x="828" y="1095"/>
                  </a:cubicBezTo>
                  <a:moveTo>
                    <a:pt x="267" y="35"/>
                  </a:moveTo>
                  <a:cubicBezTo>
                    <a:pt x="266" y="42"/>
                    <a:pt x="265" y="49"/>
                    <a:pt x="264" y="57"/>
                  </a:cubicBezTo>
                  <a:cubicBezTo>
                    <a:pt x="338" y="67"/>
                    <a:pt x="338" y="67"/>
                    <a:pt x="338" y="67"/>
                  </a:cubicBezTo>
                  <a:cubicBezTo>
                    <a:pt x="334" y="99"/>
                    <a:pt x="332" y="132"/>
                    <a:pt x="332" y="165"/>
                  </a:cubicBezTo>
                  <a:cubicBezTo>
                    <a:pt x="332" y="381"/>
                    <a:pt x="416" y="584"/>
                    <a:pt x="569" y="737"/>
                  </a:cubicBezTo>
                  <a:cubicBezTo>
                    <a:pt x="658" y="826"/>
                    <a:pt x="763" y="891"/>
                    <a:pt x="881" y="931"/>
                  </a:cubicBezTo>
                  <a:cubicBezTo>
                    <a:pt x="858" y="1001"/>
                    <a:pt x="858" y="1001"/>
                    <a:pt x="858" y="1001"/>
                  </a:cubicBezTo>
                  <a:cubicBezTo>
                    <a:pt x="865" y="1003"/>
                    <a:pt x="872" y="1005"/>
                    <a:pt x="879" y="1007"/>
                  </a:cubicBezTo>
                  <a:cubicBezTo>
                    <a:pt x="902" y="936"/>
                    <a:pt x="902" y="936"/>
                    <a:pt x="902" y="936"/>
                  </a:cubicBezTo>
                  <a:cubicBezTo>
                    <a:pt x="572" y="834"/>
                    <a:pt x="332" y="526"/>
                    <a:pt x="332" y="164"/>
                  </a:cubicBezTo>
                  <a:cubicBezTo>
                    <a:pt x="332" y="163"/>
                    <a:pt x="332" y="163"/>
                    <a:pt x="332" y="163"/>
                  </a:cubicBezTo>
                  <a:cubicBezTo>
                    <a:pt x="354" y="163"/>
                    <a:pt x="354" y="163"/>
                    <a:pt x="354" y="163"/>
                  </a:cubicBezTo>
                  <a:cubicBezTo>
                    <a:pt x="354" y="128"/>
                    <a:pt x="356" y="93"/>
                    <a:pt x="361" y="59"/>
                  </a:cubicBezTo>
                  <a:cubicBezTo>
                    <a:pt x="362" y="48"/>
                    <a:pt x="362" y="48"/>
                    <a:pt x="362" y="48"/>
                  </a:cubicBezTo>
                  <a:cubicBezTo>
                    <a:pt x="267" y="35"/>
                    <a:pt x="267" y="35"/>
                    <a:pt x="267" y="35"/>
                  </a:cubicBezTo>
                  <a:moveTo>
                    <a:pt x="11" y="0"/>
                  </a:moveTo>
                  <a:cubicBezTo>
                    <a:pt x="4" y="54"/>
                    <a:pt x="0" y="108"/>
                    <a:pt x="0" y="164"/>
                  </a:cubicBezTo>
                  <a:cubicBezTo>
                    <a:pt x="0" y="674"/>
                    <a:pt x="337" y="1107"/>
                    <a:pt x="799" y="1253"/>
                  </a:cubicBezTo>
                  <a:cubicBezTo>
                    <a:pt x="829" y="1161"/>
                    <a:pt x="829" y="1161"/>
                    <a:pt x="829" y="1161"/>
                  </a:cubicBezTo>
                  <a:cubicBezTo>
                    <a:pt x="822" y="1159"/>
                    <a:pt x="815" y="1156"/>
                    <a:pt x="809" y="1154"/>
                  </a:cubicBezTo>
                  <a:cubicBezTo>
                    <a:pt x="784" y="1231"/>
                    <a:pt x="784" y="1231"/>
                    <a:pt x="784" y="1231"/>
                  </a:cubicBezTo>
                  <a:cubicBezTo>
                    <a:pt x="620" y="1176"/>
                    <a:pt x="469" y="1082"/>
                    <a:pt x="346" y="960"/>
                  </a:cubicBezTo>
                  <a:cubicBezTo>
                    <a:pt x="134" y="747"/>
                    <a:pt x="17" y="465"/>
                    <a:pt x="17" y="165"/>
                  </a:cubicBezTo>
                  <a:cubicBezTo>
                    <a:pt x="17" y="118"/>
                    <a:pt x="20" y="71"/>
                    <a:pt x="26" y="24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9" y="25"/>
                    <a:pt x="89" y="18"/>
                    <a:pt x="91" y="11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9">
              <a:extLst>
                <a:ext uri="{FF2B5EF4-FFF2-40B4-BE49-F238E27FC236}">
                  <a16:creationId xmlns:a16="http://schemas.microsoft.com/office/drawing/2014/main" xmlns="" id="{D10016A4-C2B5-4D9D-B00C-50F4112138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41" y="1958"/>
              <a:ext cx="107" cy="42"/>
            </a:xfrm>
            <a:custGeom>
              <a:avLst/>
              <a:gdLst>
                <a:gd name="T0" fmla="*/ 38 w 81"/>
                <a:gd name="T1" fmla="*/ 5 h 32"/>
                <a:gd name="T2" fmla="*/ 35 w 81"/>
                <a:gd name="T3" fmla="*/ 26 h 32"/>
                <a:gd name="T4" fmla="*/ 78 w 81"/>
                <a:gd name="T5" fmla="*/ 32 h 32"/>
                <a:gd name="T6" fmla="*/ 81 w 81"/>
                <a:gd name="T7" fmla="*/ 11 h 32"/>
                <a:gd name="T8" fmla="*/ 38 w 81"/>
                <a:gd name="T9" fmla="*/ 5 h 32"/>
                <a:gd name="T10" fmla="*/ 3 w 81"/>
                <a:gd name="T11" fmla="*/ 0 h 32"/>
                <a:gd name="T12" fmla="*/ 0 w 81"/>
                <a:gd name="T13" fmla="*/ 22 h 32"/>
                <a:gd name="T14" fmla="*/ 16 w 81"/>
                <a:gd name="T15" fmla="*/ 24 h 32"/>
                <a:gd name="T16" fmla="*/ 19 w 81"/>
                <a:gd name="T17" fmla="*/ 2 h 32"/>
                <a:gd name="T18" fmla="*/ 3 w 81"/>
                <a:gd name="T1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" h="32">
                  <a:moveTo>
                    <a:pt x="38" y="5"/>
                  </a:moveTo>
                  <a:cubicBezTo>
                    <a:pt x="37" y="12"/>
                    <a:pt x="36" y="19"/>
                    <a:pt x="35" y="26"/>
                  </a:cubicBezTo>
                  <a:cubicBezTo>
                    <a:pt x="78" y="32"/>
                    <a:pt x="78" y="32"/>
                    <a:pt x="78" y="32"/>
                  </a:cubicBezTo>
                  <a:cubicBezTo>
                    <a:pt x="79" y="25"/>
                    <a:pt x="80" y="18"/>
                    <a:pt x="81" y="11"/>
                  </a:cubicBezTo>
                  <a:cubicBezTo>
                    <a:pt x="38" y="5"/>
                    <a:pt x="38" y="5"/>
                    <a:pt x="38" y="5"/>
                  </a:cubicBezTo>
                  <a:moveTo>
                    <a:pt x="3" y="0"/>
                  </a:moveTo>
                  <a:cubicBezTo>
                    <a:pt x="1" y="7"/>
                    <a:pt x="1" y="14"/>
                    <a:pt x="0" y="22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7" y="17"/>
                    <a:pt x="18" y="10"/>
                    <a:pt x="19" y="2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0">
              <a:extLst>
                <a:ext uri="{FF2B5EF4-FFF2-40B4-BE49-F238E27FC236}">
                  <a16:creationId xmlns:a16="http://schemas.microsoft.com/office/drawing/2014/main" xmlns="" id="{73E7D7DE-855D-43A1-A1F9-F56E5D6491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77" y="909"/>
              <a:ext cx="2538" cy="2544"/>
            </a:xfrm>
            <a:custGeom>
              <a:avLst/>
              <a:gdLst>
                <a:gd name="T0" fmla="*/ 1374 w 1926"/>
                <a:gd name="T1" fmla="*/ 1723 h 1931"/>
                <a:gd name="T2" fmla="*/ 950 w 1926"/>
                <a:gd name="T3" fmla="*/ 1832 h 1931"/>
                <a:gd name="T4" fmla="*/ 688 w 1926"/>
                <a:gd name="T5" fmla="*/ 1792 h 1931"/>
                <a:gd name="T6" fmla="*/ 657 w 1926"/>
                <a:gd name="T7" fmla="*/ 1886 h 1931"/>
                <a:gd name="T8" fmla="*/ 950 w 1926"/>
                <a:gd name="T9" fmla="*/ 1931 h 1931"/>
                <a:gd name="T10" fmla="*/ 1203 w 1926"/>
                <a:gd name="T11" fmla="*/ 1898 h 1931"/>
                <a:gd name="T12" fmla="*/ 1195 w 1926"/>
                <a:gd name="T13" fmla="*/ 1866 h 1931"/>
                <a:gd name="T14" fmla="*/ 1407 w 1926"/>
                <a:gd name="T15" fmla="*/ 1781 h 1931"/>
                <a:gd name="T16" fmla="*/ 1374 w 1926"/>
                <a:gd name="T17" fmla="*/ 1723 h 1931"/>
                <a:gd name="T18" fmla="*/ 7 w 1926"/>
                <a:gd name="T19" fmla="*/ 833 h 1931"/>
                <a:gd name="T20" fmla="*/ 0 w 1926"/>
                <a:gd name="T21" fmla="*/ 949 h 1931"/>
                <a:gd name="T22" fmla="*/ 278 w 1926"/>
                <a:gd name="T23" fmla="*/ 1620 h 1931"/>
                <a:gd name="T24" fmla="*/ 440 w 1926"/>
                <a:gd name="T25" fmla="*/ 1750 h 1931"/>
                <a:gd name="T26" fmla="*/ 423 w 1926"/>
                <a:gd name="T27" fmla="*/ 1777 h 1931"/>
                <a:gd name="T28" fmla="*/ 637 w 1926"/>
                <a:gd name="T29" fmla="*/ 1880 h 1931"/>
                <a:gd name="T30" fmla="*/ 667 w 1926"/>
                <a:gd name="T31" fmla="*/ 1786 h 1931"/>
                <a:gd name="T32" fmla="*/ 66 w 1926"/>
                <a:gd name="T33" fmla="*/ 949 h 1931"/>
                <a:gd name="T34" fmla="*/ 73 w 1926"/>
                <a:gd name="T35" fmla="*/ 842 h 1931"/>
                <a:gd name="T36" fmla="*/ 7 w 1926"/>
                <a:gd name="T37" fmla="*/ 833 h 1931"/>
                <a:gd name="T38" fmla="*/ 1880 w 1926"/>
                <a:gd name="T39" fmla="*/ 636 h 1931"/>
                <a:gd name="T40" fmla="*/ 1787 w 1926"/>
                <a:gd name="T41" fmla="*/ 669 h 1931"/>
                <a:gd name="T42" fmla="*/ 1833 w 1926"/>
                <a:gd name="T43" fmla="*/ 949 h 1931"/>
                <a:gd name="T44" fmla="*/ 1393 w 1926"/>
                <a:gd name="T45" fmla="*/ 1713 h 1931"/>
                <a:gd name="T46" fmla="*/ 1425 w 1926"/>
                <a:gd name="T47" fmla="*/ 1770 h 1931"/>
                <a:gd name="T48" fmla="*/ 1621 w 1926"/>
                <a:gd name="T49" fmla="*/ 1620 h 1931"/>
                <a:gd name="T50" fmla="*/ 1899 w 1926"/>
                <a:gd name="T51" fmla="*/ 949 h 1931"/>
                <a:gd name="T52" fmla="*/ 1894 w 1926"/>
                <a:gd name="T53" fmla="*/ 852 h 1931"/>
                <a:gd name="T54" fmla="*/ 1926 w 1926"/>
                <a:gd name="T55" fmla="*/ 848 h 1931"/>
                <a:gd name="T56" fmla="*/ 1880 w 1926"/>
                <a:gd name="T57" fmla="*/ 636 h 1931"/>
                <a:gd name="T58" fmla="*/ 1652 w 1926"/>
                <a:gd name="T59" fmla="*/ 263 h 1931"/>
                <a:gd name="T60" fmla="*/ 1582 w 1926"/>
                <a:gd name="T61" fmla="*/ 333 h 1931"/>
                <a:gd name="T62" fmla="*/ 1780 w 1926"/>
                <a:gd name="T63" fmla="*/ 648 h 1931"/>
                <a:gd name="T64" fmla="*/ 1873 w 1926"/>
                <a:gd name="T65" fmla="*/ 616 h 1931"/>
                <a:gd name="T66" fmla="*/ 1652 w 1926"/>
                <a:gd name="T67" fmla="*/ 263 h 1931"/>
                <a:gd name="T68" fmla="*/ 398 w 1926"/>
                <a:gd name="T69" fmla="*/ 176 h 1931"/>
                <a:gd name="T70" fmla="*/ 278 w 1926"/>
                <a:gd name="T71" fmla="*/ 278 h 1931"/>
                <a:gd name="T72" fmla="*/ 10 w 1926"/>
                <a:gd name="T73" fmla="*/ 811 h 1931"/>
                <a:gd name="T74" fmla="*/ 76 w 1926"/>
                <a:gd name="T75" fmla="*/ 820 h 1931"/>
                <a:gd name="T76" fmla="*/ 436 w 1926"/>
                <a:gd name="T77" fmla="*/ 231 h 1931"/>
                <a:gd name="T78" fmla="*/ 398 w 1926"/>
                <a:gd name="T79" fmla="*/ 176 h 1931"/>
                <a:gd name="T80" fmla="*/ 950 w 1926"/>
                <a:gd name="T81" fmla="*/ 0 h 1931"/>
                <a:gd name="T82" fmla="*/ 416 w 1926"/>
                <a:gd name="T83" fmla="*/ 163 h 1931"/>
                <a:gd name="T84" fmla="*/ 454 w 1926"/>
                <a:gd name="T85" fmla="*/ 218 h 1931"/>
                <a:gd name="T86" fmla="*/ 950 w 1926"/>
                <a:gd name="T87" fmla="*/ 66 h 1931"/>
                <a:gd name="T88" fmla="*/ 1567 w 1926"/>
                <a:gd name="T89" fmla="*/ 318 h 1931"/>
                <a:gd name="T90" fmla="*/ 1614 w 1926"/>
                <a:gd name="T91" fmla="*/ 271 h 1931"/>
                <a:gd name="T92" fmla="*/ 950 w 1926"/>
                <a:gd name="T93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926" h="1931">
                  <a:moveTo>
                    <a:pt x="1374" y="1723"/>
                  </a:moveTo>
                  <a:cubicBezTo>
                    <a:pt x="1248" y="1793"/>
                    <a:pt x="1103" y="1832"/>
                    <a:pt x="950" y="1832"/>
                  </a:cubicBezTo>
                  <a:cubicBezTo>
                    <a:pt x="858" y="1832"/>
                    <a:pt x="771" y="1818"/>
                    <a:pt x="688" y="1792"/>
                  </a:cubicBezTo>
                  <a:cubicBezTo>
                    <a:pt x="657" y="1886"/>
                    <a:pt x="657" y="1886"/>
                    <a:pt x="657" y="1886"/>
                  </a:cubicBezTo>
                  <a:cubicBezTo>
                    <a:pt x="750" y="1915"/>
                    <a:pt x="848" y="1931"/>
                    <a:pt x="950" y="1931"/>
                  </a:cubicBezTo>
                  <a:cubicBezTo>
                    <a:pt x="1037" y="1931"/>
                    <a:pt x="1122" y="1919"/>
                    <a:pt x="1203" y="1898"/>
                  </a:cubicBezTo>
                  <a:cubicBezTo>
                    <a:pt x="1195" y="1866"/>
                    <a:pt x="1195" y="1866"/>
                    <a:pt x="1195" y="1866"/>
                  </a:cubicBezTo>
                  <a:cubicBezTo>
                    <a:pt x="1269" y="1847"/>
                    <a:pt x="1340" y="1818"/>
                    <a:pt x="1407" y="1781"/>
                  </a:cubicBezTo>
                  <a:cubicBezTo>
                    <a:pt x="1374" y="1723"/>
                    <a:pt x="1374" y="1723"/>
                    <a:pt x="1374" y="1723"/>
                  </a:cubicBezTo>
                  <a:moveTo>
                    <a:pt x="7" y="833"/>
                  </a:moveTo>
                  <a:cubicBezTo>
                    <a:pt x="3" y="871"/>
                    <a:pt x="0" y="910"/>
                    <a:pt x="0" y="949"/>
                  </a:cubicBezTo>
                  <a:cubicBezTo>
                    <a:pt x="0" y="1203"/>
                    <a:pt x="99" y="1441"/>
                    <a:pt x="278" y="1620"/>
                  </a:cubicBezTo>
                  <a:cubicBezTo>
                    <a:pt x="327" y="1669"/>
                    <a:pt x="382" y="1713"/>
                    <a:pt x="440" y="1750"/>
                  </a:cubicBezTo>
                  <a:cubicBezTo>
                    <a:pt x="423" y="1777"/>
                    <a:pt x="423" y="1777"/>
                    <a:pt x="423" y="1777"/>
                  </a:cubicBezTo>
                  <a:cubicBezTo>
                    <a:pt x="489" y="1819"/>
                    <a:pt x="561" y="1854"/>
                    <a:pt x="637" y="1880"/>
                  </a:cubicBezTo>
                  <a:cubicBezTo>
                    <a:pt x="667" y="1786"/>
                    <a:pt x="667" y="1786"/>
                    <a:pt x="667" y="1786"/>
                  </a:cubicBezTo>
                  <a:cubicBezTo>
                    <a:pt x="318" y="1668"/>
                    <a:pt x="66" y="1337"/>
                    <a:pt x="66" y="949"/>
                  </a:cubicBezTo>
                  <a:cubicBezTo>
                    <a:pt x="66" y="913"/>
                    <a:pt x="69" y="877"/>
                    <a:pt x="73" y="842"/>
                  </a:cubicBezTo>
                  <a:cubicBezTo>
                    <a:pt x="7" y="833"/>
                    <a:pt x="7" y="833"/>
                    <a:pt x="7" y="833"/>
                  </a:cubicBezTo>
                  <a:moveTo>
                    <a:pt x="1880" y="636"/>
                  </a:moveTo>
                  <a:cubicBezTo>
                    <a:pt x="1787" y="669"/>
                    <a:pt x="1787" y="669"/>
                    <a:pt x="1787" y="669"/>
                  </a:cubicBezTo>
                  <a:cubicBezTo>
                    <a:pt x="1817" y="757"/>
                    <a:pt x="1833" y="851"/>
                    <a:pt x="1833" y="949"/>
                  </a:cubicBezTo>
                  <a:cubicBezTo>
                    <a:pt x="1833" y="1275"/>
                    <a:pt x="1656" y="1559"/>
                    <a:pt x="1393" y="1713"/>
                  </a:cubicBezTo>
                  <a:cubicBezTo>
                    <a:pt x="1425" y="1770"/>
                    <a:pt x="1425" y="1770"/>
                    <a:pt x="1425" y="1770"/>
                  </a:cubicBezTo>
                  <a:cubicBezTo>
                    <a:pt x="1496" y="1729"/>
                    <a:pt x="1562" y="1679"/>
                    <a:pt x="1621" y="1620"/>
                  </a:cubicBezTo>
                  <a:cubicBezTo>
                    <a:pt x="1800" y="1441"/>
                    <a:pt x="1899" y="1203"/>
                    <a:pt x="1899" y="949"/>
                  </a:cubicBezTo>
                  <a:cubicBezTo>
                    <a:pt x="1899" y="917"/>
                    <a:pt x="1897" y="884"/>
                    <a:pt x="1894" y="852"/>
                  </a:cubicBezTo>
                  <a:cubicBezTo>
                    <a:pt x="1926" y="848"/>
                    <a:pt x="1926" y="848"/>
                    <a:pt x="1926" y="848"/>
                  </a:cubicBezTo>
                  <a:cubicBezTo>
                    <a:pt x="1919" y="775"/>
                    <a:pt x="1903" y="704"/>
                    <a:pt x="1880" y="636"/>
                  </a:cubicBezTo>
                  <a:moveTo>
                    <a:pt x="1652" y="263"/>
                  </a:moveTo>
                  <a:cubicBezTo>
                    <a:pt x="1582" y="333"/>
                    <a:pt x="1582" y="333"/>
                    <a:pt x="1582" y="333"/>
                  </a:cubicBezTo>
                  <a:cubicBezTo>
                    <a:pt x="1669" y="422"/>
                    <a:pt x="1737" y="529"/>
                    <a:pt x="1780" y="648"/>
                  </a:cubicBezTo>
                  <a:cubicBezTo>
                    <a:pt x="1873" y="616"/>
                    <a:pt x="1873" y="616"/>
                    <a:pt x="1873" y="616"/>
                  </a:cubicBezTo>
                  <a:cubicBezTo>
                    <a:pt x="1825" y="483"/>
                    <a:pt x="1749" y="363"/>
                    <a:pt x="1652" y="263"/>
                  </a:cubicBezTo>
                  <a:moveTo>
                    <a:pt x="398" y="176"/>
                  </a:moveTo>
                  <a:cubicBezTo>
                    <a:pt x="356" y="206"/>
                    <a:pt x="316" y="240"/>
                    <a:pt x="278" y="278"/>
                  </a:cubicBezTo>
                  <a:cubicBezTo>
                    <a:pt x="132" y="424"/>
                    <a:pt x="39" y="610"/>
                    <a:pt x="10" y="811"/>
                  </a:cubicBezTo>
                  <a:cubicBezTo>
                    <a:pt x="76" y="820"/>
                    <a:pt x="76" y="820"/>
                    <a:pt x="76" y="820"/>
                  </a:cubicBezTo>
                  <a:cubicBezTo>
                    <a:pt x="111" y="578"/>
                    <a:pt x="246" y="367"/>
                    <a:pt x="436" y="231"/>
                  </a:cubicBezTo>
                  <a:cubicBezTo>
                    <a:pt x="398" y="176"/>
                    <a:pt x="398" y="176"/>
                    <a:pt x="398" y="176"/>
                  </a:cubicBezTo>
                  <a:moveTo>
                    <a:pt x="950" y="0"/>
                  </a:moveTo>
                  <a:cubicBezTo>
                    <a:pt x="756" y="0"/>
                    <a:pt x="572" y="57"/>
                    <a:pt x="416" y="163"/>
                  </a:cubicBezTo>
                  <a:cubicBezTo>
                    <a:pt x="454" y="218"/>
                    <a:pt x="454" y="218"/>
                    <a:pt x="454" y="218"/>
                  </a:cubicBezTo>
                  <a:cubicBezTo>
                    <a:pt x="595" y="122"/>
                    <a:pt x="766" y="66"/>
                    <a:pt x="950" y="66"/>
                  </a:cubicBezTo>
                  <a:cubicBezTo>
                    <a:pt x="1189" y="66"/>
                    <a:pt x="1407" y="162"/>
                    <a:pt x="1567" y="318"/>
                  </a:cubicBezTo>
                  <a:cubicBezTo>
                    <a:pt x="1614" y="271"/>
                    <a:pt x="1614" y="271"/>
                    <a:pt x="1614" y="271"/>
                  </a:cubicBezTo>
                  <a:cubicBezTo>
                    <a:pt x="1435" y="96"/>
                    <a:pt x="1200" y="0"/>
                    <a:pt x="95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xmlns="" id="{38BB7F65-A450-467B-B620-80E5F06612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34" y="866"/>
              <a:ext cx="2587" cy="2544"/>
            </a:xfrm>
            <a:custGeom>
              <a:avLst/>
              <a:gdLst>
                <a:gd name="T0" fmla="*/ 1439 w 1963"/>
                <a:gd name="T1" fmla="*/ 1814 h 1931"/>
                <a:gd name="T2" fmla="*/ 1227 w 1963"/>
                <a:gd name="T3" fmla="*/ 1899 h 1931"/>
                <a:gd name="T4" fmla="*/ 1235 w 1963"/>
                <a:gd name="T5" fmla="*/ 1931 h 1931"/>
                <a:gd name="T6" fmla="*/ 1454 w 1963"/>
                <a:gd name="T7" fmla="*/ 1842 h 1931"/>
                <a:gd name="T8" fmla="*/ 1439 w 1963"/>
                <a:gd name="T9" fmla="*/ 1814 h 1931"/>
                <a:gd name="T10" fmla="*/ 1958 w 1963"/>
                <a:gd name="T11" fmla="*/ 881 h 1931"/>
                <a:gd name="T12" fmla="*/ 1926 w 1963"/>
                <a:gd name="T13" fmla="*/ 885 h 1931"/>
                <a:gd name="T14" fmla="*/ 1931 w 1963"/>
                <a:gd name="T15" fmla="*/ 982 h 1931"/>
                <a:gd name="T16" fmla="*/ 1653 w 1963"/>
                <a:gd name="T17" fmla="*/ 1653 h 1931"/>
                <a:gd name="T18" fmla="*/ 1457 w 1963"/>
                <a:gd name="T19" fmla="*/ 1803 h 1931"/>
                <a:gd name="T20" fmla="*/ 1473 w 1963"/>
                <a:gd name="T21" fmla="*/ 1831 h 1931"/>
                <a:gd name="T22" fmla="*/ 1963 w 1963"/>
                <a:gd name="T23" fmla="*/ 982 h 1931"/>
                <a:gd name="T24" fmla="*/ 1958 w 1963"/>
                <a:gd name="T25" fmla="*/ 881 h 1931"/>
                <a:gd name="T26" fmla="*/ 7 w 1963"/>
                <a:gd name="T27" fmla="*/ 861 h 1931"/>
                <a:gd name="T28" fmla="*/ 0 w 1963"/>
                <a:gd name="T29" fmla="*/ 982 h 1931"/>
                <a:gd name="T30" fmla="*/ 455 w 1963"/>
                <a:gd name="T31" fmla="*/ 1810 h 1931"/>
                <a:gd name="T32" fmla="*/ 472 w 1963"/>
                <a:gd name="T33" fmla="*/ 1783 h 1931"/>
                <a:gd name="T34" fmla="*/ 310 w 1963"/>
                <a:gd name="T35" fmla="*/ 1653 h 1931"/>
                <a:gd name="T36" fmla="*/ 32 w 1963"/>
                <a:gd name="T37" fmla="*/ 982 h 1931"/>
                <a:gd name="T38" fmla="*/ 39 w 1963"/>
                <a:gd name="T39" fmla="*/ 866 h 1931"/>
                <a:gd name="T40" fmla="*/ 7 w 1963"/>
                <a:gd name="T41" fmla="*/ 861 h 1931"/>
                <a:gd name="T42" fmla="*/ 412 w 1963"/>
                <a:gd name="T43" fmla="*/ 183 h 1931"/>
                <a:gd name="T44" fmla="*/ 10 w 1963"/>
                <a:gd name="T45" fmla="*/ 840 h 1931"/>
                <a:gd name="T46" fmla="*/ 42 w 1963"/>
                <a:gd name="T47" fmla="*/ 844 h 1931"/>
                <a:gd name="T48" fmla="*/ 310 w 1963"/>
                <a:gd name="T49" fmla="*/ 311 h 1931"/>
                <a:gd name="T50" fmla="*/ 430 w 1963"/>
                <a:gd name="T51" fmla="*/ 209 h 1931"/>
                <a:gd name="T52" fmla="*/ 412 w 1963"/>
                <a:gd name="T53" fmla="*/ 183 h 1931"/>
                <a:gd name="T54" fmla="*/ 982 w 1963"/>
                <a:gd name="T55" fmla="*/ 0 h 1931"/>
                <a:gd name="T56" fmla="*/ 430 w 1963"/>
                <a:gd name="T57" fmla="*/ 170 h 1931"/>
                <a:gd name="T58" fmla="*/ 448 w 1963"/>
                <a:gd name="T59" fmla="*/ 196 h 1931"/>
                <a:gd name="T60" fmla="*/ 982 w 1963"/>
                <a:gd name="T61" fmla="*/ 33 h 1931"/>
                <a:gd name="T62" fmla="*/ 1646 w 1963"/>
                <a:gd name="T63" fmla="*/ 304 h 1931"/>
                <a:gd name="T64" fmla="*/ 1668 w 1963"/>
                <a:gd name="T65" fmla="*/ 281 h 1931"/>
                <a:gd name="T66" fmla="*/ 982 w 1963"/>
                <a:gd name="T67" fmla="*/ 0 h 1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63" h="1931">
                  <a:moveTo>
                    <a:pt x="1439" y="1814"/>
                  </a:moveTo>
                  <a:cubicBezTo>
                    <a:pt x="1372" y="1851"/>
                    <a:pt x="1301" y="1880"/>
                    <a:pt x="1227" y="1899"/>
                  </a:cubicBezTo>
                  <a:cubicBezTo>
                    <a:pt x="1235" y="1931"/>
                    <a:pt x="1235" y="1931"/>
                    <a:pt x="1235" y="1931"/>
                  </a:cubicBezTo>
                  <a:cubicBezTo>
                    <a:pt x="1312" y="1910"/>
                    <a:pt x="1386" y="1880"/>
                    <a:pt x="1454" y="1842"/>
                  </a:cubicBezTo>
                  <a:cubicBezTo>
                    <a:pt x="1439" y="1814"/>
                    <a:pt x="1439" y="1814"/>
                    <a:pt x="1439" y="1814"/>
                  </a:cubicBezTo>
                  <a:moveTo>
                    <a:pt x="1958" y="881"/>
                  </a:moveTo>
                  <a:cubicBezTo>
                    <a:pt x="1926" y="885"/>
                    <a:pt x="1926" y="885"/>
                    <a:pt x="1926" y="885"/>
                  </a:cubicBezTo>
                  <a:cubicBezTo>
                    <a:pt x="1929" y="917"/>
                    <a:pt x="1931" y="950"/>
                    <a:pt x="1931" y="982"/>
                  </a:cubicBezTo>
                  <a:cubicBezTo>
                    <a:pt x="1931" y="1236"/>
                    <a:pt x="1832" y="1474"/>
                    <a:pt x="1653" y="1653"/>
                  </a:cubicBezTo>
                  <a:cubicBezTo>
                    <a:pt x="1594" y="1712"/>
                    <a:pt x="1528" y="1762"/>
                    <a:pt x="1457" y="1803"/>
                  </a:cubicBezTo>
                  <a:cubicBezTo>
                    <a:pt x="1473" y="1831"/>
                    <a:pt x="1473" y="1831"/>
                    <a:pt x="1473" y="1831"/>
                  </a:cubicBezTo>
                  <a:cubicBezTo>
                    <a:pt x="1766" y="1661"/>
                    <a:pt x="1963" y="1344"/>
                    <a:pt x="1963" y="982"/>
                  </a:cubicBezTo>
                  <a:cubicBezTo>
                    <a:pt x="1963" y="948"/>
                    <a:pt x="1962" y="914"/>
                    <a:pt x="1958" y="881"/>
                  </a:cubicBezTo>
                  <a:moveTo>
                    <a:pt x="7" y="861"/>
                  </a:moveTo>
                  <a:cubicBezTo>
                    <a:pt x="2" y="901"/>
                    <a:pt x="0" y="941"/>
                    <a:pt x="0" y="982"/>
                  </a:cubicBezTo>
                  <a:cubicBezTo>
                    <a:pt x="0" y="1330"/>
                    <a:pt x="181" y="1636"/>
                    <a:pt x="455" y="1810"/>
                  </a:cubicBezTo>
                  <a:cubicBezTo>
                    <a:pt x="472" y="1783"/>
                    <a:pt x="472" y="1783"/>
                    <a:pt x="472" y="1783"/>
                  </a:cubicBezTo>
                  <a:cubicBezTo>
                    <a:pt x="414" y="1746"/>
                    <a:pt x="359" y="1702"/>
                    <a:pt x="310" y="1653"/>
                  </a:cubicBezTo>
                  <a:cubicBezTo>
                    <a:pt x="131" y="1474"/>
                    <a:pt x="32" y="1236"/>
                    <a:pt x="32" y="982"/>
                  </a:cubicBezTo>
                  <a:cubicBezTo>
                    <a:pt x="32" y="943"/>
                    <a:pt x="35" y="904"/>
                    <a:pt x="39" y="866"/>
                  </a:cubicBezTo>
                  <a:cubicBezTo>
                    <a:pt x="7" y="861"/>
                    <a:pt x="7" y="861"/>
                    <a:pt x="7" y="861"/>
                  </a:cubicBezTo>
                  <a:moveTo>
                    <a:pt x="412" y="183"/>
                  </a:moveTo>
                  <a:cubicBezTo>
                    <a:pt x="199" y="335"/>
                    <a:pt x="49" y="570"/>
                    <a:pt x="10" y="840"/>
                  </a:cubicBezTo>
                  <a:cubicBezTo>
                    <a:pt x="42" y="844"/>
                    <a:pt x="42" y="844"/>
                    <a:pt x="42" y="844"/>
                  </a:cubicBezTo>
                  <a:cubicBezTo>
                    <a:pt x="71" y="643"/>
                    <a:pt x="164" y="457"/>
                    <a:pt x="310" y="311"/>
                  </a:cubicBezTo>
                  <a:cubicBezTo>
                    <a:pt x="348" y="273"/>
                    <a:pt x="388" y="239"/>
                    <a:pt x="430" y="209"/>
                  </a:cubicBezTo>
                  <a:cubicBezTo>
                    <a:pt x="412" y="183"/>
                    <a:pt x="412" y="183"/>
                    <a:pt x="412" y="183"/>
                  </a:cubicBezTo>
                  <a:moveTo>
                    <a:pt x="982" y="0"/>
                  </a:moveTo>
                  <a:cubicBezTo>
                    <a:pt x="777" y="0"/>
                    <a:pt x="587" y="63"/>
                    <a:pt x="430" y="170"/>
                  </a:cubicBezTo>
                  <a:cubicBezTo>
                    <a:pt x="448" y="196"/>
                    <a:pt x="448" y="196"/>
                    <a:pt x="448" y="196"/>
                  </a:cubicBezTo>
                  <a:cubicBezTo>
                    <a:pt x="604" y="90"/>
                    <a:pt x="788" y="33"/>
                    <a:pt x="982" y="33"/>
                  </a:cubicBezTo>
                  <a:cubicBezTo>
                    <a:pt x="1232" y="33"/>
                    <a:pt x="1467" y="129"/>
                    <a:pt x="1646" y="304"/>
                  </a:cubicBezTo>
                  <a:cubicBezTo>
                    <a:pt x="1668" y="281"/>
                    <a:pt x="1668" y="281"/>
                    <a:pt x="1668" y="281"/>
                  </a:cubicBezTo>
                  <a:cubicBezTo>
                    <a:pt x="1491" y="107"/>
                    <a:pt x="1249" y="0"/>
                    <a:pt x="98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22">
              <a:extLst>
                <a:ext uri="{FF2B5EF4-FFF2-40B4-BE49-F238E27FC236}">
                  <a16:creationId xmlns:a16="http://schemas.microsoft.com/office/drawing/2014/main" xmlns="" id="{43FE8661-E547-4444-A9CC-C678488D1D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01" y="1124"/>
              <a:ext cx="1653" cy="224"/>
            </a:xfrm>
            <a:custGeom>
              <a:avLst/>
              <a:gdLst>
                <a:gd name="T0" fmla="*/ 1246 w 1254"/>
                <a:gd name="T1" fmla="*/ 93 h 170"/>
                <a:gd name="T2" fmla="*/ 1224 w 1254"/>
                <a:gd name="T3" fmla="*/ 115 h 170"/>
                <a:gd name="T4" fmla="*/ 1223 w 1254"/>
                <a:gd name="T5" fmla="*/ 115 h 170"/>
                <a:gd name="T6" fmla="*/ 1216 w 1254"/>
                <a:gd name="T7" fmla="*/ 108 h 170"/>
                <a:gd name="T8" fmla="*/ 1169 w 1254"/>
                <a:gd name="T9" fmla="*/ 155 h 170"/>
                <a:gd name="T10" fmla="*/ 1184 w 1254"/>
                <a:gd name="T11" fmla="*/ 170 h 170"/>
                <a:gd name="T12" fmla="*/ 1254 w 1254"/>
                <a:gd name="T13" fmla="*/ 100 h 170"/>
                <a:gd name="T14" fmla="*/ 1246 w 1254"/>
                <a:gd name="T15" fmla="*/ 93 h 170"/>
                <a:gd name="T16" fmla="*/ 18 w 1254"/>
                <a:gd name="T17" fmla="*/ 0 h 170"/>
                <a:gd name="T18" fmla="*/ 0 w 1254"/>
                <a:gd name="T19" fmla="*/ 13 h 170"/>
                <a:gd name="T20" fmla="*/ 38 w 1254"/>
                <a:gd name="T21" fmla="*/ 68 h 170"/>
                <a:gd name="T22" fmla="*/ 56 w 1254"/>
                <a:gd name="T23" fmla="*/ 55 h 170"/>
                <a:gd name="T24" fmla="*/ 18 w 1254"/>
                <a:gd name="T25" fmla="*/ 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54" h="170">
                  <a:moveTo>
                    <a:pt x="1246" y="93"/>
                  </a:moveTo>
                  <a:cubicBezTo>
                    <a:pt x="1224" y="115"/>
                    <a:pt x="1224" y="115"/>
                    <a:pt x="1224" y="115"/>
                  </a:cubicBezTo>
                  <a:cubicBezTo>
                    <a:pt x="1223" y="115"/>
                    <a:pt x="1223" y="115"/>
                    <a:pt x="1223" y="115"/>
                  </a:cubicBezTo>
                  <a:cubicBezTo>
                    <a:pt x="1220" y="112"/>
                    <a:pt x="1218" y="110"/>
                    <a:pt x="1216" y="108"/>
                  </a:cubicBezTo>
                  <a:cubicBezTo>
                    <a:pt x="1169" y="155"/>
                    <a:pt x="1169" y="155"/>
                    <a:pt x="1169" y="155"/>
                  </a:cubicBezTo>
                  <a:cubicBezTo>
                    <a:pt x="1174" y="160"/>
                    <a:pt x="1179" y="165"/>
                    <a:pt x="1184" y="170"/>
                  </a:cubicBezTo>
                  <a:cubicBezTo>
                    <a:pt x="1254" y="100"/>
                    <a:pt x="1254" y="100"/>
                    <a:pt x="1254" y="100"/>
                  </a:cubicBezTo>
                  <a:cubicBezTo>
                    <a:pt x="1251" y="98"/>
                    <a:pt x="1249" y="95"/>
                    <a:pt x="1246" y="93"/>
                  </a:cubicBezTo>
                  <a:moveTo>
                    <a:pt x="18" y="0"/>
                  </a:moveTo>
                  <a:cubicBezTo>
                    <a:pt x="12" y="5"/>
                    <a:pt x="6" y="9"/>
                    <a:pt x="0" y="13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44" y="63"/>
                    <a:pt x="50" y="59"/>
                    <a:pt x="56" y="55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23">
              <a:extLst>
                <a:ext uri="{FF2B5EF4-FFF2-40B4-BE49-F238E27FC236}">
                  <a16:creationId xmlns:a16="http://schemas.microsoft.com/office/drawing/2014/main" xmlns="" id="{E93E2687-CC09-47C5-96F3-16279B0599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7" y="1090"/>
              <a:ext cx="1666" cy="185"/>
            </a:xfrm>
            <a:custGeom>
              <a:avLst/>
              <a:gdLst>
                <a:gd name="T0" fmla="*/ 1256 w 1264"/>
                <a:gd name="T1" fmla="*/ 111 h 141"/>
                <a:gd name="T2" fmla="*/ 1234 w 1264"/>
                <a:gd name="T3" fmla="*/ 134 h 141"/>
                <a:gd name="T4" fmla="*/ 1241 w 1264"/>
                <a:gd name="T5" fmla="*/ 141 h 141"/>
                <a:gd name="T6" fmla="*/ 1242 w 1264"/>
                <a:gd name="T7" fmla="*/ 141 h 141"/>
                <a:gd name="T8" fmla="*/ 1264 w 1264"/>
                <a:gd name="T9" fmla="*/ 119 h 141"/>
                <a:gd name="T10" fmla="*/ 1256 w 1264"/>
                <a:gd name="T11" fmla="*/ 111 h 141"/>
                <a:gd name="T12" fmla="*/ 18 w 1264"/>
                <a:gd name="T13" fmla="*/ 0 h 141"/>
                <a:gd name="T14" fmla="*/ 0 w 1264"/>
                <a:gd name="T15" fmla="*/ 13 h 141"/>
                <a:gd name="T16" fmla="*/ 18 w 1264"/>
                <a:gd name="T17" fmla="*/ 39 h 141"/>
                <a:gd name="T18" fmla="*/ 36 w 1264"/>
                <a:gd name="T19" fmla="*/ 26 h 141"/>
                <a:gd name="T20" fmla="*/ 18 w 1264"/>
                <a:gd name="T21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64" h="141">
                  <a:moveTo>
                    <a:pt x="1256" y="111"/>
                  </a:moveTo>
                  <a:cubicBezTo>
                    <a:pt x="1234" y="134"/>
                    <a:pt x="1234" y="134"/>
                    <a:pt x="1234" y="134"/>
                  </a:cubicBezTo>
                  <a:cubicBezTo>
                    <a:pt x="1236" y="136"/>
                    <a:pt x="1238" y="138"/>
                    <a:pt x="1241" y="141"/>
                  </a:cubicBezTo>
                  <a:cubicBezTo>
                    <a:pt x="1242" y="141"/>
                    <a:pt x="1242" y="141"/>
                    <a:pt x="1242" y="141"/>
                  </a:cubicBezTo>
                  <a:cubicBezTo>
                    <a:pt x="1264" y="119"/>
                    <a:pt x="1264" y="119"/>
                    <a:pt x="1264" y="119"/>
                  </a:cubicBezTo>
                  <a:cubicBezTo>
                    <a:pt x="1262" y="116"/>
                    <a:pt x="1259" y="114"/>
                    <a:pt x="1256" y="111"/>
                  </a:cubicBezTo>
                  <a:moveTo>
                    <a:pt x="18" y="0"/>
                  </a:moveTo>
                  <a:cubicBezTo>
                    <a:pt x="12" y="4"/>
                    <a:pt x="6" y="9"/>
                    <a:pt x="0" y="13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24" y="35"/>
                    <a:pt x="30" y="31"/>
                    <a:pt x="36" y="2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24">
              <a:extLst>
                <a:ext uri="{FF2B5EF4-FFF2-40B4-BE49-F238E27FC236}">
                  <a16:creationId xmlns:a16="http://schemas.microsoft.com/office/drawing/2014/main" xmlns="" id="{87D520C9-C3A1-49CB-A4AF-4B76FA7667F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87" y="1721"/>
              <a:ext cx="667" cy="1534"/>
            </a:xfrm>
            <a:custGeom>
              <a:avLst/>
              <a:gdLst>
                <a:gd name="T0" fmla="*/ 19 w 506"/>
                <a:gd name="T1" fmla="*/ 1097 h 1165"/>
                <a:gd name="T2" fmla="*/ 0 w 506"/>
                <a:gd name="T3" fmla="*/ 1107 h 1165"/>
                <a:gd name="T4" fmla="*/ 33 w 506"/>
                <a:gd name="T5" fmla="*/ 1165 h 1165"/>
                <a:gd name="T6" fmla="*/ 51 w 506"/>
                <a:gd name="T7" fmla="*/ 1154 h 1165"/>
                <a:gd name="T8" fmla="*/ 19 w 506"/>
                <a:gd name="T9" fmla="*/ 1097 h 1165"/>
                <a:gd name="T10" fmla="*/ 499 w 506"/>
                <a:gd name="T11" fmla="*/ 0 h 1165"/>
                <a:gd name="T12" fmla="*/ 406 w 506"/>
                <a:gd name="T13" fmla="*/ 32 h 1165"/>
                <a:gd name="T14" fmla="*/ 413 w 506"/>
                <a:gd name="T15" fmla="*/ 53 h 1165"/>
                <a:gd name="T16" fmla="*/ 506 w 506"/>
                <a:gd name="T17" fmla="*/ 20 h 1165"/>
                <a:gd name="T18" fmla="*/ 499 w 506"/>
                <a:gd name="T19" fmla="*/ 0 h 1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06" h="1165">
                  <a:moveTo>
                    <a:pt x="19" y="1097"/>
                  </a:moveTo>
                  <a:cubicBezTo>
                    <a:pt x="12" y="1100"/>
                    <a:pt x="6" y="1104"/>
                    <a:pt x="0" y="1107"/>
                  </a:cubicBezTo>
                  <a:cubicBezTo>
                    <a:pt x="33" y="1165"/>
                    <a:pt x="33" y="1165"/>
                    <a:pt x="33" y="1165"/>
                  </a:cubicBezTo>
                  <a:cubicBezTo>
                    <a:pt x="39" y="1162"/>
                    <a:pt x="45" y="1158"/>
                    <a:pt x="51" y="1154"/>
                  </a:cubicBezTo>
                  <a:cubicBezTo>
                    <a:pt x="19" y="1097"/>
                    <a:pt x="19" y="1097"/>
                    <a:pt x="19" y="1097"/>
                  </a:cubicBezTo>
                  <a:moveTo>
                    <a:pt x="499" y="0"/>
                  </a:moveTo>
                  <a:cubicBezTo>
                    <a:pt x="406" y="32"/>
                    <a:pt x="406" y="32"/>
                    <a:pt x="406" y="32"/>
                  </a:cubicBezTo>
                  <a:cubicBezTo>
                    <a:pt x="408" y="39"/>
                    <a:pt x="411" y="46"/>
                    <a:pt x="413" y="53"/>
                  </a:cubicBezTo>
                  <a:cubicBezTo>
                    <a:pt x="506" y="20"/>
                    <a:pt x="506" y="20"/>
                    <a:pt x="506" y="20"/>
                  </a:cubicBezTo>
                  <a:cubicBezTo>
                    <a:pt x="504" y="14"/>
                    <a:pt x="502" y="7"/>
                    <a:pt x="49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25">
              <a:extLst>
                <a:ext uri="{FF2B5EF4-FFF2-40B4-BE49-F238E27FC236}">
                  <a16:creationId xmlns:a16="http://schemas.microsoft.com/office/drawing/2014/main" xmlns="" id="{8F993E13-8BCE-474C-B6C1-DCD200266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1" y="3241"/>
              <a:ext cx="44" cy="51"/>
            </a:xfrm>
            <a:custGeom>
              <a:avLst/>
              <a:gdLst>
                <a:gd name="T0" fmla="*/ 18 w 34"/>
                <a:gd name="T1" fmla="*/ 0 h 39"/>
                <a:gd name="T2" fmla="*/ 0 w 34"/>
                <a:gd name="T3" fmla="*/ 11 h 39"/>
                <a:gd name="T4" fmla="*/ 15 w 34"/>
                <a:gd name="T5" fmla="*/ 39 h 39"/>
                <a:gd name="T6" fmla="*/ 34 w 34"/>
                <a:gd name="T7" fmla="*/ 28 h 39"/>
                <a:gd name="T8" fmla="*/ 18 w 34"/>
                <a:gd name="T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9">
                  <a:moveTo>
                    <a:pt x="18" y="0"/>
                  </a:moveTo>
                  <a:cubicBezTo>
                    <a:pt x="12" y="4"/>
                    <a:pt x="6" y="8"/>
                    <a:pt x="0" y="11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22" y="36"/>
                    <a:pt x="28" y="32"/>
                    <a:pt x="34" y="28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26">
              <a:extLst>
                <a:ext uri="{FF2B5EF4-FFF2-40B4-BE49-F238E27FC236}">
                  <a16:creationId xmlns:a16="http://schemas.microsoft.com/office/drawing/2014/main" xmlns="" id="{CEA6E99B-98F7-47AF-B66A-E06AA9B5B5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86" y="1978"/>
              <a:ext cx="897" cy="1416"/>
            </a:xfrm>
            <a:custGeom>
              <a:avLst/>
              <a:gdLst>
                <a:gd name="T0" fmla="*/ 660 w 681"/>
                <a:gd name="T1" fmla="*/ 975 h 1075"/>
                <a:gd name="T2" fmla="*/ 630 w 681"/>
                <a:gd name="T3" fmla="*/ 1069 h 1075"/>
                <a:gd name="T4" fmla="*/ 650 w 681"/>
                <a:gd name="T5" fmla="*/ 1075 h 1075"/>
                <a:gd name="T6" fmla="*/ 681 w 681"/>
                <a:gd name="T7" fmla="*/ 981 h 1075"/>
                <a:gd name="T8" fmla="*/ 660 w 681"/>
                <a:gd name="T9" fmla="*/ 975 h 1075"/>
                <a:gd name="T10" fmla="*/ 3 w 681"/>
                <a:gd name="T11" fmla="*/ 0 h 1075"/>
                <a:gd name="T12" fmla="*/ 0 w 681"/>
                <a:gd name="T13" fmla="*/ 22 h 1075"/>
                <a:gd name="T14" fmla="*/ 66 w 681"/>
                <a:gd name="T15" fmla="*/ 31 h 1075"/>
                <a:gd name="T16" fmla="*/ 69 w 681"/>
                <a:gd name="T17" fmla="*/ 9 h 1075"/>
                <a:gd name="T18" fmla="*/ 3 w 681"/>
                <a:gd name="T19" fmla="*/ 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1" h="1075">
                  <a:moveTo>
                    <a:pt x="660" y="975"/>
                  </a:moveTo>
                  <a:cubicBezTo>
                    <a:pt x="630" y="1069"/>
                    <a:pt x="630" y="1069"/>
                    <a:pt x="630" y="1069"/>
                  </a:cubicBezTo>
                  <a:cubicBezTo>
                    <a:pt x="637" y="1071"/>
                    <a:pt x="643" y="1073"/>
                    <a:pt x="650" y="1075"/>
                  </a:cubicBezTo>
                  <a:cubicBezTo>
                    <a:pt x="681" y="981"/>
                    <a:pt x="681" y="981"/>
                    <a:pt x="681" y="981"/>
                  </a:cubicBezTo>
                  <a:cubicBezTo>
                    <a:pt x="674" y="979"/>
                    <a:pt x="667" y="977"/>
                    <a:pt x="660" y="975"/>
                  </a:cubicBezTo>
                  <a:moveTo>
                    <a:pt x="3" y="0"/>
                  </a:moveTo>
                  <a:cubicBezTo>
                    <a:pt x="2" y="7"/>
                    <a:pt x="1" y="14"/>
                    <a:pt x="0" y="22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7" y="23"/>
                    <a:pt x="68" y="16"/>
                    <a:pt x="69" y="9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xmlns="" id="{8B7B056C-9511-4637-829C-7426590A2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4" y="1972"/>
              <a:ext cx="46" cy="35"/>
            </a:xfrm>
            <a:custGeom>
              <a:avLst/>
              <a:gdLst>
                <a:gd name="T0" fmla="*/ 3 w 35"/>
                <a:gd name="T1" fmla="*/ 0 h 26"/>
                <a:gd name="T2" fmla="*/ 0 w 35"/>
                <a:gd name="T3" fmla="*/ 21 h 26"/>
                <a:gd name="T4" fmla="*/ 32 w 35"/>
                <a:gd name="T5" fmla="*/ 26 h 26"/>
                <a:gd name="T6" fmla="*/ 35 w 35"/>
                <a:gd name="T7" fmla="*/ 4 h 26"/>
                <a:gd name="T8" fmla="*/ 3 w 35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6">
                  <a:moveTo>
                    <a:pt x="3" y="0"/>
                  </a:moveTo>
                  <a:cubicBezTo>
                    <a:pt x="2" y="7"/>
                    <a:pt x="1" y="14"/>
                    <a:pt x="0" y="21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18"/>
                    <a:pt x="34" y="11"/>
                    <a:pt x="35" y="4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xmlns="" id="{A520385F-E33E-44FE-A7D5-D1BC349534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0" y="631"/>
              <a:ext cx="3056" cy="3057"/>
            </a:xfrm>
            <a:custGeom>
              <a:avLst/>
              <a:gdLst>
                <a:gd name="T0" fmla="*/ 499 w 2319"/>
                <a:gd name="T1" fmla="*/ 230 h 2320"/>
                <a:gd name="T2" fmla="*/ 497 w 2319"/>
                <a:gd name="T3" fmla="*/ 227 h 2320"/>
                <a:gd name="T4" fmla="*/ 506 w 2319"/>
                <a:gd name="T5" fmla="*/ 221 h 2320"/>
                <a:gd name="T6" fmla="*/ 1160 w 2319"/>
                <a:gd name="T7" fmla="*/ 16 h 2320"/>
                <a:gd name="T8" fmla="*/ 1969 w 2319"/>
                <a:gd name="T9" fmla="*/ 352 h 2320"/>
                <a:gd name="T10" fmla="*/ 1977 w 2319"/>
                <a:gd name="T11" fmla="*/ 359 h 2320"/>
                <a:gd name="T12" fmla="*/ 1974 w 2319"/>
                <a:gd name="T13" fmla="*/ 362 h 2320"/>
                <a:gd name="T14" fmla="*/ 2233 w 2319"/>
                <a:gd name="T15" fmla="*/ 775 h 2320"/>
                <a:gd name="T16" fmla="*/ 2237 w 2319"/>
                <a:gd name="T17" fmla="*/ 773 h 2320"/>
                <a:gd name="T18" fmla="*/ 2241 w 2319"/>
                <a:gd name="T19" fmla="*/ 783 h 2320"/>
                <a:gd name="T20" fmla="*/ 2305 w 2319"/>
                <a:gd name="T21" fmla="*/ 1161 h 2320"/>
                <a:gd name="T22" fmla="*/ 1969 w 2319"/>
                <a:gd name="T23" fmla="*/ 1971 h 2320"/>
                <a:gd name="T24" fmla="*/ 1723 w 2319"/>
                <a:gd name="T25" fmla="*/ 2158 h 2320"/>
                <a:gd name="T26" fmla="*/ 1714 w 2319"/>
                <a:gd name="T27" fmla="*/ 2164 h 2320"/>
                <a:gd name="T28" fmla="*/ 1711 w 2319"/>
                <a:gd name="T29" fmla="*/ 2159 h 2320"/>
                <a:gd name="T30" fmla="*/ 1160 w 2319"/>
                <a:gd name="T31" fmla="*/ 2301 h 2320"/>
                <a:gd name="T32" fmla="*/ 818 w 2319"/>
                <a:gd name="T33" fmla="*/ 2249 h 2320"/>
                <a:gd name="T34" fmla="*/ 817 w 2319"/>
                <a:gd name="T35" fmla="*/ 2254 h 2320"/>
                <a:gd name="T36" fmla="*/ 806 w 2319"/>
                <a:gd name="T37" fmla="*/ 2251 h 2320"/>
                <a:gd name="T38" fmla="*/ 350 w 2319"/>
                <a:gd name="T39" fmla="*/ 1971 h 2320"/>
                <a:gd name="T40" fmla="*/ 14 w 2319"/>
                <a:gd name="T41" fmla="*/ 1161 h 2320"/>
                <a:gd name="T42" fmla="*/ 25 w 2319"/>
                <a:gd name="T43" fmla="*/ 1007 h 2320"/>
                <a:gd name="T44" fmla="*/ 26 w 2319"/>
                <a:gd name="T45" fmla="*/ 996 h 2320"/>
                <a:gd name="T46" fmla="*/ 30 w 2319"/>
                <a:gd name="T47" fmla="*/ 996 h 2320"/>
                <a:gd name="T48" fmla="*/ 499 w 2319"/>
                <a:gd name="T49" fmla="*/ 230 h 2320"/>
                <a:gd name="T50" fmla="*/ 1160 w 2319"/>
                <a:gd name="T51" fmla="*/ 0 h 2320"/>
                <a:gd name="T52" fmla="*/ 0 w 2319"/>
                <a:gd name="T53" fmla="*/ 1160 h 2320"/>
                <a:gd name="T54" fmla="*/ 1160 w 2319"/>
                <a:gd name="T55" fmla="*/ 2320 h 2320"/>
                <a:gd name="T56" fmla="*/ 2319 w 2319"/>
                <a:gd name="T57" fmla="*/ 1160 h 2320"/>
                <a:gd name="T58" fmla="*/ 1160 w 2319"/>
                <a:gd name="T59" fmla="*/ 0 h 2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319" h="2320">
                  <a:moveTo>
                    <a:pt x="499" y="230"/>
                  </a:moveTo>
                  <a:cubicBezTo>
                    <a:pt x="497" y="227"/>
                    <a:pt x="497" y="227"/>
                    <a:pt x="497" y="227"/>
                  </a:cubicBezTo>
                  <a:cubicBezTo>
                    <a:pt x="506" y="221"/>
                    <a:pt x="506" y="221"/>
                    <a:pt x="506" y="221"/>
                  </a:cubicBezTo>
                  <a:cubicBezTo>
                    <a:pt x="698" y="87"/>
                    <a:pt x="924" y="16"/>
                    <a:pt x="1160" y="16"/>
                  </a:cubicBezTo>
                  <a:cubicBezTo>
                    <a:pt x="1465" y="16"/>
                    <a:pt x="1753" y="135"/>
                    <a:pt x="1969" y="352"/>
                  </a:cubicBezTo>
                  <a:cubicBezTo>
                    <a:pt x="1977" y="359"/>
                    <a:pt x="1977" y="359"/>
                    <a:pt x="1977" y="359"/>
                  </a:cubicBezTo>
                  <a:cubicBezTo>
                    <a:pt x="1974" y="362"/>
                    <a:pt x="1974" y="362"/>
                    <a:pt x="1974" y="362"/>
                  </a:cubicBezTo>
                  <a:cubicBezTo>
                    <a:pt x="2088" y="478"/>
                    <a:pt x="2177" y="619"/>
                    <a:pt x="2233" y="775"/>
                  </a:cubicBezTo>
                  <a:cubicBezTo>
                    <a:pt x="2237" y="773"/>
                    <a:pt x="2237" y="773"/>
                    <a:pt x="2237" y="773"/>
                  </a:cubicBezTo>
                  <a:cubicBezTo>
                    <a:pt x="2241" y="783"/>
                    <a:pt x="2241" y="783"/>
                    <a:pt x="2241" y="783"/>
                  </a:cubicBezTo>
                  <a:cubicBezTo>
                    <a:pt x="2283" y="905"/>
                    <a:pt x="2305" y="1032"/>
                    <a:pt x="2305" y="1161"/>
                  </a:cubicBezTo>
                  <a:cubicBezTo>
                    <a:pt x="2305" y="1467"/>
                    <a:pt x="2185" y="1755"/>
                    <a:pt x="1969" y="1971"/>
                  </a:cubicBezTo>
                  <a:cubicBezTo>
                    <a:pt x="1896" y="2044"/>
                    <a:pt x="1813" y="2108"/>
                    <a:pt x="1723" y="2158"/>
                  </a:cubicBezTo>
                  <a:cubicBezTo>
                    <a:pt x="1714" y="2164"/>
                    <a:pt x="1714" y="2164"/>
                    <a:pt x="1714" y="2164"/>
                  </a:cubicBezTo>
                  <a:cubicBezTo>
                    <a:pt x="1711" y="2159"/>
                    <a:pt x="1711" y="2159"/>
                    <a:pt x="1711" y="2159"/>
                  </a:cubicBezTo>
                  <a:cubicBezTo>
                    <a:pt x="1547" y="2249"/>
                    <a:pt x="1359" y="2301"/>
                    <a:pt x="1160" y="2301"/>
                  </a:cubicBezTo>
                  <a:cubicBezTo>
                    <a:pt x="1041" y="2301"/>
                    <a:pt x="926" y="2282"/>
                    <a:pt x="818" y="2249"/>
                  </a:cubicBezTo>
                  <a:cubicBezTo>
                    <a:pt x="817" y="2254"/>
                    <a:pt x="817" y="2254"/>
                    <a:pt x="817" y="2254"/>
                  </a:cubicBezTo>
                  <a:cubicBezTo>
                    <a:pt x="806" y="2251"/>
                    <a:pt x="806" y="2251"/>
                    <a:pt x="806" y="2251"/>
                  </a:cubicBezTo>
                  <a:cubicBezTo>
                    <a:pt x="635" y="2195"/>
                    <a:pt x="478" y="2099"/>
                    <a:pt x="350" y="1971"/>
                  </a:cubicBezTo>
                  <a:cubicBezTo>
                    <a:pt x="134" y="1755"/>
                    <a:pt x="14" y="1467"/>
                    <a:pt x="14" y="1161"/>
                  </a:cubicBezTo>
                  <a:cubicBezTo>
                    <a:pt x="15" y="1110"/>
                    <a:pt x="18" y="1058"/>
                    <a:pt x="25" y="1007"/>
                  </a:cubicBezTo>
                  <a:cubicBezTo>
                    <a:pt x="26" y="996"/>
                    <a:pt x="26" y="996"/>
                    <a:pt x="26" y="996"/>
                  </a:cubicBezTo>
                  <a:cubicBezTo>
                    <a:pt x="30" y="996"/>
                    <a:pt x="30" y="996"/>
                    <a:pt x="30" y="996"/>
                  </a:cubicBezTo>
                  <a:cubicBezTo>
                    <a:pt x="76" y="681"/>
                    <a:pt x="251" y="407"/>
                    <a:pt x="499" y="230"/>
                  </a:cubicBezTo>
                  <a:moveTo>
                    <a:pt x="1160" y="0"/>
                  </a:moveTo>
                  <a:cubicBezTo>
                    <a:pt x="520" y="0"/>
                    <a:pt x="0" y="520"/>
                    <a:pt x="0" y="1160"/>
                  </a:cubicBezTo>
                  <a:cubicBezTo>
                    <a:pt x="0" y="1799"/>
                    <a:pt x="520" y="2320"/>
                    <a:pt x="1160" y="2320"/>
                  </a:cubicBezTo>
                  <a:cubicBezTo>
                    <a:pt x="1799" y="2320"/>
                    <a:pt x="2319" y="1799"/>
                    <a:pt x="2319" y="1160"/>
                  </a:cubicBezTo>
                  <a:cubicBezTo>
                    <a:pt x="2319" y="520"/>
                    <a:pt x="1799" y="0"/>
                    <a:pt x="116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xmlns="" id="{3EDA7960-CBA4-4554-BB6E-D47A0369C47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8" y="652"/>
              <a:ext cx="3019" cy="2949"/>
            </a:xfrm>
            <a:custGeom>
              <a:avLst/>
              <a:gdLst>
                <a:gd name="T0" fmla="*/ 12 w 2291"/>
                <a:gd name="T1" fmla="*/ 980 h 2238"/>
                <a:gd name="T2" fmla="*/ 11 w 2291"/>
                <a:gd name="T3" fmla="*/ 991 h 2238"/>
                <a:gd name="T4" fmla="*/ 0 w 2291"/>
                <a:gd name="T5" fmla="*/ 1145 h 2238"/>
                <a:gd name="T6" fmla="*/ 336 w 2291"/>
                <a:gd name="T7" fmla="*/ 1955 h 2238"/>
                <a:gd name="T8" fmla="*/ 792 w 2291"/>
                <a:gd name="T9" fmla="*/ 2235 h 2238"/>
                <a:gd name="T10" fmla="*/ 803 w 2291"/>
                <a:gd name="T11" fmla="*/ 2238 h 2238"/>
                <a:gd name="T12" fmla="*/ 804 w 2291"/>
                <a:gd name="T13" fmla="*/ 2233 h 2238"/>
                <a:gd name="T14" fmla="*/ 5 w 2291"/>
                <a:gd name="T15" fmla="*/ 1144 h 2238"/>
                <a:gd name="T16" fmla="*/ 16 w 2291"/>
                <a:gd name="T17" fmla="*/ 980 h 2238"/>
                <a:gd name="T18" fmla="*/ 12 w 2291"/>
                <a:gd name="T19" fmla="*/ 980 h 2238"/>
                <a:gd name="T20" fmla="*/ 2223 w 2291"/>
                <a:gd name="T21" fmla="*/ 757 h 2238"/>
                <a:gd name="T22" fmla="*/ 2219 w 2291"/>
                <a:gd name="T23" fmla="*/ 759 h 2238"/>
                <a:gd name="T24" fmla="*/ 2286 w 2291"/>
                <a:gd name="T25" fmla="*/ 1144 h 2238"/>
                <a:gd name="T26" fmla="*/ 1697 w 2291"/>
                <a:gd name="T27" fmla="*/ 2143 h 2238"/>
                <a:gd name="T28" fmla="*/ 1700 w 2291"/>
                <a:gd name="T29" fmla="*/ 2148 h 2238"/>
                <a:gd name="T30" fmla="*/ 1709 w 2291"/>
                <a:gd name="T31" fmla="*/ 2142 h 2238"/>
                <a:gd name="T32" fmla="*/ 1955 w 2291"/>
                <a:gd name="T33" fmla="*/ 1955 h 2238"/>
                <a:gd name="T34" fmla="*/ 2291 w 2291"/>
                <a:gd name="T35" fmla="*/ 1145 h 2238"/>
                <a:gd name="T36" fmla="*/ 2227 w 2291"/>
                <a:gd name="T37" fmla="*/ 767 h 2238"/>
                <a:gd name="T38" fmla="*/ 2223 w 2291"/>
                <a:gd name="T39" fmla="*/ 757 h 2238"/>
                <a:gd name="T40" fmla="*/ 1146 w 2291"/>
                <a:gd name="T41" fmla="*/ 0 h 2238"/>
                <a:gd name="T42" fmla="*/ 492 w 2291"/>
                <a:gd name="T43" fmla="*/ 205 h 2238"/>
                <a:gd name="T44" fmla="*/ 483 w 2291"/>
                <a:gd name="T45" fmla="*/ 211 h 2238"/>
                <a:gd name="T46" fmla="*/ 485 w 2291"/>
                <a:gd name="T47" fmla="*/ 214 h 2238"/>
                <a:gd name="T48" fmla="*/ 1146 w 2291"/>
                <a:gd name="T49" fmla="*/ 3 h 2238"/>
                <a:gd name="T50" fmla="*/ 1960 w 2291"/>
                <a:gd name="T51" fmla="*/ 346 h 2238"/>
                <a:gd name="T52" fmla="*/ 1963 w 2291"/>
                <a:gd name="T53" fmla="*/ 343 h 2238"/>
                <a:gd name="T54" fmla="*/ 1955 w 2291"/>
                <a:gd name="T55" fmla="*/ 336 h 2238"/>
                <a:gd name="T56" fmla="*/ 1146 w 2291"/>
                <a:gd name="T57" fmla="*/ 0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91" h="2238">
                  <a:moveTo>
                    <a:pt x="12" y="980"/>
                  </a:moveTo>
                  <a:cubicBezTo>
                    <a:pt x="11" y="991"/>
                    <a:pt x="11" y="991"/>
                    <a:pt x="11" y="991"/>
                  </a:cubicBezTo>
                  <a:cubicBezTo>
                    <a:pt x="4" y="1042"/>
                    <a:pt x="1" y="1094"/>
                    <a:pt x="0" y="1145"/>
                  </a:cubicBezTo>
                  <a:cubicBezTo>
                    <a:pt x="0" y="1451"/>
                    <a:pt x="120" y="1739"/>
                    <a:pt x="336" y="1955"/>
                  </a:cubicBezTo>
                  <a:cubicBezTo>
                    <a:pt x="464" y="2083"/>
                    <a:pt x="621" y="2179"/>
                    <a:pt x="792" y="2235"/>
                  </a:cubicBezTo>
                  <a:cubicBezTo>
                    <a:pt x="803" y="2238"/>
                    <a:pt x="803" y="2238"/>
                    <a:pt x="803" y="2238"/>
                  </a:cubicBezTo>
                  <a:cubicBezTo>
                    <a:pt x="804" y="2233"/>
                    <a:pt x="804" y="2233"/>
                    <a:pt x="804" y="2233"/>
                  </a:cubicBezTo>
                  <a:cubicBezTo>
                    <a:pt x="342" y="2087"/>
                    <a:pt x="5" y="1654"/>
                    <a:pt x="5" y="1144"/>
                  </a:cubicBezTo>
                  <a:cubicBezTo>
                    <a:pt x="5" y="1088"/>
                    <a:pt x="9" y="1034"/>
                    <a:pt x="16" y="980"/>
                  </a:cubicBezTo>
                  <a:cubicBezTo>
                    <a:pt x="12" y="980"/>
                    <a:pt x="12" y="980"/>
                    <a:pt x="12" y="980"/>
                  </a:cubicBezTo>
                  <a:moveTo>
                    <a:pt x="2223" y="757"/>
                  </a:moveTo>
                  <a:cubicBezTo>
                    <a:pt x="2219" y="759"/>
                    <a:pt x="2219" y="759"/>
                    <a:pt x="2219" y="759"/>
                  </a:cubicBezTo>
                  <a:cubicBezTo>
                    <a:pt x="2263" y="879"/>
                    <a:pt x="2286" y="1009"/>
                    <a:pt x="2286" y="1144"/>
                  </a:cubicBezTo>
                  <a:cubicBezTo>
                    <a:pt x="2286" y="1573"/>
                    <a:pt x="2048" y="1948"/>
                    <a:pt x="1697" y="2143"/>
                  </a:cubicBezTo>
                  <a:cubicBezTo>
                    <a:pt x="1700" y="2148"/>
                    <a:pt x="1700" y="2148"/>
                    <a:pt x="1700" y="2148"/>
                  </a:cubicBezTo>
                  <a:cubicBezTo>
                    <a:pt x="1709" y="2142"/>
                    <a:pt x="1709" y="2142"/>
                    <a:pt x="1709" y="2142"/>
                  </a:cubicBezTo>
                  <a:cubicBezTo>
                    <a:pt x="1799" y="2092"/>
                    <a:pt x="1882" y="2028"/>
                    <a:pt x="1955" y="1955"/>
                  </a:cubicBezTo>
                  <a:cubicBezTo>
                    <a:pt x="2171" y="1739"/>
                    <a:pt x="2291" y="1451"/>
                    <a:pt x="2291" y="1145"/>
                  </a:cubicBezTo>
                  <a:cubicBezTo>
                    <a:pt x="2291" y="1016"/>
                    <a:pt x="2269" y="889"/>
                    <a:pt x="2227" y="767"/>
                  </a:cubicBezTo>
                  <a:cubicBezTo>
                    <a:pt x="2223" y="757"/>
                    <a:pt x="2223" y="757"/>
                    <a:pt x="2223" y="757"/>
                  </a:cubicBezTo>
                  <a:moveTo>
                    <a:pt x="1146" y="0"/>
                  </a:moveTo>
                  <a:cubicBezTo>
                    <a:pt x="910" y="0"/>
                    <a:pt x="684" y="71"/>
                    <a:pt x="492" y="205"/>
                  </a:cubicBezTo>
                  <a:cubicBezTo>
                    <a:pt x="483" y="211"/>
                    <a:pt x="483" y="211"/>
                    <a:pt x="483" y="211"/>
                  </a:cubicBezTo>
                  <a:cubicBezTo>
                    <a:pt x="485" y="214"/>
                    <a:pt x="485" y="214"/>
                    <a:pt x="485" y="214"/>
                  </a:cubicBezTo>
                  <a:cubicBezTo>
                    <a:pt x="672" y="81"/>
                    <a:pt x="900" y="3"/>
                    <a:pt x="1146" y="3"/>
                  </a:cubicBezTo>
                  <a:cubicBezTo>
                    <a:pt x="1464" y="3"/>
                    <a:pt x="1753" y="135"/>
                    <a:pt x="1960" y="346"/>
                  </a:cubicBezTo>
                  <a:cubicBezTo>
                    <a:pt x="1963" y="343"/>
                    <a:pt x="1963" y="343"/>
                    <a:pt x="1963" y="343"/>
                  </a:cubicBezTo>
                  <a:cubicBezTo>
                    <a:pt x="1955" y="336"/>
                    <a:pt x="1955" y="336"/>
                    <a:pt x="1955" y="336"/>
                  </a:cubicBezTo>
                  <a:cubicBezTo>
                    <a:pt x="1739" y="119"/>
                    <a:pt x="1451" y="0"/>
                    <a:pt x="1146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xmlns="" id="{7760D13E-58E1-485E-8090-C13D8AB8EC1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9" y="1198"/>
              <a:ext cx="2107" cy="2337"/>
            </a:xfrm>
            <a:custGeom>
              <a:avLst/>
              <a:gdLst>
                <a:gd name="T0" fmla="*/ 255 w 1599"/>
                <a:gd name="T1" fmla="*/ 1709 h 1774"/>
                <a:gd name="T2" fmla="*/ 249 w 1599"/>
                <a:gd name="T3" fmla="*/ 1727 h 1774"/>
                <a:gd name="T4" fmla="*/ 561 w 1599"/>
                <a:gd name="T5" fmla="*/ 1774 h 1774"/>
                <a:gd name="T6" fmla="*/ 830 w 1599"/>
                <a:gd name="T7" fmla="*/ 1739 h 1774"/>
                <a:gd name="T8" fmla="*/ 825 w 1599"/>
                <a:gd name="T9" fmla="*/ 1720 h 1774"/>
                <a:gd name="T10" fmla="*/ 561 w 1599"/>
                <a:gd name="T11" fmla="*/ 1755 h 1774"/>
                <a:gd name="T12" fmla="*/ 255 w 1599"/>
                <a:gd name="T13" fmla="*/ 1709 h 1774"/>
                <a:gd name="T14" fmla="*/ 10 w 1599"/>
                <a:gd name="T15" fmla="*/ 1595 h 1774"/>
                <a:gd name="T16" fmla="*/ 0 w 1599"/>
                <a:gd name="T17" fmla="*/ 1611 h 1774"/>
                <a:gd name="T18" fmla="*/ 229 w 1599"/>
                <a:gd name="T19" fmla="*/ 1720 h 1774"/>
                <a:gd name="T20" fmla="*/ 234 w 1599"/>
                <a:gd name="T21" fmla="*/ 1702 h 1774"/>
                <a:gd name="T22" fmla="*/ 10 w 1599"/>
                <a:gd name="T23" fmla="*/ 1595 h 1774"/>
                <a:gd name="T24" fmla="*/ 1550 w 1599"/>
                <a:gd name="T25" fmla="*/ 397 h 1774"/>
                <a:gd name="T26" fmla="*/ 1532 w 1599"/>
                <a:gd name="T27" fmla="*/ 403 h 1774"/>
                <a:gd name="T28" fmla="*/ 1580 w 1599"/>
                <a:gd name="T29" fmla="*/ 625 h 1774"/>
                <a:gd name="T30" fmla="*/ 1599 w 1599"/>
                <a:gd name="T31" fmla="*/ 623 h 1774"/>
                <a:gd name="T32" fmla="*/ 1550 w 1599"/>
                <a:gd name="T33" fmla="*/ 397 h 1774"/>
                <a:gd name="T34" fmla="*/ 1307 w 1599"/>
                <a:gd name="T35" fmla="*/ 0 h 1774"/>
                <a:gd name="T36" fmla="*/ 1293 w 1599"/>
                <a:gd name="T37" fmla="*/ 14 h 1774"/>
                <a:gd name="T38" fmla="*/ 1525 w 1599"/>
                <a:gd name="T39" fmla="*/ 383 h 1774"/>
                <a:gd name="T40" fmla="*/ 1543 w 1599"/>
                <a:gd name="T41" fmla="*/ 376 h 1774"/>
                <a:gd name="T42" fmla="*/ 1307 w 1599"/>
                <a:gd name="T43" fmla="*/ 0 h 1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99" h="1774">
                  <a:moveTo>
                    <a:pt x="255" y="1709"/>
                  </a:moveTo>
                  <a:cubicBezTo>
                    <a:pt x="249" y="1727"/>
                    <a:pt x="249" y="1727"/>
                    <a:pt x="249" y="1727"/>
                  </a:cubicBezTo>
                  <a:cubicBezTo>
                    <a:pt x="348" y="1758"/>
                    <a:pt x="452" y="1774"/>
                    <a:pt x="561" y="1774"/>
                  </a:cubicBezTo>
                  <a:cubicBezTo>
                    <a:pt x="654" y="1774"/>
                    <a:pt x="744" y="1762"/>
                    <a:pt x="830" y="1739"/>
                  </a:cubicBezTo>
                  <a:cubicBezTo>
                    <a:pt x="825" y="1720"/>
                    <a:pt x="825" y="1720"/>
                    <a:pt x="825" y="1720"/>
                  </a:cubicBezTo>
                  <a:cubicBezTo>
                    <a:pt x="741" y="1743"/>
                    <a:pt x="652" y="1755"/>
                    <a:pt x="561" y="1755"/>
                  </a:cubicBezTo>
                  <a:cubicBezTo>
                    <a:pt x="454" y="1755"/>
                    <a:pt x="352" y="1739"/>
                    <a:pt x="255" y="1709"/>
                  </a:cubicBezTo>
                  <a:moveTo>
                    <a:pt x="10" y="1595"/>
                  </a:moveTo>
                  <a:cubicBezTo>
                    <a:pt x="0" y="1611"/>
                    <a:pt x="0" y="1611"/>
                    <a:pt x="0" y="1611"/>
                  </a:cubicBezTo>
                  <a:cubicBezTo>
                    <a:pt x="71" y="1656"/>
                    <a:pt x="147" y="1693"/>
                    <a:pt x="229" y="1720"/>
                  </a:cubicBezTo>
                  <a:cubicBezTo>
                    <a:pt x="234" y="1702"/>
                    <a:pt x="234" y="1702"/>
                    <a:pt x="234" y="1702"/>
                  </a:cubicBezTo>
                  <a:cubicBezTo>
                    <a:pt x="155" y="1675"/>
                    <a:pt x="80" y="1639"/>
                    <a:pt x="10" y="1595"/>
                  </a:cubicBezTo>
                  <a:moveTo>
                    <a:pt x="1550" y="397"/>
                  </a:moveTo>
                  <a:cubicBezTo>
                    <a:pt x="1532" y="403"/>
                    <a:pt x="1532" y="403"/>
                    <a:pt x="1532" y="403"/>
                  </a:cubicBezTo>
                  <a:cubicBezTo>
                    <a:pt x="1556" y="474"/>
                    <a:pt x="1573" y="548"/>
                    <a:pt x="1580" y="625"/>
                  </a:cubicBezTo>
                  <a:cubicBezTo>
                    <a:pt x="1599" y="623"/>
                    <a:pt x="1599" y="623"/>
                    <a:pt x="1599" y="623"/>
                  </a:cubicBezTo>
                  <a:cubicBezTo>
                    <a:pt x="1591" y="545"/>
                    <a:pt x="1575" y="469"/>
                    <a:pt x="1550" y="397"/>
                  </a:cubicBezTo>
                  <a:moveTo>
                    <a:pt x="1307" y="0"/>
                  </a:moveTo>
                  <a:cubicBezTo>
                    <a:pt x="1293" y="14"/>
                    <a:pt x="1293" y="14"/>
                    <a:pt x="1293" y="14"/>
                  </a:cubicBezTo>
                  <a:cubicBezTo>
                    <a:pt x="1395" y="118"/>
                    <a:pt x="1475" y="243"/>
                    <a:pt x="1525" y="383"/>
                  </a:cubicBezTo>
                  <a:cubicBezTo>
                    <a:pt x="1543" y="376"/>
                    <a:pt x="1543" y="376"/>
                    <a:pt x="1543" y="376"/>
                  </a:cubicBezTo>
                  <a:cubicBezTo>
                    <a:pt x="1492" y="234"/>
                    <a:pt x="1410" y="106"/>
                    <a:pt x="130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xmlns="" id="{FB2AEEF9-4A09-4E3F-9F31-B0167F3F4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151" y="784"/>
              <a:ext cx="2753" cy="2705"/>
            </a:xfrm>
            <a:custGeom>
              <a:avLst/>
              <a:gdLst>
                <a:gd name="T0" fmla="*/ 1539 w 2089"/>
                <a:gd name="T1" fmla="*/ 1942 h 2053"/>
                <a:gd name="T2" fmla="*/ 1309 w 2089"/>
                <a:gd name="T3" fmla="*/ 2034 h 2053"/>
                <a:gd name="T4" fmla="*/ 1314 w 2089"/>
                <a:gd name="T5" fmla="*/ 2053 h 2053"/>
                <a:gd name="T6" fmla="*/ 1548 w 2089"/>
                <a:gd name="T7" fmla="*/ 1958 h 2053"/>
                <a:gd name="T8" fmla="*/ 1539 w 2089"/>
                <a:gd name="T9" fmla="*/ 1942 h 2053"/>
                <a:gd name="T10" fmla="*/ 2083 w 2089"/>
                <a:gd name="T11" fmla="*/ 937 h 2053"/>
                <a:gd name="T12" fmla="*/ 2064 w 2089"/>
                <a:gd name="T13" fmla="*/ 939 h 2053"/>
                <a:gd name="T14" fmla="*/ 2070 w 2089"/>
                <a:gd name="T15" fmla="*/ 1044 h 2053"/>
                <a:gd name="T16" fmla="*/ 1558 w 2089"/>
                <a:gd name="T17" fmla="*/ 1931 h 2053"/>
                <a:gd name="T18" fmla="*/ 1567 w 2089"/>
                <a:gd name="T19" fmla="*/ 1948 h 2053"/>
                <a:gd name="T20" fmla="*/ 2089 w 2089"/>
                <a:gd name="T21" fmla="*/ 1044 h 2053"/>
                <a:gd name="T22" fmla="*/ 2083 w 2089"/>
                <a:gd name="T23" fmla="*/ 937 h 2053"/>
                <a:gd name="T24" fmla="*/ 8 w 2089"/>
                <a:gd name="T25" fmla="*/ 915 h 2053"/>
                <a:gd name="T26" fmla="*/ 0 w 2089"/>
                <a:gd name="T27" fmla="*/ 1044 h 2053"/>
                <a:gd name="T28" fmla="*/ 484 w 2089"/>
                <a:gd name="T29" fmla="*/ 1925 h 2053"/>
                <a:gd name="T30" fmla="*/ 494 w 2089"/>
                <a:gd name="T31" fmla="*/ 1909 h 2053"/>
                <a:gd name="T32" fmla="*/ 19 w 2089"/>
                <a:gd name="T33" fmla="*/ 1044 h 2053"/>
                <a:gd name="T34" fmla="*/ 27 w 2089"/>
                <a:gd name="T35" fmla="*/ 917 h 2053"/>
                <a:gd name="T36" fmla="*/ 8 w 2089"/>
                <a:gd name="T37" fmla="*/ 915 h 2053"/>
                <a:gd name="T38" fmla="*/ 439 w 2089"/>
                <a:gd name="T39" fmla="*/ 194 h 2053"/>
                <a:gd name="T40" fmla="*/ 11 w 2089"/>
                <a:gd name="T41" fmla="*/ 893 h 2053"/>
                <a:gd name="T42" fmla="*/ 30 w 2089"/>
                <a:gd name="T43" fmla="*/ 896 h 2053"/>
                <a:gd name="T44" fmla="*/ 450 w 2089"/>
                <a:gd name="T45" fmla="*/ 209 h 2053"/>
                <a:gd name="T46" fmla="*/ 439 w 2089"/>
                <a:gd name="T47" fmla="*/ 194 h 2053"/>
                <a:gd name="T48" fmla="*/ 1045 w 2089"/>
                <a:gd name="T49" fmla="*/ 0 h 2053"/>
                <a:gd name="T50" fmla="*/ 457 w 2089"/>
                <a:gd name="T51" fmla="*/ 181 h 2053"/>
                <a:gd name="T52" fmla="*/ 468 w 2089"/>
                <a:gd name="T53" fmla="*/ 197 h 2053"/>
                <a:gd name="T54" fmla="*/ 1045 w 2089"/>
                <a:gd name="T55" fmla="*/ 19 h 2053"/>
                <a:gd name="T56" fmla="*/ 1762 w 2089"/>
                <a:gd name="T57" fmla="*/ 312 h 2053"/>
                <a:gd name="T58" fmla="*/ 1775 w 2089"/>
                <a:gd name="T59" fmla="*/ 299 h 2053"/>
                <a:gd name="T60" fmla="*/ 1045 w 2089"/>
                <a:gd name="T61" fmla="*/ 0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089" h="2053">
                  <a:moveTo>
                    <a:pt x="1539" y="1942"/>
                  </a:moveTo>
                  <a:cubicBezTo>
                    <a:pt x="1467" y="1982"/>
                    <a:pt x="1390" y="2013"/>
                    <a:pt x="1309" y="2034"/>
                  </a:cubicBezTo>
                  <a:cubicBezTo>
                    <a:pt x="1314" y="2053"/>
                    <a:pt x="1314" y="2053"/>
                    <a:pt x="1314" y="2053"/>
                  </a:cubicBezTo>
                  <a:cubicBezTo>
                    <a:pt x="1397" y="2031"/>
                    <a:pt x="1475" y="1999"/>
                    <a:pt x="1548" y="1958"/>
                  </a:cubicBezTo>
                  <a:cubicBezTo>
                    <a:pt x="1539" y="1942"/>
                    <a:pt x="1539" y="1942"/>
                    <a:pt x="1539" y="1942"/>
                  </a:cubicBezTo>
                  <a:moveTo>
                    <a:pt x="2083" y="937"/>
                  </a:moveTo>
                  <a:cubicBezTo>
                    <a:pt x="2064" y="939"/>
                    <a:pt x="2064" y="939"/>
                    <a:pt x="2064" y="939"/>
                  </a:cubicBezTo>
                  <a:cubicBezTo>
                    <a:pt x="2068" y="973"/>
                    <a:pt x="2070" y="1009"/>
                    <a:pt x="2070" y="1044"/>
                  </a:cubicBezTo>
                  <a:cubicBezTo>
                    <a:pt x="2070" y="1422"/>
                    <a:pt x="1864" y="1754"/>
                    <a:pt x="1558" y="1931"/>
                  </a:cubicBezTo>
                  <a:cubicBezTo>
                    <a:pt x="1567" y="1948"/>
                    <a:pt x="1567" y="1948"/>
                    <a:pt x="1567" y="1948"/>
                  </a:cubicBezTo>
                  <a:cubicBezTo>
                    <a:pt x="1879" y="1767"/>
                    <a:pt x="2089" y="1430"/>
                    <a:pt x="2089" y="1044"/>
                  </a:cubicBezTo>
                  <a:cubicBezTo>
                    <a:pt x="2089" y="1008"/>
                    <a:pt x="2087" y="972"/>
                    <a:pt x="2083" y="937"/>
                  </a:cubicBezTo>
                  <a:moveTo>
                    <a:pt x="8" y="915"/>
                  </a:moveTo>
                  <a:cubicBezTo>
                    <a:pt x="3" y="957"/>
                    <a:pt x="0" y="1000"/>
                    <a:pt x="0" y="1044"/>
                  </a:cubicBezTo>
                  <a:cubicBezTo>
                    <a:pt x="0" y="1414"/>
                    <a:pt x="193" y="1739"/>
                    <a:pt x="484" y="1925"/>
                  </a:cubicBezTo>
                  <a:cubicBezTo>
                    <a:pt x="494" y="1909"/>
                    <a:pt x="494" y="1909"/>
                    <a:pt x="494" y="1909"/>
                  </a:cubicBezTo>
                  <a:cubicBezTo>
                    <a:pt x="209" y="1726"/>
                    <a:pt x="19" y="1407"/>
                    <a:pt x="19" y="1044"/>
                  </a:cubicBezTo>
                  <a:cubicBezTo>
                    <a:pt x="19" y="1001"/>
                    <a:pt x="22" y="959"/>
                    <a:pt x="27" y="917"/>
                  </a:cubicBezTo>
                  <a:cubicBezTo>
                    <a:pt x="8" y="915"/>
                    <a:pt x="8" y="915"/>
                    <a:pt x="8" y="915"/>
                  </a:cubicBezTo>
                  <a:moveTo>
                    <a:pt x="439" y="194"/>
                  </a:moveTo>
                  <a:cubicBezTo>
                    <a:pt x="213" y="355"/>
                    <a:pt x="53" y="606"/>
                    <a:pt x="11" y="893"/>
                  </a:cubicBezTo>
                  <a:cubicBezTo>
                    <a:pt x="30" y="896"/>
                    <a:pt x="30" y="896"/>
                    <a:pt x="30" y="896"/>
                  </a:cubicBezTo>
                  <a:cubicBezTo>
                    <a:pt x="71" y="614"/>
                    <a:pt x="228" y="368"/>
                    <a:pt x="450" y="209"/>
                  </a:cubicBezTo>
                  <a:cubicBezTo>
                    <a:pt x="439" y="194"/>
                    <a:pt x="439" y="194"/>
                    <a:pt x="439" y="194"/>
                  </a:cubicBezTo>
                  <a:moveTo>
                    <a:pt x="1045" y="0"/>
                  </a:moveTo>
                  <a:cubicBezTo>
                    <a:pt x="827" y="0"/>
                    <a:pt x="625" y="67"/>
                    <a:pt x="457" y="181"/>
                  </a:cubicBezTo>
                  <a:cubicBezTo>
                    <a:pt x="468" y="197"/>
                    <a:pt x="468" y="197"/>
                    <a:pt x="468" y="197"/>
                  </a:cubicBezTo>
                  <a:cubicBezTo>
                    <a:pt x="632" y="84"/>
                    <a:pt x="831" y="19"/>
                    <a:pt x="1045" y="19"/>
                  </a:cubicBezTo>
                  <a:cubicBezTo>
                    <a:pt x="1324" y="19"/>
                    <a:pt x="1577" y="131"/>
                    <a:pt x="1762" y="312"/>
                  </a:cubicBezTo>
                  <a:cubicBezTo>
                    <a:pt x="1775" y="299"/>
                    <a:pt x="1775" y="299"/>
                    <a:pt x="1775" y="299"/>
                  </a:cubicBezTo>
                  <a:cubicBezTo>
                    <a:pt x="1587" y="114"/>
                    <a:pt x="1329" y="0"/>
                    <a:pt x="104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xmlns="" id="{AF22CA0C-F10B-4BE0-B51F-2B6A5CCCF54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4" y="1188"/>
              <a:ext cx="28" cy="28"/>
            </a:xfrm>
            <a:custGeom>
              <a:avLst/>
              <a:gdLst>
                <a:gd name="T0" fmla="*/ 13 w 21"/>
                <a:gd name="T1" fmla="*/ 0 h 21"/>
                <a:gd name="T2" fmla="*/ 0 w 21"/>
                <a:gd name="T3" fmla="*/ 13 h 21"/>
                <a:gd name="T4" fmla="*/ 7 w 21"/>
                <a:gd name="T5" fmla="*/ 21 h 21"/>
                <a:gd name="T6" fmla="*/ 21 w 21"/>
                <a:gd name="T7" fmla="*/ 7 h 21"/>
                <a:gd name="T8" fmla="*/ 13 w 21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13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2" y="16"/>
                    <a:pt x="5" y="18"/>
                    <a:pt x="7" y="21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8" y="5"/>
                    <a:pt x="16" y="2"/>
                    <a:pt x="1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xmlns="" id="{FEF98C8C-E4DD-42E9-B455-6DD289A33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30" y="1022"/>
              <a:ext cx="1771" cy="184"/>
            </a:xfrm>
            <a:custGeom>
              <a:avLst/>
              <a:gdLst>
                <a:gd name="T0" fmla="*/ 1336 w 1344"/>
                <a:gd name="T1" fmla="*/ 118 h 139"/>
                <a:gd name="T2" fmla="*/ 1323 w 1344"/>
                <a:gd name="T3" fmla="*/ 131 h 139"/>
                <a:gd name="T4" fmla="*/ 1331 w 1344"/>
                <a:gd name="T5" fmla="*/ 139 h 139"/>
                <a:gd name="T6" fmla="*/ 1344 w 1344"/>
                <a:gd name="T7" fmla="*/ 126 h 139"/>
                <a:gd name="T8" fmla="*/ 1336 w 1344"/>
                <a:gd name="T9" fmla="*/ 118 h 139"/>
                <a:gd name="T10" fmla="*/ 18 w 1344"/>
                <a:gd name="T11" fmla="*/ 0 h 139"/>
                <a:gd name="T12" fmla="*/ 0 w 1344"/>
                <a:gd name="T13" fmla="*/ 13 h 139"/>
                <a:gd name="T14" fmla="*/ 11 w 1344"/>
                <a:gd name="T15" fmla="*/ 28 h 139"/>
                <a:gd name="T16" fmla="*/ 29 w 1344"/>
                <a:gd name="T17" fmla="*/ 16 h 139"/>
                <a:gd name="T18" fmla="*/ 18 w 1344"/>
                <a:gd name="T19" fmla="*/ 0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44" h="139">
                  <a:moveTo>
                    <a:pt x="1336" y="118"/>
                  </a:moveTo>
                  <a:cubicBezTo>
                    <a:pt x="1323" y="131"/>
                    <a:pt x="1323" y="131"/>
                    <a:pt x="1323" y="131"/>
                  </a:cubicBezTo>
                  <a:cubicBezTo>
                    <a:pt x="1326" y="134"/>
                    <a:pt x="1328" y="137"/>
                    <a:pt x="1331" y="139"/>
                  </a:cubicBezTo>
                  <a:cubicBezTo>
                    <a:pt x="1344" y="126"/>
                    <a:pt x="1344" y="126"/>
                    <a:pt x="1344" y="126"/>
                  </a:cubicBezTo>
                  <a:cubicBezTo>
                    <a:pt x="1342" y="123"/>
                    <a:pt x="1339" y="121"/>
                    <a:pt x="1336" y="118"/>
                  </a:cubicBezTo>
                  <a:moveTo>
                    <a:pt x="18" y="0"/>
                  </a:moveTo>
                  <a:cubicBezTo>
                    <a:pt x="12" y="4"/>
                    <a:pt x="6" y="8"/>
                    <a:pt x="0" y="13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7" y="24"/>
                    <a:pt x="23" y="20"/>
                    <a:pt x="29" y="16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xmlns="" id="{C14E0660-83FC-4233-9A41-5DC98E2F7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9" y="1693"/>
              <a:ext cx="33" cy="36"/>
            </a:xfrm>
            <a:custGeom>
              <a:avLst/>
              <a:gdLst>
                <a:gd name="T0" fmla="*/ 18 w 25"/>
                <a:gd name="T1" fmla="*/ 0 h 27"/>
                <a:gd name="T2" fmla="*/ 0 w 25"/>
                <a:gd name="T3" fmla="*/ 7 h 27"/>
                <a:gd name="T4" fmla="*/ 7 w 25"/>
                <a:gd name="T5" fmla="*/ 27 h 27"/>
                <a:gd name="T6" fmla="*/ 25 w 25"/>
                <a:gd name="T7" fmla="*/ 21 h 27"/>
                <a:gd name="T8" fmla="*/ 18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18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3" y="13"/>
                    <a:pt x="5" y="20"/>
                    <a:pt x="7" y="27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14"/>
                    <a:pt x="21" y="7"/>
                    <a:pt x="1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xmlns="" id="{90481247-FDBB-40FC-A02C-D6FC2D1ED7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9" y="3328"/>
              <a:ext cx="37" cy="36"/>
            </a:xfrm>
            <a:custGeom>
              <a:avLst/>
              <a:gdLst>
                <a:gd name="T0" fmla="*/ 19 w 28"/>
                <a:gd name="T1" fmla="*/ 0 h 27"/>
                <a:gd name="T2" fmla="*/ 0 w 28"/>
                <a:gd name="T3" fmla="*/ 11 h 27"/>
                <a:gd name="T4" fmla="*/ 9 w 28"/>
                <a:gd name="T5" fmla="*/ 27 h 27"/>
                <a:gd name="T6" fmla="*/ 28 w 28"/>
                <a:gd name="T7" fmla="*/ 17 h 27"/>
                <a:gd name="T8" fmla="*/ 19 w 2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7">
                  <a:moveTo>
                    <a:pt x="19" y="0"/>
                  </a:moveTo>
                  <a:cubicBezTo>
                    <a:pt x="12" y="4"/>
                    <a:pt x="6" y="7"/>
                    <a:pt x="0" y="11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5" y="24"/>
                    <a:pt x="22" y="20"/>
                    <a:pt x="28" y="17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xmlns="" id="{C5A8DD69-7B13-4824-96AC-3A6608E2C4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1" y="3440"/>
              <a:ext cx="34" cy="33"/>
            </a:xfrm>
            <a:custGeom>
              <a:avLst/>
              <a:gdLst>
                <a:gd name="T0" fmla="*/ 5 w 26"/>
                <a:gd name="T1" fmla="*/ 0 h 25"/>
                <a:gd name="T2" fmla="*/ 0 w 26"/>
                <a:gd name="T3" fmla="*/ 18 h 25"/>
                <a:gd name="T4" fmla="*/ 20 w 26"/>
                <a:gd name="T5" fmla="*/ 25 h 25"/>
                <a:gd name="T6" fmla="*/ 26 w 26"/>
                <a:gd name="T7" fmla="*/ 7 h 25"/>
                <a:gd name="T8" fmla="*/ 5 w 26"/>
                <a:gd name="T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5">
                  <a:moveTo>
                    <a:pt x="5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6" y="20"/>
                    <a:pt x="13" y="23"/>
                    <a:pt x="20" y="2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19" y="5"/>
                    <a:pt x="12" y="2"/>
                    <a:pt x="5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xmlns="" id="{240E8BF0-F935-4E0A-B982-4D1850A21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2" y="1960"/>
              <a:ext cx="29" cy="32"/>
            </a:xfrm>
            <a:custGeom>
              <a:avLst/>
              <a:gdLst>
                <a:gd name="T0" fmla="*/ 3 w 22"/>
                <a:gd name="T1" fmla="*/ 0 h 24"/>
                <a:gd name="T2" fmla="*/ 0 w 22"/>
                <a:gd name="T3" fmla="*/ 22 h 24"/>
                <a:gd name="T4" fmla="*/ 19 w 22"/>
                <a:gd name="T5" fmla="*/ 24 h 24"/>
                <a:gd name="T6" fmla="*/ 22 w 22"/>
                <a:gd name="T7" fmla="*/ 3 h 24"/>
                <a:gd name="T8" fmla="*/ 3 w 22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4">
                  <a:moveTo>
                    <a:pt x="3" y="0"/>
                  </a:moveTo>
                  <a:cubicBezTo>
                    <a:pt x="2" y="8"/>
                    <a:pt x="1" y="15"/>
                    <a:pt x="0" y="22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20" y="17"/>
                    <a:pt x="21" y="10"/>
                    <a:pt x="22" y="3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xmlns="" id="{4F57D419-A058-4485-9A67-36F04826C3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8" y="1420"/>
              <a:ext cx="248" cy="44"/>
            </a:xfrm>
            <a:custGeom>
              <a:avLst/>
              <a:gdLst>
                <a:gd name="T0" fmla="*/ 0 w 188"/>
                <a:gd name="T1" fmla="*/ 0 h 33"/>
                <a:gd name="T2" fmla="*/ 0 w 188"/>
                <a:gd name="T3" fmla="*/ 0 h 33"/>
                <a:gd name="T4" fmla="*/ 0 w 188"/>
                <a:gd name="T5" fmla="*/ 0 h 33"/>
                <a:gd name="T6" fmla="*/ 188 w 188"/>
                <a:gd name="T7" fmla="*/ 33 h 33"/>
                <a:gd name="T8" fmla="*/ 188 w 188"/>
                <a:gd name="T9" fmla="*/ 33 h 33"/>
                <a:gd name="T10" fmla="*/ 0 w 188"/>
                <a:gd name="T1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8" h="33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5" y="0"/>
                    <a:pt x="129" y="12"/>
                    <a:pt x="188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29" y="12"/>
                    <a:pt x="65" y="0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" name="Freeform 39">
              <a:extLst>
                <a:ext uri="{FF2B5EF4-FFF2-40B4-BE49-F238E27FC236}">
                  <a16:creationId xmlns:a16="http://schemas.microsoft.com/office/drawing/2014/main" xmlns="" id="{62D1A612-2D5F-4F5C-BD19-18612D7D7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" y="2727"/>
              <a:ext cx="145" cy="95"/>
            </a:xfrm>
            <a:custGeom>
              <a:avLst/>
              <a:gdLst>
                <a:gd name="T0" fmla="*/ 110 w 110"/>
                <a:gd name="T1" fmla="*/ 0 h 72"/>
                <a:gd name="T2" fmla="*/ 0 w 110"/>
                <a:gd name="T3" fmla="*/ 72 h 72"/>
                <a:gd name="T4" fmla="*/ 110 w 110"/>
                <a:gd name="T5" fmla="*/ 0 h 72"/>
                <a:gd name="T6" fmla="*/ 110 w 110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0" h="72">
                  <a:moveTo>
                    <a:pt x="110" y="0"/>
                  </a:moveTo>
                  <a:cubicBezTo>
                    <a:pt x="76" y="28"/>
                    <a:pt x="40" y="52"/>
                    <a:pt x="0" y="72"/>
                  </a:cubicBezTo>
                  <a:cubicBezTo>
                    <a:pt x="40" y="52"/>
                    <a:pt x="76" y="28"/>
                    <a:pt x="110" y="0"/>
                  </a:cubicBezTo>
                  <a:cubicBezTo>
                    <a:pt x="110" y="0"/>
                    <a:pt x="110" y="0"/>
                    <a:pt x="11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" name="Freeform 41">
              <a:extLst>
                <a:ext uri="{FF2B5EF4-FFF2-40B4-BE49-F238E27FC236}">
                  <a16:creationId xmlns:a16="http://schemas.microsoft.com/office/drawing/2014/main" xmlns="" id="{6E9ED8AF-8DC9-4162-8A99-3C481F1A4F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5"/>
              <a:ext cx="1296" cy="1067"/>
            </a:xfrm>
            <a:custGeom>
              <a:avLst/>
              <a:gdLst>
                <a:gd name="T0" fmla="*/ 198 w 984"/>
                <a:gd name="T1" fmla="*/ 22 h 810"/>
                <a:gd name="T2" fmla="*/ 5 w 984"/>
                <a:gd name="T3" fmla="*/ 46 h 810"/>
                <a:gd name="T4" fmla="*/ 29 w 984"/>
                <a:gd name="T5" fmla="*/ 140 h 810"/>
                <a:gd name="T6" fmla="*/ 198 w 984"/>
                <a:gd name="T7" fmla="*/ 119 h 810"/>
                <a:gd name="T8" fmla="*/ 887 w 984"/>
                <a:gd name="T9" fmla="*/ 808 h 810"/>
                <a:gd name="T10" fmla="*/ 887 w 984"/>
                <a:gd name="T11" fmla="*/ 810 h 810"/>
                <a:gd name="T12" fmla="*/ 984 w 984"/>
                <a:gd name="T13" fmla="*/ 810 h 810"/>
                <a:gd name="T14" fmla="*/ 984 w 984"/>
                <a:gd name="T15" fmla="*/ 809 h 810"/>
                <a:gd name="T16" fmla="*/ 940 w 984"/>
                <a:gd name="T17" fmla="*/ 549 h 810"/>
                <a:gd name="T18" fmla="*/ 937 w 984"/>
                <a:gd name="T19" fmla="*/ 539 h 810"/>
                <a:gd name="T20" fmla="*/ 957 w 984"/>
                <a:gd name="T21" fmla="*/ 532 h 810"/>
                <a:gd name="T22" fmla="*/ 777 w 984"/>
                <a:gd name="T23" fmla="*/ 245 h 810"/>
                <a:gd name="T24" fmla="*/ 762 w 984"/>
                <a:gd name="T25" fmla="*/ 261 h 810"/>
                <a:gd name="T26" fmla="*/ 754 w 984"/>
                <a:gd name="T27" fmla="*/ 253 h 810"/>
                <a:gd name="T28" fmla="*/ 198 w 984"/>
                <a:gd name="T29" fmla="*/ 22 h 810"/>
                <a:gd name="T30" fmla="*/ 198 w 984"/>
                <a:gd name="T31" fmla="*/ 0 h 810"/>
                <a:gd name="T32" fmla="*/ 0 w 984"/>
                <a:gd name="T33" fmla="*/ 24 h 810"/>
                <a:gd name="T34" fmla="*/ 0 w 984"/>
                <a:gd name="T35" fmla="*/ 25 h 810"/>
                <a:gd name="T36" fmla="*/ 198 w 984"/>
                <a:gd name="T37" fmla="*/ 1 h 810"/>
                <a:gd name="T38" fmla="*/ 762 w 984"/>
                <a:gd name="T39" fmla="*/ 230 h 810"/>
                <a:gd name="T40" fmla="*/ 762 w 984"/>
                <a:gd name="T41" fmla="*/ 230 h 810"/>
                <a:gd name="T42" fmla="*/ 198 w 984"/>
                <a:gd name="T43" fmla="*/ 0 h 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84" h="810">
                  <a:moveTo>
                    <a:pt x="198" y="22"/>
                  </a:moveTo>
                  <a:cubicBezTo>
                    <a:pt x="132" y="22"/>
                    <a:pt x="67" y="30"/>
                    <a:pt x="5" y="46"/>
                  </a:cubicBezTo>
                  <a:cubicBezTo>
                    <a:pt x="29" y="140"/>
                    <a:pt x="29" y="140"/>
                    <a:pt x="29" y="140"/>
                  </a:cubicBezTo>
                  <a:cubicBezTo>
                    <a:pt x="84" y="126"/>
                    <a:pt x="140" y="119"/>
                    <a:pt x="198" y="119"/>
                  </a:cubicBezTo>
                  <a:cubicBezTo>
                    <a:pt x="578" y="119"/>
                    <a:pt x="887" y="428"/>
                    <a:pt x="887" y="808"/>
                  </a:cubicBezTo>
                  <a:cubicBezTo>
                    <a:pt x="887" y="810"/>
                    <a:pt x="887" y="810"/>
                    <a:pt x="887" y="810"/>
                  </a:cubicBezTo>
                  <a:cubicBezTo>
                    <a:pt x="984" y="810"/>
                    <a:pt x="984" y="810"/>
                    <a:pt x="984" y="810"/>
                  </a:cubicBezTo>
                  <a:cubicBezTo>
                    <a:pt x="984" y="810"/>
                    <a:pt x="984" y="809"/>
                    <a:pt x="984" y="809"/>
                  </a:cubicBezTo>
                  <a:cubicBezTo>
                    <a:pt x="984" y="720"/>
                    <a:pt x="970" y="633"/>
                    <a:pt x="940" y="549"/>
                  </a:cubicBezTo>
                  <a:cubicBezTo>
                    <a:pt x="937" y="539"/>
                    <a:pt x="937" y="539"/>
                    <a:pt x="937" y="539"/>
                  </a:cubicBezTo>
                  <a:cubicBezTo>
                    <a:pt x="957" y="532"/>
                    <a:pt x="957" y="532"/>
                    <a:pt x="957" y="532"/>
                  </a:cubicBezTo>
                  <a:cubicBezTo>
                    <a:pt x="918" y="424"/>
                    <a:pt x="856" y="326"/>
                    <a:pt x="777" y="245"/>
                  </a:cubicBezTo>
                  <a:cubicBezTo>
                    <a:pt x="762" y="261"/>
                    <a:pt x="762" y="261"/>
                    <a:pt x="762" y="261"/>
                  </a:cubicBezTo>
                  <a:cubicBezTo>
                    <a:pt x="754" y="253"/>
                    <a:pt x="754" y="253"/>
                    <a:pt x="754" y="253"/>
                  </a:cubicBezTo>
                  <a:cubicBezTo>
                    <a:pt x="605" y="104"/>
                    <a:pt x="408" y="22"/>
                    <a:pt x="198" y="22"/>
                  </a:cubicBezTo>
                  <a:moveTo>
                    <a:pt x="198" y="0"/>
                  </a:moveTo>
                  <a:cubicBezTo>
                    <a:pt x="131" y="0"/>
                    <a:pt x="64" y="8"/>
                    <a:pt x="0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64" y="9"/>
                    <a:pt x="130" y="1"/>
                    <a:pt x="198" y="1"/>
                  </a:cubicBezTo>
                  <a:cubicBezTo>
                    <a:pt x="410" y="1"/>
                    <a:pt x="610" y="82"/>
                    <a:pt x="762" y="230"/>
                  </a:cubicBezTo>
                  <a:cubicBezTo>
                    <a:pt x="762" y="230"/>
                    <a:pt x="762" y="230"/>
                    <a:pt x="762" y="230"/>
                  </a:cubicBezTo>
                  <a:cubicBezTo>
                    <a:pt x="616" y="88"/>
                    <a:pt x="417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" name="Freeform 42">
              <a:extLst>
                <a:ext uri="{FF2B5EF4-FFF2-40B4-BE49-F238E27FC236}">
                  <a16:creationId xmlns:a16="http://schemas.microsoft.com/office/drawing/2014/main" xmlns="" id="{77B4C5BD-7481-4A18-BAC6-7E4710BFB0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268" y="1096"/>
              <a:ext cx="1325" cy="1066"/>
            </a:xfrm>
            <a:custGeom>
              <a:avLst/>
              <a:gdLst>
                <a:gd name="T0" fmla="*/ 957 w 1006"/>
                <a:gd name="T1" fmla="*/ 531 h 809"/>
                <a:gd name="T2" fmla="*/ 937 w 1006"/>
                <a:gd name="T3" fmla="*/ 538 h 809"/>
                <a:gd name="T4" fmla="*/ 940 w 1006"/>
                <a:gd name="T5" fmla="*/ 548 h 809"/>
                <a:gd name="T6" fmla="*/ 984 w 1006"/>
                <a:gd name="T7" fmla="*/ 808 h 809"/>
                <a:gd name="T8" fmla="*/ 984 w 1006"/>
                <a:gd name="T9" fmla="*/ 809 h 809"/>
                <a:gd name="T10" fmla="*/ 1006 w 1006"/>
                <a:gd name="T11" fmla="*/ 809 h 809"/>
                <a:gd name="T12" fmla="*/ 1006 w 1006"/>
                <a:gd name="T13" fmla="*/ 807 h 809"/>
                <a:gd name="T14" fmla="*/ 957 w 1006"/>
                <a:gd name="T15" fmla="*/ 531 h 809"/>
                <a:gd name="T16" fmla="*/ 198 w 1006"/>
                <a:gd name="T17" fmla="*/ 0 h 809"/>
                <a:gd name="T18" fmla="*/ 0 w 1006"/>
                <a:gd name="T19" fmla="*/ 24 h 809"/>
                <a:gd name="T20" fmla="*/ 5 w 1006"/>
                <a:gd name="T21" fmla="*/ 45 h 809"/>
                <a:gd name="T22" fmla="*/ 198 w 1006"/>
                <a:gd name="T23" fmla="*/ 21 h 809"/>
                <a:gd name="T24" fmla="*/ 754 w 1006"/>
                <a:gd name="T25" fmla="*/ 252 h 809"/>
                <a:gd name="T26" fmla="*/ 762 w 1006"/>
                <a:gd name="T27" fmla="*/ 260 h 809"/>
                <a:gd name="T28" fmla="*/ 777 w 1006"/>
                <a:gd name="T29" fmla="*/ 244 h 809"/>
                <a:gd name="T30" fmla="*/ 762 w 1006"/>
                <a:gd name="T31" fmla="*/ 229 h 809"/>
                <a:gd name="T32" fmla="*/ 762 w 1006"/>
                <a:gd name="T33" fmla="*/ 229 h 809"/>
                <a:gd name="T34" fmla="*/ 198 w 1006"/>
                <a:gd name="T3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6" h="809">
                  <a:moveTo>
                    <a:pt x="957" y="531"/>
                  </a:moveTo>
                  <a:cubicBezTo>
                    <a:pt x="937" y="538"/>
                    <a:pt x="937" y="538"/>
                    <a:pt x="937" y="538"/>
                  </a:cubicBezTo>
                  <a:cubicBezTo>
                    <a:pt x="940" y="548"/>
                    <a:pt x="940" y="548"/>
                    <a:pt x="940" y="548"/>
                  </a:cubicBezTo>
                  <a:cubicBezTo>
                    <a:pt x="970" y="632"/>
                    <a:pt x="984" y="719"/>
                    <a:pt x="984" y="808"/>
                  </a:cubicBezTo>
                  <a:cubicBezTo>
                    <a:pt x="984" y="808"/>
                    <a:pt x="984" y="809"/>
                    <a:pt x="984" y="809"/>
                  </a:cubicBezTo>
                  <a:cubicBezTo>
                    <a:pt x="1006" y="809"/>
                    <a:pt x="1006" y="809"/>
                    <a:pt x="1006" y="809"/>
                  </a:cubicBezTo>
                  <a:cubicBezTo>
                    <a:pt x="1006" y="807"/>
                    <a:pt x="1006" y="807"/>
                    <a:pt x="1006" y="807"/>
                  </a:cubicBezTo>
                  <a:cubicBezTo>
                    <a:pt x="1006" y="710"/>
                    <a:pt x="988" y="617"/>
                    <a:pt x="957" y="531"/>
                  </a:cubicBezTo>
                  <a:moveTo>
                    <a:pt x="198" y="0"/>
                  </a:moveTo>
                  <a:cubicBezTo>
                    <a:pt x="130" y="0"/>
                    <a:pt x="64" y="8"/>
                    <a:pt x="0" y="24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7" y="29"/>
                    <a:pt x="132" y="21"/>
                    <a:pt x="198" y="21"/>
                  </a:cubicBezTo>
                  <a:cubicBezTo>
                    <a:pt x="408" y="21"/>
                    <a:pt x="605" y="103"/>
                    <a:pt x="754" y="252"/>
                  </a:cubicBezTo>
                  <a:cubicBezTo>
                    <a:pt x="762" y="260"/>
                    <a:pt x="762" y="260"/>
                    <a:pt x="762" y="260"/>
                  </a:cubicBezTo>
                  <a:cubicBezTo>
                    <a:pt x="777" y="244"/>
                    <a:pt x="777" y="244"/>
                    <a:pt x="777" y="244"/>
                  </a:cubicBezTo>
                  <a:cubicBezTo>
                    <a:pt x="772" y="239"/>
                    <a:pt x="767" y="234"/>
                    <a:pt x="762" y="229"/>
                  </a:cubicBezTo>
                  <a:cubicBezTo>
                    <a:pt x="762" y="229"/>
                    <a:pt x="762" y="229"/>
                    <a:pt x="762" y="229"/>
                  </a:cubicBezTo>
                  <a:cubicBezTo>
                    <a:pt x="610" y="81"/>
                    <a:pt x="410" y="0"/>
                    <a:pt x="19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" name="Freeform 43">
              <a:extLst>
                <a:ext uri="{FF2B5EF4-FFF2-40B4-BE49-F238E27FC236}">
                  <a16:creationId xmlns:a16="http://schemas.microsoft.com/office/drawing/2014/main" xmlns="" id="{D51F3015-671A-4A67-9D0D-A42A7333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1" y="2158"/>
              <a:ext cx="1296" cy="1066"/>
            </a:xfrm>
            <a:custGeom>
              <a:avLst/>
              <a:gdLst>
                <a:gd name="T0" fmla="*/ 97 w 983"/>
                <a:gd name="T1" fmla="*/ 0 h 809"/>
                <a:gd name="T2" fmla="*/ 0 w 983"/>
                <a:gd name="T3" fmla="*/ 0 h 809"/>
                <a:gd name="T4" fmla="*/ 0 w 983"/>
                <a:gd name="T5" fmla="*/ 2 h 809"/>
                <a:gd name="T6" fmla="*/ 230 w 983"/>
                <a:gd name="T7" fmla="*/ 559 h 809"/>
                <a:gd name="T8" fmla="*/ 544 w 983"/>
                <a:gd name="T9" fmla="*/ 751 h 809"/>
                <a:gd name="T10" fmla="*/ 554 w 983"/>
                <a:gd name="T11" fmla="*/ 754 h 809"/>
                <a:gd name="T12" fmla="*/ 548 w 983"/>
                <a:gd name="T13" fmla="*/ 773 h 809"/>
                <a:gd name="T14" fmla="*/ 787 w 983"/>
                <a:gd name="T15" fmla="*/ 809 h 809"/>
                <a:gd name="T16" fmla="*/ 983 w 983"/>
                <a:gd name="T17" fmla="*/ 785 h 809"/>
                <a:gd name="T18" fmla="*/ 955 w 983"/>
                <a:gd name="T19" fmla="*/ 670 h 809"/>
                <a:gd name="T20" fmla="*/ 787 w 983"/>
                <a:gd name="T21" fmla="*/ 690 h 809"/>
                <a:gd name="T22" fmla="*/ 97 w 983"/>
                <a:gd name="T23" fmla="*/ 1 h 809"/>
                <a:gd name="T24" fmla="*/ 97 w 983"/>
                <a:gd name="T25" fmla="*/ 0 h 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83" h="809">
                  <a:moveTo>
                    <a:pt x="9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12"/>
                    <a:pt x="81" y="410"/>
                    <a:pt x="230" y="559"/>
                  </a:cubicBezTo>
                  <a:cubicBezTo>
                    <a:pt x="319" y="648"/>
                    <a:pt x="425" y="712"/>
                    <a:pt x="544" y="751"/>
                  </a:cubicBezTo>
                  <a:cubicBezTo>
                    <a:pt x="554" y="754"/>
                    <a:pt x="554" y="754"/>
                    <a:pt x="554" y="754"/>
                  </a:cubicBezTo>
                  <a:cubicBezTo>
                    <a:pt x="548" y="773"/>
                    <a:pt x="548" y="773"/>
                    <a:pt x="548" y="773"/>
                  </a:cubicBezTo>
                  <a:cubicBezTo>
                    <a:pt x="623" y="796"/>
                    <a:pt x="703" y="809"/>
                    <a:pt x="787" y="809"/>
                  </a:cubicBezTo>
                  <a:cubicBezTo>
                    <a:pt x="853" y="809"/>
                    <a:pt x="919" y="801"/>
                    <a:pt x="983" y="785"/>
                  </a:cubicBezTo>
                  <a:cubicBezTo>
                    <a:pt x="955" y="670"/>
                    <a:pt x="955" y="670"/>
                    <a:pt x="955" y="670"/>
                  </a:cubicBezTo>
                  <a:cubicBezTo>
                    <a:pt x="900" y="683"/>
                    <a:pt x="843" y="690"/>
                    <a:pt x="787" y="690"/>
                  </a:cubicBezTo>
                  <a:cubicBezTo>
                    <a:pt x="406" y="690"/>
                    <a:pt x="97" y="381"/>
                    <a:pt x="97" y="1"/>
                  </a:cubicBezTo>
                  <a:cubicBezTo>
                    <a:pt x="97" y="0"/>
                    <a:pt x="97" y="0"/>
                    <a:pt x="9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" name="Freeform 44">
              <a:extLst>
                <a:ext uri="{FF2B5EF4-FFF2-40B4-BE49-F238E27FC236}">
                  <a16:creationId xmlns:a16="http://schemas.microsoft.com/office/drawing/2014/main" xmlns="" id="{7080BEBF-EA1C-439F-9F7E-A8C10CA445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2" y="2158"/>
              <a:ext cx="759" cy="1018"/>
            </a:xfrm>
            <a:custGeom>
              <a:avLst/>
              <a:gdLst>
                <a:gd name="T0" fmla="*/ 22 w 576"/>
                <a:gd name="T1" fmla="*/ 0 h 773"/>
                <a:gd name="T2" fmla="*/ 0 w 576"/>
                <a:gd name="T3" fmla="*/ 0 h 773"/>
                <a:gd name="T4" fmla="*/ 0 w 576"/>
                <a:gd name="T5" fmla="*/ 1 h 773"/>
                <a:gd name="T6" fmla="*/ 570 w 576"/>
                <a:gd name="T7" fmla="*/ 773 h 773"/>
                <a:gd name="T8" fmla="*/ 576 w 576"/>
                <a:gd name="T9" fmla="*/ 754 h 773"/>
                <a:gd name="T10" fmla="*/ 566 w 576"/>
                <a:gd name="T11" fmla="*/ 751 h 773"/>
                <a:gd name="T12" fmla="*/ 252 w 576"/>
                <a:gd name="T13" fmla="*/ 559 h 773"/>
                <a:gd name="T14" fmla="*/ 22 w 576"/>
                <a:gd name="T15" fmla="*/ 2 h 773"/>
                <a:gd name="T16" fmla="*/ 22 w 576"/>
                <a:gd name="T17" fmla="*/ 0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" h="773">
                  <a:moveTo>
                    <a:pt x="2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363"/>
                    <a:pt x="240" y="671"/>
                    <a:pt x="570" y="773"/>
                  </a:cubicBezTo>
                  <a:cubicBezTo>
                    <a:pt x="576" y="754"/>
                    <a:pt x="576" y="754"/>
                    <a:pt x="576" y="754"/>
                  </a:cubicBezTo>
                  <a:cubicBezTo>
                    <a:pt x="566" y="751"/>
                    <a:pt x="566" y="751"/>
                    <a:pt x="566" y="751"/>
                  </a:cubicBezTo>
                  <a:cubicBezTo>
                    <a:pt x="447" y="712"/>
                    <a:pt x="341" y="648"/>
                    <a:pt x="252" y="559"/>
                  </a:cubicBezTo>
                  <a:cubicBezTo>
                    <a:pt x="103" y="410"/>
                    <a:pt x="22" y="212"/>
                    <a:pt x="22" y="2"/>
                  </a:cubicBezTo>
                  <a:cubicBezTo>
                    <a:pt x="22" y="2"/>
                    <a:pt x="22" y="1"/>
                    <a:pt x="2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xmlns="" id="{B82F1B0B-D970-44F7-8575-69234E0DB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385"/>
              <a:ext cx="575" cy="1407"/>
            </a:xfrm>
            <a:custGeom>
              <a:avLst/>
              <a:gdLst>
                <a:gd name="T0" fmla="*/ 21 w 436"/>
                <a:gd name="T1" fmla="*/ 0 h 1068"/>
                <a:gd name="T2" fmla="*/ 0 w 436"/>
                <a:gd name="T3" fmla="*/ 60 h 1068"/>
                <a:gd name="T4" fmla="*/ 372 w 436"/>
                <a:gd name="T5" fmla="*/ 586 h 1068"/>
                <a:gd name="T6" fmla="*/ 372 w 436"/>
                <a:gd name="T7" fmla="*/ 588 h 1068"/>
                <a:gd name="T8" fmla="*/ 372 w 436"/>
                <a:gd name="T9" fmla="*/ 588 h 1068"/>
                <a:gd name="T10" fmla="*/ 372 w 436"/>
                <a:gd name="T11" fmla="*/ 588 h 1068"/>
                <a:gd name="T12" fmla="*/ 372 w 436"/>
                <a:gd name="T13" fmla="*/ 590 h 1068"/>
                <a:gd name="T14" fmla="*/ 170 w 436"/>
                <a:gd name="T15" fmla="*/ 1019 h 1068"/>
                <a:gd name="T16" fmla="*/ 211 w 436"/>
                <a:gd name="T17" fmla="*/ 1068 h 1068"/>
                <a:gd name="T18" fmla="*/ 436 w 436"/>
                <a:gd name="T19" fmla="*/ 588 h 1068"/>
                <a:gd name="T20" fmla="*/ 21 w 436"/>
                <a:gd name="T21" fmla="*/ 0 h 1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" h="1068">
                  <a:moveTo>
                    <a:pt x="21" y="0"/>
                  </a:moveTo>
                  <a:cubicBezTo>
                    <a:pt x="0" y="60"/>
                    <a:pt x="0" y="60"/>
                    <a:pt x="0" y="60"/>
                  </a:cubicBezTo>
                  <a:cubicBezTo>
                    <a:pt x="216" y="137"/>
                    <a:pt x="372" y="344"/>
                    <a:pt x="372" y="586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88"/>
                    <a:pt x="372" y="588"/>
                    <a:pt x="372" y="588"/>
                  </a:cubicBezTo>
                  <a:cubicBezTo>
                    <a:pt x="372" y="590"/>
                    <a:pt x="372" y="590"/>
                    <a:pt x="372" y="590"/>
                  </a:cubicBezTo>
                  <a:cubicBezTo>
                    <a:pt x="372" y="762"/>
                    <a:pt x="293" y="916"/>
                    <a:pt x="170" y="1019"/>
                  </a:cubicBezTo>
                  <a:cubicBezTo>
                    <a:pt x="211" y="1068"/>
                    <a:pt x="211" y="1068"/>
                    <a:pt x="211" y="1068"/>
                  </a:cubicBezTo>
                  <a:cubicBezTo>
                    <a:pt x="354" y="948"/>
                    <a:pt x="436" y="774"/>
                    <a:pt x="436" y="588"/>
                  </a:cubicBezTo>
                  <a:cubicBezTo>
                    <a:pt x="436" y="325"/>
                    <a:pt x="269" y="89"/>
                    <a:pt x="2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" name="Freeform 46">
              <a:extLst>
                <a:ext uri="{FF2B5EF4-FFF2-40B4-BE49-F238E27FC236}">
                  <a16:creationId xmlns:a16="http://schemas.microsoft.com/office/drawing/2014/main" xmlns="" id="{F8FDF939-3C4D-4B99-B3FC-BB11A9CDFB6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6" y="1464"/>
              <a:ext cx="490" cy="695"/>
            </a:xfrm>
            <a:custGeom>
              <a:avLst/>
              <a:gdLst>
                <a:gd name="T0" fmla="*/ 0 w 372"/>
                <a:gd name="T1" fmla="*/ 0 h 528"/>
                <a:gd name="T2" fmla="*/ 0 w 372"/>
                <a:gd name="T3" fmla="*/ 0 h 528"/>
                <a:gd name="T4" fmla="*/ 372 w 372"/>
                <a:gd name="T5" fmla="*/ 528 h 528"/>
                <a:gd name="T6" fmla="*/ 372 w 372"/>
                <a:gd name="T7" fmla="*/ 526 h 528"/>
                <a:gd name="T8" fmla="*/ 0 w 372"/>
                <a:gd name="T9" fmla="*/ 0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2" h="52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17" y="77"/>
                    <a:pt x="372" y="285"/>
                    <a:pt x="372" y="528"/>
                  </a:cubicBezTo>
                  <a:cubicBezTo>
                    <a:pt x="372" y="526"/>
                    <a:pt x="372" y="526"/>
                    <a:pt x="372" y="526"/>
                  </a:cubicBezTo>
                  <a:cubicBezTo>
                    <a:pt x="372" y="284"/>
                    <a:pt x="216" y="77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" name="Freeform 47">
              <a:extLst>
                <a:ext uri="{FF2B5EF4-FFF2-40B4-BE49-F238E27FC236}">
                  <a16:creationId xmlns:a16="http://schemas.microsoft.com/office/drawing/2014/main" xmlns="" id="{3623B7B4-6D8D-458F-9E4E-D8C600121DC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00" y="2159"/>
              <a:ext cx="266" cy="568"/>
            </a:xfrm>
            <a:custGeom>
              <a:avLst/>
              <a:gdLst>
                <a:gd name="T0" fmla="*/ 202 w 202"/>
                <a:gd name="T1" fmla="*/ 0 h 431"/>
                <a:gd name="T2" fmla="*/ 0 w 202"/>
                <a:gd name="T3" fmla="*/ 431 h 431"/>
                <a:gd name="T4" fmla="*/ 0 w 202"/>
                <a:gd name="T5" fmla="*/ 431 h 431"/>
                <a:gd name="T6" fmla="*/ 202 w 202"/>
                <a:gd name="T7" fmla="*/ 2 h 431"/>
                <a:gd name="T8" fmla="*/ 202 w 202"/>
                <a:gd name="T9" fmla="*/ 0 h 431"/>
                <a:gd name="T10" fmla="*/ 202 w 202"/>
                <a:gd name="T11" fmla="*/ 0 h 431"/>
                <a:gd name="T12" fmla="*/ 202 w 202"/>
                <a:gd name="T13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431">
                  <a:moveTo>
                    <a:pt x="202" y="0"/>
                  </a:moveTo>
                  <a:cubicBezTo>
                    <a:pt x="202" y="173"/>
                    <a:pt x="124" y="328"/>
                    <a:pt x="0" y="431"/>
                  </a:cubicBezTo>
                  <a:cubicBezTo>
                    <a:pt x="0" y="431"/>
                    <a:pt x="0" y="431"/>
                    <a:pt x="0" y="431"/>
                  </a:cubicBezTo>
                  <a:cubicBezTo>
                    <a:pt x="123" y="328"/>
                    <a:pt x="202" y="174"/>
                    <a:pt x="202" y="2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  <a:cubicBezTo>
                    <a:pt x="202" y="0"/>
                    <a:pt x="202" y="0"/>
                    <a:pt x="20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xmlns="" id="{E905B331-7C0B-48E4-8AD5-8F09146DA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5" y="1810"/>
              <a:ext cx="303" cy="933"/>
            </a:xfrm>
            <a:custGeom>
              <a:avLst/>
              <a:gdLst>
                <a:gd name="T0" fmla="*/ 59 w 230"/>
                <a:gd name="T1" fmla="*/ 0 h 708"/>
                <a:gd name="T2" fmla="*/ 0 w 230"/>
                <a:gd name="T3" fmla="*/ 265 h 708"/>
                <a:gd name="T4" fmla="*/ 185 w 230"/>
                <a:gd name="T5" fmla="*/ 708 h 708"/>
                <a:gd name="T6" fmla="*/ 230 w 230"/>
                <a:gd name="T7" fmla="*/ 663 h 708"/>
                <a:gd name="T8" fmla="*/ 207 w 230"/>
                <a:gd name="T9" fmla="*/ 639 h 708"/>
                <a:gd name="T10" fmla="*/ 207 w 230"/>
                <a:gd name="T11" fmla="*/ 639 h 708"/>
                <a:gd name="T12" fmla="*/ 64 w 230"/>
                <a:gd name="T13" fmla="*/ 265 h 708"/>
                <a:gd name="T14" fmla="*/ 64 w 230"/>
                <a:gd name="T15" fmla="*/ 265 h 708"/>
                <a:gd name="T16" fmla="*/ 64 w 230"/>
                <a:gd name="T17" fmla="*/ 265 h 708"/>
                <a:gd name="T18" fmla="*/ 64 w 230"/>
                <a:gd name="T19" fmla="*/ 265 h 708"/>
                <a:gd name="T20" fmla="*/ 64 w 230"/>
                <a:gd name="T21" fmla="*/ 265 h 708"/>
                <a:gd name="T22" fmla="*/ 117 w 230"/>
                <a:gd name="T23" fmla="*/ 27 h 708"/>
                <a:gd name="T24" fmla="*/ 59 w 230"/>
                <a:gd name="T25" fmla="*/ 0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0" h="708">
                  <a:moveTo>
                    <a:pt x="59" y="0"/>
                  </a:moveTo>
                  <a:cubicBezTo>
                    <a:pt x="20" y="83"/>
                    <a:pt x="0" y="172"/>
                    <a:pt x="0" y="265"/>
                  </a:cubicBezTo>
                  <a:cubicBezTo>
                    <a:pt x="0" y="433"/>
                    <a:pt x="66" y="590"/>
                    <a:pt x="185" y="708"/>
                  </a:cubicBezTo>
                  <a:cubicBezTo>
                    <a:pt x="230" y="663"/>
                    <a:pt x="230" y="663"/>
                    <a:pt x="230" y="663"/>
                  </a:cubicBezTo>
                  <a:cubicBezTo>
                    <a:pt x="222" y="655"/>
                    <a:pt x="214" y="647"/>
                    <a:pt x="207" y="639"/>
                  </a:cubicBezTo>
                  <a:cubicBezTo>
                    <a:pt x="207" y="639"/>
                    <a:pt x="207" y="639"/>
                    <a:pt x="207" y="639"/>
                  </a:cubicBezTo>
                  <a:cubicBezTo>
                    <a:pt x="118" y="540"/>
                    <a:pt x="64" y="409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265"/>
                    <a:pt x="64" y="265"/>
                    <a:pt x="64" y="265"/>
                  </a:cubicBezTo>
                  <a:cubicBezTo>
                    <a:pt x="64" y="180"/>
                    <a:pt x="83" y="99"/>
                    <a:pt x="117" y="27"/>
                  </a:cubicBezTo>
                  <a:cubicBezTo>
                    <a:pt x="59" y="0"/>
                    <a:pt x="59" y="0"/>
                    <a:pt x="59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xmlns="" id="{7DF78C84-FC1C-4D8A-9B4F-4B75C965E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9" y="2159"/>
              <a:ext cx="189" cy="493"/>
            </a:xfrm>
            <a:custGeom>
              <a:avLst/>
              <a:gdLst>
                <a:gd name="T0" fmla="*/ 0 w 143"/>
                <a:gd name="T1" fmla="*/ 0 h 374"/>
                <a:gd name="T2" fmla="*/ 0 w 143"/>
                <a:gd name="T3" fmla="*/ 0 h 374"/>
                <a:gd name="T4" fmla="*/ 143 w 143"/>
                <a:gd name="T5" fmla="*/ 374 h 374"/>
                <a:gd name="T6" fmla="*/ 0 w 143"/>
                <a:gd name="T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3" h="374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"/>
                    <a:pt x="54" y="275"/>
                    <a:pt x="143" y="374"/>
                  </a:cubicBezTo>
                  <a:cubicBezTo>
                    <a:pt x="54" y="275"/>
                    <a:pt x="0" y="144"/>
                    <a:pt x="0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FB84E50E-2C36-4F46-8078-BFFE140F8822}"/>
              </a:ext>
            </a:extLst>
          </p:cNvPr>
          <p:cNvSpPr txBox="1"/>
          <p:nvPr/>
        </p:nvSpPr>
        <p:spPr>
          <a:xfrm>
            <a:off x="6458080" y="1947513"/>
            <a:ext cx="53472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altLang="es-EC" sz="3200" b="1" dirty="0">
              <a:solidFill>
                <a:srgbClr val="0070C0"/>
              </a:solidFill>
              <a:latin typeface="Prequel Demo" panose="00000500000000000000" pitchFamily="2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A185D20-43C9-47CB-BC22-0F37089AE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27122-DD58-4B2A-BC02-A0C1482E4B6E}" type="slidenum">
              <a:rPr lang="en-US" smtClean="0"/>
              <a:t>1</a:t>
            </a:fld>
            <a:endParaRPr lang="en-US" dirty="0"/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pic>
        <p:nvPicPr>
          <p:cNvPr id="55" name="Google Shape;92;p1">
            <a:extLst>
              <a:ext uri="{FF2B5EF4-FFF2-40B4-BE49-F238E27FC236}">
                <a16:creationId xmlns:a16="http://schemas.microsoft.com/office/drawing/2014/main" xmlns="" id="{B10284BA-4B6C-4304-90D2-5E3EC7795C92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16755" b="-179016"/>
          <a:stretch/>
        </p:blipFill>
        <p:spPr>
          <a:xfrm>
            <a:off x="430307" y="6467090"/>
            <a:ext cx="6056554" cy="33493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2918005" y="6379764"/>
            <a:ext cx="9148101" cy="2215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EC" sz="1600" dirty="0">
                <a:solidFill>
                  <a:srgbClr val="C00000"/>
                </a:solidFill>
                <a:latin typeface="Century Gothic" panose="020B0502020202020204" pitchFamily="34" charset="0"/>
              </a:rPr>
              <a:t>#RegulaTu Barrio</a:t>
            </a:r>
            <a:endParaRPr lang="en-US" sz="1100" spc="30" dirty="0">
              <a:solidFill>
                <a:srgbClr val="C00000"/>
              </a:solidFill>
            </a:endParaRPr>
          </a:p>
        </p:txBody>
      </p:sp>
      <p:pic>
        <p:nvPicPr>
          <p:cNvPr id="51" name="Imagen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9819" r="17272" b="14181"/>
          <a:stretch/>
        </p:blipFill>
        <p:spPr>
          <a:xfrm>
            <a:off x="10715634" y="5429913"/>
            <a:ext cx="1135813" cy="1249395"/>
          </a:xfrm>
          <a:prstGeom prst="rect">
            <a:avLst/>
          </a:prstGeom>
        </p:spPr>
      </p:pic>
      <p:pic>
        <p:nvPicPr>
          <p:cNvPr id="60" name="Marcador de posición de imagen 59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303289353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641764" y="1597965"/>
            <a:ext cx="880164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rgbClr val="0070C0"/>
                </a:solidFill>
              </a:rPr>
              <a:t>ASENTAMIENTO HUMANO DE HECHO Y CONSOLIDADO DE INTERES SOCIAL DENOMINADO : COMITÉ PRO-MEJORAS DEL BARRIO “MIRADOR DEL QUINDE”</a:t>
            </a:r>
          </a:p>
          <a:p>
            <a:pPr algn="ctr"/>
            <a:endParaRPr lang="es-ES" sz="4000" b="1" dirty="0">
              <a:solidFill>
                <a:srgbClr val="0070C0"/>
              </a:solidFill>
            </a:endParaRPr>
          </a:p>
          <a:p>
            <a:pPr algn="ctr"/>
            <a:r>
              <a:rPr lang="es-ES_tradnl" sz="2800" b="1" dirty="0">
                <a:solidFill>
                  <a:srgbClr val="C00000"/>
                </a:solidFill>
              </a:rPr>
              <a:t>PRIORIZACIÓN GRUPO 2- POSICIÓN 3</a:t>
            </a:r>
            <a:endParaRPr lang="es-EC" sz="2800" b="1" dirty="0">
              <a:solidFill>
                <a:srgbClr val="FF0000"/>
              </a:solidFill>
            </a:endParaRPr>
          </a:p>
          <a:p>
            <a:pPr algn="ctr"/>
            <a:endParaRPr lang="es-EC" sz="4000" b="1" dirty="0">
              <a:solidFill>
                <a:srgbClr val="0070C0"/>
              </a:solidFill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E391CF49-DBC3-4879-8448-FF0938EB16C4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0874F127-0290-49AD-8751-B2292C2A16B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68BFADF5-928B-4344-AD0C-E427175631AC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F070C622-3970-4697-9A59-D16ED53887AE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>
                <a:extLst>
                  <a:ext uri="{FF2B5EF4-FFF2-40B4-BE49-F238E27FC236}">
                    <a16:creationId xmlns:a16="http://schemas.microsoft.com/office/drawing/2014/main" xmlns="" id="{8313E3BD-80B8-4A63-AFCD-0B197A2AB15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75045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0" y="79789"/>
            <a:ext cx="1213461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4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4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24157" y="30372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aphicFrame>
        <p:nvGraphicFramePr>
          <p:cNvPr id="23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8761905"/>
              </p:ext>
            </p:extLst>
          </p:nvPr>
        </p:nvGraphicFramePr>
        <p:xfrm>
          <a:off x="7478838" y="5615989"/>
          <a:ext cx="2184984" cy="98860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757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8991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983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1798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6422">
                <a:tc gridSpan="4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 Ejecutadas Existentes: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4509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0 %</a:t>
                      </a: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8559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100 %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CuadroTexto 24"/>
          <p:cNvSpPr txBox="1"/>
          <p:nvPr/>
        </p:nvSpPr>
        <p:spPr>
          <a:xfrm>
            <a:off x="184609" y="537003"/>
            <a:ext cx="872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 </a:t>
            </a:r>
            <a:r>
              <a:rPr lang="es-ES_tradnl" sz="1200" b="1" dirty="0">
                <a:solidFill>
                  <a:srgbClr val="C00000"/>
                </a:solidFill>
              </a:rPr>
              <a:t>PRIORIZACIÓN GRUPO 2- POSICIÓN  3</a:t>
            </a:r>
          </a:p>
        </p:txBody>
      </p:sp>
      <p:sp>
        <p:nvSpPr>
          <p:cNvPr id="35" name="CuadroTexto 34"/>
          <p:cNvSpPr txBox="1"/>
          <p:nvPr/>
        </p:nvSpPr>
        <p:spPr>
          <a:xfrm rot="16200000">
            <a:off x="11243043" y="4611101"/>
            <a:ext cx="89479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800" dirty="0">
                <a:solidFill>
                  <a:schemeClr val="bg1"/>
                </a:solidFill>
              </a:rPr>
              <a:t>DE LOS NOGALES</a:t>
            </a:r>
          </a:p>
        </p:txBody>
      </p:sp>
      <p:graphicFrame>
        <p:nvGraphicFramePr>
          <p:cNvPr id="36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792823"/>
              </p:ext>
            </p:extLst>
          </p:nvPr>
        </p:nvGraphicFramePr>
        <p:xfrm>
          <a:off x="254585" y="893924"/>
          <a:ext cx="7096778" cy="567733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78541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85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10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3277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727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22594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(INICIO):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  Años</a:t>
                      </a:r>
                    </a:p>
                  </a:txBody>
                  <a:tcPr marL="91419" marR="91419" marT="45711" marB="45711" anchor="ctr" horzOverflow="overflow"/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40,65  %</a:t>
                      </a:r>
                    </a:p>
                  </a:txBody>
                  <a:tcPr marL="91419" marR="91419" marT="45711" marB="45711" anchor="ctr" horzOverflow="overflow"/>
                </a:tc>
                <a:tc rowSpan="2"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 (ACTUAL):</a:t>
                      </a:r>
                    </a:p>
                  </a:txBody>
                  <a:tcPr marL="91419" marR="91419" marT="45711" marB="45711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 Años</a:t>
                      </a:r>
                    </a:p>
                  </a:txBody>
                  <a:tcPr marL="91419" marR="91419" marT="45711" marB="45711" anchor="ctr" horzOverflow="overflow"/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6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6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 BENEFICIADA: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 Hab. </a:t>
                      </a: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6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 (203-80) / </a:t>
                      </a: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A7 (A50002-1) / </a:t>
                      </a: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A31PQ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6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C1 (C203-60) / A31 (PQ)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 m²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l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(C) Continua sobre línea frontal / (A) aislada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355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Residencial Urbano 2</a:t>
                      </a:r>
                    </a:p>
                    <a:p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(RR2) Residencial Rural 2 / (PE/CPN) Protección Ecológica / Conservación del Patrimonio Natural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(SU) Suelo Urbano </a:t>
                      </a: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 (SRU) Suelo Rural</a:t>
                      </a: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892265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INFORMES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No. 186-AT-DMGR-2016, de 14 de noviembre de 2016 .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 de acuerdo a las condiciones morfológicas, litológicas y elementos expuestos se manifiesta que presenta un riesgo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Alto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masa, y presentando un tramo de área de estudio (lote 83) una susceptibilidad a movimientos de remoción en masa de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kumimoji="0" lang="es-ES" sz="6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S" sz="6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Técnico Ampliatorio No. 184-AT-DMGR-2017, de 08 de septiembre de 2017.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por movimientos en masa: de acuerdo a las condiciones morfológicas, litológicas y elementos expuestos se manifiesta que presenta un </a:t>
                      </a:r>
                      <a:r>
                        <a:rPr kumimoji="0" lang="es-EC" sz="6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2 lotes,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riesgos Moderado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 46 lotes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riesgo Alto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frente a movimientos de remoción en masa 34 lotes, y presentando una susceptibilidad a movimientos de remoción en masa de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lote 41 y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Muy Alto no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 lote 83.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Ratificación: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GADDMQ-SGSG-DMGR-2019-0766-OF, de 26 de septiembre de 2019 la Dirección Metropolitana de Gestión de Riesgos se </a:t>
                      </a:r>
                      <a:r>
                        <a:rPr kumimoji="0" lang="es-EC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ratifica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en la calificación del nivel del riesgo frente a movimientos en masa, indicando que el asentamiento humano de hecho y consolidado de interés social “Mirador del Quinde” presenta un nivel de </a:t>
                      </a:r>
                      <a:r>
                        <a:rPr kumimoji="0" lang="es-EC" sz="600" b="1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para todos los lotes a excepción del lote 83 que presenta un nivel del riesgo </a:t>
                      </a:r>
                      <a:r>
                        <a:rPr kumimoji="0" lang="es-EC" sz="600" b="1" i="0" u="sng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Muy Alto Mitigable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S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ALCANCE: </a:t>
                      </a: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Oficio Nro. GADDMQ-SGSG-DMGR-2019-0934-OF de 20 de noviembre de 2019 la Dirección Metropolitana de Gestión de Riesgos Al respecto, me permito informar lo siguiente: Posterior a la inspección realizada por esta Dependencia el día 30 de octubre del 2019, y una vez observadas las características actuales del predio se ratifica la calificación del riesgo indicando que el asentamiento humano de hecho y consolidado de interés social “Mirador del Quinde” presenta un nivel de </a:t>
                      </a:r>
                      <a:r>
                        <a:rPr kumimoji="0" lang="es-EC" sz="6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Alto Mitigable para para todos los lotes a excepción del lote 83 que presenta un nivel de riesgo Muy Alto Mitigable. 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6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Nro. GADDMQ-SGSG-DMGR-2020-1628-OF 14 de septiembre de 2020, la Dirección Metropolitana de Gestión de Riesgos determina que la calificación del nivel del riesgo frente a movimientos en masa en el AHHYC “Mirador del Quinde”, presenta un nivel de Riesgo Alto Mitigable para todos los lotes a excepción de los lotes números: 83, 84, 85, 86, 87, 88, 89 y 90 que presentan un nivel del riesgo Muy Alto Mitigable.</a:t>
                      </a:r>
                      <a:endParaRPr kumimoji="0" lang="es-ES" sz="6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28.465,87</a:t>
                      </a:r>
                      <a:endParaRPr lang="es-EC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en relación al área útil de lotes: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12,50%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3396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QUEBRADA ABIERTA EN LOTES: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14,34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TALUD EN LOTES: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3.362,04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AFECTACIÓN VIAL EN LOTES: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823,03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DE VÍAS Y PASAJES: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7.934,83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 Y COMUNAL: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7.562,59</a:t>
                      </a:r>
                    </a:p>
                  </a:txBody>
                  <a:tcPr marL="68580" marR="68580" marT="0" marB="0" anchor="ctr"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QUEBRADA ABIERTA: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9.447,44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endParaRPr kumimoji="0" lang="es-ES" sz="65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FAJA DE PROTECCIÓN DE QUEBRADA ABIERTA (QA):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2.885,87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6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97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 BRUTA TOTAL:</a:t>
                      </a:r>
                      <a:endParaRPr kumimoji="0" lang="es-ES" sz="65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60.496,01</a:t>
                      </a:r>
                      <a:endParaRPr lang="es-EC" sz="800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3F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65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UERB-AZLD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  <p:grpSp>
        <p:nvGrpSpPr>
          <p:cNvPr id="26" name="Grupo 25"/>
          <p:cNvGrpSpPr/>
          <p:nvPr/>
        </p:nvGrpSpPr>
        <p:grpSpPr>
          <a:xfrm>
            <a:off x="9806369" y="3323521"/>
            <a:ext cx="2328241" cy="2823846"/>
            <a:chOff x="870991" y="1054710"/>
            <a:chExt cx="6785603" cy="5260062"/>
          </a:xfrm>
        </p:grpSpPr>
        <p:grpSp>
          <p:nvGrpSpPr>
            <p:cNvPr id="27" name="Grupo 26"/>
            <p:cNvGrpSpPr/>
            <p:nvPr/>
          </p:nvGrpSpPr>
          <p:grpSpPr>
            <a:xfrm>
              <a:off x="870991" y="1054710"/>
              <a:ext cx="6785603" cy="5260062"/>
              <a:chOff x="2699791" y="2204864"/>
              <a:chExt cx="5335428" cy="4135916"/>
            </a:xfrm>
          </p:grpSpPr>
          <p:pic>
            <p:nvPicPr>
              <p:cNvPr id="37" name="Imagen 36"/>
              <p:cNvPicPr>
                <a:picLocks noChangeAspect="1"/>
              </p:cNvPicPr>
              <p:nvPr/>
            </p:nvPicPr>
            <p:blipFill rotWithShape="1">
              <a:blip r:embed="rId3"/>
              <a:srcRect l="31184" t="19485" r="20268" b="13578"/>
              <a:stretch/>
            </p:blipFill>
            <p:spPr>
              <a:xfrm>
                <a:off x="2699791" y="2204864"/>
                <a:ext cx="5335428" cy="4135916"/>
              </a:xfrm>
              <a:prstGeom prst="rect">
                <a:avLst/>
              </a:prstGeom>
            </p:spPr>
          </p:pic>
          <p:sp>
            <p:nvSpPr>
              <p:cNvPr id="38" name="Forma libre 37"/>
              <p:cNvSpPr/>
              <p:nvPr/>
            </p:nvSpPr>
            <p:spPr>
              <a:xfrm>
                <a:off x="3377569" y="3903260"/>
                <a:ext cx="2013297" cy="1255594"/>
              </a:xfrm>
              <a:custGeom>
                <a:avLst/>
                <a:gdLst>
                  <a:gd name="connsiteX0" fmla="*/ 7076 w 2013297"/>
                  <a:gd name="connsiteY0" fmla="*/ 0 h 1255594"/>
                  <a:gd name="connsiteX1" fmla="*/ 7076 w 2013297"/>
                  <a:gd name="connsiteY1" fmla="*/ 163773 h 1255594"/>
                  <a:gd name="connsiteX2" fmla="*/ 7076 w 2013297"/>
                  <a:gd name="connsiteY2" fmla="*/ 300250 h 1255594"/>
                  <a:gd name="connsiteX3" fmla="*/ 102610 w 2013297"/>
                  <a:gd name="connsiteY3" fmla="*/ 423080 h 1255594"/>
                  <a:gd name="connsiteX4" fmla="*/ 116258 w 2013297"/>
                  <a:gd name="connsiteY4" fmla="*/ 545910 h 1255594"/>
                  <a:gd name="connsiteX5" fmla="*/ 211792 w 2013297"/>
                  <a:gd name="connsiteY5" fmla="*/ 532262 h 1255594"/>
                  <a:gd name="connsiteX6" fmla="*/ 280031 w 2013297"/>
                  <a:gd name="connsiteY6" fmla="*/ 395785 h 1255594"/>
                  <a:gd name="connsiteX7" fmla="*/ 402861 w 2013297"/>
                  <a:gd name="connsiteY7" fmla="*/ 423080 h 1255594"/>
                  <a:gd name="connsiteX8" fmla="*/ 607577 w 2013297"/>
                  <a:gd name="connsiteY8" fmla="*/ 436728 h 1255594"/>
                  <a:gd name="connsiteX9" fmla="*/ 730407 w 2013297"/>
                  <a:gd name="connsiteY9" fmla="*/ 436728 h 1255594"/>
                  <a:gd name="connsiteX10" fmla="*/ 894180 w 2013297"/>
                  <a:gd name="connsiteY10" fmla="*/ 382137 h 1255594"/>
                  <a:gd name="connsiteX11" fmla="*/ 1112544 w 2013297"/>
                  <a:gd name="connsiteY11" fmla="*/ 464024 h 1255594"/>
                  <a:gd name="connsiteX12" fmla="*/ 1112544 w 2013297"/>
                  <a:gd name="connsiteY12" fmla="*/ 573206 h 1255594"/>
                  <a:gd name="connsiteX13" fmla="*/ 1153488 w 2013297"/>
                  <a:gd name="connsiteY13" fmla="*/ 696036 h 1255594"/>
                  <a:gd name="connsiteX14" fmla="*/ 1194431 w 2013297"/>
                  <a:gd name="connsiteY14" fmla="*/ 832513 h 1255594"/>
                  <a:gd name="connsiteX15" fmla="*/ 1262670 w 2013297"/>
                  <a:gd name="connsiteY15" fmla="*/ 941695 h 1255594"/>
                  <a:gd name="connsiteX16" fmla="*/ 1467386 w 2013297"/>
                  <a:gd name="connsiteY16" fmla="*/ 873456 h 1255594"/>
                  <a:gd name="connsiteX17" fmla="*/ 1576568 w 2013297"/>
                  <a:gd name="connsiteY17" fmla="*/ 859809 h 1255594"/>
                  <a:gd name="connsiteX18" fmla="*/ 1890467 w 2013297"/>
                  <a:gd name="connsiteY18" fmla="*/ 996286 h 1255594"/>
                  <a:gd name="connsiteX19" fmla="*/ 1972353 w 2013297"/>
                  <a:gd name="connsiteY19" fmla="*/ 1187355 h 1255594"/>
                  <a:gd name="connsiteX20" fmla="*/ 2013297 w 2013297"/>
                  <a:gd name="connsiteY20" fmla="*/ 1255594 h 12555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13297" h="1255594">
                    <a:moveTo>
                      <a:pt x="7076" y="0"/>
                    </a:moveTo>
                    <a:lnTo>
                      <a:pt x="7076" y="163773"/>
                    </a:lnTo>
                    <a:cubicBezTo>
                      <a:pt x="7076" y="213815"/>
                      <a:pt x="-8846" y="257032"/>
                      <a:pt x="7076" y="300250"/>
                    </a:cubicBezTo>
                    <a:cubicBezTo>
                      <a:pt x="22998" y="343468"/>
                      <a:pt x="84413" y="382137"/>
                      <a:pt x="102610" y="423080"/>
                    </a:cubicBezTo>
                    <a:cubicBezTo>
                      <a:pt x="120807" y="464023"/>
                      <a:pt x="98061" y="527713"/>
                      <a:pt x="116258" y="545910"/>
                    </a:cubicBezTo>
                    <a:cubicBezTo>
                      <a:pt x="134455" y="564107"/>
                      <a:pt x="184497" y="557283"/>
                      <a:pt x="211792" y="532262"/>
                    </a:cubicBezTo>
                    <a:cubicBezTo>
                      <a:pt x="239087" y="507241"/>
                      <a:pt x="248186" y="413982"/>
                      <a:pt x="280031" y="395785"/>
                    </a:cubicBezTo>
                    <a:cubicBezTo>
                      <a:pt x="311876" y="377588"/>
                      <a:pt x="348270" y="416256"/>
                      <a:pt x="402861" y="423080"/>
                    </a:cubicBezTo>
                    <a:cubicBezTo>
                      <a:pt x="457452" y="429904"/>
                      <a:pt x="552986" y="434453"/>
                      <a:pt x="607577" y="436728"/>
                    </a:cubicBezTo>
                    <a:cubicBezTo>
                      <a:pt x="662168" y="439003"/>
                      <a:pt x="682640" y="445826"/>
                      <a:pt x="730407" y="436728"/>
                    </a:cubicBezTo>
                    <a:cubicBezTo>
                      <a:pt x="778174" y="427630"/>
                      <a:pt x="830491" y="377588"/>
                      <a:pt x="894180" y="382137"/>
                    </a:cubicBezTo>
                    <a:cubicBezTo>
                      <a:pt x="957869" y="386686"/>
                      <a:pt x="1076150" y="432179"/>
                      <a:pt x="1112544" y="464024"/>
                    </a:cubicBezTo>
                    <a:cubicBezTo>
                      <a:pt x="1148938" y="495869"/>
                      <a:pt x="1105720" y="534537"/>
                      <a:pt x="1112544" y="573206"/>
                    </a:cubicBezTo>
                    <a:cubicBezTo>
                      <a:pt x="1119368" y="611875"/>
                      <a:pt x="1139840" y="652818"/>
                      <a:pt x="1153488" y="696036"/>
                    </a:cubicBezTo>
                    <a:cubicBezTo>
                      <a:pt x="1167136" y="739254"/>
                      <a:pt x="1176234" y="791570"/>
                      <a:pt x="1194431" y="832513"/>
                    </a:cubicBezTo>
                    <a:cubicBezTo>
                      <a:pt x="1212628" y="873456"/>
                      <a:pt x="1217178" y="934871"/>
                      <a:pt x="1262670" y="941695"/>
                    </a:cubicBezTo>
                    <a:cubicBezTo>
                      <a:pt x="1308163" y="948519"/>
                      <a:pt x="1415070" y="887104"/>
                      <a:pt x="1467386" y="873456"/>
                    </a:cubicBezTo>
                    <a:cubicBezTo>
                      <a:pt x="1519702" y="859808"/>
                      <a:pt x="1506055" y="839337"/>
                      <a:pt x="1576568" y="859809"/>
                    </a:cubicBezTo>
                    <a:cubicBezTo>
                      <a:pt x="1647081" y="880281"/>
                      <a:pt x="1824503" y="941695"/>
                      <a:pt x="1890467" y="996286"/>
                    </a:cubicBezTo>
                    <a:cubicBezTo>
                      <a:pt x="1956431" y="1050877"/>
                      <a:pt x="1951881" y="1144137"/>
                      <a:pt x="1972353" y="1187355"/>
                    </a:cubicBezTo>
                    <a:cubicBezTo>
                      <a:pt x="1992825" y="1230573"/>
                      <a:pt x="2003061" y="1243083"/>
                      <a:pt x="2013297" y="1255594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prstDash val="solid"/>
              </a:ln>
            </p:spPr>
            <p:style>
              <a:lnRef idx="2">
                <a:schemeClr val="accent2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>
                  <a:solidFill>
                    <a:srgbClr val="FF0000"/>
                  </a:solidFill>
                </a:endParaRPr>
              </a:p>
            </p:txBody>
          </p:sp>
          <p:sp>
            <p:nvSpPr>
              <p:cNvPr id="39" name="Forma libre 38"/>
              <p:cNvSpPr/>
              <p:nvPr/>
            </p:nvSpPr>
            <p:spPr>
              <a:xfrm>
                <a:off x="3688080" y="4348530"/>
                <a:ext cx="617775" cy="965326"/>
              </a:xfrm>
              <a:custGeom>
                <a:avLst/>
                <a:gdLst>
                  <a:gd name="connsiteX0" fmla="*/ 0 w 617775"/>
                  <a:gd name="connsiteY0" fmla="*/ 718770 h 965326"/>
                  <a:gd name="connsiteX1" fmla="*/ 22860 w 617775"/>
                  <a:gd name="connsiteY1" fmla="*/ 764490 h 965326"/>
                  <a:gd name="connsiteX2" fmla="*/ 22860 w 617775"/>
                  <a:gd name="connsiteY2" fmla="*/ 833070 h 965326"/>
                  <a:gd name="connsiteX3" fmla="*/ 22860 w 617775"/>
                  <a:gd name="connsiteY3" fmla="*/ 894030 h 965326"/>
                  <a:gd name="connsiteX4" fmla="*/ 22860 w 617775"/>
                  <a:gd name="connsiteY4" fmla="*/ 947370 h 965326"/>
                  <a:gd name="connsiteX5" fmla="*/ 160020 w 617775"/>
                  <a:gd name="connsiteY5" fmla="*/ 924510 h 965326"/>
                  <a:gd name="connsiteX6" fmla="*/ 198120 w 617775"/>
                  <a:gd name="connsiteY6" fmla="*/ 939750 h 965326"/>
                  <a:gd name="connsiteX7" fmla="*/ 220980 w 617775"/>
                  <a:gd name="connsiteY7" fmla="*/ 962610 h 965326"/>
                  <a:gd name="connsiteX8" fmla="*/ 289560 w 617775"/>
                  <a:gd name="connsiteY8" fmla="*/ 871170 h 965326"/>
                  <a:gd name="connsiteX9" fmla="*/ 419100 w 617775"/>
                  <a:gd name="connsiteY9" fmla="*/ 718770 h 965326"/>
                  <a:gd name="connsiteX10" fmla="*/ 449580 w 617775"/>
                  <a:gd name="connsiteY10" fmla="*/ 573990 h 965326"/>
                  <a:gd name="connsiteX11" fmla="*/ 487680 w 617775"/>
                  <a:gd name="connsiteY11" fmla="*/ 459690 h 965326"/>
                  <a:gd name="connsiteX12" fmla="*/ 548640 w 617775"/>
                  <a:gd name="connsiteY12" fmla="*/ 375870 h 965326"/>
                  <a:gd name="connsiteX13" fmla="*/ 601980 w 617775"/>
                  <a:gd name="connsiteY13" fmla="*/ 284430 h 965326"/>
                  <a:gd name="connsiteX14" fmla="*/ 617220 w 617775"/>
                  <a:gd name="connsiteY14" fmla="*/ 154890 h 965326"/>
                  <a:gd name="connsiteX15" fmla="*/ 586740 w 617775"/>
                  <a:gd name="connsiteY15" fmla="*/ 48210 h 965326"/>
                  <a:gd name="connsiteX16" fmla="*/ 480060 w 617775"/>
                  <a:gd name="connsiteY16" fmla="*/ 2490 h 965326"/>
                  <a:gd name="connsiteX17" fmla="*/ 426720 w 617775"/>
                  <a:gd name="connsiteY17" fmla="*/ 10110 h 965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17775" h="965326">
                    <a:moveTo>
                      <a:pt x="0" y="718770"/>
                    </a:moveTo>
                    <a:cubicBezTo>
                      <a:pt x="9525" y="732105"/>
                      <a:pt x="19050" y="745440"/>
                      <a:pt x="22860" y="764490"/>
                    </a:cubicBezTo>
                    <a:cubicBezTo>
                      <a:pt x="26670" y="783540"/>
                      <a:pt x="22860" y="833070"/>
                      <a:pt x="22860" y="833070"/>
                    </a:cubicBezTo>
                    <a:lnTo>
                      <a:pt x="22860" y="894030"/>
                    </a:lnTo>
                    <a:cubicBezTo>
                      <a:pt x="22860" y="913080"/>
                      <a:pt x="0" y="942290"/>
                      <a:pt x="22860" y="947370"/>
                    </a:cubicBezTo>
                    <a:cubicBezTo>
                      <a:pt x="45720" y="952450"/>
                      <a:pt x="130810" y="925780"/>
                      <a:pt x="160020" y="924510"/>
                    </a:cubicBezTo>
                    <a:cubicBezTo>
                      <a:pt x="189230" y="923240"/>
                      <a:pt x="187960" y="933400"/>
                      <a:pt x="198120" y="939750"/>
                    </a:cubicBezTo>
                    <a:cubicBezTo>
                      <a:pt x="208280" y="946100"/>
                      <a:pt x="205740" y="974040"/>
                      <a:pt x="220980" y="962610"/>
                    </a:cubicBezTo>
                    <a:cubicBezTo>
                      <a:pt x="236220" y="951180"/>
                      <a:pt x="256540" y="911810"/>
                      <a:pt x="289560" y="871170"/>
                    </a:cubicBezTo>
                    <a:cubicBezTo>
                      <a:pt x="322580" y="830530"/>
                      <a:pt x="392430" y="768300"/>
                      <a:pt x="419100" y="718770"/>
                    </a:cubicBezTo>
                    <a:cubicBezTo>
                      <a:pt x="445770" y="669240"/>
                      <a:pt x="438150" y="617170"/>
                      <a:pt x="449580" y="573990"/>
                    </a:cubicBezTo>
                    <a:cubicBezTo>
                      <a:pt x="461010" y="530810"/>
                      <a:pt x="471170" y="492710"/>
                      <a:pt x="487680" y="459690"/>
                    </a:cubicBezTo>
                    <a:cubicBezTo>
                      <a:pt x="504190" y="426670"/>
                      <a:pt x="529590" y="405080"/>
                      <a:pt x="548640" y="375870"/>
                    </a:cubicBezTo>
                    <a:cubicBezTo>
                      <a:pt x="567690" y="346660"/>
                      <a:pt x="590550" y="321260"/>
                      <a:pt x="601980" y="284430"/>
                    </a:cubicBezTo>
                    <a:cubicBezTo>
                      <a:pt x="613410" y="247600"/>
                      <a:pt x="619760" y="194260"/>
                      <a:pt x="617220" y="154890"/>
                    </a:cubicBezTo>
                    <a:cubicBezTo>
                      <a:pt x="614680" y="115520"/>
                      <a:pt x="609600" y="73610"/>
                      <a:pt x="586740" y="48210"/>
                    </a:cubicBezTo>
                    <a:cubicBezTo>
                      <a:pt x="563880" y="22810"/>
                      <a:pt x="506730" y="8840"/>
                      <a:pt x="480060" y="2490"/>
                    </a:cubicBezTo>
                    <a:cubicBezTo>
                      <a:pt x="453390" y="-3860"/>
                      <a:pt x="440055" y="3125"/>
                      <a:pt x="426720" y="10110"/>
                    </a:cubicBezTo>
                  </a:path>
                </a:pathLst>
              </a:custGeom>
              <a:noFill/>
              <a:ln>
                <a:solidFill>
                  <a:srgbClr val="FFFF00"/>
                </a:solidFill>
                <a:prstDash val="sysDash"/>
              </a:ln>
            </p:spPr>
            <p:style>
              <a:lnRef idx="2">
                <a:schemeClr val="accent2">
                  <a:shade val="50000"/>
                </a:schemeClr>
              </a:lnRef>
              <a:fillRef idx="1001">
                <a:schemeClr val="dk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</p:grpSp>
        <p:sp>
          <p:nvSpPr>
            <p:cNvPr id="30" name="Forma libre 29"/>
            <p:cNvSpPr/>
            <p:nvPr/>
          </p:nvSpPr>
          <p:spPr>
            <a:xfrm>
              <a:off x="1856096" y="3998794"/>
              <a:ext cx="641444" cy="668740"/>
            </a:xfrm>
            <a:custGeom>
              <a:avLst/>
              <a:gdLst>
                <a:gd name="connsiteX0" fmla="*/ 300250 w 641444"/>
                <a:gd name="connsiteY0" fmla="*/ 668740 h 668740"/>
                <a:gd name="connsiteX1" fmla="*/ 136477 w 641444"/>
                <a:gd name="connsiteY1" fmla="*/ 586854 h 668740"/>
                <a:gd name="connsiteX2" fmla="*/ 0 w 641444"/>
                <a:gd name="connsiteY2" fmla="*/ 532263 h 668740"/>
                <a:gd name="connsiteX3" fmla="*/ 313898 w 641444"/>
                <a:gd name="connsiteY3" fmla="*/ 40943 h 668740"/>
                <a:gd name="connsiteX4" fmla="*/ 641444 w 641444"/>
                <a:gd name="connsiteY4" fmla="*/ 0 h 668740"/>
                <a:gd name="connsiteX5" fmla="*/ 300250 w 641444"/>
                <a:gd name="connsiteY5" fmla="*/ 668740 h 668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1444" h="668740">
                  <a:moveTo>
                    <a:pt x="300250" y="668740"/>
                  </a:moveTo>
                  <a:lnTo>
                    <a:pt x="136477" y="586854"/>
                  </a:lnTo>
                  <a:lnTo>
                    <a:pt x="0" y="532263"/>
                  </a:lnTo>
                  <a:lnTo>
                    <a:pt x="313898" y="40943"/>
                  </a:lnTo>
                  <a:lnTo>
                    <a:pt x="641444" y="0"/>
                  </a:lnTo>
                  <a:lnTo>
                    <a:pt x="300250" y="66874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</p:grpSp>
      <p:pic>
        <p:nvPicPr>
          <p:cNvPr id="42" name="Imagen 4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06369" y="893686"/>
            <a:ext cx="2328242" cy="229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5"/>
          <a:srcRect l="21300" t="30508" b="24260"/>
          <a:stretch/>
        </p:blipFill>
        <p:spPr bwMode="auto">
          <a:xfrm>
            <a:off x="7478838" y="893925"/>
            <a:ext cx="2184983" cy="2282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6"/>
          <a:srcRect l="13692" r="15353"/>
          <a:stretch>
            <a:fillRect/>
          </a:stretch>
        </p:blipFill>
        <p:spPr bwMode="auto">
          <a:xfrm>
            <a:off x="7478838" y="3323522"/>
            <a:ext cx="2169689" cy="2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7C970B48-2A2A-4BFE-A7EA-41CDD11EBD87}"/>
              </a:ext>
            </a:extLst>
          </p:cNvPr>
          <p:cNvGrpSpPr/>
          <p:nvPr/>
        </p:nvGrpSpPr>
        <p:grpSpPr>
          <a:xfrm>
            <a:off x="362598" y="5823307"/>
            <a:ext cx="11756230" cy="1168870"/>
            <a:chOff x="430307" y="5633157"/>
            <a:chExt cx="11756230" cy="1168870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xmlns="" id="{C9A4BD81-5074-47DB-9291-0E0F6D750AF7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C87FA253-106A-4AEC-B082-A46381752321}"/>
                </a:ext>
              </a:extLst>
            </p:cNvPr>
            <p:cNvGrpSpPr/>
            <p:nvPr/>
          </p:nvGrpSpPr>
          <p:grpSpPr>
            <a:xfrm>
              <a:off x="2918005" y="5633157"/>
              <a:ext cx="9268532" cy="1034693"/>
              <a:chOff x="2918005" y="5633157"/>
              <a:chExt cx="9268532" cy="1034693"/>
            </a:xfrm>
          </p:grpSpPr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xmlns="" id="{23221CAB-FAE9-4E60-AC59-5B7FBBAED08E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4" name="Imagen 23">
                <a:extLst>
                  <a:ext uri="{FF2B5EF4-FFF2-40B4-BE49-F238E27FC236}">
                    <a16:creationId xmlns:a16="http://schemas.microsoft.com/office/drawing/2014/main" xmlns="" id="{97330DD9-6C80-4B77-AF01-F68953CD03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245907" y="5633157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91805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426" t="33633" r="4020" b="8088"/>
          <a:stretch/>
        </p:blipFill>
        <p:spPr>
          <a:xfrm>
            <a:off x="328600" y="1451190"/>
            <a:ext cx="9363574" cy="4738872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280338" y="965047"/>
            <a:ext cx="6006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ASENTAMIENTO:</a:t>
            </a:r>
          </a:p>
        </p:txBody>
      </p:sp>
      <p:grpSp>
        <p:nvGrpSpPr>
          <p:cNvPr id="65" name="Grupo 64"/>
          <p:cNvGrpSpPr/>
          <p:nvPr/>
        </p:nvGrpSpPr>
        <p:grpSpPr>
          <a:xfrm>
            <a:off x="9774639" y="1672734"/>
            <a:ext cx="2093395" cy="1042962"/>
            <a:chOff x="9774639" y="1672734"/>
            <a:chExt cx="2093395" cy="1042962"/>
          </a:xfrm>
        </p:grpSpPr>
        <p:grpSp>
          <p:nvGrpSpPr>
            <p:cNvPr id="21" name="Grupo 20"/>
            <p:cNvGrpSpPr/>
            <p:nvPr/>
          </p:nvGrpSpPr>
          <p:grpSpPr>
            <a:xfrm>
              <a:off x="9874806" y="1926523"/>
              <a:ext cx="1993228" cy="789173"/>
              <a:chOff x="9818807" y="1465809"/>
              <a:chExt cx="1993228" cy="789173"/>
            </a:xfrm>
          </p:grpSpPr>
          <p:sp>
            <p:nvSpPr>
              <p:cNvPr id="11" name="Rectángulo 10"/>
              <p:cNvSpPr/>
              <p:nvPr/>
            </p:nvSpPr>
            <p:spPr>
              <a:xfrm>
                <a:off x="9818807" y="1481993"/>
                <a:ext cx="365265" cy="206130"/>
              </a:xfrm>
              <a:prstGeom prst="rect">
                <a:avLst/>
              </a:prstGeom>
              <a:solidFill>
                <a:srgbClr val="5B9BD5"/>
              </a:solidFill>
              <a:ln>
                <a:solidFill>
                  <a:srgbClr val="4C9B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sp>
            <p:nvSpPr>
              <p:cNvPr id="28" name="Rectángulo 27"/>
              <p:cNvSpPr/>
              <p:nvPr/>
            </p:nvSpPr>
            <p:spPr>
              <a:xfrm>
                <a:off x="9818807" y="1774924"/>
                <a:ext cx="365265" cy="206130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C"/>
              </a:p>
            </p:txBody>
          </p:sp>
          <p:cxnSp>
            <p:nvCxnSpPr>
              <p:cNvPr id="17" name="Conector recto de flecha 16"/>
              <p:cNvCxnSpPr/>
              <p:nvPr/>
            </p:nvCxnSpPr>
            <p:spPr>
              <a:xfrm>
                <a:off x="9831823" y="2144389"/>
                <a:ext cx="356049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CuadroTexto 19"/>
              <p:cNvSpPr txBox="1"/>
              <p:nvPr/>
            </p:nvSpPr>
            <p:spPr>
              <a:xfrm>
                <a:off x="10184072" y="1465809"/>
                <a:ext cx="1612942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AHHYC MIRADOR DEL QUINDE</a:t>
                </a:r>
              </a:p>
            </p:txBody>
          </p:sp>
          <p:sp>
            <p:nvSpPr>
              <p:cNvPr id="40" name="CuadroTexto 39"/>
              <p:cNvSpPr txBox="1"/>
              <p:nvPr/>
            </p:nvSpPr>
            <p:spPr>
              <a:xfrm>
                <a:off x="10187872" y="1760700"/>
                <a:ext cx="16241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ÁREA VERDE / EQUIPAMIENTO</a:t>
                </a:r>
              </a:p>
            </p:txBody>
          </p:sp>
          <p:sp>
            <p:nvSpPr>
              <p:cNvPr id="41" name="CuadroTexto 40"/>
              <p:cNvSpPr txBox="1"/>
              <p:nvPr/>
            </p:nvSpPr>
            <p:spPr>
              <a:xfrm>
                <a:off x="10187872" y="2024150"/>
                <a:ext cx="716863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C" sz="900" dirty="0"/>
                  <a:t>DISTANCIA </a:t>
                </a:r>
              </a:p>
            </p:txBody>
          </p:sp>
        </p:grpSp>
        <p:sp>
          <p:nvSpPr>
            <p:cNvPr id="64" name="CuadroTexto 63"/>
            <p:cNvSpPr txBox="1"/>
            <p:nvPr/>
          </p:nvSpPr>
          <p:spPr>
            <a:xfrm>
              <a:off x="9774639" y="1672734"/>
              <a:ext cx="78579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1100" b="1" dirty="0"/>
                <a:t>LEYENDA:</a:t>
              </a:r>
              <a:r>
                <a:rPr lang="es-EC" sz="900" dirty="0"/>
                <a:t> </a:t>
              </a:r>
            </a:p>
          </p:txBody>
        </p:sp>
      </p:grpSp>
      <p:sp>
        <p:nvSpPr>
          <p:cNvPr id="30" name="CuadroTexto 29"/>
          <p:cNvSpPr txBox="1"/>
          <p:nvPr/>
        </p:nvSpPr>
        <p:spPr>
          <a:xfrm>
            <a:off x="1841985" y="5607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3497305" y="593223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sp>
        <p:nvSpPr>
          <p:cNvPr id="7" name="Forma libre 6"/>
          <p:cNvSpPr/>
          <p:nvPr/>
        </p:nvSpPr>
        <p:spPr>
          <a:xfrm>
            <a:off x="1783921" y="1800751"/>
            <a:ext cx="2574906" cy="2614174"/>
          </a:xfrm>
          <a:custGeom>
            <a:avLst/>
            <a:gdLst>
              <a:gd name="connsiteX0" fmla="*/ 0 w 2574906"/>
              <a:gd name="connsiteY0" fmla="*/ 1363185 h 2614174"/>
              <a:gd name="connsiteX1" fmla="*/ 1480992 w 2574906"/>
              <a:gd name="connsiteY1" fmla="*/ 2614174 h 2614174"/>
              <a:gd name="connsiteX2" fmla="*/ 2574906 w 2574906"/>
              <a:gd name="connsiteY2" fmla="*/ 145855 h 2614174"/>
              <a:gd name="connsiteX3" fmla="*/ 1884899 w 2574906"/>
              <a:gd name="connsiteY3" fmla="*/ 11220 h 2614174"/>
              <a:gd name="connsiteX4" fmla="*/ 1772702 w 2574906"/>
              <a:gd name="connsiteY4" fmla="*/ 0 h 2614174"/>
              <a:gd name="connsiteX5" fmla="*/ 1688555 w 2574906"/>
              <a:gd name="connsiteY5" fmla="*/ 16829 h 2614174"/>
              <a:gd name="connsiteX6" fmla="*/ 1565139 w 2574906"/>
              <a:gd name="connsiteY6" fmla="*/ 162685 h 2614174"/>
              <a:gd name="connsiteX7" fmla="*/ 1497821 w 2574906"/>
              <a:gd name="connsiteY7" fmla="*/ 291710 h 2614174"/>
              <a:gd name="connsiteX8" fmla="*/ 1480992 w 2574906"/>
              <a:gd name="connsiteY8" fmla="*/ 370248 h 2614174"/>
              <a:gd name="connsiteX9" fmla="*/ 1441723 w 2574906"/>
              <a:gd name="connsiteY9" fmla="*/ 409516 h 2614174"/>
              <a:gd name="connsiteX10" fmla="*/ 1368796 w 2574906"/>
              <a:gd name="connsiteY10" fmla="*/ 465615 h 2614174"/>
              <a:gd name="connsiteX11" fmla="*/ 1329527 w 2574906"/>
              <a:gd name="connsiteY11" fmla="*/ 488054 h 2614174"/>
              <a:gd name="connsiteX12" fmla="*/ 1290258 w 2574906"/>
              <a:gd name="connsiteY12" fmla="*/ 504883 h 2614174"/>
              <a:gd name="connsiteX13" fmla="*/ 1211721 w 2574906"/>
              <a:gd name="connsiteY13" fmla="*/ 504883 h 2614174"/>
              <a:gd name="connsiteX14" fmla="*/ 1138793 w 2574906"/>
              <a:gd name="connsiteY14" fmla="*/ 499274 h 2614174"/>
              <a:gd name="connsiteX15" fmla="*/ 1093915 w 2574906"/>
              <a:gd name="connsiteY15" fmla="*/ 572201 h 2614174"/>
              <a:gd name="connsiteX16" fmla="*/ 1043426 w 2574906"/>
              <a:gd name="connsiteY16" fmla="*/ 617080 h 2614174"/>
              <a:gd name="connsiteX17" fmla="*/ 992938 w 2574906"/>
              <a:gd name="connsiteY17" fmla="*/ 656348 h 2614174"/>
              <a:gd name="connsiteX18" fmla="*/ 931230 w 2574906"/>
              <a:gd name="connsiteY18" fmla="*/ 690007 h 2614174"/>
              <a:gd name="connsiteX19" fmla="*/ 740496 w 2574906"/>
              <a:gd name="connsiteY19" fmla="*/ 785374 h 2614174"/>
              <a:gd name="connsiteX20" fmla="*/ 572202 w 2574906"/>
              <a:gd name="connsiteY20" fmla="*/ 897570 h 2614174"/>
              <a:gd name="connsiteX21" fmla="*/ 403907 w 2574906"/>
              <a:gd name="connsiteY21" fmla="*/ 1020986 h 2614174"/>
              <a:gd name="connsiteX22" fmla="*/ 241223 w 2574906"/>
              <a:gd name="connsiteY22" fmla="*/ 1161232 h 2614174"/>
              <a:gd name="connsiteX23" fmla="*/ 56099 w 2574906"/>
              <a:gd name="connsiteY23" fmla="*/ 1318307 h 2614174"/>
              <a:gd name="connsiteX24" fmla="*/ 0 w 2574906"/>
              <a:gd name="connsiteY24" fmla="*/ 1363185 h 261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74906" h="2614174">
                <a:moveTo>
                  <a:pt x="0" y="1363185"/>
                </a:moveTo>
                <a:lnTo>
                  <a:pt x="1480992" y="2614174"/>
                </a:lnTo>
                <a:lnTo>
                  <a:pt x="2574906" y="145855"/>
                </a:lnTo>
                <a:lnTo>
                  <a:pt x="1884899" y="11220"/>
                </a:lnTo>
                <a:lnTo>
                  <a:pt x="1772702" y="0"/>
                </a:lnTo>
                <a:lnTo>
                  <a:pt x="1688555" y="16829"/>
                </a:lnTo>
                <a:lnTo>
                  <a:pt x="1565139" y="162685"/>
                </a:lnTo>
                <a:lnTo>
                  <a:pt x="1497821" y="291710"/>
                </a:lnTo>
                <a:lnTo>
                  <a:pt x="1480992" y="370248"/>
                </a:lnTo>
                <a:lnTo>
                  <a:pt x="1441723" y="409516"/>
                </a:lnTo>
                <a:lnTo>
                  <a:pt x="1368796" y="465615"/>
                </a:lnTo>
                <a:lnTo>
                  <a:pt x="1329527" y="488054"/>
                </a:lnTo>
                <a:lnTo>
                  <a:pt x="1290258" y="504883"/>
                </a:lnTo>
                <a:lnTo>
                  <a:pt x="1211721" y="504883"/>
                </a:lnTo>
                <a:lnTo>
                  <a:pt x="1138793" y="499274"/>
                </a:lnTo>
                <a:lnTo>
                  <a:pt x="1093915" y="572201"/>
                </a:lnTo>
                <a:lnTo>
                  <a:pt x="1043426" y="617080"/>
                </a:lnTo>
                <a:lnTo>
                  <a:pt x="992938" y="656348"/>
                </a:lnTo>
                <a:lnTo>
                  <a:pt x="931230" y="690007"/>
                </a:lnTo>
                <a:lnTo>
                  <a:pt x="740496" y="785374"/>
                </a:lnTo>
                <a:lnTo>
                  <a:pt x="572202" y="897570"/>
                </a:lnTo>
                <a:lnTo>
                  <a:pt x="403907" y="1020986"/>
                </a:lnTo>
                <a:lnTo>
                  <a:pt x="241223" y="1161232"/>
                </a:lnTo>
                <a:lnTo>
                  <a:pt x="56099" y="1318307"/>
                </a:lnTo>
                <a:lnTo>
                  <a:pt x="0" y="1363185"/>
                </a:lnTo>
                <a:close/>
              </a:path>
            </a:pathLst>
          </a:cu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8" name="Forma libre 7"/>
          <p:cNvSpPr/>
          <p:nvPr/>
        </p:nvSpPr>
        <p:spPr>
          <a:xfrm>
            <a:off x="1795141" y="1800751"/>
            <a:ext cx="1868069" cy="1565139"/>
          </a:xfrm>
          <a:custGeom>
            <a:avLst/>
            <a:gdLst>
              <a:gd name="connsiteX0" fmla="*/ 224393 w 1868069"/>
              <a:gd name="connsiteY0" fmla="*/ 1565139 h 1565139"/>
              <a:gd name="connsiteX1" fmla="*/ 706837 w 1868069"/>
              <a:gd name="connsiteY1" fmla="*/ 1222940 h 1565139"/>
              <a:gd name="connsiteX2" fmla="*/ 891961 w 1868069"/>
              <a:gd name="connsiteY2" fmla="*/ 1155622 h 1565139"/>
              <a:gd name="connsiteX3" fmla="*/ 1077085 w 1868069"/>
              <a:gd name="connsiteY3" fmla="*/ 1150012 h 1565139"/>
              <a:gd name="connsiteX4" fmla="*/ 1279038 w 1868069"/>
              <a:gd name="connsiteY4" fmla="*/ 1172451 h 1565139"/>
              <a:gd name="connsiteX5" fmla="*/ 1441723 w 1868069"/>
              <a:gd name="connsiteY5" fmla="*/ 1065865 h 1565139"/>
              <a:gd name="connsiteX6" fmla="*/ 1598798 w 1868069"/>
              <a:gd name="connsiteY6" fmla="*/ 931229 h 1565139"/>
              <a:gd name="connsiteX7" fmla="*/ 1767092 w 1868069"/>
              <a:gd name="connsiteY7" fmla="*/ 684397 h 1565139"/>
              <a:gd name="connsiteX8" fmla="*/ 1610017 w 1868069"/>
              <a:gd name="connsiteY8" fmla="*/ 661958 h 1565139"/>
              <a:gd name="connsiteX9" fmla="*/ 1868069 w 1868069"/>
              <a:gd name="connsiteY9" fmla="*/ 5610 h 1565139"/>
              <a:gd name="connsiteX10" fmla="*/ 1817580 w 1868069"/>
              <a:gd name="connsiteY10" fmla="*/ 5610 h 1565139"/>
              <a:gd name="connsiteX11" fmla="*/ 1778312 w 1868069"/>
              <a:gd name="connsiteY11" fmla="*/ 0 h 1565139"/>
              <a:gd name="connsiteX12" fmla="*/ 1682945 w 1868069"/>
              <a:gd name="connsiteY12" fmla="*/ 16829 h 1565139"/>
              <a:gd name="connsiteX13" fmla="*/ 1542699 w 1868069"/>
              <a:gd name="connsiteY13" fmla="*/ 162685 h 1565139"/>
              <a:gd name="connsiteX14" fmla="*/ 1497821 w 1868069"/>
              <a:gd name="connsiteY14" fmla="*/ 246832 h 1565139"/>
              <a:gd name="connsiteX15" fmla="*/ 1480992 w 1868069"/>
              <a:gd name="connsiteY15" fmla="*/ 314150 h 1565139"/>
              <a:gd name="connsiteX16" fmla="*/ 1475382 w 1868069"/>
              <a:gd name="connsiteY16" fmla="*/ 364638 h 1565139"/>
              <a:gd name="connsiteX17" fmla="*/ 1419284 w 1868069"/>
              <a:gd name="connsiteY17" fmla="*/ 437566 h 1565139"/>
              <a:gd name="connsiteX18" fmla="*/ 1351966 w 1868069"/>
              <a:gd name="connsiteY18" fmla="*/ 471224 h 1565139"/>
              <a:gd name="connsiteX19" fmla="*/ 1273428 w 1868069"/>
              <a:gd name="connsiteY19" fmla="*/ 504883 h 1565139"/>
              <a:gd name="connsiteX20" fmla="*/ 1172452 w 1868069"/>
              <a:gd name="connsiteY20" fmla="*/ 504883 h 1565139"/>
              <a:gd name="connsiteX21" fmla="*/ 1127573 w 1868069"/>
              <a:gd name="connsiteY21" fmla="*/ 499274 h 1565139"/>
              <a:gd name="connsiteX22" fmla="*/ 1065865 w 1868069"/>
              <a:gd name="connsiteY22" fmla="*/ 577811 h 1565139"/>
              <a:gd name="connsiteX23" fmla="*/ 1004157 w 1868069"/>
              <a:gd name="connsiteY23" fmla="*/ 639519 h 1565139"/>
              <a:gd name="connsiteX24" fmla="*/ 785374 w 1868069"/>
              <a:gd name="connsiteY24" fmla="*/ 746105 h 1565139"/>
              <a:gd name="connsiteX25" fmla="*/ 589031 w 1868069"/>
              <a:gd name="connsiteY25" fmla="*/ 863912 h 1565139"/>
              <a:gd name="connsiteX26" fmla="*/ 364638 w 1868069"/>
              <a:gd name="connsiteY26" fmla="*/ 1032206 h 1565139"/>
              <a:gd name="connsiteX27" fmla="*/ 201953 w 1868069"/>
              <a:gd name="connsiteY27" fmla="*/ 1166842 h 1565139"/>
              <a:gd name="connsiteX28" fmla="*/ 0 w 1868069"/>
              <a:gd name="connsiteY28" fmla="*/ 1363185 h 1565139"/>
              <a:gd name="connsiteX29" fmla="*/ 224393 w 1868069"/>
              <a:gd name="connsiteY29" fmla="*/ 1565139 h 15651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68069" h="1565139">
                <a:moveTo>
                  <a:pt x="224393" y="1565139"/>
                </a:moveTo>
                <a:lnTo>
                  <a:pt x="706837" y="1222940"/>
                </a:lnTo>
                <a:lnTo>
                  <a:pt x="891961" y="1155622"/>
                </a:lnTo>
                <a:lnTo>
                  <a:pt x="1077085" y="1150012"/>
                </a:lnTo>
                <a:lnTo>
                  <a:pt x="1279038" y="1172451"/>
                </a:lnTo>
                <a:lnTo>
                  <a:pt x="1441723" y="1065865"/>
                </a:lnTo>
                <a:lnTo>
                  <a:pt x="1598798" y="931229"/>
                </a:lnTo>
                <a:lnTo>
                  <a:pt x="1767092" y="684397"/>
                </a:lnTo>
                <a:lnTo>
                  <a:pt x="1610017" y="661958"/>
                </a:lnTo>
                <a:lnTo>
                  <a:pt x="1868069" y="5610"/>
                </a:lnTo>
                <a:lnTo>
                  <a:pt x="1817580" y="5610"/>
                </a:lnTo>
                <a:lnTo>
                  <a:pt x="1778312" y="0"/>
                </a:lnTo>
                <a:lnTo>
                  <a:pt x="1682945" y="16829"/>
                </a:lnTo>
                <a:lnTo>
                  <a:pt x="1542699" y="162685"/>
                </a:lnTo>
                <a:lnTo>
                  <a:pt x="1497821" y="246832"/>
                </a:lnTo>
                <a:lnTo>
                  <a:pt x="1480992" y="314150"/>
                </a:lnTo>
                <a:lnTo>
                  <a:pt x="1475382" y="364638"/>
                </a:lnTo>
                <a:lnTo>
                  <a:pt x="1419284" y="437566"/>
                </a:lnTo>
                <a:lnTo>
                  <a:pt x="1351966" y="471224"/>
                </a:lnTo>
                <a:lnTo>
                  <a:pt x="1273428" y="504883"/>
                </a:lnTo>
                <a:lnTo>
                  <a:pt x="1172452" y="504883"/>
                </a:lnTo>
                <a:lnTo>
                  <a:pt x="1127573" y="499274"/>
                </a:lnTo>
                <a:lnTo>
                  <a:pt x="1065865" y="577811"/>
                </a:lnTo>
                <a:lnTo>
                  <a:pt x="1004157" y="639519"/>
                </a:lnTo>
                <a:lnTo>
                  <a:pt x="785374" y="746105"/>
                </a:lnTo>
                <a:lnTo>
                  <a:pt x="589031" y="863912"/>
                </a:lnTo>
                <a:lnTo>
                  <a:pt x="364638" y="1032206"/>
                </a:lnTo>
                <a:lnTo>
                  <a:pt x="201953" y="1166842"/>
                </a:lnTo>
                <a:lnTo>
                  <a:pt x="0" y="1363185"/>
                </a:lnTo>
                <a:lnTo>
                  <a:pt x="224393" y="1565139"/>
                </a:lnTo>
                <a:close/>
              </a:path>
            </a:pathLst>
          </a:custGeom>
          <a:solidFill>
            <a:srgbClr val="92D050">
              <a:alpha val="54000"/>
            </a:srgbClr>
          </a:solidFill>
          <a:ln w="31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Forma libre 2"/>
          <p:cNvSpPr/>
          <p:nvPr/>
        </p:nvSpPr>
        <p:spPr>
          <a:xfrm>
            <a:off x="3075709" y="3190009"/>
            <a:ext cx="405246" cy="410441"/>
          </a:xfrm>
          <a:custGeom>
            <a:avLst/>
            <a:gdLst>
              <a:gd name="connsiteX0" fmla="*/ 0 w 405246"/>
              <a:gd name="connsiteY0" fmla="*/ 202623 h 410441"/>
              <a:gd name="connsiteX1" fmla="*/ 301336 w 405246"/>
              <a:gd name="connsiteY1" fmla="*/ 410441 h 410441"/>
              <a:gd name="connsiteX2" fmla="*/ 405246 w 405246"/>
              <a:gd name="connsiteY2" fmla="*/ 150668 h 410441"/>
              <a:gd name="connsiteX3" fmla="*/ 93518 w 405246"/>
              <a:gd name="connsiteY3" fmla="*/ 0 h 410441"/>
              <a:gd name="connsiteX4" fmla="*/ 0 w 405246"/>
              <a:gd name="connsiteY4" fmla="*/ 202623 h 410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246" h="410441">
                <a:moveTo>
                  <a:pt x="0" y="202623"/>
                </a:moveTo>
                <a:lnTo>
                  <a:pt x="301336" y="410441"/>
                </a:lnTo>
                <a:lnTo>
                  <a:pt x="405246" y="150668"/>
                </a:lnTo>
                <a:lnTo>
                  <a:pt x="93518" y="0"/>
                </a:lnTo>
                <a:lnTo>
                  <a:pt x="0" y="202623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Forma libre 4"/>
          <p:cNvSpPr/>
          <p:nvPr/>
        </p:nvSpPr>
        <p:spPr>
          <a:xfrm>
            <a:off x="3112077" y="3688773"/>
            <a:ext cx="197428" cy="290945"/>
          </a:xfrm>
          <a:custGeom>
            <a:avLst/>
            <a:gdLst>
              <a:gd name="connsiteX0" fmla="*/ 57150 w 197428"/>
              <a:gd name="connsiteY0" fmla="*/ 290945 h 290945"/>
              <a:gd name="connsiteX1" fmla="*/ 150668 w 197428"/>
              <a:gd name="connsiteY1" fmla="*/ 135082 h 290945"/>
              <a:gd name="connsiteX2" fmla="*/ 197428 w 197428"/>
              <a:gd name="connsiteY2" fmla="*/ 36368 h 290945"/>
              <a:gd name="connsiteX3" fmla="*/ 129887 w 197428"/>
              <a:gd name="connsiteY3" fmla="*/ 0 h 290945"/>
              <a:gd name="connsiteX4" fmla="*/ 0 w 197428"/>
              <a:gd name="connsiteY4" fmla="*/ 244186 h 290945"/>
              <a:gd name="connsiteX5" fmla="*/ 57150 w 197428"/>
              <a:gd name="connsiteY5" fmla="*/ 29094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28" h="290945">
                <a:moveTo>
                  <a:pt x="57150" y="290945"/>
                </a:moveTo>
                <a:lnTo>
                  <a:pt x="150668" y="135082"/>
                </a:lnTo>
                <a:lnTo>
                  <a:pt x="197428" y="36368"/>
                </a:lnTo>
                <a:lnTo>
                  <a:pt x="129887" y="0"/>
                </a:lnTo>
                <a:lnTo>
                  <a:pt x="0" y="244186"/>
                </a:lnTo>
                <a:lnTo>
                  <a:pt x="57150" y="2909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Forma libre 21"/>
          <p:cNvSpPr/>
          <p:nvPr/>
        </p:nvSpPr>
        <p:spPr>
          <a:xfrm>
            <a:off x="2425298" y="3288723"/>
            <a:ext cx="167234" cy="163200"/>
          </a:xfrm>
          <a:custGeom>
            <a:avLst/>
            <a:gdLst>
              <a:gd name="connsiteX0" fmla="*/ 57150 w 197428"/>
              <a:gd name="connsiteY0" fmla="*/ 290945 h 290945"/>
              <a:gd name="connsiteX1" fmla="*/ 150668 w 197428"/>
              <a:gd name="connsiteY1" fmla="*/ 135082 h 290945"/>
              <a:gd name="connsiteX2" fmla="*/ 197428 w 197428"/>
              <a:gd name="connsiteY2" fmla="*/ 36368 h 290945"/>
              <a:gd name="connsiteX3" fmla="*/ 129887 w 197428"/>
              <a:gd name="connsiteY3" fmla="*/ 0 h 290945"/>
              <a:gd name="connsiteX4" fmla="*/ 0 w 197428"/>
              <a:gd name="connsiteY4" fmla="*/ 244186 h 290945"/>
              <a:gd name="connsiteX5" fmla="*/ 57150 w 197428"/>
              <a:gd name="connsiteY5" fmla="*/ 290945 h 290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7428" h="290945">
                <a:moveTo>
                  <a:pt x="57150" y="290945"/>
                </a:moveTo>
                <a:lnTo>
                  <a:pt x="150668" y="135082"/>
                </a:lnTo>
                <a:lnTo>
                  <a:pt x="197428" y="36368"/>
                </a:lnTo>
                <a:lnTo>
                  <a:pt x="129887" y="0"/>
                </a:lnTo>
                <a:lnTo>
                  <a:pt x="0" y="244186"/>
                </a:lnTo>
                <a:lnTo>
                  <a:pt x="57150" y="290945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Forma libre 8"/>
          <p:cNvSpPr/>
          <p:nvPr/>
        </p:nvSpPr>
        <p:spPr>
          <a:xfrm>
            <a:off x="3042222" y="4125634"/>
            <a:ext cx="104007" cy="117009"/>
          </a:xfrm>
          <a:custGeom>
            <a:avLst/>
            <a:gdLst>
              <a:gd name="connsiteX0" fmla="*/ 47670 w 104007"/>
              <a:gd name="connsiteY0" fmla="*/ 117009 h 117009"/>
              <a:gd name="connsiteX1" fmla="*/ 104007 w 104007"/>
              <a:gd name="connsiteY1" fmla="*/ 21668 h 117009"/>
              <a:gd name="connsiteX2" fmla="*/ 78005 w 104007"/>
              <a:gd name="connsiteY2" fmla="*/ 0 h 117009"/>
              <a:gd name="connsiteX3" fmla="*/ 0 w 104007"/>
              <a:gd name="connsiteY3" fmla="*/ 91007 h 117009"/>
              <a:gd name="connsiteX4" fmla="*/ 47670 w 104007"/>
              <a:gd name="connsiteY4" fmla="*/ 117009 h 11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007" h="117009">
                <a:moveTo>
                  <a:pt x="47670" y="117009"/>
                </a:moveTo>
                <a:lnTo>
                  <a:pt x="104007" y="21668"/>
                </a:lnTo>
                <a:lnTo>
                  <a:pt x="78005" y="0"/>
                </a:lnTo>
                <a:lnTo>
                  <a:pt x="0" y="91007"/>
                </a:lnTo>
                <a:lnTo>
                  <a:pt x="47670" y="11700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0" name="Forma libre 9"/>
          <p:cNvSpPr/>
          <p:nvPr/>
        </p:nvSpPr>
        <p:spPr>
          <a:xfrm>
            <a:off x="3574473" y="2709949"/>
            <a:ext cx="83127" cy="72044"/>
          </a:xfrm>
          <a:custGeom>
            <a:avLst/>
            <a:gdLst>
              <a:gd name="connsiteX0" fmla="*/ 5542 w 83127"/>
              <a:gd name="connsiteY0" fmla="*/ 72044 h 72044"/>
              <a:gd name="connsiteX1" fmla="*/ 83127 w 83127"/>
              <a:gd name="connsiteY1" fmla="*/ 27709 h 72044"/>
              <a:gd name="connsiteX2" fmla="*/ 0 w 83127"/>
              <a:gd name="connsiteY2" fmla="*/ 0 h 72044"/>
              <a:gd name="connsiteX3" fmla="*/ 5542 w 83127"/>
              <a:gd name="connsiteY3" fmla="*/ 72044 h 72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3127" h="72044">
                <a:moveTo>
                  <a:pt x="5542" y="72044"/>
                </a:moveTo>
                <a:lnTo>
                  <a:pt x="83127" y="27709"/>
                </a:lnTo>
                <a:lnTo>
                  <a:pt x="0" y="0"/>
                </a:lnTo>
                <a:lnTo>
                  <a:pt x="5542" y="72044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xmlns="" id="{C4440F63-B4A8-4F3A-91A1-069888937697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6" name="Google Shape;92;p1">
              <a:extLst>
                <a:ext uri="{FF2B5EF4-FFF2-40B4-BE49-F238E27FC236}">
                  <a16:creationId xmlns:a16="http://schemas.microsoft.com/office/drawing/2014/main" xmlns="" id="{2F9AD251-748D-42ED-97F0-2E039546F400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3EEE9337-FFE4-4825-9064-3ED26D6DCAEF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xmlns="" id="{B1AFE864-BF4F-49C7-83C5-52AB05B8560B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>
                <a:extLst>
                  <a:ext uri="{FF2B5EF4-FFF2-40B4-BE49-F238E27FC236}">
                    <a16:creationId xmlns:a16="http://schemas.microsoft.com/office/drawing/2014/main" xmlns="" id="{BD0BBA9E-2E9E-4F54-B4EF-09810881CD1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935452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934249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ZONIFICACIÓN :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841985" y="56070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497305" y="593223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6506594" y="1302227"/>
            <a:ext cx="5183382" cy="4784663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/>
          <a:srcRect l="25132" t="26421" r="26447" b="25368"/>
          <a:stretch/>
        </p:blipFill>
        <p:spPr>
          <a:xfrm>
            <a:off x="365068" y="1500269"/>
            <a:ext cx="5903495" cy="4393477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B5DCAB64-4EE8-4AB9-9C4F-0C29EC61D687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5" name="Google Shape;92;p1">
              <a:extLst>
                <a:ext uri="{FF2B5EF4-FFF2-40B4-BE49-F238E27FC236}">
                  <a16:creationId xmlns:a16="http://schemas.microsoft.com/office/drawing/2014/main" xmlns="" id="{04EF32A1-69FC-4E4B-9DA5-5D0369D5E51A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" name="Grupo 15">
              <a:extLst>
                <a:ext uri="{FF2B5EF4-FFF2-40B4-BE49-F238E27FC236}">
                  <a16:creationId xmlns:a16="http://schemas.microsoft.com/office/drawing/2014/main" xmlns="" id="{3A9CEEDA-B795-4CDF-BBA1-5AD8E5DDDB45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7" name="TextBox 19">
                <a:extLst>
                  <a:ext uri="{FF2B5EF4-FFF2-40B4-BE49-F238E27FC236}">
                    <a16:creationId xmlns:a16="http://schemas.microsoft.com/office/drawing/2014/main" xmlns="" id="{7B41961E-1438-4430-850F-7B3AF5EA11C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8" name="Imagen 17">
                <a:extLst>
                  <a:ext uri="{FF2B5EF4-FFF2-40B4-BE49-F238E27FC236}">
                    <a16:creationId xmlns:a16="http://schemas.microsoft.com/office/drawing/2014/main" xmlns="" id="{3A13E09D-9B81-494F-9875-DF91666F2D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3174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3468029" y="-5828"/>
            <a:ext cx="7448586" cy="6875621"/>
          </a:xfrm>
          <a:prstGeom prst="rect">
            <a:avLst/>
          </a:prstGeom>
        </p:spPr>
      </p:pic>
      <p:grpSp>
        <p:nvGrpSpPr>
          <p:cNvPr id="58" name="Grupo 57"/>
          <p:cNvGrpSpPr/>
          <p:nvPr/>
        </p:nvGrpSpPr>
        <p:grpSpPr>
          <a:xfrm>
            <a:off x="560806" y="5406766"/>
            <a:ext cx="1993228" cy="525723"/>
            <a:chOff x="-3673179" y="1331373"/>
            <a:chExt cx="1993228" cy="525723"/>
          </a:xfrm>
        </p:grpSpPr>
        <p:sp>
          <p:nvSpPr>
            <p:cNvPr id="27" name="Rectángulo 26"/>
            <p:cNvSpPr/>
            <p:nvPr/>
          </p:nvSpPr>
          <p:spPr>
            <a:xfrm>
              <a:off x="-3673179" y="1347557"/>
              <a:ext cx="365265" cy="206130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8" name="Rectángulo 27"/>
            <p:cNvSpPr/>
            <p:nvPr/>
          </p:nvSpPr>
          <p:spPr>
            <a:xfrm>
              <a:off x="-3673179" y="1640488"/>
              <a:ext cx="365265" cy="20613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-3307914" y="1331373"/>
              <a:ext cx="16129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900" dirty="0"/>
                <a:t>AHHYC MIRADOR DEL QUINDE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-3304114" y="1626264"/>
              <a:ext cx="162416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C" sz="900" dirty="0"/>
                <a:t>ÁREA VERDE / EQUIPAMIENTO</a:t>
              </a:r>
            </a:p>
          </p:txBody>
        </p:sp>
      </p:grpSp>
      <p:sp>
        <p:nvSpPr>
          <p:cNvPr id="9" name="CuadroTexto 8"/>
          <p:cNvSpPr txBox="1"/>
          <p:nvPr/>
        </p:nvSpPr>
        <p:spPr>
          <a:xfrm>
            <a:off x="-1387437" y="108959"/>
            <a:ext cx="879693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70C0"/>
                </a:solidFill>
              </a:rPr>
              <a:t>ASENTAMIENTO HUMANO DE HECHO Y CONSOLIDADO DE INTERÉS SOCIAL DENOMINADO </a:t>
            </a:r>
          </a:p>
          <a:p>
            <a:pPr algn="ctr"/>
            <a:r>
              <a:rPr lang="es-ES" sz="1200" b="1" dirty="0">
                <a:solidFill>
                  <a:srgbClr val="0070C0"/>
                </a:solidFill>
              </a:rPr>
              <a:t>COMITÉ PRO-MEJORAS DEL BARRIO “MIRADOR DEL QUINDE”</a:t>
            </a:r>
            <a:endParaRPr lang="es-EC" sz="12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67884" y="562300"/>
            <a:ext cx="548629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0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2224907" y="4193932"/>
            <a:ext cx="1885497" cy="8791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2224907" y="3999315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FAJA DE PROTECCIÓN (QA) 2</a:t>
            </a:r>
          </a:p>
        </p:txBody>
      </p:sp>
      <p:cxnSp>
        <p:nvCxnSpPr>
          <p:cNvPr id="32" name="Conector recto de flecha 31"/>
          <p:cNvCxnSpPr/>
          <p:nvPr/>
        </p:nvCxnSpPr>
        <p:spPr>
          <a:xfrm flipV="1">
            <a:off x="2224907" y="3550629"/>
            <a:ext cx="2978674" cy="10256"/>
          </a:xfrm>
          <a:prstGeom prst="straightConnector1">
            <a:avLst/>
          </a:prstGeom>
          <a:ln w="19050">
            <a:solidFill>
              <a:srgbClr val="FF33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/>
          <p:cNvSpPr txBox="1"/>
          <p:nvPr/>
        </p:nvSpPr>
        <p:spPr>
          <a:xfrm>
            <a:off x="2224907" y="3373749"/>
            <a:ext cx="155042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FAJA DE PROTECCIÓN (QA) 1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0021836" y="5968914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1</a:t>
            </a:r>
          </a:p>
        </p:txBody>
      </p:sp>
      <p:cxnSp>
        <p:nvCxnSpPr>
          <p:cNvPr id="38" name="Conector recto de flecha 37"/>
          <p:cNvCxnSpPr/>
          <p:nvPr/>
        </p:nvCxnSpPr>
        <p:spPr>
          <a:xfrm flipH="1">
            <a:off x="7498545" y="5522182"/>
            <a:ext cx="3348749" cy="1503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 flipH="1" flipV="1">
            <a:off x="7668875" y="5169664"/>
            <a:ext cx="3178419" cy="10028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uadroTexto 41"/>
          <p:cNvSpPr txBox="1"/>
          <p:nvPr/>
        </p:nvSpPr>
        <p:spPr>
          <a:xfrm>
            <a:off x="9951500" y="4995081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3</a:t>
            </a:r>
          </a:p>
        </p:txBody>
      </p:sp>
      <p:sp>
        <p:nvSpPr>
          <p:cNvPr id="43" name="CuadroTexto 42"/>
          <p:cNvSpPr txBox="1"/>
          <p:nvPr/>
        </p:nvSpPr>
        <p:spPr>
          <a:xfrm>
            <a:off x="9979814" y="5298867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2</a:t>
            </a:r>
          </a:p>
        </p:txBody>
      </p:sp>
      <p:cxnSp>
        <p:nvCxnSpPr>
          <p:cNvPr id="46" name="Conector recto de flecha 45"/>
          <p:cNvCxnSpPr/>
          <p:nvPr/>
        </p:nvCxnSpPr>
        <p:spPr>
          <a:xfrm flipH="1">
            <a:off x="7919888" y="2753163"/>
            <a:ext cx="2935487" cy="20053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10010434" y="2527345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6</a:t>
            </a:r>
          </a:p>
        </p:txBody>
      </p:sp>
      <p:cxnSp>
        <p:nvCxnSpPr>
          <p:cNvPr id="49" name="Conector recto de flecha 48"/>
          <p:cNvCxnSpPr/>
          <p:nvPr/>
        </p:nvCxnSpPr>
        <p:spPr>
          <a:xfrm flipH="1" flipV="1">
            <a:off x="5386267" y="4101161"/>
            <a:ext cx="5440794" cy="5014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/>
          <p:nvPr/>
        </p:nvCxnSpPr>
        <p:spPr>
          <a:xfrm flipH="1">
            <a:off x="5861396" y="3662122"/>
            <a:ext cx="4965665" cy="0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CuadroTexto 52"/>
          <p:cNvSpPr txBox="1"/>
          <p:nvPr/>
        </p:nvSpPr>
        <p:spPr>
          <a:xfrm>
            <a:off x="9993832" y="3495525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5</a:t>
            </a:r>
          </a:p>
        </p:txBody>
      </p:sp>
      <p:sp>
        <p:nvSpPr>
          <p:cNvPr id="54" name="CuadroTexto 53"/>
          <p:cNvSpPr txBox="1"/>
          <p:nvPr/>
        </p:nvSpPr>
        <p:spPr>
          <a:xfrm>
            <a:off x="9994594" y="3897602"/>
            <a:ext cx="8755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900" b="1" dirty="0">
                <a:solidFill>
                  <a:srgbClr val="002060"/>
                </a:solidFill>
              </a:rPr>
              <a:t>ÁREA VERDE 4</a:t>
            </a:r>
          </a:p>
        </p:txBody>
      </p:sp>
      <p:cxnSp>
        <p:nvCxnSpPr>
          <p:cNvPr id="55" name="Conector recto de flecha 54"/>
          <p:cNvCxnSpPr/>
          <p:nvPr/>
        </p:nvCxnSpPr>
        <p:spPr>
          <a:xfrm flipH="1" flipV="1">
            <a:off x="7192323" y="6184333"/>
            <a:ext cx="3654971" cy="731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upo 30">
            <a:extLst>
              <a:ext uri="{FF2B5EF4-FFF2-40B4-BE49-F238E27FC236}">
                <a16:creationId xmlns:a16="http://schemas.microsoft.com/office/drawing/2014/main" xmlns="" id="{74E1894E-4C3D-4CF2-B8C4-1CC4C5F0154E}"/>
              </a:ext>
            </a:extLst>
          </p:cNvPr>
          <p:cNvGrpSpPr/>
          <p:nvPr/>
        </p:nvGrpSpPr>
        <p:grpSpPr>
          <a:xfrm>
            <a:off x="452760" y="5830122"/>
            <a:ext cx="11637981" cy="1083471"/>
            <a:chOff x="430307" y="5718556"/>
            <a:chExt cx="11637981" cy="1083471"/>
          </a:xfrm>
        </p:grpSpPr>
        <p:pic>
          <p:nvPicPr>
            <p:cNvPr id="33" name="Google Shape;92;p1">
              <a:extLst>
                <a:ext uri="{FF2B5EF4-FFF2-40B4-BE49-F238E27FC236}">
                  <a16:creationId xmlns:a16="http://schemas.microsoft.com/office/drawing/2014/main" xmlns="" id="{AE103BE8-9DE0-43A3-AB42-07E94AC74DA1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xmlns="" id="{C412C96E-8CC5-4DE5-ABC9-B6F2F397C493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36" name="TextBox 19">
                <a:extLst>
                  <a:ext uri="{FF2B5EF4-FFF2-40B4-BE49-F238E27FC236}">
                    <a16:creationId xmlns:a16="http://schemas.microsoft.com/office/drawing/2014/main" xmlns="" id="{3AE57A3C-E257-484A-A234-4FBC2D42C360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9" name="Imagen 38">
                <a:extLst>
                  <a:ext uri="{FF2B5EF4-FFF2-40B4-BE49-F238E27FC236}">
                    <a16:creationId xmlns:a16="http://schemas.microsoft.com/office/drawing/2014/main" xmlns="" id="{C1F7A4DF-D23D-4A8B-AEEC-844E827307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4523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NO </a:t>
            </a:r>
            <a:r>
              <a:rPr lang="es-EC" sz="2400" b="1" dirty="0">
                <a:solidFill>
                  <a:srgbClr val="C00000"/>
                </a:solidFill>
              </a:rPr>
              <a:t>EXISTEN </a:t>
            </a:r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014434"/>
              </p:ext>
            </p:extLst>
          </p:nvPr>
        </p:nvGraphicFramePr>
        <p:xfrm>
          <a:off x="10612670" y="4889445"/>
          <a:ext cx="1332998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749139"/>
              </p:ext>
            </p:extLst>
          </p:nvPr>
        </p:nvGraphicFramePr>
        <p:xfrm>
          <a:off x="350876" y="1769278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266,22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267,75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268,60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269,19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269,09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270,07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266,57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273,48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304,81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290,12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291,43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273,21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272,06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271,69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13" name="Tab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544762"/>
              </p:ext>
            </p:extLst>
          </p:nvPr>
        </p:nvGraphicFramePr>
        <p:xfrm>
          <a:off x="2907030" y="1769969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270,55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272,95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272,80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272,75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481,50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261,92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264,40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484019"/>
              </p:ext>
            </p:extLst>
          </p:nvPr>
        </p:nvGraphicFramePr>
        <p:xfrm>
          <a:off x="5463184" y="1769969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264,35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271,09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0365206"/>
              </p:ext>
            </p:extLst>
          </p:nvPr>
        </p:nvGraphicFramePr>
        <p:xfrm>
          <a:off x="8056516" y="1769277"/>
          <a:ext cx="2403754" cy="43700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513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263,64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258,44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xmlns="" id="{F095DEBC-50BF-40AC-96CC-B691F2D91623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xmlns="" id="{D434E064-5032-43D4-9264-1262FA07BEA9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1" name="Grupo 20">
              <a:extLst>
                <a:ext uri="{FF2B5EF4-FFF2-40B4-BE49-F238E27FC236}">
                  <a16:creationId xmlns:a16="http://schemas.microsoft.com/office/drawing/2014/main" xmlns="" id="{0A54F031-6ECA-4177-B7A4-8B3F01044298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22" name="TextBox 19">
                <a:extLst>
                  <a:ext uri="{FF2B5EF4-FFF2-40B4-BE49-F238E27FC236}">
                    <a16:creationId xmlns:a16="http://schemas.microsoft.com/office/drawing/2014/main" xmlns="" id="{17FCF40D-FB5E-4F18-9174-721244CAE8AC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3" name="Imagen 22">
                <a:extLst>
                  <a:ext uri="{FF2B5EF4-FFF2-40B4-BE49-F238E27FC236}">
                    <a16:creationId xmlns:a16="http://schemas.microsoft.com/office/drawing/2014/main" xmlns="" id="{22BAC4B0-72E4-486A-8A04-FA623EE0035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93864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6123063" y="1561657"/>
            <a:ext cx="5183382" cy="4784663"/>
          </a:xfrm>
          <a:prstGeom prst="rect">
            <a:avLst/>
          </a:prstGeom>
        </p:spPr>
      </p:pic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66347"/>
              </p:ext>
            </p:extLst>
          </p:nvPr>
        </p:nvGraphicFramePr>
        <p:xfrm>
          <a:off x="3077410" y="5303989"/>
          <a:ext cx="1332998" cy="73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21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2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990133"/>
              </p:ext>
            </p:extLst>
          </p:nvPr>
        </p:nvGraphicFramePr>
        <p:xfrm>
          <a:off x="466185" y="1911208"/>
          <a:ext cx="2403754" cy="41296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256,09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265,17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259,90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265,14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265,04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280,88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264,98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254,86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289,07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264,70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252,58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209,83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209,63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1249,47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634,62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sp>
        <p:nvSpPr>
          <p:cNvPr id="12" name="CuadroTexto 11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aphicFrame>
        <p:nvGraphicFramePr>
          <p:cNvPr id="22" name="Tabla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718116"/>
              </p:ext>
            </p:extLst>
          </p:nvPr>
        </p:nvGraphicFramePr>
        <p:xfrm>
          <a:off x="3077410" y="1881800"/>
          <a:ext cx="2403754" cy="19660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069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30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430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Lotes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800" b="1" u="none" strike="noStrike" dirty="0">
                          <a:solidFill>
                            <a:srgbClr val="002060"/>
                          </a:solidFill>
                          <a:effectLst/>
                        </a:rPr>
                        <a:t>Área Total (m2)</a:t>
                      </a:r>
                      <a:endParaRPr lang="es-EC" sz="1800" b="1" i="0" u="none" strike="noStrike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80" marR="8980" marT="898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634,19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618,27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610,50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488,65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756,89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1170,47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039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265,23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24" name="CuadroTexto 7"/>
          <p:cNvSpPr txBox="1"/>
          <p:nvPr/>
        </p:nvSpPr>
        <p:spPr>
          <a:xfrm>
            <a:off x="350876" y="1330825"/>
            <a:ext cx="4847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NO </a:t>
            </a:r>
            <a:r>
              <a:rPr lang="es-EC" sz="2400" b="1" dirty="0">
                <a:solidFill>
                  <a:srgbClr val="C00000"/>
                </a:solidFill>
              </a:rPr>
              <a:t>EXISTEN </a:t>
            </a:r>
            <a:r>
              <a:rPr lang="es-ES_tradnl" sz="2400" b="1" dirty="0">
                <a:solidFill>
                  <a:srgbClr val="C00000"/>
                </a:solidFill>
              </a:rPr>
              <a:t>LOTES POR EXCEPCIÓN:</a:t>
            </a:r>
          </a:p>
        </p:txBody>
      </p:sp>
      <p:grpSp>
        <p:nvGrpSpPr>
          <p:cNvPr id="13" name="Grupo 12">
            <a:extLst>
              <a:ext uri="{FF2B5EF4-FFF2-40B4-BE49-F238E27FC236}">
                <a16:creationId xmlns:a16="http://schemas.microsoft.com/office/drawing/2014/main" xmlns="" id="{9A81FF06-41DF-4D1A-9032-1D3320782EBC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6" name="Google Shape;92;p1">
              <a:extLst>
                <a:ext uri="{FF2B5EF4-FFF2-40B4-BE49-F238E27FC236}">
                  <a16:creationId xmlns:a16="http://schemas.microsoft.com/office/drawing/2014/main" xmlns="" id="{3F059661-023F-47D8-AD5D-6D652B04A309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7" name="Grupo 16">
              <a:extLst>
                <a:ext uri="{FF2B5EF4-FFF2-40B4-BE49-F238E27FC236}">
                  <a16:creationId xmlns:a16="http://schemas.microsoft.com/office/drawing/2014/main" xmlns="" id="{E81B1F56-2723-40EF-84DF-958D473FDB90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xmlns="" id="{B761CF16-609B-45DF-ADA8-1A294CF417E7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xmlns="" id="{6A600030-FE0C-4E20-96D2-C25E5D3A73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81006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2"/>
          <a:srcRect l="17378" t="5528" r="27927" b="4715"/>
          <a:stretch/>
        </p:blipFill>
        <p:spPr>
          <a:xfrm>
            <a:off x="6662332" y="1954358"/>
            <a:ext cx="4773097" cy="424177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848595" y="286379"/>
            <a:ext cx="8796937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 COMITÉ PRO-MEJORAS DEL BARRIO “MIRADOR DEL QUINDE”</a:t>
            </a:r>
            <a:endParaRPr lang="es-EC" sz="1600" b="1" dirty="0">
              <a:solidFill>
                <a:srgbClr val="0070C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03915" y="823532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LA DELICIA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EL CONDADO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487783" y="1954359"/>
            <a:ext cx="5759280" cy="4241775"/>
            <a:chOff x="393258" y="1948286"/>
            <a:chExt cx="6373877" cy="4241775"/>
          </a:xfrm>
        </p:grpSpPr>
        <p:pic>
          <p:nvPicPr>
            <p:cNvPr id="29" name="Imagen 28"/>
            <p:cNvPicPr>
              <a:picLocks noChangeAspect="1"/>
            </p:cNvPicPr>
            <p:nvPr/>
          </p:nvPicPr>
          <p:blipFill rotWithShape="1">
            <a:blip r:embed="rId3"/>
            <a:srcRect l="17308" t="16394" r="10433" b="7416"/>
            <a:stretch/>
          </p:blipFill>
          <p:spPr>
            <a:xfrm>
              <a:off x="393258" y="1948286"/>
              <a:ext cx="6373877" cy="4241775"/>
            </a:xfrm>
            <a:prstGeom prst="rect">
              <a:avLst/>
            </a:prstGeom>
          </p:spPr>
        </p:pic>
        <p:sp>
          <p:nvSpPr>
            <p:cNvPr id="30" name="Forma libre 29"/>
            <p:cNvSpPr/>
            <p:nvPr/>
          </p:nvSpPr>
          <p:spPr>
            <a:xfrm>
              <a:off x="2057400" y="3360821"/>
              <a:ext cx="814137" cy="741947"/>
            </a:xfrm>
            <a:custGeom>
              <a:avLst/>
              <a:gdLst>
                <a:gd name="connsiteX0" fmla="*/ 0 w 814137"/>
                <a:gd name="connsiteY0" fmla="*/ 401053 h 741947"/>
                <a:gd name="connsiteX1" fmla="*/ 421105 w 814137"/>
                <a:gd name="connsiteY1" fmla="*/ 741947 h 741947"/>
                <a:gd name="connsiteX2" fmla="*/ 814137 w 814137"/>
                <a:gd name="connsiteY2" fmla="*/ 188495 h 741947"/>
                <a:gd name="connsiteX3" fmla="*/ 449179 w 814137"/>
                <a:gd name="connsiteY3" fmla="*/ 0 h 741947"/>
                <a:gd name="connsiteX4" fmla="*/ 433137 w 814137"/>
                <a:gd name="connsiteY4" fmla="*/ 72190 h 741947"/>
                <a:gd name="connsiteX5" fmla="*/ 332874 w 814137"/>
                <a:gd name="connsiteY5" fmla="*/ 148390 h 741947"/>
                <a:gd name="connsiteX6" fmla="*/ 252663 w 814137"/>
                <a:gd name="connsiteY6" fmla="*/ 200526 h 741947"/>
                <a:gd name="connsiteX7" fmla="*/ 156411 w 814137"/>
                <a:gd name="connsiteY7" fmla="*/ 260684 h 741947"/>
                <a:gd name="connsiteX8" fmla="*/ 92242 w 814137"/>
                <a:gd name="connsiteY8" fmla="*/ 284747 h 741947"/>
                <a:gd name="connsiteX9" fmla="*/ 0 w 814137"/>
                <a:gd name="connsiteY9" fmla="*/ 401053 h 741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14137" h="741947">
                  <a:moveTo>
                    <a:pt x="0" y="401053"/>
                  </a:moveTo>
                  <a:lnTo>
                    <a:pt x="421105" y="741947"/>
                  </a:lnTo>
                  <a:lnTo>
                    <a:pt x="814137" y="188495"/>
                  </a:lnTo>
                  <a:lnTo>
                    <a:pt x="449179" y="0"/>
                  </a:lnTo>
                  <a:lnTo>
                    <a:pt x="433137" y="72190"/>
                  </a:lnTo>
                  <a:lnTo>
                    <a:pt x="332874" y="148390"/>
                  </a:lnTo>
                  <a:lnTo>
                    <a:pt x="252663" y="200526"/>
                  </a:lnTo>
                  <a:lnTo>
                    <a:pt x="156411" y="260684"/>
                  </a:lnTo>
                  <a:lnTo>
                    <a:pt x="92242" y="284747"/>
                  </a:lnTo>
                  <a:lnTo>
                    <a:pt x="0" y="401053"/>
                  </a:ln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3445227" y="2964024"/>
              <a:ext cx="17283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800" b="1" dirty="0"/>
                <a:t>COMITÉ PRO-MEJORAS DEL BARRIO </a:t>
              </a:r>
            </a:p>
            <a:p>
              <a:pPr algn="ctr"/>
              <a:r>
                <a:rPr lang="es-ES" sz="800" b="1" dirty="0"/>
                <a:t>“MIRADOR DEL QUINDE”</a:t>
              </a:r>
              <a:endParaRPr lang="es-EC" sz="800" b="1" dirty="0"/>
            </a:p>
          </p:txBody>
        </p:sp>
      </p:grpSp>
      <p:sp>
        <p:nvSpPr>
          <p:cNvPr id="14" name="CuadroTexto 13"/>
          <p:cNvSpPr txBox="1"/>
          <p:nvPr/>
        </p:nvSpPr>
        <p:spPr>
          <a:xfrm>
            <a:off x="350876" y="1255940"/>
            <a:ext cx="1065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 METROPOLITANO DE ORDENAMIENTO TERRITORIAL/ PMDOT</a:t>
            </a:r>
          </a:p>
        </p:txBody>
      </p:sp>
      <p:sp>
        <p:nvSpPr>
          <p:cNvPr id="2" name="Elipse 1"/>
          <p:cNvSpPr/>
          <p:nvPr/>
        </p:nvSpPr>
        <p:spPr>
          <a:xfrm>
            <a:off x="1736653" y="3221421"/>
            <a:ext cx="1255417" cy="1015088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5" name="Conector angular 4"/>
          <p:cNvCxnSpPr/>
          <p:nvPr/>
        </p:nvCxnSpPr>
        <p:spPr>
          <a:xfrm rot="10800000" flipV="1">
            <a:off x="3050090" y="3330075"/>
            <a:ext cx="1297058" cy="395101"/>
          </a:xfrm>
          <a:prstGeom prst="bentConnector3">
            <a:avLst>
              <a:gd name="adj1" fmla="val 50000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upo 15">
            <a:extLst>
              <a:ext uri="{FF2B5EF4-FFF2-40B4-BE49-F238E27FC236}">
                <a16:creationId xmlns:a16="http://schemas.microsoft.com/office/drawing/2014/main" xmlns="" id="{872298AD-CE79-4436-BF88-463A78901371}"/>
              </a:ext>
            </a:extLst>
          </p:cNvPr>
          <p:cNvGrpSpPr/>
          <p:nvPr/>
        </p:nvGrpSpPr>
        <p:grpSpPr>
          <a:xfrm>
            <a:off x="415053" y="5774529"/>
            <a:ext cx="11637981" cy="1083471"/>
            <a:chOff x="430307" y="5718556"/>
            <a:chExt cx="11637981" cy="1083471"/>
          </a:xfrm>
        </p:grpSpPr>
        <p:pic>
          <p:nvPicPr>
            <p:cNvPr id="17" name="Google Shape;92;p1">
              <a:extLst>
                <a:ext uri="{FF2B5EF4-FFF2-40B4-BE49-F238E27FC236}">
                  <a16:creationId xmlns:a16="http://schemas.microsoft.com/office/drawing/2014/main" xmlns="" id="{7BE2EC0A-D624-4061-BC2D-BEEDF0425BFB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8874196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" name="Grupo 17">
              <a:extLst>
                <a:ext uri="{FF2B5EF4-FFF2-40B4-BE49-F238E27FC236}">
                  <a16:creationId xmlns:a16="http://schemas.microsoft.com/office/drawing/2014/main" xmlns="" id="{F6DDFDBF-BEB1-4CDF-9B74-A31A76580937}"/>
                </a:ext>
              </a:extLst>
            </p:cNvPr>
            <p:cNvGrpSpPr/>
            <p:nvPr/>
          </p:nvGrpSpPr>
          <p:grpSpPr>
            <a:xfrm>
              <a:off x="2918005" y="5718556"/>
              <a:ext cx="9150283" cy="1034693"/>
              <a:chOff x="2918005" y="5718556"/>
              <a:chExt cx="9150283" cy="1034693"/>
            </a:xfrm>
          </p:grpSpPr>
          <p:sp>
            <p:nvSpPr>
              <p:cNvPr id="19" name="TextBox 19">
                <a:extLst>
                  <a:ext uri="{FF2B5EF4-FFF2-40B4-BE49-F238E27FC236}">
                    <a16:creationId xmlns:a16="http://schemas.microsoft.com/office/drawing/2014/main" xmlns="" id="{19378280-FE0E-48AA-B97D-1BD90A52C8A6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                                                                                           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0" name="Imagen 19">
                <a:extLst>
                  <a:ext uri="{FF2B5EF4-FFF2-40B4-BE49-F238E27FC236}">
                    <a16:creationId xmlns:a16="http://schemas.microsoft.com/office/drawing/2014/main" xmlns="" id="{58589A0A-D3AA-4EAC-8829-5475B24BFBD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1127658" y="5718556"/>
                <a:ext cx="940630" cy="1034693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407810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1430</TotalTime>
  <Words>1260</Words>
  <Application>Microsoft Office PowerPoint</Application>
  <PresentationFormat>Panorámica</PresentationFormat>
  <Paragraphs>328</Paragraphs>
  <Slides>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Bambino-Bold</vt:lpstr>
      <vt:lpstr>Calibri</vt:lpstr>
      <vt:lpstr>Calibri Light</vt:lpstr>
      <vt:lpstr>Century Gothic</vt:lpstr>
      <vt:lpstr>Prequel Demo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Yessica Paola Burbano Puebla</dc:creator>
  <cp:lastModifiedBy>Glenda Alexandra Allan Alegria</cp:lastModifiedBy>
  <cp:revision>65</cp:revision>
  <cp:lastPrinted>2021-08-23T17:59:33Z</cp:lastPrinted>
  <dcterms:created xsi:type="dcterms:W3CDTF">2019-10-16T16:46:25Z</dcterms:created>
  <dcterms:modified xsi:type="dcterms:W3CDTF">2021-10-11T21:05:51Z</dcterms:modified>
</cp:coreProperties>
</file>