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8" r:id="rId3"/>
    <p:sldId id="259" r:id="rId4"/>
    <p:sldId id="260" r:id="rId5"/>
    <p:sldId id="261" r:id="rId6"/>
    <p:sldId id="262" r:id="rId7"/>
    <p:sldId id="263" r:id="rId8"/>
    <p:sldId id="265" r:id="rId9"/>
    <p:sldId id="264" r:id="rId10"/>
  </p:sldIdLst>
  <p:sldSz cx="12192000" cy="6858000"/>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5E9838F-AEFF-4D7B-8320-49E33AF786E0}" type="datetimeFigureOut">
              <a:rPr lang="es-EC" smtClean="0"/>
              <a:t>11/10/2021</a:t>
            </a:fld>
            <a:endParaRPr lang="es-EC"/>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1A612C1-5C3C-49D0-AEC2-CAA048A1CEAE}" type="slidenum">
              <a:rPr lang="es-EC" smtClean="0"/>
              <a:t>‹Nº›</a:t>
            </a:fld>
            <a:endParaRPr lang="es-EC"/>
          </a:p>
        </p:txBody>
      </p:sp>
    </p:spTree>
    <p:extLst>
      <p:ext uri="{BB962C8B-B14F-4D97-AF65-F5344CB8AC3E}">
        <p14:creationId xmlns:p14="http://schemas.microsoft.com/office/powerpoint/2010/main" val="364235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B125BA-B589-40D5-B9A3-BA6203A226DD}" type="slidenum">
              <a:rPr lang="es-EC" smtClean="0"/>
              <a:t>3</a:t>
            </a:fld>
            <a:endParaRPr lang="es-EC"/>
          </a:p>
        </p:txBody>
      </p:sp>
    </p:spTree>
    <p:extLst>
      <p:ext uri="{BB962C8B-B14F-4D97-AF65-F5344CB8AC3E}">
        <p14:creationId xmlns:p14="http://schemas.microsoft.com/office/powerpoint/2010/main" val="67591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50122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35611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06419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0B5F5EAA-233E-4A7B-B5CB-773530AE1C66}"/>
              </a:ext>
            </a:extLst>
          </p:cNvPr>
          <p:cNvSpPr>
            <a:spLocks noGrp="1"/>
          </p:cNvSpPr>
          <p:nvPr>
            <p:ph type="pic" sz="quarter" idx="17" hasCustomPrompt="1"/>
          </p:nvPr>
        </p:nvSpPr>
        <p:spPr>
          <a:xfrm>
            <a:off x="1763752" y="1599574"/>
            <a:ext cx="3658852" cy="3658852"/>
          </a:xfrm>
          <a:custGeom>
            <a:avLst/>
            <a:gdLst>
              <a:gd name="connsiteX0" fmla="*/ 1829426 w 3658852"/>
              <a:gd name="connsiteY0" fmla="*/ 0 h 3658852"/>
              <a:gd name="connsiteX1" fmla="*/ 3658852 w 3658852"/>
              <a:gd name="connsiteY1" fmla="*/ 1829426 h 3658852"/>
              <a:gd name="connsiteX2" fmla="*/ 1829426 w 3658852"/>
              <a:gd name="connsiteY2" fmla="*/ 3658852 h 3658852"/>
              <a:gd name="connsiteX3" fmla="*/ 0 w 3658852"/>
              <a:gd name="connsiteY3" fmla="*/ 1829426 h 3658852"/>
              <a:gd name="connsiteX4" fmla="*/ 1829426 w 3658852"/>
              <a:gd name="connsiteY4" fmla="*/ 0 h 36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52" h="3658852">
                <a:moveTo>
                  <a:pt x="1829426" y="0"/>
                </a:moveTo>
                <a:cubicBezTo>
                  <a:pt x="2839790" y="0"/>
                  <a:pt x="3658852" y="819062"/>
                  <a:pt x="3658852" y="1829426"/>
                </a:cubicBezTo>
                <a:cubicBezTo>
                  <a:pt x="3658852" y="2839790"/>
                  <a:pt x="2839790" y="3658852"/>
                  <a:pt x="1829426" y="3658852"/>
                </a:cubicBezTo>
                <a:cubicBezTo>
                  <a:pt x="819062" y="3658852"/>
                  <a:pt x="0" y="2839790"/>
                  <a:pt x="0" y="1829426"/>
                </a:cubicBezTo>
                <a:cubicBezTo>
                  <a:pt x="0" y="819062"/>
                  <a:pt x="819062" y="0"/>
                  <a:pt x="18294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‹Nº›</a:t>
            </a:fld>
            <a:endParaRPr lang="en-US" dirty="0"/>
          </a:p>
        </p:txBody>
      </p:sp>
    </p:spTree>
    <p:extLst>
      <p:ext uri="{BB962C8B-B14F-4D97-AF65-F5344CB8AC3E}">
        <p14:creationId xmlns:p14="http://schemas.microsoft.com/office/powerpoint/2010/main" val="123237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4234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03D38A5-0EDD-4D09-B4B0-199C68D1D919}"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421173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203D38A5-0EDD-4D09-B4B0-199C68D1D919}" type="datetimeFigureOut">
              <a:rPr lang="es-EC" smtClean="0"/>
              <a:t>11/10/2021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418934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203D38A5-0EDD-4D09-B4B0-199C68D1D919}" type="datetimeFigureOut">
              <a:rPr lang="es-EC" smtClean="0"/>
              <a:t>11/10/2021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260096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03D38A5-0EDD-4D09-B4B0-199C68D1D919}" type="datetimeFigureOut">
              <a:rPr lang="es-EC" smtClean="0"/>
              <a:t>11/10/2021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59489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3D38A5-0EDD-4D09-B4B0-199C68D1D919}" type="datetimeFigureOut">
              <a:rPr lang="es-EC" smtClean="0"/>
              <a:t>11/10/2021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52241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03D38A5-0EDD-4D09-B4B0-199C68D1D919}" type="datetimeFigureOut">
              <a:rPr lang="es-EC" smtClean="0"/>
              <a:t>11/10/2021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79108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03D38A5-0EDD-4D09-B4B0-199C68D1D919}" type="datetimeFigureOut">
              <a:rPr lang="es-EC" smtClean="0"/>
              <a:t>11/10/2021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57101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38A5-0EDD-4D09-B4B0-199C68D1D919}" type="datetimeFigureOut">
              <a:rPr lang="es-EC" smtClean="0"/>
              <a:t>11/10/2021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779F-599B-4CF5-87D5-C92D50AA4B09}" type="slidenum">
              <a:rPr lang="es-EC" smtClean="0"/>
              <a:t>‹Nº›</a:t>
            </a:fld>
            <a:endParaRPr lang="es-EC"/>
          </a:p>
        </p:txBody>
      </p:sp>
    </p:spTree>
    <p:extLst>
      <p:ext uri="{BB962C8B-B14F-4D97-AF65-F5344CB8AC3E}">
        <p14:creationId xmlns:p14="http://schemas.microsoft.com/office/powerpoint/2010/main" val="15827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68D7CFA7-AA96-434C-9233-BC098FBFE9D6}"/>
              </a:ext>
            </a:extLst>
          </p:cNvPr>
          <p:cNvGrpSpPr>
            <a:grpSpLocks noChangeAspect="1"/>
          </p:cNvGrpSpPr>
          <p:nvPr/>
        </p:nvGrpSpPr>
        <p:grpSpPr bwMode="auto">
          <a:xfrm>
            <a:off x="764930" y="602063"/>
            <a:ext cx="5656496" cy="5653874"/>
            <a:chOff x="1367" y="0"/>
            <a:chExt cx="4321" cy="4319"/>
          </a:xfrm>
          <a:solidFill>
            <a:schemeClr val="bg1">
              <a:lumMod val="95000"/>
            </a:schemeClr>
          </a:solidFill>
        </p:grpSpPr>
        <p:sp>
          <p:nvSpPr>
            <p:cNvPr id="5" name="Freeform 5">
              <a:extLst>
                <a:ext uri="{FF2B5EF4-FFF2-40B4-BE49-F238E27FC236}">
                  <a16:creationId xmlns:a16="http://schemas.microsoft.com/office/drawing/2014/main" xmlns="" id="{21F8AB1B-2C8B-45D3-BAAA-49E5A8D59CD3}"/>
                </a:ext>
              </a:extLst>
            </p:cNvPr>
            <p:cNvSpPr>
              <a:spLocks noEditPoints="1"/>
            </p:cNvSpPr>
            <p:nvPr/>
          </p:nvSpPr>
          <p:spPr bwMode="auto">
            <a:xfrm>
              <a:off x="1367" y="0"/>
              <a:ext cx="4321" cy="4319"/>
            </a:xfrm>
            <a:custGeom>
              <a:avLst/>
              <a:gdLst>
                <a:gd name="T0" fmla="*/ 3121 w 3279"/>
                <a:gd name="T1" fmla="*/ 1265 h 3278"/>
                <a:gd name="T2" fmla="*/ 2995 w 3279"/>
                <a:gd name="T3" fmla="*/ 1296 h 3278"/>
                <a:gd name="T4" fmla="*/ 3038 w 3279"/>
                <a:gd name="T5" fmla="*/ 1639 h 3278"/>
                <a:gd name="T6" fmla="*/ 1640 w 3279"/>
                <a:gd name="T7" fmla="*/ 3037 h 3278"/>
                <a:gd name="T8" fmla="*/ 1636 w 3279"/>
                <a:gd name="T9" fmla="*/ 3037 h 3278"/>
                <a:gd name="T10" fmla="*/ 1636 w 3279"/>
                <a:gd name="T11" fmla="*/ 3167 h 3278"/>
                <a:gd name="T12" fmla="*/ 1640 w 3279"/>
                <a:gd name="T13" fmla="*/ 3167 h 3278"/>
                <a:gd name="T14" fmla="*/ 3168 w 3279"/>
                <a:gd name="T15" fmla="*/ 1639 h 3278"/>
                <a:gd name="T16" fmla="*/ 3121 w 3279"/>
                <a:gd name="T17" fmla="*/ 1265 h 3278"/>
                <a:gd name="T18" fmla="*/ 3229 w 3279"/>
                <a:gd name="T19" fmla="*/ 1238 h 3278"/>
                <a:gd name="T20" fmla="*/ 3138 w 3279"/>
                <a:gd name="T21" fmla="*/ 1261 h 3278"/>
                <a:gd name="T22" fmla="*/ 3185 w 3279"/>
                <a:gd name="T23" fmla="*/ 1639 h 3278"/>
                <a:gd name="T24" fmla="*/ 1640 w 3279"/>
                <a:gd name="T25" fmla="*/ 3184 h 3278"/>
                <a:gd name="T26" fmla="*/ 1636 w 3279"/>
                <a:gd name="T27" fmla="*/ 3184 h 3278"/>
                <a:gd name="T28" fmla="*/ 1636 w 3279"/>
                <a:gd name="T29" fmla="*/ 3278 h 3278"/>
                <a:gd name="T30" fmla="*/ 1640 w 3279"/>
                <a:gd name="T31" fmla="*/ 3278 h 3278"/>
                <a:gd name="T32" fmla="*/ 3279 w 3279"/>
                <a:gd name="T33" fmla="*/ 1639 h 3278"/>
                <a:gd name="T34" fmla="*/ 3229 w 3279"/>
                <a:gd name="T35" fmla="*/ 1238 h 3278"/>
                <a:gd name="T36" fmla="*/ 1640 w 3279"/>
                <a:gd name="T37" fmla="*/ 111 h 3278"/>
                <a:gd name="T38" fmla="*/ 111 w 3279"/>
                <a:gd name="T39" fmla="*/ 1639 h 3278"/>
                <a:gd name="T40" fmla="*/ 157 w 3279"/>
                <a:gd name="T41" fmla="*/ 2011 h 3278"/>
                <a:gd name="T42" fmla="*/ 283 w 3279"/>
                <a:gd name="T43" fmla="*/ 1980 h 3278"/>
                <a:gd name="T44" fmla="*/ 241 w 3279"/>
                <a:gd name="T45" fmla="*/ 1639 h 3278"/>
                <a:gd name="T46" fmla="*/ 1640 w 3279"/>
                <a:gd name="T47" fmla="*/ 241 h 3278"/>
                <a:gd name="T48" fmla="*/ 1641 w 3279"/>
                <a:gd name="T49" fmla="*/ 241 h 3278"/>
                <a:gd name="T50" fmla="*/ 1641 w 3279"/>
                <a:gd name="T51" fmla="*/ 111 h 3278"/>
                <a:gd name="T52" fmla="*/ 1640 w 3279"/>
                <a:gd name="T53" fmla="*/ 111 h 3278"/>
                <a:gd name="T54" fmla="*/ 1641 w 3279"/>
                <a:gd name="T55" fmla="*/ 0 h 3278"/>
                <a:gd name="T56" fmla="*/ 1640 w 3279"/>
                <a:gd name="T57" fmla="*/ 0 h 3278"/>
                <a:gd name="T58" fmla="*/ 0 w 3279"/>
                <a:gd name="T59" fmla="*/ 1639 h 3278"/>
                <a:gd name="T60" fmla="*/ 49 w 3279"/>
                <a:gd name="T61" fmla="*/ 2039 h 3278"/>
                <a:gd name="T62" fmla="*/ 141 w 3279"/>
                <a:gd name="T63" fmla="*/ 2016 h 3278"/>
                <a:gd name="T64" fmla="*/ 94 w 3279"/>
                <a:gd name="T65" fmla="*/ 1639 h 3278"/>
                <a:gd name="T66" fmla="*/ 1640 w 3279"/>
                <a:gd name="T67" fmla="*/ 94 h 3278"/>
                <a:gd name="T68" fmla="*/ 1641 w 3279"/>
                <a:gd name="T69" fmla="*/ 94 h 3278"/>
                <a:gd name="T70" fmla="*/ 1641 w 3279"/>
                <a:gd name="T71" fmla="*/ 0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79" h="3278">
                  <a:moveTo>
                    <a:pt x="3121" y="1265"/>
                  </a:moveTo>
                  <a:cubicBezTo>
                    <a:pt x="2995" y="1296"/>
                    <a:pt x="2995" y="1296"/>
                    <a:pt x="2995" y="1296"/>
                  </a:cubicBezTo>
                  <a:cubicBezTo>
                    <a:pt x="3024" y="1408"/>
                    <a:pt x="3038" y="1523"/>
                    <a:pt x="3038" y="1639"/>
                  </a:cubicBezTo>
                  <a:cubicBezTo>
                    <a:pt x="3038" y="2410"/>
                    <a:pt x="2410" y="3037"/>
                    <a:pt x="1640" y="3037"/>
                  </a:cubicBezTo>
                  <a:cubicBezTo>
                    <a:pt x="1636" y="3037"/>
                    <a:pt x="1636" y="3037"/>
                    <a:pt x="1636" y="3037"/>
                  </a:cubicBezTo>
                  <a:cubicBezTo>
                    <a:pt x="1636" y="3167"/>
                    <a:pt x="1636" y="3167"/>
                    <a:pt x="1636" y="3167"/>
                  </a:cubicBezTo>
                  <a:cubicBezTo>
                    <a:pt x="1637" y="3167"/>
                    <a:pt x="1638" y="3167"/>
                    <a:pt x="1640" y="3167"/>
                  </a:cubicBezTo>
                  <a:cubicBezTo>
                    <a:pt x="2482" y="3167"/>
                    <a:pt x="3168" y="2482"/>
                    <a:pt x="3168" y="1639"/>
                  </a:cubicBezTo>
                  <a:cubicBezTo>
                    <a:pt x="3168" y="1510"/>
                    <a:pt x="3151" y="1385"/>
                    <a:pt x="3121" y="1265"/>
                  </a:cubicBezTo>
                  <a:moveTo>
                    <a:pt x="3229" y="1238"/>
                  </a:moveTo>
                  <a:cubicBezTo>
                    <a:pt x="3138" y="1261"/>
                    <a:pt x="3138" y="1261"/>
                    <a:pt x="3138" y="1261"/>
                  </a:cubicBezTo>
                  <a:cubicBezTo>
                    <a:pt x="3168" y="1382"/>
                    <a:pt x="3185" y="1508"/>
                    <a:pt x="3185" y="1639"/>
                  </a:cubicBezTo>
                  <a:cubicBezTo>
                    <a:pt x="3185" y="2491"/>
                    <a:pt x="2492" y="3184"/>
                    <a:pt x="1640" y="3184"/>
                  </a:cubicBezTo>
                  <a:cubicBezTo>
                    <a:pt x="1638" y="3184"/>
                    <a:pt x="1637" y="3184"/>
                    <a:pt x="1636" y="3184"/>
                  </a:cubicBezTo>
                  <a:cubicBezTo>
                    <a:pt x="1636" y="3278"/>
                    <a:pt x="1636" y="3278"/>
                    <a:pt x="1636" y="3278"/>
                  </a:cubicBezTo>
                  <a:cubicBezTo>
                    <a:pt x="1640" y="3278"/>
                    <a:pt x="1640" y="3278"/>
                    <a:pt x="1640" y="3278"/>
                  </a:cubicBezTo>
                  <a:cubicBezTo>
                    <a:pt x="2543" y="3278"/>
                    <a:pt x="3279" y="2543"/>
                    <a:pt x="3279" y="1639"/>
                  </a:cubicBezTo>
                  <a:cubicBezTo>
                    <a:pt x="3279" y="1503"/>
                    <a:pt x="3262" y="1368"/>
                    <a:pt x="3229" y="1238"/>
                  </a:cubicBezTo>
                  <a:moveTo>
                    <a:pt x="1640" y="111"/>
                  </a:moveTo>
                  <a:cubicBezTo>
                    <a:pt x="797" y="111"/>
                    <a:pt x="111" y="796"/>
                    <a:pt x="111" y="1639"/>
                  </a:cubicBezTo>
                  <a:cubicBezTo>
                    <a:pt x="111" y="1767"/>
                    <a:pt x="127" y="1892"/>
                    <a:pt x="157" y="2011"/>
                  </a:cubicBezTo>
                  <a:cubicBezTo>
                    <a:pt x="283" y="1980"/>
                    <a:pt x="283" y="1980"/>
                    <a:pt x="283" y="1980"/>
                  </a:cubicBezTo>
                  <a:cubicBezTo>
                    <a:pt x="255" y="1869"/>
                    <a:pt x="241" y="1754"/>
                    <a:pt x="241" y="1639"/>
                  </a:cubicBezTo>
                  <a:cubicBezTo>
                    <a:pt x="241" y="868"/>
                    <a:pt x="869" y="241"/>
                    <a:pt x="1640" y="241"/>
                  </a:cubicBezTo>
                  <a:cubicBezTo>
                    <a:pt x="1641" y="241"/>
                    <a:pt x="1641" y="241"/>
                    <a:pt x="1641" y="241"/>
                  </a:cubicBezTo>
                  <a:cubicBezTo>
                    <a:pt x="1641" y="111"/>
                    <a:pt x="1641" y="111"/>
                    <a:pt x="1641" y="111"/>
                  </a:cubicBezTo>
                  <a:cubicBezTo>
                    <a:pt x="1641" y="111"/>
                    <a:pt x="1640" y="111"/>
                    <a:pt x="1640" y="111"/>
                  </a:cubicBezTo>
                  <a:moveTo>
                    <a:pt x="1641" y="0"/>
                  </a:moveTo>
                  <a:cubicBezTo>
                    <a:pt x="1640" y="0"/>
                    <a:pt x="1640" y="0"/>
                    <a:pt x="1640" y="0"/>
                  </a:cubicBezTo>
                  <a:cubicBezTo>
                    <a:pt x="736" y="0"/>
                    <a:pt x="0" y="735"/>
                    <a:pt x="0" y="1639"/>
                  </a:cubicBezTo>
                  <a:cubicBezTo>
                    <a:pt x="0" y="1774"/>
                    <a:pt x="17" y="1909"/>
                    <a:pt x="49" y="2039"/>
                  </a:cubicBezTo>
                  <a:cubicBezTo>
                    <a:pt x="141" y="2016"/>
                    <a:pt x="141" y="2016"/>
                    <a:pt x="141" y="2016"/>
                  </a:cubicBezTo>
                  <a:cubicBezTo>
                    <a:pt x="110" y="1895"/>
                    <a:pt x="94" y="1769"/>
                    <a:pt x="94" y="1639"/>
                  </a:cubicBezTo>
                  <a:cubicBezTo>
                    <a:pt x="94" y="787"/>
                    <a:pt x="787" y="94"/>
                    <a:pt x="1640" y="94"/>
                  </a:cubicBezTo>
                  <a:cubicBezTo>
                    <a:pt x="1640" y="94"/>
                    <a:pt x="1641" y="94"/>
                    <a:pt x="1641" y="94"/>
                  </a:cubicBezTo>
                  <a:cubicBezTo>
                    <a:pt x="1641" y="0"/>
                    <a:pt x="1641" y="0"/>
                    <a:pt x="16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xmlns="" id="{8829FDC4-CA22-4C9D-88B8-D6BBFE626CE0}"/>
                </a:ext>
              </a:extLst>
            </p:cNvPr>
            <p:cNvSpPr>
              <a:spLocks noEditPoints="1"/>
            </p:cNvSpPr>
            <p:nvPr/>
          </p:nvSpPr>
          <p:spPr bwMode="auto">
            <a:xfrm>
              <a:off x="1920" y="532"/>
              <a:ext cx="3307" cy="3236"/>
            </a:xfrm>
            <a:custGeom>
              <a:avLst/>
              <a:gdLst>
                <a:gd name="T0" fmla="*/ 2045 w 2510"/>
                <a:gd name="T1" fmla="*/ 2111 h 2456"/>
                <a:gd name="T2" fmla="*/ 1221 w 2510"/>
                <a:gd name="T3" fmla="*/ 2438 h 2456"/>
                <a:gd name="T4" fmla="*/ 617 w 2510"/>
                <a:gd name="T5" fmla="*/ 2276 h 2456"/>
                <a:gd name="T6" fmla="*/ 609 w 2510"/>
                <a:gd name="T7" fmla="*/ 2291 h 2456"/>
                <a:gd name="T8" fmla="*/ 1221 w 2510"/>
                <a:gd name="T9" fmla="*/ 2456 h 2456"/>
                <a:gd name="T10" fmla="*/ 1969 w 2510"/>
                <a:gd name="T11" fmla="*/ 2200 h 2456"/>
                <a:gd name="T12" fmla="*/ 2011 w 2510"/>
                <a:gd name="T13" fmla="*/ 2253 h 2456"/>
                <a:gd name="T14" fmla="*/ 2104 w 2510"/>
                <a:gd name="T15" fmla="*/ 2174 h 2456"/>
                <a:gd name="T16" fmla="*/ 2045 w 2510"/>
                <a:gd name="T17" fmla="*/ 2111 h 2456"/>
                <a:gd name="T18" fmla="*/ 611 w 2510"/>
                <a:gd name="T19" fmla="*/ 177 h 2456"/>
                <a:gd name="T20" fmla="*/ 0 w 2510"/>
                <a:gd name="T21" fmla="*/ 1235 h 2456"/>
                <a:gd name="T22" fmla="*/ 32 w 2510"/>
                <a:gd name="T23" fmla="*/ 1516 h 2456"/>
                <a:gd name="T24" fmla="*/ 49 w 2510"/>
                <a:gd name="T25" fmla="*/ 1512 h 2456"/>
                <a:gd name="T26" fmla="*/ 17 w 2510"/>
                <a:gd name="T27" fmla="*/ 1235 h 2456"/>
                <a:gd name="T28" fmla="*/ 620 w 2510"/>
                <a:gd name="T29" fmla="*/ 192 h 2456"/>
                <a:gd name="T30" fmla="*/ 611 w 2510"/>
                <a:gd name="T31" fmla="*/ 177 h 2456"/>
                <a:gd name="T32" fmla="*/ 1590 w 2510"/>
                <a:gd name="T33" fmla="*/ 0 h 2456"/>
                <a:gd name="T34" fmla="*/ 1566 w 2510"/>
                <a:gd name="T35" fmla="*/ 82 h 2456"/>
                <a:gd name="T36" fmla="*/ 2424 w 2510"/>
                <a:gd name="T37" fmla="*/ 1235 h 2456"/>
                <a:gd name="T38" fmla="*/ 2424 w 2510"/>
                <a:gd name="T39" fmla="*/ 1238 h 2456"/>
                <a:gd name="T40" fmla="*/ 2510 w 2510"/>
                <a:gd name="T41" fmla="*/ 1238 h 2456"/>
                <a:gd name="T42" fmla="*/ 2510 w 2510"/>
                <a:gd name="T43" fmla="*/ 1235 h 2456"/>
                <a:gd name="T44" fmla="*/ 2509 w 2510"/>
                <a:gd name="T45" fmla="*/ 1202 h 2456"/>
                <a:gd name="T46" fmla="*/ 2441 w 2510"/>
                <a:gd name="T47" fmla="*/ 1203 h 2456"/>
                <a:gd name="T48" fmla="*/ 2074 w 2510"/>
                <a:gd name="T49" fmla="*/ 361 h 2456"/>
                <a:gd name="T50" fmla="*/ 2121 w 2510"/>
                <a:gd name="T51" fmla="*/ 313 h 2456"/>
                <a:gd name="T52" fmla="*/ 1590 w 2510"/>
                <a:gd name="T53" fmla="*/ 0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0" h="2456">
                  <a:moveTo>
                    <a:pt x="2045" y="2111"/>
                  </a:moveTo>
                  <a:cubicBezTo>
                    <a:pt x="1821" y="2322"/>
                    <a:pt x="1528" y="2438"/>
                    <a:pt x="1221" y="2438"/>
                  </a:cubicBezTo>
                  <a:cubicBezTo>
                    <a:pt x="1008" y="2438"/>
                    <a:pt x="800" y="2382"/>
                    <a:pt x="617" y="2276"/>
                  </a:cubicBezTo>
                  <a:cubicBezTo>
                    <a:pt x="609" y="2291"/>
                    <a:pt x="609" y="2291"/>
                    <a:pt x="609" y="2291"/>
                  </a:cubicBezTo>
                  <a:cubicBezTo>
                    <a:pt x="789" y="2396"/>
                    <a:pt x="998" y="2456"/>
                    <a:pt x="1221" y="2456"/>
                  </a:cubicBezTo>
                  <a:cubicBezTo>
                    <a:pt x="1494" y="2456"/>
                    <a:pt x="1753" y="2367"/>
                    <a:pt x="1969" y="2200"/>
                  </a:cubicBezTo>
                  <a:cubicBezTo>
                    <a:pt x="2011" y="2253"/>
                    <a:pt x="2011" y="2253"/>
                    <a:pt x="2011" y="2253"/>
                  </a:cubicBezTo>
                  <a:cubicBezTo>
                    <a:pt x="2043" y="2229"/>
                    <a:pt x="2074" y="2202"/>
                    <a:pt x="2104" y="2174"/>
                  </a:cubicBezTo>
                  <a:cubicBezTo>
                    <a:pt x="2045" y="2111"/>
                    <a:pt x="2045" y="2111"/>
                    <a:pt x="2045" y="2111"/>
                  </a:cubicBezTo>
                  <a:moveTo>
                    <a:pt x="611" y="177"/>
                  </a:moveTo>
                  <a:cubicBezTo>
                    <a:pt x="246" y="389"/>
                    <a:pt x="0" y="784"/>
                    <a:pt x="0" y="1235"/>
                  </a:cubicBezTo>
                  <a:cubicBezTo>
                    <a:pt x="0" y="1332"/>
                    <a:pt x="11" y="1426"/>
                    <a:pt x="32" y="1516"/>
                  </a:cubicBezTo>
                  <a:cubicBezTo>
                    <a:pt x="49" y="1512"/>
                    <a:pt x="49" y="1512"/>
                    <a:pt x="49" y="1512"/>
                  </a:cubicBezTo>
                  <a:cubicBezTo>
                    <a:pt x="28" y="1422"/>
                    <a:pt x="17" y="1328"/>
                    <a:pt x="17" y="1235"/>
                  </a:cubicBezTo>
                  <a:cubicBezTo>
                    <a:pt x="17" y="806"/>
                    <a:pt x="248" y="407"/>
                    <a:pt x="620" y="192"/>
                  </a:cubicBezTo>
                  <a:cubicBezTo>
                    <a:pt x="611" y="177"/>
                    <a:pt x="611" y="177"/>
                    <a:pt x="611" y="177"/>
                  </a:cubicBezTo>
                  <a:moveTo>
                    <a:pt x="1590" y="0"/>
                  </a:moveTo>
                  <a:cubicBezTo>
                    <a:pt x="1566" y="82"/>
                    <a:pt x="1566" y="82"/>
                    <a:pt x="1566" y="82"/>
                  </a:cubicBezTo>
                  <a:cubicBezTo>
                    <a:pt x="2071" y="233"/>
                    <a:pt x="2424" y="707"/>
                    <a:pt x="2424" y="1235"/>
                  </a:cubicBezTo>
                  <a:cubicBezTo>
                    <a:pt x="2424" y="1238"/>
                    <a:pt x="2424" y="1238"/>
                    <a:pt x="2424" y="1238"/>
                  </a:cubicBezTo>
                  <a:cubicBezTo>
                    <a:pt x="2510" y="1238"/>
                    <a:pt x="2510" y="1238"/>
                    <a:pt x="2510" y="1238"/>
                  </a:cubicBezTo>
                  <a:cubicBezTo>
                    <a:pt x="2510" y="1235"/>
                    <a:pt x="2510" y="1235"/>
                    <a:pt x="2510" y="1235"/>
                  </a:cubicBezTo>
                  <a:cubicBezTo>
                    <a:pt x="2510" y="1224"/>
                    <a:pt x="2510" y="1213"/>
                    <a:pt x="2509" y="1202"/>
                  </a:cubicBezTo>
                  <a:cubicBezTo>
                    <a:pt x="2441" y="1203"/>
                    <a:pt x="2441" y="1203"/>
                    <a:pt x="2441" y="1203"/>
                  </a:cubicBezTo>
                  <a:cubicBezTo>
                    <a:pt x="2433" y="884"/>
                    <a:pt x="2302" y="585"/>
                    <a:pt x="2074" y="361"/>
                  </a:cubicBezTo>
                  <a:cubicBezTo>
                    <a:pt x="2121" y="313"/>
                    <a:pt x="2121" y="313"/>
                    <a:pt x="2121" y="313"/>
                  </a:cubicBezTo>
                  <a:cubicBezTo>
                    <a:pt x="1972" y="168"/>
                    <a:pt x="1789" y="59"/>
                    <a:pt x="1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xmlns="" id="{51405AF9-EE7C-48F5-8D15-14486B18FF51}"/>
                </a:ext>
              </a:extLst>
            </p:cNvPr>
            <p:cNvSpPr>
              <a:spLocks noEditPoints="1"/>
            </p:cNvSpPr>
            <p:nvPr/>
          </p:nvSpPr>
          <p:spPr bwMode="auto">
            <a:xfrm>
              <a:off x="1553" y="124"/>
              <a:ext cx="3949" cy="4071"/>
            </a:xfrm>
            <a:custGeom>
              <a:avLst/>
              <a:gdLst>
                <a:gd name="T0" fmla="*/ 16 w 2997"/>
                <a:gd name="T1" fmla="*/ 1917 h 3090"/>
                <a:gd name="T2" fmla="*/ 0 w 2997"/>
                <a:gd name="T3" fmla="*/ 1922 h 3090"/>
                <a:gd name="T4" fmla="*/ 1495 w 2997"/>
                <a:gd name="T5" fmla="*/ 3090 h 3090"/>
                <a:gd name="T6" fmla="*/ 1495 w 2997"/>
                <a:gd name="T7" fmla="*/ 3073 h 3090"/>
                <a:gd name="T8" fmla="*/ 16 w 2997"/>
                <a:gd name="T9" fmla="*/ 1917 h 3090"/>
                <a:gd name="T10" fmla="*/ 1500 w 2997"/>
                <a:gd name="T11" fmla="*/ 0 h 3090"/>
                <a:gd name="T12" fmla="*/ 1500 w 2997"/>
                <a:gd name="T13" fmla="*/ 17 h 3090"/>
                <a:gd name="T14" fmla="*/ 2980 w 2997"/>
                <a:gd name="T15" fmla="*/ 1171 h 3090"/>
                <a:gd name="T16" fmla="*/ 2997 w 2997"/>
                <a:gd name="T17" fmla="*/ 1167 h 3090"/>
                <a:gd name="T18" fmla="*/ 1500 w 2997"/>
                <a:gd name="T19"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7" h="3090">
                  <a:moveTo>
                    <a:pt x="16" y="1917"/>
                  </a:moveTo>
                  <a:cubicBezTo>
                    <a:pt x="0" y="1922"/>
                    <a:pt x="0" y="1922"/>
                    <a:pt x="0" y="1922"/>
                  </a:cubicBezTo>
                  <a:cubicBezTo>
                    <a:pt x="168" y="2591"/>
                    <a:pt x="774" y="3089"/>
                    <a:pt x="1495" y="3090"/>
                  </a:cubicBezTo>
                  <a:cubicBezTo>
                    <a:pt x="1495" y="3073"/>
                    <a:pt x="1495" y="3073"/>
                    <a:pt x="1495" y="3073"/>
                  </a:cubicBezTo>
                  <a:cubicBezTo>
                    <a:pt x="783" y="3071"/>
                    <a:pt x="183" y="2580"/>
                    <a:pt x="16" y="1917"/>
                  </a:cubicBezTo>
                  <a:moveTo>
                    <a:pt x="1500" y="0"/>
                  </a:moveTo>
                  <a:cubicBezTo>
                    <a:pt x="1500" y="17"/>
                    <a:pt x="1500" y="17"/>
                    <a:pt x="1500" y="17"/>
                  </a:cubicBezTo>
                  <a:cubicBezTo>
                    <a:pt x="2213" y="18"/>
                    <a:pt x="2813" y="509"/>
                    <a:pt x="2980" y="1171"/>
                  </a:cubicBezTo>
                  <a:cubicBezTo>
                    <a:pt x="2997" y="1167"/>
                    <a:pt x="2997" y="1167"/>
                    <a:pt x="2997" y="1167"/>
                  </a:cubicBezTo>
                  <a:cubicBezTo>
                    <a:pt x="2828" y="497"/>
                    <a:pt x="2221" y="1"/>
                    <a:pt x="15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xmlns="" id="{FA0411C2-F29D-4E09-9D63-9603B8E0C04E}"/>
                </a:ext>
              </a:extLst>
            </p:cNvPr>
            <p:cNvSpPr>
              <a:spLocks noEditPoints="1"/>
            </p:cNvSpPr>
            <p:nvPr/>
          </p:nvSpPr>
          <p:spPr bwMode="auto">
            <a:xfrm>
              <a:off x="1491" y="124"/>
              <a:ext cx="4073" cy="4071"/>
            </a:xfrm>
            <a:custGeom>
              <a:avLst/>
              <a:gdLst>
                <a:gd name="T0" fmla="*/ 3044 w 3091"/>
                <a:gd name="T1" fmla="*/ 1167 h 3090"/>
                <a:gd name="T2" fmla="*/ 3027 w 3091"/>
                <a:gd name="T3" fmla="*/ 1171 h 3090"/>
                <a:gd name="T4" fmla="*/ 3074 w 3091"/>
                <a:gd name="T5" fmla="*/ 1545 h 3090"/>
                <a:gd name="T6" fmla="*/ 1546 w 3091"/>
                <a:gd name="T7" fmla="*/ 3073 h 3090"/>
                <a:gd name="T8" fmla="*/ 1542 w 3091"/>
                <a:gd name="T9" fmla="*/ 3073 h 3090"/>
                <a:gd name="T10" fmla="*/ 1542 w 3091"/>
                <a:gd name="T11" fmla="*/ 3090 h 3090"/>
                <a:gd name="T12" fmla="*/ 1546 w 3091"/>
                <a:gd name="T13" fmla="*/ 3090 h 3090"/>
                <a:gd name="T14" fmla="*/ 3091 w 3091"/>
                <a:gd name="T15" fmla="*/ 1545 h 3090"/>
                <a:gd name="T16" fmla="*/ 3044 w 3091"/>
                <a:gd name="T17" fmla="*/ 1167 h 3090"/>
                <a:gd name="T18" fmla="*/ 1546 w 3091"/>
                <a:gd name="T19" fmla="*/ 0 h 3090"/>
                <a:gd name="T20" fmla="*/ 0 w 3091"/>
                <a:gd name="T21" fmla="*/ 1545 h 3090"/>
                <a:gd name="T22" fmla="*/ 47 w 3091"/>
                <a:gd name="T23" fmla="*/ 1922 h 3090"/>
                <a:gd name="T24" fmla="*/ 63 w 3091"/>
                <a:gd name="T25" fmla="*/ 1917 h 3090"/>
                <a:gd name="T26" fmla="*/ 17 w 3091"/>
                <a:gd name="T27" fmla="*/ 1545 h 3090"/>
                <a:gd name="T28" fmla="*/ 1546 w 3091"/>
                <a:gd name="T29" fmla="*/ 17 h 3090"/>
                <a:gd name="T30" fmla="*/ 1547 w 3091"/>
                <a:gd name="T31" fmla="*/ 17 h 3090"/>
                <a:gd name="T32" fmla="*/ 1547 w 3091"/>
                <a:gd name="T33" fmla="*/ 0 h 3090"/>
                <a:gd name="T34" fmla="*/ 1546 w 3091"/>
                <a:gd name="T35"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1" h="3090">
                  <a:moveTo>
                    <a:pt x="3044" y="1167"/>
                  </a:moveTo>
                  <a:cubicBezTo>
                    <a:pt x="3027" y="1171"/>
                    <a:pt x="3027" y="1171"/>
                    <a:pt x="3027" y="1171"/>
                  </a:cubicBezTo>
                  <a:cubicBezTo>
                    <a:pt x="3057" y="1291"/>
                    <a:pt x="3074" y="1416"/>
                    <a:pt x="3074" y="1545"/>
                  </a:cubicBezTo>
                  <a:cubicBezTo>
                    <a:pt x="3074" y="2388"/>
                    <a:pt x="2388" y="3073"/>
                    <a:pt x="1546" y="3073"/>
                  </a:cubicBezTo>
                  <a:cubicBezTo>
                    <a:pt x="1544" y="3073"/>
                    <a:pt x="1543" y="3073"/>
                    <a:pt x="1542" y="3073"/>
                  </a:cubicBezTo>
                  <a:cubicBezTo>
                    <a:pt x="1542" y="3090"/>
                    <a:pt x="1542" y="3090"/>
                    <a:pt x="1542" y="3090"/>
                  </a:cubicBezTo>
                  <a:cubicBezTo>
                    <a:pt x="1543" y="3090"/>
                    <a:pt x="1544" y="3090"/>
                    <a:pt x="1546" y="3090"/>
                  </a:cubicBezTo>
                  <a:cubicBezTo>
                    <a:pt x="2398" y="3090"/>
                    <a:pt x="3091" y="2397"/>
                    <a:pt x="3091" y="1545"/>
                  </a:cubicBezTo>
                  <a:cubicBezTo>
                    <a:pt x="3091" y="1414"/>
                    <a:pt x="3074" y="1288"/>
                    <a:pt x="3044" y="1167"/>
                  </a:cubicBezTo>
                  <a:moveTo>
                    <a:pt x="1546" y="0"/>
                  </a:moveTo>
                  <a:cubicBezTo>
                    <a:pt x="693" y="0"/>
                    <a:pt x="0" y="693"/>
                    <a:pt x="0" y="1545"/>
                  </a:cubicBezTo>
                  <a:cubicBezTo>
                    <a:pt x="0" y="1675"/>
                    <a:pt x="16" y="1801"/>
                    <a:pt x="47" y="1922"/>
                  </a:cubicBezTo>
                  <a:cubicBezTo>
                    <a:pt x="63" y="1917"/>
                    <a:pt x="63" y="1917"/>
                    <a:pt x="63" y="1917"/>
                  </a:cubicBezTo>
                  <a:cubicBezTo>
                    <a:pt x="33" y="1798"/>
                    <a:pt x="17" y="1673"/>
                    <a:pt x="17" y="1545"/>
                  </a:cubicBezTo>
                  <a:cubicBezTo>
                    <a:pt x="17" y="702"/>
                    <a:pt x="703" y="17"/>
                    <a:pt x="1546" y="17"/>
                  </a:cubicBezTo>
                  <a:cubicBezTo>
                    <a:pt x="1546" y="17"/>
                    <a:pt x="1547" y="17"/>
                    <a:pt x="1547" y="17"/>
                  </a:cubicBezTo>
                  <a:cubicBezTo>
                    <a:pt x="1547" y="0"/>
                    <a:pt x="1547" y="0"/>
                    <a:pt x="1547" y="0"/>
                  </a:cubicBezTo>
                  <a:cubicBezTo>
                    <a:pt x="1547" y="0"/>
                    <a:pt x="1546" y="0"/>
                    <a:pt x="1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xmlns="" id="{2371F16A-C525-42C6-A705-0CAAE9B512F4}"/>
                </a:ext>
              </a:extLst>
            </p:cNvPr>
            <p:cNvSpPr>
              <a:spLocks noEditPoints="1"/>
            </p:cNvSpPr>
            <p:nvPr/>
          </p:nvSpPr>
          <p:spPr bwMode="auto">
            <a:xfrm>
              <a:off x="2130" y="762"/>
              <a:ext cx="2795" cy="2748"/>
            </a:xfrm>
            <a:custGeom>
              <a:avLst/>
              <a:gdLst>
                <a:gd name="T0" fmla="*/ 1330 w 2121"/>
                <a:gd name="T1" fmla="*/ 2070 h 2086"/>
                <a:gd name="T2" fmla="*/ 1572 w 2121"/>
                <a:gd name="T3" fmla="*/ 1990 h 2086"/>
                <a:gd name="T4" fmla="*/ 1533 w 2121"/>
                <a:gd name="T5" fmla="*/ 1921 h 2086"/>
                <a:gd name="T6" fmla="*/ 1325 w 2121"/>
                <a:gd name="T7" fmla="*/ 2051 h 2086"/>
                <a:gd name="T8" fmla="*/ 1533 w 2121"/>
                <a:gd name="T9" fmla="*/ 1921 h 2086"/>
                <a:gd name="T10" fmla="*/ 2037 w 2121"/>
                <a:gd name="T11" fmla="*/ 960 h 2086"/>
                <a:gd name="T12" fmla="*/ 1552 w 2121"/>
                <a:gd name="T13" fmla="*/ 1910 h 2086"/>
                <a:gd name="T14" fmla="*/ 2086 w 2121"/>
                <a:gd name="T15" fmla="*/ 1061 h 2086"/>
                <a:gd name="T16" fmla="*/ 2116 w 2121"/>
                <a:gd name="T17" fmla="*/ 952 h 2086"/>
                <a:gd name="T18" fmla="*/ 2105 w 2121"/>
                <a:gd name="T19" fmla="*/ 1061 h 2086"/>
                <a:gd name="T20" fmla="*/ 1591 w 2121"/>
                <a:gd name="T21" fmla="*/ 1980 h 2086"/>
                <a:gd name="T22" fmla="*/ 2121 w 2121"/>
                <a:gd name="T23" fmla="*/ 1061 h 2086"/>
                <a:gd name="T24" fmla="*/ 43 w 2121"/>
                <a:gd name="T25" fmla="*/ 934 h 2086"/>
                <a:gd name="T26" fmla="*/ 510 w 2121"/>
                <a:gd name="T27" fmla="*/ 1926 h 2086"/>
                <a:gd name="T28" fmla="*/ 79 w 2121"/>
                <a:gd name="T29" fmla="*/ 1061 h 2086"/>
                <a:gd name="T30" fmla="*/ 43 w 2121"/>
                <a:gd name="T31" fmla="*/ 934 h 2086"/>
                <a:gd name="T32" fmla="*/ 0 w 2121"/>
                <a:gd name="T33" fmla="*/ 1061 h 2086"/>
                <a:gd name="T34" fmla="*/ 491 w 2121"/>
                <a:gd name="T35" fmla="*/ 1956 h 2086"/>
                <a:gd name="T36" fmla="*/ 16 w 2121"/>
                <a:gd name="T37" fmla="*/ 1061 h 2086"/>
                <a:gd name="T38" fmla="*/ 8 w 2121"/>
                <a:gd name="T39" fmla="*/ 930 h 2086"/>
                <a:gd name="T40" fmla="*/ 46 w 2121"/>
                <a:gd name="T41" fmla="*/ 913 h 2086"/>
                <a:gd name="T42" fmla="*/ 491 w 2121"/>
                <a:gd name="T43" fmla="*/ 262 h 2086"/>
                <a:gd name="T44" fmla="*/ 445 w 2121"/>
                <a:gd name="T45" fmla="*/ 196 h 2086"/>
                <a:gd name="T46" fmla="*/ 11 w 2121"/>
                <a:gd name="T47" fmla="*/ 908 h 2086"/>
                <a:gd name="T48" fmla="*/ 455 w 2121"/>
                <a:gd name="T49" fmla="*/ 211 h 2086"/>
                <a:gd name="T50" fmla="*/ 1061 w 2121"/>
                <a:gd name="T51" fmla="*/ 36 h 2086"/>
                <a:gd name="T52" fmla="*/ 509 w 2121"/>
                <a:gd name="T53" fmla="*/ 249 h 2086"/>
                <a:gd name="T54" fmla="*/ 1747 w 2121"/>
                <a:gd name="T55" fmla="*/ 360 h 2086"/>
                <a:gd name="T56" fmla="*/ 1061 w 2121"/>
                <a:gd name="T57" fmla="*/ 36 h 2086"/>
                <a:gd name="T58" fmla="*/ 463 w 2121"/>
                <a:gd name="T59" fmla="*/ 184 h 2086"/>
                <a:gd name="T60" fmla="*/ 1061 w 2121"/>
                <a:gd name="T61" fmla="*/ 17 h 2086"/>
                <a:gd name="T62" fmla="*/ 1804 w 2121"/>
                <a:gd name="T63" fmla="*/ 30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1" h="2086">
                  <a:moveTo>
                    <a:pt x="1564" y="1975"/>
                  </a:moveTo>
                  <a:cubicBezTo>
                    <a:pt x="1491" y="2016"/>
                    <a:pt x="1413" y="2048"/>
                    <a:pt x="1330" y="2070"/>
                  </a:cubicBezTo>
                  <a:cubicBezTo>
                    <a:pt x="1334" y="2086"/>
                    <a:pt x="1334" y="2086"/>
                    <a:pt x="1334" y="2086"/>
                  </a:cubicBezTo>
                  <a:cubicBezTo>
                    <a:pt x="1418" y="2064"/>
                    <a:pt x="1497" y="2032"/>
                    <a:pt x="1572" y="1990"/>
                  </a:cubicBezTo>
                  <a:cubicBezTo>
                    <a:pt x="1564" y="1975"/>
                    <a:pt x="1564" y="1975"/>
                    <a:pt x="1564" y="1975"/>
                  </a:cubicBezTo>
                  <a:moveTo>
                    <a:pt x="1533" y="1921"/>
                  </a:moveTo>
                  <a:cubicBezTo>
                    <a:pt x="1465" y="1959"/>
                    <a:pt x="1391" y="1989"/>
                    <a:pt x="1314" y="2010"/>
                  </a:cubicBezTo>
                  <a:cubicBezTo>
                    <a:pt x="1325" y="2051"/>
                    <a:pt x="1325" y="2051"/>
                    <a:pt x="1325" y="2051"/>
                  </a:cubicBezTo>
                  <a:cubicBezTo>
                    <a:pt x="1406" y="2030"/>
                    <a:pt x="1483" y="1999"/>
                    <a:pt x="1555" y="1959"/>
                  </a:cubicBezTo>
                  <a:cubicBezTo>
                    <a:pt x="1533" y="1921"/>
                    <a:pt x="1533" y="1921"/>
                    <a:pt x="1533" y="1921"/>
                  </a:cubicBezTo>
                  <a:moveTo>
                    <a:pt x="2080" y="956"/>
                  </a:moveTo>
                  <a:cubicBezTo>
                    <a:pt x="2037" y="960"/>
                    <a:pt x="2037" y="960"/>
                    <a:pt x="2037" y="960"/>
                  </a:cubicBezTo>
                  <a:cubicBezTo>
                    <a:pt x="2041" y="993"/>
                    <a:pt x="2042" y="1027"/>
                    <a:pt x="2042" y="1061"/>
                  </a:cubicBezTo>
                  <a:cubicBezTo>
                    <a:pt x="2042" y="1423"/>
                    <a:pt x="1845" y="1740"/>
                    <a:pt x="1552" y="1910"/>
                  </a:cubicBezTo>
                  <a:cubicBezTo>
                    <a:pt x="1574" y="1948"/>
                    <a:pt x="1574" y="1948"/>
                    <a:pt x="1574" y="1948"/>
                  </a:cubicBezTo>
                  <a:cubicBezTo>
                    <a:pt x="1880" y="1771"/>
                    <a:pt x="2086" y="1439"/>
                    <a:pt x="2086" y="1061"/>
                  </a:cubicBezTo>
                  <a:cubicBezTo>
                    <a:pt x="2086" y="1026"/>
                    <a:pt x="2084" y="990"/>
                    <a:pt x="2080" y="956"/>
                  </a:cubicBezTo>
                  <a:moveTo>
                    <a:pt x="2116" y="952"/>
                  </a:moveTo>
                  <a:cubicBezTo>
                    <a:pt x="2099" y="954"/>
                    <a:pt x="2099" y="954"/>
                    <a:pt x="2099" y="954"/>
                  </a:cubicBezTo>
                  <a:cubicBezTo>
                    <a:pt x="2103" y="989"/>
                    <a:pt x="2105" y="1025"/>
                    <a:pt x="2105" y="1061"/>
                  </a:cubicBezTo>
                  <a:cubicBezTo>
                    <a:pt x="2105" y="1447"/>
                    <a:pt x="1895" y="1784"/>
                    <a:pt x="1583" y="1965"/>
                  </a:cubicBezTo>
                  <a:cubicBezTo>
                    <a:pt x="1591" y="1980"/>
                    <a:pt x="1591" y="1980"/>
                    <a:pt x="1591" y="1980"/>
                  </a:cubicBezTo>
                  <a:cubicBezTo>
                    <a:pt x="1671" y="1933"/>
                    <a:pt x="1745" y="1877"/>
                    <a:pt x="1811" y="1811"/>
                  </a:cubicBezTo>
                  <a:cubicBezTo>
                    <a:pt x="2011" y="1611"/>
                    <a:pt x="2121" y="1344"/>
                    <a:pt x="2121" y="1061"/>
                  </a:cubicBezTo>
                  <a:cubicBezTo>
                    <a:pt x="2121" y="1025"/>
                    <a:pt x="2120" y="988"/>
                    <a:pt x="2116" y="952"/>
                  </a:cubicBezTo>
                  <a:moveTo>
                    <a:pt x="43" y="934"/>
                  </a:moveTo>
                  <a:cubicBezTo>
                    <a:pt x="38" y="976"/>
                    <a:pt x="35" y="1018"/>
                    <a:pt x="35" y="1061"/>
                  </a:cubicBezTo>
                  <a:cubicBezTo>
                    <a:pt x="35" y="1424"/>
                    <a:pt x="225" y="1743"/>
                    <a:pt x="510" y="1926"/>
                  </a:cubicBezTo>
                  <a:cubicBezTo>
                    <a:pt x="534" y="1889"/>
                    <a:pt x="534" y="1889"/>
                    <a:pt x="534" y="1889"/>
                  </a:cubicBezTo>
                  <a:cubicBezTo>
                    <a:pt x="260" y="1715"/>
                    <a:pt x="79" y="1409"/>
                    <a:pt x="79" y="1061"/>
                  </a:cubicBezTo>
                  <a:cubicBezTo>
                    <a:pt x="79" y="1020"/>
                    <a:pt x="81" y="980"/>
                    <a:pt x="86" y="940"/>
                  </a:cubicBezTo>
                  <a:cubicBezTo>
                    <a:pt x="43" y="934"/>
                    <a:pt x="43" y="934"/>
                    <a:pt x="43" y="934"/>
                  </a:cubicBezTo>
                  <a:moveTo>
                    <a:pt x="8" y="930"/>
                  </a:moveTo>
                  <a:cubicBezTo>
                    <a:pt x="2" y="973"/>
                    <a:pt x="0" y="1017"/>
                    <a:pt x="0" y="1061"/>
                  </a:cubicBezTo>
                  <a:cubicBezTo>
                    <a:pt x="0" y="1344"/>
                    <a:pt x="110" y="1611"/>
                    <a:pt x="310" y="1811"/>
                  </a:cubicBezTo>
                  <a:cubicBezTo>
                    <a:pt x="365" y="1866"/>
                    <a:pt x="426" y="1915"/>
                    <a:pt x="491" y="1956"/>
                  </a:cubicBezTo>
                  <a:cubicBezTo>
                    <a:pt x="500" y="1942"/>
                    <a:pt x="500" y="1942"/>
                    <a:pt x="500" y="1942"/>
                  </a:cubicBezTo>
                  <a:cubicBezTo>
                    <a:pt x="209" y="1756"/>
                    <a:pt x="16" y="1431"/>
                    <a:pt x="16" y="1061"/>
                  </a:cubicBezTo>
                  <a:cubicBezTo>
                    <a:pt x="16" y="1017"/>
                    <a:pt x="19" y="974"/>
                    <a:pt x="24" y="932"/>
                  </a:cubicBezTo>
                  <a:cubicBezTo>
                    <a:pt x="8" y="930"/>
                    <a:pt x="8" y="930"/>
                    <a:pt x="8" y="930"/>
                  </a:cubicBezTo>
                  <a:moveTo>
                    <a:pt x="466" y="226"/>
                  </a:moveTo>
                  <a:cubicBezTo>
                    <a:pt x="244" y="385"/>
                    <a:pt x="87" y="631"/>
                    <a:pt x="46" y="913"/>
                  </a:cubicBezTo>
                  <a:cubicBezTo>
                    <a:pt x="89" y="919"/>
                    <a:pt x="89" y="919"/>
                    <a:pt x="89" y="919"/>
                  </a:cubicBezTo>
                  <a:cubicBezTo>
                    <a:pt x="128" y="649"/>
                    <a:pt x="278" y="414"/>
                    <a:pt x="491" y="262"/>
                  </a:cubicBezTo>
                  <a:cubicBezTo>
                    <a:pt x="466" y="226"/>
                    <a:pt x="466" y="226"/>
                    <a:pt x="466" y="226"/>
                  </a:cubicBezTo>
                  <a:moveTo>
                    <a:pt x="445" y="196"/>
                  </a:moveTo>
                  <a:cubicBezTo>
                    <a:pt x="398" y="230"/>
                    <a:pt x="353" y="269"/>
                    <a:pt x="310" y="311"/>
                  </a:cubicBezTo>
                  <a:cubicBezTo>
                    <a:pt x="147" y="475"/>
                    <a:pt x="43" y="683"/>
                    <a:pt x="11" y="908"/>
                  </a:cubicBezTo>
                  <a:cubicBezTo>
                    <a:pt x="27" y="910"/>
                    <a:pt x="27" y="910"/>
                    <a:pt x="27" y="910"/>
                  </a:cubicBezTo>
                  <a:cubicBezTo>
                    <a:pt x="69" y="623"/>
                    <a:pt x="229" y="372"/>
                    <a:pt x="455" y="211"/>
                  </a:cubicBezTo>
                  <a:cubicBezTo>
                    <a:pt x="445" y="196"/>
                    <a:pt x="445" y="196"/>
                    <a:pt x="445" y="196"/>
                  </a:cubicBezTo>
                  <a:moveTo>
                    <a:pt x="1061" y="36"/>
                  </a:moveTo>
                  <a:cubicBezTo>
                    <a:pt x="847" y="36"/>
                    <a:pt x="648" y="101"/>
                    <a:pt x="484" y="214"/>
                  </a:cubicBezTo>
                  <a:cubicBezTo>
                    <a:pt x="509" y="249"/>
                    <a:pt x="509" y="249"/>
                    <a:pt x="509" y="249"/>
                  </a:cubicBezTo>
                  <a:cubicBezTo>
                    <a:pt x="666" y="142"/>
                    <a:pt x="856" y="79"/>
                    <a:pt x="1061" y="79"/>
                  </a:cubicBezTo>
                  <a:cubicBezTo>
                    <a:pt x="1328" y="79"/>
                    <a:pt x="1570" y="186"/>
                    <a:pt x="1747" y="360"/>
                  </a:cubicBezTo>
                  <a:cubicBezTo>
                    <a:pt x="1778" y="329"/>
                    <a:pt x="1778" y="329"/>
                    <a:pt x="1778" y="329"/>
                  </a:cubicBezTo>
                  <a:cubicBezTo>
                    <a:pt x="1593" y="148"/>
                    <a:pt x="1340" y="36"/>
                    <a:pt x="1061" y="36"/>
                  </a:cubicBezTo>
                  <a:moveTo>
                    <a:pt x="1061" y="0"/>
                  </a:moveTo>
                  <a:cubicBezTo>
                    <a:pt x="844" y="0"/>
                    <a:pt x="638" y="64"/>
                    <a:pt x="463" y="184"/>
                  </a:cubicBezTo>
                  <a:cubicBezTo>
                    <a:pt x="473" y="198"/>
                    <a:pt x="473" y="198"/>
                    <a:pt x="473" y="198"/>
                  </a:cubicBezTo>
                  <a:cubicBezTo>
                    <a:pt x="641" y="84"/>
                    <a:pt x="843" y="17"/>
                    <a:pt x="1061" y="17"/>
                  </a:cubicBezTo>
                  <a:cubicBezTo>
                    <a:pt x="1345" y="17"/>
                    <a:pt x="1603" y="131"/>
                    <a:pt x="1791" y="316"/>
                  </a:cubicBezTo>
                  <a:cubicBezTo>
                    <a:pt x="1804" y="304"/>
                    <a:pt x="1804" y="304"/>
                    <a:pt x="1804" y="304"/>
                  </a:cubicBezTo>
                  <a:cubicBezTo>
                    <a:pt x="1604" y="108"/>
                    <a:pt x="1341" y="0"/>
                    <a:pt x="10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xmlns="" id="{8BAD353F-6F6F-444A-AE5C-376F9D0634CB}"/>
                </a:ext>
              </a:extLst>
            </p:cNvPr>
            <p:cNvSpPr>
              <a:spLocks/>
            </p:cNvSpPr>
            <p:nvPr/>
          </p:nvSpPr>
          <p:spPr bwMode="auto">
            <a:xfrm>
              <a:off x="1730" y="362"/>
              <a:ext cx="2900" cy="3594"/>
            </a:xfrm>
            <a:custGeom>
              <a:avLst/>
              <a:gdLst>
                <a:gd name="T0" fmla="*/ 1365 w 2201"/>
                <a:gd name="T1" fmla="*/ 0 h 2728"/>
                <a:gd name="T2" fmla="*/ 0 w 2201"/>
                <a:gd name="T3" fmla="*/ 1364 h 2728"/>
                <a:gd name="T4" fmla="*/ 1365 w 2201"/>
                <a:gd name="T5" fmla="*/ 2728 h 2728"/>
                <a:gd name="T6" fmla="*/ 2201 w 2201"/>
                <a:gd name="T7" fmla="*/ 2442 h 2728"/>
                <a:gd name="T8" fmla="*/ 2155 w 2201"/>
                <a:gd name="T9" fmla="*/ 2382 h 2728"/>
                <a:gd name="T10" fmla="*/ 1365 w 2201"/>
                <a:gd name="T11" fmla="*/ 2653 h 2728"/>
                <a:gd name="T12" fmla="*/ 718 w 2201"/>
                <a:gd name="T13" fmla="*/ 2480 h 2728"/>
                <a:gd name="T14" fmla="*/ 753 w 2201"/>
                <a:gd name="T15" fmla="*/ 2420 h 2728"/>
                <a:gd name="T16" fmla="*/ 176 w 2201"/>
                <a:gd name="T17" fmla="*/ 1645 h 2728"/>
                <a:gd name="T18" fmla="*/ 110 w 2201"/>
                <a:gd name="T19" fmla="*/ 1660 h 2728"/>
                <a:gd name="T20" fmla="*/ 75 w 2201"/>
                <a:gd name="T21" fmla="*/ 1364 h 2728"/>
                <a:gd name="T22" fmla="*/ 721 w 2201"/>
                <a:gd name="T23" fmla="*/ 247 h 2728"/>
                <a:gd name="T24" fmla="*/ 755 w 2201"/>
                <a:gd name="T25" fmla="*/ 306 h 2728"/>
                <a:gd name="T26" fmla="*/ 1365 w 2201"/>
                <a:gd name="T27" fmla="*/ 143 h 2728"/>
                <a:gd name="T28" fmla="*/ 1367 w 2201"/>
                <a:gd name="T29" fmla="*/ 143 h 2728"/>
                <a:gd name="T30" fmla="*/ 1367 w 2201"/>
                <a:gd name="T31" fmla="*/ 0 h 2728"/>
                <a:gd name="T32" fmla="*/ 1365 w 2201"/>
                <a:gd name="T33" fmla="*/ 0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1" h="2728">
                  <a:moveTo>
                    <a:pt x="1365" y="0"/>
                  </a:moveTo>
                  <a:cubicBezTo>
                    <a:pt x="612" y="0"/>
                    <a:pt x="0" y="612"/>
                    <a:pt x="0" y="1364"/>
                  </a:cubicBezTo>
                  <a:cubicBezTo>
                    <a:pt x="0" y="2116"/>
                    <a:pt x="612" y="2728"/>
                    <a:pt x="1365" y="2728"/>
                  </a:cubicBezTo>
                  <a:cubicBezTo>
                    <a:pt x="1671" y="2728"/>
                    <a:pt x="1960" y="2629"/>
                    <a:pt x="2201" y="2442"/>
                  </a:cubicBezTo>
                  <a:cubicBezTo>
                    <a:pt x="2155" y="2382"/>
                    <a:pt x="2155" y="2382"/>
                    <a:pt x="2155" y="2382"/>
                  </a:cubicBezTo>
                  <a:cubicBezTo>
                    <a:pt x="1930" y="2558"/>
                    <a:pt x="1653" y="2653"/>
                    <a:pt x="1365" y="2653"/>
                  </a:cubicBezTo>
                  <a:cubicBezTo>
                    <a:pt x="1137" y="2653"/>
                    <a:pt x="914" y="2593"/>
                    <a:pt x="718" y="2480"/>
                  </a:cubicBezTo>
                  <a:cubicBezTo>
                    <a:pt x="753" y="2420"/>
                    <a:pt x="753" y="2420"/>
                    <a:pt x="753" y="2420"/>
                  </a:cubicBezTo>
                  <a:cubicBezTo>
                    <a:pt x="467" y="2254"/>
                    <a:pt x="254" y="1975"/>
                    <a:pt x="176" y="1645"/>
                  </a:cubicBezTo>
                  <a:cubicBezTo>
                    <a:pt x="110" y="1660"/>
                    <a:pt x="110" y="1660"/>
                    <a:pt x="110" y="1660"/>
                  </a:cubicBezTo>
                  <a:cubicBezTo>
                    <a:pt x="87" y="1564"/>
                    <a:pt x="75" y="1464"/>
                    <a:pt x="75" y="1364"/>
                  </a:cubicBezTo>
                  <a:cubicBezTo>
                    <a:pt x="75" y="905"/>
                    <a:pt x="323" y="477"/>
                    <a:pt x="721" y="247"/>
                  </a:cubicBezTo>
                  <a:cubicBezTo>
                    <a:pt x="755" y="306"/>
                    <a:pt x="755" y="306"/>
                    <a:pt x="755" y="306"/>
                  </a:cubicBezTo>
                  <a:cubicBezTo>
                    <a:pt x="934" y="203"/>
                    <a:pt x="1143" y="143"/>
                    <a:pt x="1365" y="143"/>
                  </a:cubicBezTo>
                  <a:cubicBezTo>
                    <a:pt x="1367" y="143"/>
                    <a:pt x="1367" y="143"/>
                    <a:pt x="1367" y="143"/>
                  </a:cubicBezTo>
                  <a:cubicBezTo>
                    <a:pt x="1367" y="0"/>
                    <a:pt x="1367" y="0"/>
                    <a:pt x="1367" y="0"/>
                  </a:cubicBezTo>
                  <a:cubicBezTo>
                    <a:pt x="1365" y="0"/>
                    <a:pt x="1365" y="0"/>
                    <a:pt x="1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xmlns="" id="{B4B32BF1-2477-4E86-A08A-B832E80CED8A}"/>
                </a:ext>
              </a:extLst>
            </p:cNvPr>
            <p:cNvSpPr>
              <a:spLocks noEditPoints="1"/>
            </p:cNvSpPr>
            <p:nvPr/>
          </p:nvSpPr>
          <p:spPr bwMode="auto">
            <a:xfrm>
              <a:off x="1829" y="688"/>
              <a:ext cx="2740" cy="3170"/>
            </a:xfrm>
            <a:custGeom>
              <a:avLst/>
              <a:gdLst>
                <a:gd name="T0" fmla="*/ 2038 w 2080"/>
                <a:gd name="T1" fmla="*/ 2082 h 2406"/>
                <a:gd name="T2" fmla="*/ 1290 w 2080"/>
                <a:gd name="T3" fmla="*/ 2338 h 2406"/>
                <a:gd name="T4" fmla="*/ 678 w 2080"/>
                <a:gd name="T5" fmla="*/ 2173 h 2406"/>
                <a:gd name="T6" fmla="*/ 643 w 2080"/>
                <a:gd name="T7" fmla="*/ 2233 h 2406"/>
                <a:gd name="T8" fmla="*/ 1290 w 2080"/>
                <a:gd name="T9" fmla="*/ 2406 h 2406"/>
                <a:gd name="T10" fmla="*/ 2080 w 2080"/>
                <a:gd name="T11" fmla="*/ 2135 h 2406"/>
                <a:gd name="T12" fmla="*/ 2038 w 2080"/>
                <a:gd name="T13" fmla="*/ 2082 h 2406"/>
                <a:gd name="T14" fmla="*/ 646 w 2080"/>
                <a:gd name="T15" fmla="*/ 0 h 2406"/>
                <a:gd name="T16" fmla="*/ 0 w 2080"/>
                <a:gd name="T17" fmla="*/ 1117 h 2406"/>
                <a:gd name="T18" fmla="*/ 35 w 2080"/>
                <a:gd name="T19" fmla="*/ 1413 h 2406"/>
                <a:gd name="T20" fmla="*/ 101 w 2080"/>
                <a:gd name="T21" fmla="*/ 1398 h 2406"/>
                <a:gd name="T22" fmla="*/ 69 w 2080"/>
                <a:gd name="T23" fmla="*/ 1117 h 2406"/>
                <a:gd name="T24" fmla="*/ 680 w 2080"/>
                <a:gd name="T25" fmla="*/ 59 h 2406"/>
                <a:gd name="T26" fmla="*/ 646 w 2080"/>
                <a:gd name="T27"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2406">
                  <a:moveTo>
                    <a:pt x="2038" y="2082"/>
                  </a:moveTo>
                  <a:cubicBezTo>
                    <a:pt x="1822" y="2249"/>
                    <a:pt x="1563" y="2338"/>
                    <a:pt x="1290" y="2338"/>
                  </a:cubicBezTo>
                  <a:cubicBezTo>
                    <a:pt x="1067" y="2338"/>
                    <a:pt x="858" y="2278"/>
                    <a:pt x="678" y="2173"/>
                  </a:cubicBezTo>
                  <a:cubicBezTo>
                    <a:pt x="643" y="2233"/>
                    <a:pt x="643" y="2233"/>
                    <a:pt x="643" y="2233"/>
                  </a:cubicBezTo>
                  <a:cubicBezTo>
                    <a:pt x="839" y="2346"/>
                    <a:pt x="1062" y="2406"/>
                    <a:pt x="1290" y="2406"/>
                  </a:cubicBezTo>
                  <a:cubicBezTo>
                    <a:pt x="1578" y="2406"/>
                    <a:pt x="1855" y="2311"/>
                    <a:pt x="2080" y="2135"/>
                  </a:cubicBezTo>
                  <a:cubicBezTo>
                    <a:pt x="2038" y="2082"/>
                    <a:pt x="2038" y="2082"/>
                    <a:pt x="2038" y="2082"/>
                  </a:cubicBezTo>
                  <a:moveTo>
                    <a:pt x="646" y="0"/>
                  </a:moveTo>
                  <a:cubicBezTo>
                    <a:pt x="248" y="230"/>
                    <a:pt x="0" y="658"/>
                    <a:pt x="0" y="1117"/>
                  </a:cubicBezTo>
                  <a:cubicBezTo>
                    <a:pt x="0" y="1217"/>
                    <a:pt x="12" y="1317"/>
                    <a:pt x="35" y="1413"/>
                  </a:cubicBezTo>
                  <a:cubicBezTo>
                    <a:pt x="101" y="1398"/>
                    <a:pt x="101" y="1398"/>
                    <a:pt x="101" y="1398"/>
                  </a:cubicBezTo>
                  <a:cubicBezTo>
                    <a:pt x="80" y="1308"/>
                    <a:pt x="69" y="1214"/>
                    <a:pt x="69" y="1117"/>
                  </a:cubicBezTo>
                  <a:cubicBezTo>
                    <a:pt x="69" y="666"/>
                    <a:pt x="315" y="271"/>
                    <a:pt x="680" y="59"/>
                  </a:cubicBezTo>
                  <a:cubicBezTo>
                    <a:pt x="646" y="0"/>
                    <a:pt x="646" y="0"/>
                    <a:pt x="6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xmlns="" id="{F85CA7C1-03CE-4F27-ADA1-4CF03DE5A565}"/>
                </a:ext>
              </a:extLst>
            </p:cNvPr>
            <p:cNvSpPr>
              <a:spLocks/>
            </p:cNvSpPr>
            <p:nvPr/>
          </p:nvSpPr>
          <p:spPr bwMode="auto">
            <a:xfrm>
              <a:off x="4714" y="874"/>
              <a:ext cx="612" cy="1242"/>
            </a:xfrm>
            <a:custGeom>
              <a:avLst/>
              <a:gdLst>
                <a:gd name="T0" fmla="*/ 53 w 464"/>
                <a:gd name="T1" fmla="*/ 0 h 943"/>
                <a:gd name="T2" fmla="*/ 0 w 464"/>
                <a:gd name="T3" fmla="*/ 54 h 943"/>
                <a:gd name="T4" fmla="*/ 128 w 464"/>
                <a:gd name="T5" fmla="*/ 199 h 943"/>
                <a:gd name="T6" fmla="*/ 388 w 464"/>
                <a:gd name="T7" fmla="*/ 943 h 943"/>
                <a:gd name="T8" fmla="*/ 464 w 464"/>
                <a:gd name="T9" fmla="*/ 941 h 943"/>
                <a:gd name="T10" fmla="*/ 53 w 464"/>
                <a:gd name="T11" fmla="*/ 0 h 943"/>
              </a:gdLst>
              <a:ahLst/>
              <a:cxnLst>
                <a:cxn ang="0">
                  <a:pos x="T0" y="T1"/>
                </a:cxn>
                <a:cxn ang="0">
                  <a:pos x="T2" y="T3"/>
                </a:cxn>
                <a:cxn ang="0">
                  <a:pos x="T4" y="T5"/>
                </a:cxn>
                <a:cxn ang="0">
                  <a:pos x="T6" y="T7"/>
                </a:cxn>
                <a:cxn ang="0">
                  <a:pos x="T8" y="T9"/>
                </a:cxn>
                <a:cxn ang="0">
                  <a:pos x="T10" y="T11"/>
                </a:cxn>
              </a:cxnLst>
              <a:rect l="0" t="0" r="r" b="b"/>
              <a:pathLst>
                <a:path w="464" h="943">
                  <a:moveTo>
                    <a:pt x="53" y="0"/>
                  </a:moveTo>
                  <a:cubicBezTo>
                    <a:pt x="0" y="54"/>
                    <a:pt x="0" y="54"/>
                    <a:pt x="0" y="54"/>
                  </a:cubicBezTo>
                  <a:cubicBezTo>
                    <a:pt x="46" y="99"/>
                    <a:pt x="89" y="147"/>
                    <a:pt x="128" y="199"/>
                  </a:cubicBezTo>
                  <a:cubicBezTo>
                    <a:pt x="292" y="415"/>
                    <a:pt x="381" y="672"/>
                    <a:pt x="388" y="943"/>
                  </a:cubicBezTo>
                  <a:cubicBezTo>
                    <a:pt x="464" y="941"/>
                    <a:pt x="464" y="941"/>
                    <a:pt x="464" y="941"/>
                  </a:cubicBezTo>
                  <a:cubicBezTo>
                    <a:pt x="454" y="584"/>
                    <a:pt x="309" y="25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xmlns="" id="{FFE21118-29B4-4566-A815-310C4250479B}"/>
                </a:ext>
              </a:extLst>
            </p:cNvPr>
            <p:cNvSpPr>
              <a:spLocks/>
            </p:cNvSpPr>
            <p:nvPr/>
          </p:nvSpPr>
          <p:spPr bwMode="auto">
            <a:xfrm>
              <a:off x="4653" y="945"/>
              <a:ext cx="573" cy="1172"/>
            </a:xfrm>
            <a:custGeom>
              <a:avLst/>
              <a:gdLst>
                <a:gd name="T0" fmla="*/ 47 w 435"/>
                <a:gd name="T1" fmla="*/ 0 h 890"/>
                <a:gd name="T2" fmla="*/ 0 w 435"/>
                <a:gd name="T3" fmla="*/ 48 h 890"/>
                <a:gd name="T4" fmla="*/ 367 w 435"/>
                <a:gd name="T5" fmla="*/ 890 h 890"/>
                <a:gd name="T6" fmla="*/ 435 w 435"/>
                <a:gd name="T7" fmla="*/ 889 h 890"/>
                <a:gd name="T8" fmla="*/ 175 w 435"/>
                <a:gd name="T9" fmla="*/ 145 h 890"/>
                <a:gd name="T10" fmla="*/ 47 w 435"/>
                <a:gd name="T11" fmla="*/ 0 h 890"/>
              </a:gdLst>
              <a:ahLst/>
              <a:cxnLst>
                <a:cxn ang="0">
                  <a:pos x="T0" y="T1"/>
                </a:cxn>
                <a:cxn ang="0">
                  <a:pos x="T2" y="T3"/>
                </a:cxn>
                <a:cxn ang="0">
                  <a:pos x="T4" y="T5"/>
                </a:cxn>
                <a:cxn ang="0">
                  <a:pos x="T6" y="T7"/>
                </a:cxn>
                <a:cxn ang="0">
                  <a:pos x="T8" y="T9"/>
                </a:cxn>
                <a:cxn ang="0">
                  <a:pos x="T10" y="T11"/>
                </a:cxn>
              </a:cxnLst>
              <a:rect l="0" t="0" r="r" b="b"/>
              <a:pathLst>
                <a:path w="435" h="890">
                  <a:moveTo>
                    <a:pt x="47" y="0"/>
                  </a:moveTo>
                  <a:cubicBezTo>
                    <a:pt x="0" y="48"/>
                    <a:pt x="0" y="48"/>
                    <a:pt x="0" y="48"/>
                  </a:cubicBezTo>
                  <a:cubicBezTo>
                    <a:pt x="228" y="272"/>
                    <a:pt x="359" y="571"/>
                    <a:pt x="367" y="890"/>
                  </a:cubicBezTo>
                  <a:cubicBezTo>
                    <a:pt x="435" y="889"/>
                    <a:pt x="435" y="889"/>
                    <a:pt x="435" y="889"/>
                  </a:cubicBezTo>
                  <a:cubicBezTo>
                    <a:pt x="428" y="618"/>
                    <a:pt x="339" y="361"/>
                    <a:pt x="175" y="145"/>
                  </a:cubicBezTo>
                  <a:cubicBezTo>
                    <a:pt x="136" y="93"/>
                    <a:pt x="93" y="45"/>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xmlns="" id="{8E0F4BBA-34F0-401A-83D1-AC8795D14FEB}"/>
                </a:ext>
              </a:extLst>
            </p:cNvPr>
            <p:cNvSpPr>
              <a:spLocks noEditPoints="1"/>
            </p:cNvSpPr>
            <p:nvPr/>
          </p:nvSpPr>
          <p:spPr bwMode="auto">
            <a:xfrm>
              <a:off x="2657" y="656"/>
              <a:ext cx="1944" cy="762"/>
            </a:xfrm>
            <a:custGeom>
              <a:avLst/>
              <a:gdLst>
                <a:gd name="T0" fmla="*/ 1278 w 1475"/>
                <a:gd name="T1" fmla="*/ 510 h 578"/>
                <a:gd name="T2" fmla="*/ 1225 w 1475"/>
                <a:gd name="T3" fmla="*/ 563 h 578"/>
                <a:gd name="T4" fmla="*/ 1240 w 1475"/>
                <a:gd name="T5" fmla="*/ 578 h 578"/>
                <a:gd name="T6" fmla="*/ 1293 w 1475"/>
                <a:gd name="T7" fmla="*/ 525 h 578"/>
                <a:gd name="T8" fmla="*/ 1278 w 1475"/>
                <a:gd name="T9" fmla="*/ 510 h 578"/>
                <a:gd name="T10" fmla="*/ 1386 w 1475"/>
                <a:gd name="T11" fmla="*/ 417 h 578"/>
                <a:gd name="T12" fmla="*/ 1355 w 1475"/>
                <a:gd name="T13" fmla="*/ 448 h 578"/>
                <a:gd name="T14" fmla="*/ 1363 w 1475"/>
                <a:gd name="T15" fmla="*/ 455 h 578"/>
                <a:gd name="T16" fmla="*/ 1393 w 1475"/>
                <a:gd name="T17" fmla="*/ 425 h 578"/>
                <a:gd name="T18" fmla="*/ 1386 w 1475"/>
                <a:gd name="T19" fmla="*/ 417 h 578"/>
                <a:gd name="T20" fmla="*/ 463 w 1475"/>
                <a:gd name="T21" fmla="*/ 358 h 578"/>
                <a:gd name="T22" fmla="*/ 208 w 1475"/>
                <a:gd name="T23" fmla="*/ 472 h 578"/>
                <a:gd name="T24" fmla="*/ 165 w 1475"/>
                <a:gd name="T25" fmla="*/ 410 h 578"/>
                <a:gd name="T26" fmla="*/ 147 w 1475"/>
                <a:gd name="T27" fmla="*/ 423 h 578"/>
                <a:gd name="T28" fmla="*/ 203 w 1475"/>
                <a:gd name="T29" fmla="*/ 502 h 578"/>
                <a:gd name="T30" fmla="*/ 212 w 1475"/>
                <a:gd name="T31" fmla="*/ 496 h 578"/>
                <a:gd name="T32" fmla="*/ 468 w 1475"/>
                <a:gd name="T33" fmla="*/ 379 h 578"/>
                <a:gd name="T34" fmla="*/ 463 w 1475"/>
                <a:gd name="T35" fmla="*/ 358 h 578"/>
                <a:gd name="T36" fmla="*/ 661 w 1475"/>
                <a:gd name="T37" fmla="*/ 0 h 578"/>
                <a:gd name="T38" fmla="*/ 0 w 1475"/>
                <a:gd name="T39" fmla="*/ 211 h 578"/>
                <a:gd name="T40" fmla="*/ 45 w 1475"/>
                <a:gd name="T41" fmla="*/ 276 h 578"/>
                <a:gd name="T42" fmla="*/ 63 w 1475"/>
                <a:gd name="T43" fmla="*/ 264 h 578"/>
                <a:gd name="T44" fmla="*/ 28 w 1475"/>
                <a:gd name="T45" fmla="*/ 214 h 578"/>
                <a:gd name="T46" fmla="*/ 661 w 1475"/>
                <a:gd name="T47" fmla="*/ 19 h 578"/>
                <a:gd name="T48" fmla="*/ 1447 w 1475"/>
                <a:gd name="T49" fmla="*/ 340 h 578"/>
                <a:gd name="T50" fmla="*/ 1404 w 1475"/>
                <a:gd name="T51" fmla="*/ 384 h 578"/>
                <a:gd name="T52" fmla="*/ 1411 w 1475"/>
                <a:gd name="T53" fmla="*/ 391 h 578"/>
                <a:gd name="T54" fmla="*/ 1411 w 1475"/>
                <a:gd name="T55" fmla="*/ 392 h 578"/>
                <a:gd name="T56" fmla="*/ 1399 w 1475"/>
                <a:gd name="T57" fmla="*/ 404 h 578"/>
                <a:gd name="T58" fmla="*/ 1407 w 1475"/>
                <a:gd name="T59" fmla="*/ 411 h 578"/>
                <a:gd name="T60" fmla="*/ 1475 w 1475"/>
                <a:gd name="T61" fmla="*/ 343 h 578"/>
                <a:gd name="T62" fmla="*/ 661 w 1475"/>
                <a:gd name="T6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5" h="578">
                  <a:moveTo>
                    <a:pt x="1278" y="510"/>
                  </a:moveTo>
                  <a:cubicBezTo>
                    <a:pt x="1225" y="563"/>
                    <a:pt x="1225" y="563"/>
                    <a:pt x="1225" y="563"/>
                  </a:cubicBezTo>
                  <a:cubicBezTo>
                    <a:pt x="1230" y="568"/>
                    <a:pt x="1235" y="573"/>
                    <a:pt x="1240" y="578"/>
                  </a:cubicBezTo>
                  <a:cubicBezTo>
                    <a:pt x="1293" y="525"/>
                    <a:pt x="1293" y="525"/>
                    <a:pt x="1293" y="525"/>
                  </a:cubicBezTo>
                  <a:cubicBezTo>
                    <a:pt x="1288" y="520"/>
                    <a:pt x="1283" y="515"/>
                    <a:pt x="1278" y="510"/>
                  </a:cubicBezTo>
                  <a:moveTo>
                    <a:pt x="1386" y="417"/>
                  </a:moveTo>
                  <a:cubicBezTo>
                    <a:pt x="1355" y="448"/>
                    <a:pt x="1355" y="448"/>
                    <a:pt x="1355" y="448"/>
                  </a:cubicBezTo>
                  <a:cubicBezTo>
                    <a:pt x="1358" y="450"/>
                    <a:pt x="1360" y="453"/>
                    <a:pt x="1363" y="455"/>
                  </a:cubicBezTo>
                  <a:cubicBezTo>
                    <a:pt x="1393" y="425"/>
                    <a:pt x="1393" y="425"/>
                    <a:pt x="1393" y="425"/>
                  </a:cubicBezTo>
                  <a:cubicBezTo>
                    <a:pt x="1391" y="422"/>
                    <a:pt x="1388" y="420"/>
                    <a:pt x="1386" y="417"/>
                  </a:cubicBezTo>
                  <a:moveTo>
                    <a:pt x="463" y="358"/>
                  </a:moveTo>
                  <a:cubicBezTo>
                    <a:pt x="372" y="381"/>
                    <a:pt x="286" y="419"/>
                    <a:pt x="208" y="472"/>
                  </a:cubicBezTo>
                  <a:cubicBezTo>
                    <a:pt x="165" y="410"/>
                    <a:pt x="165" y="410"/>
                    <a:pt x="165" y="410"/>
                  </a:cubicBezTo>
                  <a:cubicBezTo>
                    <a:pt x="159" y="414"/>
                    <a:pt x="153" y="418"/>
                    <a:pt x="147" y="423"/>
                  </a:cubicBezTo>
                  <a:cubicBezTo>
                    <a:pt x="203" y="502"/>
                    <a:pt x="203" y="502"/>
                    <a:pt x="203" y="502"/>
                  </a:cubicBezTo>
                  <a:cubicBezTo>
                    <a:pt x="212" y="496"/>
                    <a:pt x="212" y="496"/>
                    <a:pt x="212" y="496"/>
                  </a:cubicBezTo>
                  <a:cubicBezTo>
                    <a:pt x="290" y="441"/>
                    <a:pt x="377" y="402"/>
                    <a:pt x="468" y="379"/>
                  </a:cubicBezTo>
                  <a:cubicBezTo>
                    <a:pt x="463" y="358"/>
                    <a:pt x="463" y="358"/>
                    <a:pt x="463" y="358"/>
                  </a:cubicBezTo>
                  <a:moveTo>
                    <a:pt x="661" y="0"/>
                  </a:moveTo>
                  <a:cubicBezTo>
                    <a:pt x="415" y="0"/>
                    <a:pt x="187" y="78"/>
                    <a:pt x="0" y="211"/>
                  </a:cubicBezTo>
                  <a:cubicBezTo>
                    <a:pt x="45" y="276"/>
                    <a:pt x="45" y="276"/>
                    <a:pt x="45" y="276"/>
                  </a:cubicBezTo>
                  <a:cubicBezTo>
                    <a:pt x="51" y="272"/>
                    <a:pt x="57" y="268"/>
                    <a:pt x="63" y="264"/>
                  </a:cubicBezTo>
                  <a:cubicBezTo>
                    <a:pt x="28" y="214"/>
                    <a:pt x="28" y="214"/>
                    <a:pt x="28" y="214"/>
                  </a:cubicBezTo>
                  <a:cubicBezTo>
                    <a:pt x="215" y="86"/>
                    <a:pt x="433" y="19"/>
                    <a:pt x="661" y="19"/>
                  </a:cubicBezTo>
                  <a:cubicBezTo>
                    <a:pt x="957" y="19"/>
                    <a:pt x="1236" y="133"/>
                    <a:pt x="1447" y="340"/>
                  </a:cubicBezTo>
                  <a:cubicBezTo>
                    <a:pt x="1404" y="384"/>
                    <a:pt x="1404" y="384"/>
                    <a:pt x="1404" y="384"/>
                  </a:cubicBezTo>
                  <a:cubicBezTo>
                    <a:pt x="1406" y="386"/>
                    <a:pt x="1408" y="388"/>
                    <a:pt x="1411" y="391"/>
                  </a:cubicBezTo>
                  <a:cubicBezTo>
                    <a:pt x="1411" y="392"/>
                    <a:pt x="1411" y="392"/>
                    <a:pt x="1411" y="392"/>
                  </a:cubicBezTo>
                  <a:cubicBezTo>
                    <a:pt x="1399" y="404"/>
                    <a:pt x="1399" y="404"/>
                    <a:pt x="1399" y="404"/>
                  </a:cubicBezTo>
                  <a:cubicBezTo>
                    <a:pt x="1402" y="406"/>
                    <a:pt x="1404" y="409"/>
                    <a:pt x="1407" y="411"/>
                  </a:cubicBezTo>
                  <a:cubicBezTo>
                    <a:pt x="1475" y="343"/>
                    <a:pt x="1475" y="343"/>
                    <a:pt x="1475" y="343"/>
                  </a:cubicBezTo>
                  <a:cubicBezTo>
                    <a:pt x="1268" y="132"/>
                    <a:pt x="979" y="0"/>
                    <a:pt x="6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xmlns="" id="{26A57375-D2AC-4A4D-B41B-C715076DA2B7}"/>
                </a:ext>
              </a:extLst>
            </p:cNvPr>
            <p:cNvSpPr>
              <a:spLocks noEditPoints="1"/>
            </p:cNvSpPr>
            <p:nvPr/>
          </p:nvSpPr>
          <p:spPr bwMode="auto">
            <a:xfrm>
              <a:off x="2717" y="1004"/>
              <a:ext cx="1800" cy="242"/>
            </a:xfrm>
            <a:custGeom>
              <a:avLst/>
              <a:gdLst>
                <a:gd name="T0" fmla="*/ 1333 w 1366"/>
                <a:gd name="T1" fmla="*/ 145 h 184"/>
                <a:gd name="T2" fmla="*/ 1302 w 1366"/>
                <a:gd name="T3" fmla="*/ 176 h 184"/>
                <a:gd name="T4" fmla="*/ 1310 w 1366"/>
                <a:gd name="T5" fmla="*/ 184 h 184"/>
                <a:gd name="T6" fmla="*/ 1341 w 1366"/>
                <a:gd name="T7" fmla="*/ 153 h 184"/>
                <a:gd name="T8" fmla="*/ 1333 w 1366"/>
                <a:gd name="T9" fmla="*/ 145 h 184"/>
                <a:gd name="T10" fmla="*/ 1359 w 1366"/>
                <a:gd name="T11" fmla="*/ 120 h 184"/>
                <a:gd name="T12" fmla="*/ 1346 w 1366"/>
                <a:gd name="T13" fmla="*/ 132 h 184"/>
                <a:gd name="T14" fmla="*/ 1354 w 1366"/>
                <a:gd name="T15" fmla="*/ 140 h 184"/>
                <a:gd name="T16" fmla="*/ 1366 w 1366"/>
                <a:gd name="T17" fmla="*/ 128 h 184"/>
                <a:gd name="T18" fmla="*/ 1366 w 1366"/>
                <a:gd name="T19" fmla="*/ 127 h 184"/>
                <a:gd name="T20" fmla="*/ 1359 w 1366"/>
                <a:gd name="T21" fmla="*/ 120 h 184"/>
                <a:gd name="T22" fmla="*/ 39 w 1366"/>
                <a:gd name="T23" fmla="*/ 30 h 184"/>
                <a:gd name="T24" fmla="*/ 21 w 1366"/>
                <a:gd name="T25" fmla="*/ 42 h 184"/>
                <a:gd name="T26" fmla="*/ 46 w 1366"/>
                <a:gd name="T27" fmla="*/ 78 h 184"/>
                <a:gd name="T28" fmla="*/ 64 w 1366"/>
                <a:gd name="T29" fmla="*/ 65 h 184"/>
                <a:gd name="T30" fmla="*/ 39 w 1366"/>
                <a:gd name="T31" fmla="*/ 30 h 184"/>
                <a:gd name="T32" fmla="*/ 18 w 1366"/>
                <a:gd name="T33" fmla="*/ 0 h 184"/>
                <a:gd name="T34" fmla="*/ 0 w 1366"/>
                <a:gd name="T35" fmla="*/ 12 h 184"/>
                <a:gd name="T36" fmla="*/ 10 w 1366"/>
                <a:gd name="T37" fmla="*/ 27 h 184"/>
                <a:gd name="T38" fmla="*/ 28 w 1366"/>
                <a:gd name="T39" fmla="*/ 14 h 184"/>
                <a:gd name="T40" fmla="*/ 18 w 1366"/>
                <a:gd name="T4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6" h="184">
                  <a:moveTo>
                    <a:pt x="1333" y="145"/>
                  </a:moveTo>
                  <a:cubicBezTo>
                    <a:pt x="1302" y="176"/>
                    <a:pt x="1302" y="176"/>
                    <a:pt x="1302" y="176"/>
                  </a:cubicBezTo>
                  <a:cubicBezTo>
                    <a:pt x="1305" y="179"/>
                    <a:pt x="1308" y="181"/>
                    <a:pt x="1310" y="184"/>
                  </a:cubicBezTo>
                  <a:cubicBezTo>
                    <a:pt x="1341" y="153"/>
                    <a:pt x="1341" y="153"/>
                    <a:pt x="1341" y="153"/>
                  </a:cubicBezTo>
                  <a:cubicBezTo>
                    <a:pt x="1338" y="151"/>
                    <a:pt x="1336" y="148"/>
                    <a:pt x="1333" y="145"/>
                  </a:cubicBezTo>
                  <a:moveTo>
                    <a:pt x="1359" y="120"/>
                  </a:moveTo>
                  <a:cubicBezTo>
                    <a:pt x="1346" y="132"/>
                    <a:pt x="1346" y="132"/>
                    <a:pt x="1346" y="132"/>
                  </a:cubicBezTo>
                  <a:cubicBezTo>
                    <a:pt x="1349" y="135"/>
                    <a:pt x="1352" y="137"/>
                    <a:pt x="1354" y="140"/>
                  </a:cubicBezTo>
                  <a:cubicBezTo>
                    <a:pt x="1366" y="128"/>
                    <a:pt x="1366" y="128"/>
                    <a:pt x="1366" y="128"/>
                  </a:cubicBezTo>
                  <a:cubicBezTo>
                    <a:pt x="1366" y="127"/>
                    <a:pt x="1366" y="127"/>
                    <a:pt x="1366" y="127"/>
                  </a:cubicBezTo>
                  <a:cubicBezTo>
                    <a:pt x="1363" y="124"/>
                    <a:pt x="1361" y="122"/>
                    <a:pt x="1359" y="120"/>
                  </a:cubicBezTo>
                  <a:moveTo>
                    <a:pt x="39" y="30"/>
                  </a:moveTo>
                  <a:cubicBezTo>
                    <a:pt x="33" y="34"/>
                    <a:pt x="27" y="38"/>
                    <a:pt x="21" y="42"/>
                  </a:cubicBezTo>
                  <a:cubicBezTo>
                    <a:pt x="46" y="78"/>
                    <a:pt x="46" y="78"/>
                    <a:pt x="46" y="78"/>
                  </a:cubicBezTo>
                  <a:cubicBezTo>
                    <a:pt x="52" y="74"/>
                    <a:pt x="58" y="69"/>
                    <a:pt x="64" y="65"/>
                  </a:cubicBezTo>
                  <a:cubicBezTo>
                    <a:pt x="39" y="30"/>
                    <a:pt x="39" y="30"/>
                    <a:pt x="39" y="30"/>
                  </a:cubicBezTo>
                  <a:moveTo>
                    <a:pt x="18" y="0"/>
                  </a:moveTo>
                  <a:cubicBezTo>
                    <a:pt x="12" y="4"/>
                    <a:pt x="6" y="8"/>
                    <a:pt x="0" y="12"/>
                  </a:cubicBezTo>
                  <a:cubicBezTo>
                    <a:pt x="10" y="27"/>
                    <a:pt x="10" y="27"/>
                    <a:pt x="10" y="27"/>
                  </a:cubicBezTo>
                  <a:cubicBezTo>
                    <a:pt x="16" y="22"/>
                    <a:pt x="22" y="18"/>
                    <a:pt x="28" y="14"/>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xmlns="" id="{36C25318-A396-48FC-8411-97EE9E5702EA}"/>
                </a:ext>
              </a:extLst>
            </p:cNvPr>
            <p:cNvSpPr>
              <a:spLocks noEditPoints="1"/>
            </p:cNvSpPr>
            <p:nvPr/>
          </p:nvSpPr>
          <p:spPr bwMode="auto">
            <a:xfrm>
              <a:off x="4025" y="1652"/>
              <a:ext cx="1006" cy="1824"/>
            </a:xfrm>
            <a:custGeom>
              <a:avLst/>
              <a:gdLst>
                <a:gd name="T0" fmla="*/ 453 w 763"/>
                <a:gd name="T1" fmla="*/ 84 h 1384"/>
                <a:gd name="T2" fmla="*/ 382 w 763"/>
                <a:gd name="T3" fmla="*/ 109 h 1384"/>
                <a:gd name="T4" fmla="*/ 431 w 763"/>
                <a:gd name="T5" fmla="*/ 385 h 1384"/>
                <a:gd name="T6" fmla="*/ 431 w 763"/>
                <a:gd name="T7" fmla="*/ 387 h 1384"/>
                <a:gd name="T8" fmla="*/ 409 w 763"/>
                <a:gd name="T9" fmla="*/ 387 h 1384"/>
                <a:gd name="T10" fmla="*/ 179 w 763"/>
                <a:gd name="T11" fmla="*/ 943 h 1384"/>
                <a:gd name="T12" fmla="*/ 10 w 763"/>
                <a:gd name="T13" fmla="*/ 1072 h 1384"/>
                <a:gd name="T14" fmla="*/ 0 w 763"/>
                <a:gd name="T15" fmla="*/ 1077 h 1384"/>
                <a:gd name="T16" fmla="*/ 47 w 763"/>
                <a:gd name="T17" fmla="*/ 1159 h 1384"/>
                <a:gd name="T18" fmla="*/ 66 w 763"/>
                <a:gd name="T19" fmla="*/ 1149 h 1384"/>
                <a:gd name="T20" fmla="*/ 30 w 763"/>
                <a:gd name="T21" fmla="*/ 1085 h 1384"/>
                <a:gd name="T22" fmla="*/ 194 w 763"/>
                <a:gd name="T23" fmla="*/ 958 h 1384"/>
                <a:gd name="T24" fmla="*/ 431 w 763"/>
                <a:gd name="T25" fmla="*/ 386 h 1384"/>
                <a:gd name="T26" fmla="*/ 390 w 763"/>
                <a:gd name="T27" fmla="*/ 130 h 1384"/>
                <a:gd name="T28" fmla="*/ 460 w 763"/>
                <a:gd name="T29" fmla="*/ 105 h 1384"/>
                <a:gd name="T30" fmla="*/ 453 w 763"/>
                <a:gd name="T31" fmla="*/ 84 h 1384"/>
                <a:gd name="T32" fmla="*/ 587 w 763"/>
                <a:gd name="T33" fmla="*/ 38 h 1384"/>
                <a:gd name="T34" fmla="*/ 546 w 763"/>
                <a:gd name="T35" fmla="*/ 52 h 1384"/>
                <a:gd name="T36" fmla="*/ 553 w 763"/>
                <a:gd name="T37" fmla="*/ 72 h 1384"/>
                <a:gd name="T38" fmla="*/ 594 w 763"/>
                <a:gd name="T39" fmla="*/ 58 h 1384"/>
                <a:gd name="T40" fmla="*/ 587 w 763"/>
                <a:gd name="T41" fmla="*/ 38 h 1384"/>
                <a:gd name="T42" fmla="*/ 696 w 763"/>
                <a:gd name="T43" fmla="*/ 0 h 1384"/>
                <a:gd name="T44" fmla="*/ 605 w 763"/>
                <a:gd name="T45" fmla="*/ 31 h 1384"/>
                <a:gd name="T46" fmla="*/ 612 w 763"/>
                <a:gd name="T47" fmla="*/ 52 h 1384"/>
                <a:gd name="T48" fmla="*/ 687 w 763"/>
                <a:gd name="T49" fmla="*/ 26 h 1384"/>
                <a:gd name="T50" fmla="*/ 746 w 763"/>
                <a:gd name="T51" fmla="*/ 386 h 1384"/>
                <a:gd name="T52" fmla="*/ 417 w 763"/>
                <a:gd name="T53" fmla="*/ 1181 h 1384"/>
                <a:gd name="T54" fmla="*/ 185 w 763"/>
                <a:gd name="T55" fmla="*/ 1359 h 1384"/>
                <a:gd name="T56" fmla="*/ 153 w 763"/>
                <a:gd name="T57" fmla="*/ 1304 h 1384"/>
                <a:gd name="T58" fmla="*/ 134 w 763"/>
                <a:gd name="T59" fmla="*/ 1314 h 1384"/>
                <a:gd name="T60" fmla="*/ 174 w 763"/>
                <a:gd name="T61" fmla="*/ 1384 h 1384"/>
                <a:gd name="T62" fmla="*/ 763 w 763"/>
                <a:gd name="T63" fmla="*/ 385 h 1384"/>
                <a:gd name="T64" fmla="*/ 696 w 763"/>
                <a:gd name="T65"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3" h="1384">
                  <a:moveTo>
                    <a:pt x="453" y="84"/>
                  </a:moveTo>
                  <a:cubicBezTo>
                    <a:pt x="382" y="109"/>
                    <a:pt x="382" y="109"/>
                    <a:pt x="382" y="109"/>
                  </a:cubicBezTo>
                  <a:cubicBezTo>
                    <a:pt x="413" y="195"/>
                    <a:pt x="431" y="288"/>
                    <a:pt x="431" y="385"/>
                  </a:cubicBezTo>
                  <a:cubicBezTo>
                    <a:pt x="431" y="387"/>
                    <a:pt x="431" y="387"/>
                    <a:pt x="431" y="387"/>
                  </a:cubicBezTo>
                  <a:cubicBezTo>
                    <a:pt x="409" y="387"/>
                    <a:pt x="409" y="387"/>
                    <a:pt x="409" y="387"/>
                  </a:cubicBezTo>
                  <a:cubicBezTo>
                    <a:pt x="409" y="597"/>
                    <a:pt x="327" y="794"/>
                    <a:pt x="179" y="943"/>
                  </a:cubicBezTo>
                  <a:cubicBezTo>
                    <a:pt x="128" y="993"/>
                    <a:pt x="71" y="1037"/>
                    <a:pt x="10" y="1072"/>
                  </a:cubicBezTo>
                  <a:cubicBezTo>
                    <a:pt x="0" y="1077"/>
                    <a:pt x="0" y="1077"/>
                    <a:pt x="0" y="1077"/>
                  </a:cubicBezTo>
                  <a:cubicBezTo>
                    <a:pt x="47" y="1159"/>
                    <a:pt x="47" y="1159"/>
                    <a:pt x="47" y="1159"/>
                  </a:cubicBezTo>
                  <a:cubicBezTo>
                    <a:pt x="53" y="1156"/>
                    <a:pt x="59" y="1152"/>
                    <a:pt x="66" y="1149"/>
                  </a:cubicBezTo>
                  <a:cubicBezTo>
                    <a:pt x="30" y="1085"/>
                    <a:pt x="30" y="1085"/>
                    <a:pt x="30" y="1085"/>
                  </a:cubicBezTo>
                  <a:cubicBezTo>
                    <a:pt x="89" y="1050"/>
                    <a:pt x="145" y="1008"/>
                    <a:pt x="194" y="958"/>
                  </a:cubicBezTo>
                  <a:cubicBezTo>
                    <a:pt x="347" y="805"/>
                    <a:pt x="431" y="602"/>
                    <a:pt x="431" y="386"/>
                  </a:cubicBezTo>
                  <a:cubicBezTo>
                    <a:pt x="431" y="299"/>
                    <a:pt x="417" y="212"/>
                    <a:pt x="390" y="130"/>
                  </a:cubicBezTo>
                  <a:cubicBezTo>
                    <a:pt x="460" y="105"/>
                    <a:pt x="460" y="105"/>
                    <a:pt x="460" y="105"/>
                  </a:cubicBezTo>
                  <a:cubicBezTo>
                    <a:pt x="458" y="98"/>
                    <a:pt x="455" y="91"/>
                    <a:pt x="453" y="84"/>
                  </a:cubicBezTo>
                  <a:moveTo>
                    <a:pt x="587" y="38"/>
                  </a:moveTo>
                  <a:cubicBezTo>
                    <a:pt x="546" y="52"/>
                    <a:pt x="546" y="52"/>
                    <a:pt x="546" y="52"/>
                  </a:cubicBezTo>
                  <a:cubicBezTo>
                    <a:pt x="549" y="59"/>
                    <a:pt x="551" y="66"/>
                    <a:pt x="553" y="72"/>
                  </a:cubicBezTo>
                  <a:cubicBezTo>
                    <a:pt x="594" y="58"/>
                    <a:pt x="594" y="58"/>
                    <a:pt x="594" y="58"/>
                  </a:cubicBezTo>
                  <a:cubicBezTo>
                    <a:pt x="592" y="51"/>
                    <a:pt x="590" y="44"/>
                    <a:pt x="587" y="38"/>
                  </a:cubicBezTo>
                  <a:moveTo>
                    <a:pt x="696" y="0"/>
                  </a:moveTo>
                  <a:cubicBezTo>
                    <a:pt x="605" y="31"/>
                    <a:pt x="605" y="31"/>
                    <a:pt x="605" y="31"/>
                  </a:cubicBezTo>
                  <a:cubicBezTo>
                    <a:pt x="608" y="38"/>
                    <a:pt x="610" y="45"/>
                    <a:pt x="612" y="52"/>
                  </a:cubicBezTo>
                  <a:cubicBezTo>
                    <a:pt x="687" y="26"/>
                    <a:pt x="687" y="26"/>
                    <a:pt x="687" y="26"/>
                  </a:cubicBezTo>
                  <a:cubicBezTo>
                    <a:pt x="726" y="142"/>
                    <a:pt x="746" y="263"/>
                    <a:pt x="746" y="386"/>
                  </a:cubicBezTo>
                  <a:cubicBezTo>
                    <a:pt x="746" y="686"/>
                    <a:pt x="629" y="968"/>
                    <a:pt x="417" y="1181"/>
                  </a:cubicBezTo>
                  <a:cubicBezTo>
                    <a:pt x="347" y="1250"/>
                    <a:pt x="269" y="1310"/>
                    <a:pt x="185" y="1359"/>
                  </a:cubicBezTo>
                  <a:cubicBezTo>
                    <a:pt x="153" y="1304"/>
                    <a:pt x="153" y="1304"/>
                    <a:pt x="153" y="1304"/>
                  </a:cubicBezTo>
                  <a:cubicBezTo>
                    <a:pt x="147" y="1307"/>
                    <a:pt x="141" y="1311"/>
                    <a:pt x="134" y="1314"/>
                  </a:cubicBezTo>
                  <a:cubicBezTo>
                    <a:pt x="174" y="1384"/>
                    <a:pt x="174" y="1384"/>
                    <a:pt x="174" y="1384"/>
                  </a:cubicBezTo>
                  <a:cubicBezTo>
                    <a:pt x="525" y="1189"/>
                    <a:pt x="763" y="814"/>
                    <a:pt x="763" y="385"/>
                  </a:cubicBezTo>
                  <a:cubicBezTo>
                    <a:pt x="763" y="250"/>
                    <a:pt x="740" y="120"/>
                    <a:pt x="6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xmlns="" id="{F9C0683E-B82B-44CC-A898-BD6A982C80D3}"/>
                </a:ext>
              </a:extLst>
            </p:cNvPr>
            <p:cNvSpPr>
              <a:spLocks noEditPoints="1"/>
            </p:cNvSpPr>
            <p:nvPr/>
          </p:nvSpPr>
          <p:spPr bwMode="auto">
            <a:xfrm>
              <a:off x="4150" y="3278"/>
              <a:ext cx="77" cy="105"/>
            </a:xfrm>
            <a:custGeom>
              <a:avLst/>
              <a:gdLst>
                <a:gd name="T0" fmla="*/ 50 w 58"/>
                <a:gd name="T1" fmla="*/ 55 h 80"/>
                <a:gd name="T2" fmla="*/ 31 w 58"/>
                <a:gd name="T3" fmla="*/ 65 h 80"/>
                <a:gd name="T4" fmla="*/ 39 w 58"/>
                <a:gd name="T5" fmla="*/ 80 h 80"/>
                <a:gd name="T6" fmla="*/ 58 w 58"/>
                <a:gd name="T7" fmla="*/ 70 h 80"/>
                <a:gd name="T8" fmla="*/ 50 w 58"/>
                <a:gd name="T9" fmla="*/ 55 h 80"/>
                <a:gd name="T10" fmla="*/ 19 w 58"/>
                <a:gd name="T11" fmla="*/ 0 h 80"/>
                <a:gd name="T12" fmla="*/ 0 w 58"/>
                <a:gd name="T13" fmla="*/ 11 h 80"/>
                <a:gd name="T14" fmla="*/ 22 w 58"/>
                <a:gd name="T15" fmla="*/ 49 h 80"/>
                <a:gd name="T16" fmla="*/ 41 w 58"/>
                <a:gd name="T17" fmla="*/ 38 h 80"/>
                <a:gd name="T18" fmla="*/ 19 w 58"/>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0">
                  <a:moveTo>
                    <a:pt x="50" y="55"/>
                  </a:moveTo>
                  <a:cubicBezTo>
                    <a:pt x="44" y="58"/>
                    <a:pt x="37" y="62"/>
                    <a:pt x="31" y="65"/>
                  </a:cubicBezTo>
                  <a:cubicBezTo>
                    <a:pt x="39" y="80"/>
                    <a:pt x="39" y="80"/>
                    <a:pt x="39" y="80"/>
                  </a:cubicBezTo>
                  <a:cubicBezTo>
                    <a:pt x="46" y="77"/>
                    <a:pt x="52" y="73"/>
                    <a:pt x="58" y="70"/>
                  </a:cubicBezTo>
                  <a:cubicBezTo>
                    <a:pt x="50" y="55"/>
                    <a:pt x="50" y="55"/>
                    <a:pt x="50" y="55"/>
                  </a:cubicBezTo>
                  <a:moveTo>
                    <a:pt x="19" y="0"/>
                  </a:moveTo>
                  <a:cubicBezTo>
                    <a:pt x="13" y="4"/>
                    <a:pt x="7" y="8"/>
                    <a:pt x="0" y="11"/>
                  </a:cubicBezTo>
                  <a:cubicBezTo>
                    <a:pt x="22" y="49"/>
                    <a:pt x="22" y="49"/>
                    <a:pt x="22" y="49"/>
                  </a:cubicBezTo>
                  <a:cubicBezTo>
                    <a:pt x="28" y="45"/>
                    <a:pt x="34" y="42"/>
                    <a:pt x="41" y="38"/>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a:extLst>
                <a:ext uri="{FF2B5EF4-FFF2-40B4-BE49-F238E27FC236}">
                  <a16:creationId xmlns:a16="http://schemas.microsoft.com/office/drawing/2014/main" xmlns="" id="{DD40289C-D886-4D29-86A4-4BA9C9AA31E1}"/>
                </a:ext>
              </a:extLst>
            </p:cNvPr>
            <p:cNvSpPr>
              <a:spLocks noEditPoints="1"/>
            </p:cNvSpPr>
            <p:nvPr/>
          </p:nvSpPr>
          <p:spPr bwMode="auto">
            <a:xfrm>
              <a:off x="2025" y="1943"/>
              <a:ext cx="1189" cy="1651"/>
            </a:xfrm>
            <a:custGeom>
              <a:avLst/>
              <a:gdLst>
                <a:gd name="T0" fmla="*/ 828 w 902"/>
                <a:gd name="T1" fmla="*/ 1095 h 1253"/>
                <a:gd name="T2" fmla="*/ 814 w 902"/>
                <a:gd name="T3" fmla="*/ 1136 h 1253"/>
                <a:gd name="T4" fmla="*/ 835 w 902"/>
                <a:gd name="T5" fmla="*/ 1143 h 1253"/>
                <a:gd name="T6" fmla="*/ 848 w 902"/>
                <a:gd name="T7" fmla="*/ 1101 h 1253"/>
                <a:gd name="T8" fmla="*/ 828 w 902"/>
                <a:gd name="T9" fmla="*/ 1095 h 1253"/>
                <a:gd name="T10" fmla="*/ 267 w 902"/>
                <a:gd name="T11" fmla="*/ 35 h 1253"/>
                <a:gd name="T12" fmla="*/ 264 w 902"/>
                <a:gd name="T13" fmla="*/ 57 h 1253"/>
                <a:gd name="T14" fmla="*/ 338 w 902"/>
                <a:gd name="T15" fmla="*/ 67 h 1253"/>
                <a:gd name="T16" fmla="*/ 332 w 902"/>
                <a:gd name="T17" fmla="*/ 165 h 1253"/>
                <a:gd name="T18" fmla="*/ 569 w 902"/>
                <a:gd name="T19" fmla="*/ 737 h 1253"/>
                <a:gd name="T20" fmla="*/ 881 w 902"/>
                <a:gd name="T21" fmla="*/ 931 h 1253"/>
                <a:gd name="T22" fmla="*/ 858 w 902"/>
                <a:gd name="T23" fmla="*/ 1001 h 1253"/>
                <a:gd name="T24" fmla="*/ 879 w 902"/>
                <a:gd name="T25" fmla="*/ 1007 h 1253"/>
                <a:gd name="T26" fmla="*/ 902 w 902"/>
                <a:gd name="T27" fmla="*/ 936 h 1253"/>
                <a:gd name="T28" fmla="*/ 332 w 902"/>
                <a:gd name="T29" fmla="*/ 164 h 1253"/>
                <a:gd name="T30" fmla="*/ 332 w 902"/>
                <a:gd name="T31" fmla="*/ 163 h 1253"/>
                <a:gd name="T32" fmla="*/ 354 w 902"/>
                <a:gd name="T33" fmla="*/ 163 h 1253"/>
                <a:gd name="T34" fmla="*/ 361 w 902"/>
                <a:gd name="T35" fmla="*/ 59 h 1253"/>
                <a:gd name="T36" fmla="*/ 362 w 902"/>
                <a:gd name="T37" fmla="*/ 48 h 1253"/>
                <a:gd name="T38" fmla="*/ 267 w 902"/>
                <a:gd name="T39" fmla="*/ 35 h 1253"/>
                <a:gd name="T40" fmla="*/ 11 w 902"/>
                <a:gd name="T41" fmla="*/ 0 h 1253"/>
                <a:gd name="T42" fmla="*/ 0 w 902"/>
                <a:gd name="T43" fmla="*/ 164 h 1253"/>
                <a:gd name="T44" fmla="*/ 799 w 902"/>
                <a:gd name="T45" fmla="*/ 1253 h 1253"/>
                <a:gd name="T46" fmla="*/ 829 w 902"/>
                <a:gd name="T47" fmla="*/ 1161 h 1253"/>
                <a:gd name="T48" fmla="*/ 809 w 902"/>
                <a:gd name="T49" fmla="*/ 1154 h 1253"/>
                <a:gd name="T50" fmla="*/ 784 w 902"/>
                <a:gd name="T51" fmla="*/ 1231 h 1253"/>
                <a:gd name="T52" fmla="*/ 346 w 902"/>
                <a:gd name="T53" fmla="*/ 960 h 1253"/>
                <a:gd name="T54" fmla="*/ 17 w 902"/>
                <a:gd name="T55" fmla="*/ 165 h 1253"/>
                <a:gd name="T56" fmla="*/ 26 w 902"/>
                <a:gd name="T57" fmla="*/ 24 h 1253"/>
                <a:gd name="T58" fmla="*/ 88 w 902"/>
                <a:gd name="T59" fmla="*/ 33 h 1253"/>
                <a:gd name="T60" fmla="*/ 91 w 902"/>
                <a:gd name="T61" fmla="*/ 11 h 1253"/>
                <a:gd name="T62" fmla="*/ 11 w 902"/>
                <a:gd name="T63"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2" h="1253">
                  <a:moveTo>
                    <a:pt x="828" y="1095"/>
                  </a:moveTo>
                  <a:cubicBezTo>
                    <a:pt x="814" y="1136"/>
                    <a:pt x="814" y="1136"/>
                    <a:pt x="814" y="1136"/>
                  </a:cubicBezTo>
                  <a:cubicBezTo>
                    <a:pt x="821" y="1138"/>
                    <a:pt x="828" y="1141"/>
                    <a:pt x="835" y="1143"/>
                  </a:cubicBezTo>
                  <a:cubicBezTo>
                    <a:pt x="848" y="1101"/>
                    <a:pt x="848" y="1101"/>
                    <a:pt x="848" y="1101"/>
                  </a:cubicBezTo>
                  <a:cubicBezTo>
                    <a:pt x="841" y="1099"/>
                    <a:pt x="835" y="1097"/>
                    <a:pt x="828" y="1095"/>
                  </a:cubicBezTo>
                  <a:moveTo>
                    <a:pt x="267" y="35"/>
                  </a:moveTo>
                  <a:cubicBezTo>
                    <a:pt x="266" y="42"/>
                    <a:pt x="265" y="49"/>
                    <a:pt x="264" y="57"/>
                  </a:cubicBezTo>
                  <a:cubicBezTo>
                    <a:pt x="338" y="67"/>
                    <a:pt x="338" y="67"/>
                    <a:pt x="338" y="67"/>
                  </a:cubicBezTo>
                  <a:cubicBezTo>
                    <a:pt x="334" y="99"/>
                    <a:pt x="332" y="132"/>
                    <a:pt x="332" y="165"/>
                  </a:cubicBezTo>
                  <a:cubicBezTo>
                    <a:pt x="332" y="381"/>
                    <a:pt x="416" y="584"/>
                    <a:pt x="569" y="737"/>
                  </a:cubicBezTo>
                  <a:cubicBezTo>
                    <a:pt x="658" y="826"/>
                    <a:pt x="763" y="891"/>
                    <a:pt x="881" y="931"/>
                  </a:cubicBezTo>
                  <a:cubicBezTo>
                    <a:pt x="858" y="1001"/>
                    <a:pt x="858" y="1001"/>
                    <a:pt x="858" y="1001"/>
                  </a:cubicBezTo>
                  <a:cubicBezTo>
                    <a:pt x="865" y="1003"/>
                    <a:pt x="872" y="1005"/>
                    <a:pt x="879" y="1007"/>
                  </a:cubicBezTo>
                  <a:cubicBezTo>
                    <a:pt x="902" y="936"/>
                    <a:pt x="902" y="936"/>
                    <a:pt x="902" y="936"/>
                  </a:cubicBezTo>
                  <a:cubicBezTo>
                    <a:pt x="572" y="834"/>
                    <a:pt x="332" y="526"/>
                    <a:pt x="332" y="164"/>
                  </a:cubicBezTo>
                  <a:cubicBezTo>
                    <a:pt x="332" y="163"/>
                    <a:pt x="332" y="163"/>
                    <a:pt x="332" y="163"/>
                  </a:cubicBezTo>
                  <a:cubicBezTo>
                    <a:pt x="354" y="163"/>
                    <a:pt x="354" y="163"/>
                    <a:pt x="354" y="163"/>
                  </a:cubicBezTo>
                  <a:cubicBezTo>
                    <a:pt x="354" y="128"/>
                    <a:pt x="356" y="93"/>
                    <a:pt x="361" y="59"/>
                  </a:cubicBezTo>
                  <a:cubicBezTo>
                    <a:pt x="362" y="48"/>
                    <a:pt x="362" y="48"/>
                    <a:pt x="362" y="48"/>
                  </a:cubicBezTo>
                  <a:cubicBezTo>
                    <a:pt x="267" y="35"/>
                    <a:pt x="267" y="35"/>
                    <a:pt x="267" y="35"/>
                  </a:cubicBezTo>
                  <a:moveTo>
                    <a:pt x="11" y="0"/>
                  </a:moveTo>
                  <a:cubicBezTo>
                    <a:pt x="4" y="54"/>
                    <a:pt x="0" y="108"/>
                    <a:pt x="0" y="164"/>
                  </a:cubicBezTo>
                  <a:cubicBezTo>
                    <a:pt x="0" y="674"/>
                    <a:pt x="337" y="1107"/>
                    <a:pt x="799" y="1253"/>
                  </a:cubicBezTo>
                  <a:cubicBezTo>
                    <a:pt x="829" y="1161"/>
                    <a:pt x="829" y="1161"/>
                    <a:pt x="829" y="1161"/>
                  </a:cubicBezTo>
                  <a:cubicBezTo>
                    <a:pt x="822" y="1159"/>
                    <a:pt x="815" y="1156"/>
                    <a:pt x="809" y="1154"/>
                  </a:cubicBezTo>
                  <a:cubicBezTo>
                    <a:pt x="784" y="1231"/>
                    <a:pt x="784" y="1231"/>
                    <a:pt x="784" y="1231"/>
                  </a:cubicBezTo>
                  <a:cubicBezTo>
                    <a:pt x="620" y="1176"/>
                    <a:pt x="469" y="1082"/>
                    <a:pt x="346" y="960"/>
                  </a:cubicBezTo>
                  <a:cubicBezTo>
                    <a:pt x="134" y="747"/>
                    <a:pt x="17" y="465"/>
                    <a:pt x="17" y="165"/>
                  </a:cubicBezTo>
                  <a:cubicBezTo>
                    <a:pt x="17" y="118"/>
                    <a:pt x="20" y="71"/>
                    <a:pt x="26" y="24"/>
                  </a:cubicBezTo>
                  <a:cubicBezTo>
                    <a:pt x="88" y="33"/>
                    <a:pt x="88" y="33"/>
                    <a:pt x="88" y="33"/>
                  </a:cubicBezTo>
                  <a:cubicBezTo>
                    <a:pt x="89" y="25"/>
                    <a:pt x="89" y="18"/>
                    <a:pt x="91" y="1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a16="http://schemas.microsoft.com/office/drawing/2014/main" xmlns="" id="{D10016A4-C2B5-4D9D-B00C-50F411213801}"/>
                </a:ext>
              </a:extLst>
            </p:cNvPr>
            <p:cNvSpPr>
              <a:spLocks noEditPoints="1"/>
            </p:cNvSpPr>
            <p:nvPr/>
          </p:nvSpPr>
          <p:spPr bwMode="auto">
            <a:xfrm>
              <a:off x="2141" y="1958"/>
              <a:ext cx="107" cy="42"/>
            </a:xfrm>
            <a:custGeom>
              <a:avLst/>
              <a:gdLst>
                <a:gd name="T0" fmla="*/ 38 w 81"/>
                <a:gd name="T1" fmla="*/ 5 h 32"/>
                <a:gd name="T2" fmla="*/ 35 w 81"/>
                <a:gd name="T3" fmla="*/ 26 h 32"/>
                <a:gd name="T4" fmla="*/ 78 w 81"/>
                <a:gd name="T5" fmla="*/ 32 h 32"/>
                <a:gd name="T6" fmla="*/ 81 w 81"/>
                <a:gd name="T7" fmla="*/ 11 h 32"/>
                <a:gd name="T8" fmla="*/ 38 w 81"/>
                <a:gd name="T9" fmla="*/ 5 h 32"/>
                <a:gd name="T10" fmla="*/ 3 w 81"/>
                <a:gd name="T11" fmla="*/ 0 h 32"/>
                <a:gd name="T12" fmla="*/ 0 w 81"/>
                <a:gd name="T13" fmla="*/ 22 h 32"/>
                <a:gd name="T14" fmla="*/ 16 w 81"/>
                <a:gd name="T15" fmla="*/ 24 h 32"/>
                <a:gd name="T16" fmla="*/ 19 w 81"/>
                <a:gd name="T17" fmla="*/ 2 h 32"/>
                <a:gd name="T18" fmla="*/ 3 w 81"/>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2">
                  <a:moveTo>
                    <a:pt x="38" y="5"/>
                  </a:moveTo>
                  <a:cubicBezTo>
                    <a:pt x="37" y="12"/>
                    <a:pt x="36" y="19"/>
                    <a:pt x="35" y="26"/>
                  </a:cubicBezTo>
                  <a:cubicBezTo>
                    <a:pt x="78" y="32"/>
                    <a:pt x="78" y="32"/>
                    <a:pt x="78" y="32"/>
                  </a:cubicBezTo>
                  <a:cubicBezTo>
                    <a:pt x="79" y="25"/>
                    <a:pt x="80" y="18"/>
                    <a:pt x="81" y="11"/>
                  </a:cubicBezTo>
                  <a:cubicBezTo>
                    <a:pt x="38" y="5"/>
                    <a:pt x="38" y="5"/>
                    <a:pt x="38" y="5"/>
                  </a:cubicBezTo>
                  <a:moveTo>
                    <a:pt x="3" y="0"/>
                  </a:moveTo>
                  <a:cubicBezTo>
                    <a:pt x="1" y="7"/>
                    <a:pt x="1" y="14"/>
                    <a:pt x="0" y="22"/>
                  </a:cubicBezTo>
                  <a:cubicBezTo>
                    <a:pt x="16" y="24"/>
                    <a:pt x="16" y="24"/>
                    <a:pt x="16" y="24"/>
                  </a:cubicBezTo>
                  <a:cubicBezTo>
                    <a:pt x="17" y="17"/>
                    <a:pt x="18" y="10"/>
                    <a:pt x="19"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xmlns="" id="{73E7D7DE-855D-43A1-A1F9-F56E5D6491EC}"/>
                </a:ext>
              </a:extLst>
            </p:cNvPr>
            <p:cNvSpPr>
              <a:spLocks noEditPoints="1"/>
            </p:cNvSpPr>
            <p:nvPr/>
          </p:nvSpPr>
          <p:spPr bwMode="auto">
            <a:xfrm>
              <a:off x="2277" y="909"/>
              <a:ext cx="2538" cy="2544"/>
            </a:xfrm>
            <a:custGeom>
              <a:avLst/>
              <a:gdLst>
                <a:gd name="T0" fmla="*/ 1374 w 1926"/>
                <a:gd name="T1" fmla="*/ 1723 h 1931"/>
                <a:gd name="T2" fmla="*/ 950 w 1926"/>
                <a:gd name="T3" fmla="*/ 1832 h 1931"/>
                <a:gd name="T4" fmla="*/ 688 w 1926"/>
                <a:gd name="T5" fmla="*/ 1792 h 1931"/>
                <a:gd name="T6" fmla="*/ 657 w 1926"/>
                <a:gd name="T7" fmla="*/ 1886 h 1931"/>
                <a:gd name="T8" fmla="*/ 950 w 1926"/>
                <a:gd name="T9" fmla="*/ 1931 h 1931"/>
                <a:gd name="T10" fmla="*/ 1203 w 1926"/>
                <a:gd name="T11" fmla="*/ 1898 h 1931"/>
                <a:gd name="T12" fmla="*/ 1195 w 1926"/>
                <a:gd name="T13" fmla="*/ 1866 h 1931"/>
                <a:gd name="T14" fmla="*/ 1407 w 1926"/>
                <a:gd name="T15" fmla="*/ 1781 h 1931"/>
                <a:gd name="T16" fmla="*/ 1374 w 1926"/>
                <a:gd name="T17" fmla="*/ 1723 h 1931"/>
                <a:gd name="T18" fmla="*/ 7 w 1926"/>
                <a:gd name="T19" fmla="*/ 833 h 1931"/>
                <a:gd name="T20" fmla="*/ 0 w 1926"/>
                <a:gd name="T21" fmla="*/ 949 h 1931"/>
                <a:gd name="T22" fmla="*/ 278 w 1926"/>
                <a:gd name="T23" fmla="*/ 1620 h 1931"/>
                <a:gd name="T24" fmla="*/ 440 w 1926"/>
                <a:gd name="T25" fmla="*/ 1750 h 1931"/>
                <a:gd name="T26" fmla="*/ 423 w 1926"/>
                <a:gd name="T27" fmla="*/ 1777 h 1931"/>
                <a:gd name="T28" fmla="*/ 637 w 1926"/>
                <a:gd name="T29" fmla="*/ 1880 h 1931"/>
                <a:gd name="T30" fmla="*/ 667 w 1926"/>
                <a:gd name="T31" fmla="*/ 1786 h 1931"/>
                <a:gd name="T32" fmla="*/ 66 w 1926"/>
                <a:gd name="T33" fmla="*/ 949 h 1931"/>
                <a:gd name="T34" fmla="*/ 73 w 1926"/>
                <a:gd name="T35" fmla="*/ 842 h 1931"/>
                <a:gd name="T36" fmla="*/ 7 w 1926"/>
                <a:gd name="T37" fmla="*/ 833 h 1931"/>
                <a:gd name="T38" fmla="*/ 1880 w 1926"/>
                <a:gd name="T39" fmla="*/ 636 h 1931"/>
                <a:gd name="T40" fmla="*/ 1787 w 1926"/>
                <a:gd name="T41" fmla="*/ 669 h 1931"/>
                <a:gd name="T42" fmla="*/ 1833 w 1926"/>
                <a:gd name="T43" fmla="*/ 949 h 1931"/>
                <a:gd name="T44" fmla="*/ 1393 w 1926"/>
                <a:gd name="T45" fmla="*/ 1713 h 1931"/>
                <a:gd name="T46" fmla="*/ 1425 w 1926"/>
                <a:gd name="T47" fmla="*/ 1770 h 1931"/>
                <a:gd name="T48" fmla="*/ 1621 w 1926"/>
                <a:gd name="T49" fmla="*/ 1620 h 1931"/>
                <a:gd name="T50" fmla="*/ 1899 w 1926"/>
                <a:gd name="T51" fmla="*/ 949 h 1931"/>
                <a:gd name="T52" fmla="*/ 1894 w 1926"/>
                <a:gd name="T53" fmla="*/ 852 h 1931"/>
                <a:gd name="T54" fmla="*/ 1926 w 1926"/>
                <a:gd name="T55" fmla="*/ 848 h 1931"/>
                <a:gd name="T56" fmla="*/ 1880 w 1926"/>
                <a:gd name="T57" fmla="*/ 636 h 1931"/>
                <a:gd name="T58" fmla="*/ 1652 w 1926"/>
                <a:gd name="T59" fmla="*/ 263 h 1931"/>
                <a:gd name="T60" fmla="*/ 1582 w 1926"/>
                <a:gd name="T61" fmla="*/ 333 h 1931"/>
                <a:gd name="T62" fmla="*/ 1780 w 1926"/>
                <a:gd name="T63" fmla="*/ 648 h 1931"/>
                <a:gd name="T64" fmla="*/ 1873 w 1926"/>
                <a:gd name="T65" fmla="*/ 616 h 1931"/>
                <a:gd name="T66" fmla="*/ 1652 w 1926"/>
                <a:gd name="T67" fmla="*/ 263 h 1931"/>
                <a:gd name="T68" fmla="*/ 398 w 1926"/>
                <a:gd name="T69" fmla="*/ 176 h 1931"/>
                <a:gd name="T70" fmla="*/ 278 w 1926"/>
                <a:gd name="T71" fmla="*/ 278 h 1931"/>
                <a:gd name="T72" fmla="*/ 10 w 1926"/>
                <a:gd name="T73" fmla="*/ 811 h 1931"/>
                <a:gd name="T74" fmla="*/ 76 w 1926"/>
                <a:gd name="T75" fmla="*/ 820 h 1931"/>
                <a:gd name="T76" fmla="*/ 436 w 1926"/>
                <a:gd name="T77" fmla="*/ 231 h 1931"/>
                <a:gd name="T78" fmla="*/ 398 w 1926"/>
                <a:gd name="T79" fmla="*/ 176 h 1931"/>
                <a:gd name="T80" fmla="*/ 950 w 1926"/>
                <a:gd name="T81" fmla="*/ 0 h 1931"/>
                <a:gd name="T82" fmla="*/ 416 w 1926"/>
                <a:gd name="T83" fmla="*/ 163 h 1931"/>
                <a:gd name="T84" fmla="*/ 454 w 1926"/>
                <a:gd name="T85" fmla="*/ 218 h 1931"/>
                <a:gd name="T86" fmla="*/ 950 w 1926"/>
                <a:gd name="T87" fmla="*/ 66 h 1931"/>
                <a:gd name="T88" fmla="*/ 1567 w 1926"/>
                <a:gd name="T89" fmla="*/ 318 h 1931"/>
                <a:gd name="T90" fmla="*/ 1614 w 1926"/>
                <a:gd name="T91" fmla="*/ 271 h 1931"/>
                <a:gd name="T92" fmla="*/ 950 w 1926"/>
                <a:gd name="T93"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6" h="1931">
                  <a:moveTo>
                    <a:pt x="1374" y="1723"/>
                  </a:moveTo>
                  <a:cubicBezTo>
                    <a:pt x="1248" y="1793"/>
                    <a:pt x="1103" y="1832"/>
                    <a:pt x="950" y="1832"/>
                  </a:cubicBezTo>
                  <a:cubicBezTo>
                    <a:pt x="858" y="1832"/>
                    <a:pt x="771" y="1818"/>
                    <a:pt x="688" y="1792"/>
                  </a:cubicBezTo>
                  <a:cubicBezTo>
                    <a:pt x="657" y="1886"/>
                    <a:pt x="657" y="1886"/>
                    <a:pt x="657" y="1886"/>
                  </a:cubicBezTo>
                  <a:cubicBezTo>
                    <a:pt x="750" y="1915"/>
                    <a:pt x="848" y="1931"/>
                    <a:pt x="950" y="1931"/>
                  </a:cubicBezTo>
                  <a:cubicBezTo>
                    <a:pt x="1037" y="1931"/>
                    <a:pt x="1122" y="1919"/>
                    <a:pt x="1203" y="1898"/>
                  </a:cubicBezTo>
                  <a:cubicBezTo>
                    <a:pt x="1195" y="1866"/>
                    <a:pt x="1195" y="1866"/>
                    <a:pt x="1195" y="1866"/>
                  </a:cubicBezTo>
                  <a:cubicBezTo>
                    <a:pt x="1269" y="1847"/>
                    <a:pt x="1340" y="1818"/>
                    <a:pt x="1407" y="1781"/>
                  </a:cubicBezTo>
                  <a:cubicBezTo>
                    <a:pt x="1374" y="1723"/>
                    <a:pt x="1374" y="1723"/>
                    <a:pt x="1374" y="1723"/>
                  </a:cubicBezTo>
                  <a:moveTo>
                    <a:pt x="7" y="833"/>
                  </a:moveTo>
                  <a:cubicBezTo>
                    <a:pt x="3" y="871"/>
                    <a:pt x="0" y="910"/>
                    <a:pt x="0" y="949"/>
                  </a:cubicBezTo>
                  <a:cubicBezTo>
                    <a:pt x="0" y="1203"/>
                    <a:pt x="99" y="1441"/>
                    <a:pt x="278" y="1620"/>
                  </a:cubicBezTo>
                  <a:cubicBezTo>
                    <a:pt x="327" y="1669"/>
                    <a:pt x="382" y="1713"/>
                    <a:pt x="440" y="1750"/>
                  </a:cubicBezTo>
                  <a:cubicBezTo>
                    <a:pt x="423" y="1777"/>
                    <a:pt x="423" y="1777"/>
                    <a:pt x="423" y="1777"/>
                  </a:cubicBezTo>
                  <a:cubicBezTo>
                    <a:pt x="489" y="1819"/>
                    <a:pt x="561" y="1854"/>
                    <a:pt x="637" y="1880"/>
                  </a:cubicBezTo>
                  <a:cubicBezTo>
                    <a:pt x="667" y="1786"/>
                    <a:pt x="667" y="1786"/>
                    <a:pt x="667" y="1786"/>
                  </a:cubicBezTo>
                  <a:cubicBezTo>
                    <a:pt x="318" y="1668"/>
                    <a:pt x="66" y="1337"/>
                    <a:pt x="66" y="949"/>
                  </a:cubicBezTo>
                  <a:cubicBezTo>
                    <a:pt x="66" y="913"/>
                    <a:pt x="69" y="877"/>
                    <a:pt x="73" y="842"/>
                  </a:cubicBezTo>
                  <a:cubicBezTo>
                    <a:pt x="7" y="833"/>
                    <a:pt x="7" y="833"/>
                    <a:pt x="7" y="833"/>
                  </a:cubicBezTo>
                  <a:moveTo>
                    <a:pt x="1880" y="636"/>
                  </a:moveTo>
                  <a:cubicBezTo>
                    <a:pt x="1787" y="669"/>
                    <a:pt x="1787" y="669"/>
                    <a:pt x="1787" y="669"/>
                  </a:cubicBezTo>
                  <a:cubicBezTo>
                    <a:pt x="1817" y="757"/>
                    <a:pt x="1833" y="851"/>
                    <a:pt x="1833" y="949"/>
                  </a:cubicBezTo>
                  <a:cubicBezTo>
                    <a:pt x="1833" y="1275"/>
                    <a:pt x="1656" y="1559"/>
                    <a:pt x="1393" y="1713"/>
                  </a:cubicBezTo>
                  <a:cubicBezTo>
                    <a:pt x="1425" y="1770"/>
                    <a:pt x="1425" y="1770"/>
                    <a:pt x="1425" y="1770"/>
                  </a:cubicBezTo>
                  <a:cubicBezTo>
                    <a:pt x="1496" y="1729"/>
                    <a:pt x="1562" y="1679"/>
                    <a:pt x="1621" y="1620"/>
                  </a:cubicBezTo>
                  <a:cubicBezTo>
                    <a:pt x="1800" y="1441"/>
                    <a:pt x="1899" y="1203"/>
                    <a:pt x="1899" y="949"/>
                  </a:cubicBezTo>
                  <a:cubicBezTo>
                    <a:pt x="1899" y="917"/>
                    <a:pt x="1897" y="884"/>
                    <a:pt x="1894" y="852"/>
                  </a:cubicBezTo>
                  <a:cubicBezTo>
                    <a:pt x="1926" y="848"/>
                    <a:pt x="1926" y="848"/>
                    <a:pt x="1926" y="848"/>
                  </a:cubicBezTo>
                  <a:cubicBezTo>
                    <a:pt x="1919" y="775"/>
                    <a:pt x="1903" y="704"/>
                    <a:pt x="1880" y="636"/>
                  </a:cubicBezTo>
                  <a:moveTo>
                    <a:pt x="1652" y="263"/>
                  </a:moveTo>
                  <a:cubicBezTo>
                    <a:pt x="1582" y="333"/>
                    <a:pt x="1582" y="333"/>
                    <a:pt x="1582" y="333"/>
                  </a:cubicBezTo>
                  <a:cubicBezTo>
                    <a:pt x="1669" y="422"/>
                    <a:pt x="1737" y="529"/>
                    <a:pt x="1780" y="648"/>
                  </a:cubicBezTo>
                  <a:cubicBezTo>
                    <a:pt x="1873" y="616"/>
                    <a:pt x="1873" y="616"/>
                    <a:pt x="1873" y="616"/>
                  </a:cubicBezTo>
                  <a:cubicBezTo>
                    <a:pt x="1825" y="483"/>
                    <a:pt x="1749" y="363"/>
                    <a:pt x="1652" y="263"/>
                  </a:cubicBezTo>
                  <a:moveTo>
                    <a:pt x="398" y="176"/>
                  </a:moveTo>
                  <a:cubicBezTo>
                    <a:pt x="356" y="206"/>
                    <a:pt x="316" y="240"/>
                    <a:pt x="278" y="278"/>
                  </a:cubicBezTo>
                  <a:cubicBezTo>
                    <a:pt x="132" y="424"/>
                    <a:pt x="39" y="610"/>
                    <a:pt x="10" y="811"/>
                  </a:cubicBezTo>
                  <a:cubicBezTo>
                    <a:pt x="76" y="820"/>
                    <a:pt x="76" y="820"/>
                    <a:pt x="76" y="820"/>
                  </a:cubicBezTo>
                  <a:cubicBezTo>
                    <a:pt x="111" y="578"/>
                    <a:pt x="246" y="367"/>
                    <a:pt x="436" y="231"/>
                  </a:cubicBezTo>
                  <a:cubicBezTo>
                    <a:pt x="398" y="176"/>
                    <a:pt x="398" y="176"/>
                    <a:pt x="398" y="176"/>
                  </a:cubicBezTo>
                  <a:moveTo>
                    <a:pt x="950" y="0"/>
                  </a:moveTo>
                  <a:cubicBezTo>
                    <a:pt x="756" y="0"/>
                    <a:pt x="572" y="57"/>
                    <a:pt x="416" y="163"/>
                  </a:cubicBezTo>
                  <a:cubicBezTo>
                    <a:pt x="454" y="218"/>
                    <a:pt x="454" y="218"/>
                    <a:pt x="454" y="218"/>
                  </a:cubicBezTo>
                  <a:cubicBezTo>
                    <a:pt x="595" y="122"/>
                    <a:pt x="766" y="66"/>
                    <a:pt x="950" y="66"/>
                  </a:cubicBezTo>
                  <a:cubicBezTo>
                    <a:pt x="1189" y="66"/>
                    <a:pt x="1407" y="162"/>
                    <a:pt x="1567" y="318"/>
                  </a:cubicBezTo>
                  <a:cubicBezTo>
                    <a:pt x="1614" y="271"/>
                    <a:pt x="1614" y="271"/>
                    <a:pt x="1614" y="271"/>
                  </a:cubicBezTo>
                  <a:cubicBezTo>
                    <a:pt x="1435" y="96"/>
                    <a:pt x="1200" y="0"/>
                    <a:pt x="9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xmlns="" id="{38BB7F65-A450-467B-B620-80E5F06612E7}"/>
                </a:ext>
              </a:extLst>
            </p:cNvPr>
            <p:cNvSpPr>
              <a:spLocks noEditPoints="1"/>
            </p:cNvSpPr>
            <p:nvPr/>
          </p:nvSpPr>
          <p:spPr bwMode="auto">
            <a:xfrm>
              <a:off x="2234" y="866"/>
              <a:ext cx="2587" cy="2544"/>
            </a:xfrm>
            <a:custGeom>
              <a:avLst/>
              <a:gdLst>
                <a:gd name="T0" fmla="*/ 1439 w 1963"/>
                <a:gd name="T1" fmla="*/ 1814 h 1931"/>
                <a:gd name="T2" fmla="*/ 1227 w 1963"/>
                <a:gd name="T3" fmla="*/ 1899 h 1931"/>
                <a:gd name="T4" fmla="*/ 1235 w 1963"/>
                <a:gd name="T5" fmla="*/ 1931 h 1931"/>
                <a:gd name="T6" fmla="*/ 1454 w 1963"/>
                <a:gd name="T7" fmla="*/ 1842 h 1931"/>
                <a:gd name="T8" fmla="*/ 1439 w 1963"/>
                <a:gd name="T9" fmla="*/ 1814 h 1931"/>
                <a:gd name="T10" fmla="*/ 1958 w 1963"/>
                <a:gd name="T11" fmla="*/ 881 h 1931"/>
                <a:gd name="T12" fmla="*/ 1926 w 1963"/>
                <a:gd name="T13" fmla="*/ 885 h 1931"/>
                <a:gd name="T14" fmla="*/ 1931 w 1963"/>
                <a:gd name="T15" fmla="*/ 982 h 1931"/>
                <a:gd name="T16" fmla="*/ 1653 w 1963"/>
                <a:gd name="T17" fmla="*/ 1653 h 1931"/>
                <a:gd name="T18" fmla="*/ 1457 w 1963"/>
                <a:gd name="T19" fmla="*/ 1803 h 1931"/>
                <a:gd name="T20" fmla="*/ 1473 w 1963"/>
                <a:gd name="T21" fmla="*/ 1831 h 1931"/>
                <a:gd name="T22" fmla="*/ 1963 w 1963"/>
                <a:gd name="T23" fmla="*/ 982 h 1931"/>
                <a:gd name="T24" fmla="*/ 1958 w 1963"/>
                <a:gd name="T25" fmla="*/ 881 h 1931"/>
                <a:gd name="T26" fmla="*/ 7 w 1963"/>
                <a:gd name="T27" fmla="*/ 861 h 1931"/>
                <a:gd name="T28" fmla="*/ 0 w 1963"/>
                <a:gd name="T29" fmla="*/ 982 h 1931"/>
                <a:gd name="T30" fmla="*/ 455 w 1963"/>
                <a:gd name="T31" fmla="*/ 1810 h 1931"/>
                <a:gd name="T32" fmla="*/ 472 w 1963"/>
                <a:gd name="T33" fmla="*/ 1783 h 1931"/>
                <a:gd name="T34" fmla="*/ 310 w 1963"/>
                <a:gd name="T35" fmla="*/ 1653 h 1931"/>
                <a:gd name="T36" fmla="*/ 32 w 1963"/>
                <a:gd name="T37" fmla="*/ 982 h 1931"/>
                <a:gd name="T38" fmla="*/ 39 w 1963"/>
                <a:gd name="T39" fmla="*/ 866 h 1931"/>
                <a:gd name="T40" fmla="*/ 7 w 1963"/>
                <a:gd name="T41" fmla="*/ 861 h 1931"/>
                <a:gd name="T42" fmla="*/ 412 w 1963"/>
                <a:gd name="T43" fmla="*/ 183 h 1931"/>
                <a:gd name="T44" fmla="*/ 10 w 1963"/>
                <a:gd name="T45" fmla="*/ 840 h 1931"/>
                <a:gd name="T46" fmla="*/ 42 w 1963"/>
                <a:gd name="T47" fmla="*/ 844 h 1931"/>
                <a:gd name="T48" fmla="*/ 310 w 1963"/>
                <a:gd name="T49" fmla="*/ 311 h 1931"/>
                <a:gd name="T50" fmla="*/ 430 w 1963"/>
                <a:gd name="T51" fmla="*/ 209 h 1931"/>
                <a:gd name="T52" fmla="*/ 412 w 1963"/>
                <a:gd name="T53" fmla="*/ 183 h 1931"/>
                <a:gd name="T54" fmla="*/ 982 w 1963"/>
                <a:gd name="T55" fmla="*/ 0 h 1931"/>
                <a:gd name="T56" fmla="*/ 430 w 1963"/>
                <a:gd name="T57" fmla="*/ 170 h 1931"/>
                <a:gd name="T58" fmla="*/ 448 w 1963"/>
                <a:gd name="T59" fmla="*/ 196 h 1931"/>
                <a:gd name="T60" fmla="*/ 982 w 1963"/>
                <a:gd name="T61" fmla="*/ 33 h 1931"/>
                <a:gd name="T62" fmla="*/ 1646 w 1963"/>
                <a:gd name="T63" fmla="*/ 304 h 1931"/>
                <a:gd name="T64" fmla="*/ 1668 w 1963"/>
                <a:gd name="T65" fmla="*/ 281 h 1931"/>
                <a:gd name="T66" fmla="*/ 982 w 1963"/>
                <a:gd name="T67"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3" h="1931">
                  <a:moveTo>
                    <a:pt x="1439" y="1814"/>
                  </a:moveTo>
                  <a:cubicBezTo>
                    <a:pt x="1372" y="1851"/>
                    <a:pt x="1301" y="1880"/>
                    <a:pt x="1227" y="1899"/>
                  </a:cubicBezTo>
                  <a:cubicBezTo>
                    <a:pt x="1235" y="1931"/>
                    <a:pt x="1235" y="1931"/>
                    <a:pt x="1235" y="1931"/>
                  </a:cubicBezTo>
                  <a:cubicBezTo>
                    <a:pt x="1312" y="1910"/>
                    <a:pt x="1386" y="1880"/>
                    <a:pt x="1454" y="1842"/>
                  </a:cubicBezTo>
                  <a:cubicBezTo>
                    <a:pt x="1439" y="1814"/>
                    <a:pt x="1439" y="1814"/>
                    <a:pt x="1439" y="1814"/>
                  </a:cubicBezTo>
                  <a:moveTo>
                    <a:pt x="1958" y="881"/>
                  </a:moveTo>
                  <a:cubicBezTo>
                    <a:pt x="1926" y="885"/>
                    <a:pt x="1926" y="885"/>
                    <a:pt x="1926" y="885"/>
                  </a:cubicBezTo>
                  <a:cubicBezTo>
                    <a:pt x="1929" y="917"/>
                    <a:pt x="1931" y="950"/>
                    <a:pt x="1931" y="982"/>
                  </a:cubicBezTo>
                  <a:cubicBezTo>
                    <a:pt x="1931" y="1236"/>
                    <a:pt x="1832" y="1474"/>
                    <a:pt x="1653" y="1653"/>
                  </a:cubicBezTo>
                  <a:cubicBezTo>
                    <a:pt x="1594" y="1712"/>
                    <a:pt x="1528" y="1762"/>
                    <a:pt x="1457" y="1803"/>
                  </a:cubicBezTo>
                  <a:cubicBezTo>
                    <a:pt x="1473" y="1831"/>
                    <a:pt x="1473" y="1831"/>
                    <a:pt x="1473" y="1831"/>
                  </a:cubicBezTo>
                  <a:cubicBezTo>
                    <a:pt x="1766" y="1661"/>
                    <a:pt x="1963" y="1344"/>
                    <a:pt x="1963" y="982"/>
                  </a:cubicBezTo>
                  <a:cubicBezTo>
                    <a:pt x="1963" y="948"/>
                    <a:pt x="1962" y="914"/>
                    <a:pt x="1958" y="881"/>
                  </a:cubicBezTo>
                  <a:moveTo>
                    <a:pt x="7" y="861"/>
                  </a:moveTo>
                  <a:cubicBezTo>
                    <a:pt x="2" y="901"/>
                    <a:pt x="0" y="941"/>
                    <a:pt x="0" y="982"/>
                  </a:cubicBezTo>
                  <a:cubicBezTo>
                    <a:pt x="0" y="1330"/>
                    <a:pt x="181" y="1636"/>
                    <a:pt x="455" y="1810"/>
                  </a:cubicBezTo>
                  <a:cubicBezTo>
                    <a:pt x="472" y="1783"/>
                    <a:pt x="472" y="1783"/>
                    <a:pt x="472" y="1783"/>
                  </a:cubicBezTo>
                  <a:cubicBezTo>
                    <a:pt x="414" y="1746"/>
                    <a:pt x="359" y="1702"/>
                    <a:pt x="310" y="1653"/>
                  </a:cubicBezTo>
                  <a:cubicBezTo>
                    <a:pt x="131" y="1474"/>
                    <a:pt x="32" y="1236"/>
                    <a:pt x="32" y="982"/>
                  </a:cubicBezTo>
                  <a:cubicBezTo>
                    <a:pt x="32" y="943"/>
                    <a:pt x="35" y="904"/>
                    <a:pt x="39" y="866"/>
                  </a:cubicBezTo>
                  <a:cubicBezTo>
                    <a:pt x="7" y="861"/>
                    <a:pt x="7" y="861"/>
                    <a:pt x="7" y="861"/>
                  </a:cubicBezTo>
                  <a:moveTo>
                    <a:pt x="412" y="183"/>
                  </a:moveTo>
                  <a:cubicBezTo>
                    <a:pt x="199" y="335"/>
                    <a:pt x="49" y="570"/>
                    <a:pt x="10" y="840"/>
                  </a:cubicBezTo>
                  <a:cubicBezTo>
                    <a:pt x="42" y="844"/>
                    <a:pt x="42" y="844"/>
                    <a:pt x="42" y="844"/>
                  </a:cubicBezTo>
                  <a:cubicBezTo>
                    <a:pt x="71" y="643"/>
                    <a:pt x="164" y="457"/>
                    <a:pt x="310" y="311"/>
                  </a:cubicBezTo>
                  <a:cubicBezTo>
                    <a:pt x="348" y="273"/>
                    <a:pt x="388" y="239"/>
                    <a:pt x="430" y="209"/>
                  </a:cubicBezTo>
                  <a:cubicBezTo>
                    <a:pt x="412" y="183"/>
                    <a:pt x="412" y="183"/>
                    <a:pt x="412" y="183"/>
                  </a:cubicBezTo>
                  <a:moveTo>
                    <a:pt x="982" y="0"/>
                  </a:moveTo>
                  <a:cubicBezTo>
                    <a:pt x="777" y="0"/>
                    <a:pt x="587" y="63"/>
                    <a:pt x="430" y="170"/>
                  </a:cubicBezTo>
                  <a:cubicBezTo>
                    <a:pt x="448" y="196"/>
                    <a:pt x="448" y="196"/>
                    <a:pt x="448" y="196"/>
                  </a:cubicBezTo>
                  <a:cubicBezTo>
                    <a:pt x="604" y="90"/>
                    <a:pt x="788" y="33"/>
                    <a:pt x="982" y="33"/>
                  </a:cubicBezTo>
                  <a:cubicBezTo>
                    <a:pt x="1232" y="33"/>
                    <a:pt x="1467" y="129"/>
                    <a:pt x="1646" y="304"/>
                  </a:cubicBezTo>
                  <a:cubicBezTo>
                    <a:pt x="1668" y="281"/>
                    <a:pt x="1668" y="281"/>
                    <a:pt x="1668" y="281"/>
                  </a:cubicBezTo>
                  <a:cubicBezTo>
                    <a:pt x="1491" y="107"/>
                    <a:pt x="1249" y="0"/>
                    <a:pt x="9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a:extLst>
                <a:ext uri="{FF2B5EF4-FFF2-40B4-BE49-F238E27FC236}">
                  <a16:creationId xmlns:a16="http://schemas.microsoft.com/office/drawing/2014/main" xmlns="" id="{43FE8661-E547-4444-A9CC-C678488D1DEA}"/>
                </a:ext>
              </a:extLst>
            </p:cNvPr>
            <p:cNvSpPr>
              <a:spLocks noEditPoints="1"/>
            </p:cNvSpPr>
            <p:nvPr/>
          </p:nvSpPr>
          <p:spPr bwMode="auto">
            <a:xfrm>
              <a:off x="2801" y="1124"/>
              <a:ext cx="1653" cy="224"/>
            </a:xfrm>
            <a:custGeom>
              <a:avLst/>
              <a:gdLst>
                <a:gd name="T0" fmla="*/ 1246 w 1254"/>
                <a:gd name="T1" fmla="*/ 93 h 170"/>
                <a:gd name="T2" fmla="*/ 1224 w 1254"/>
                <a:gd name="T3" fmla="*/ 115 h 170"/>
                <a:gd name="T4" fmla="*/ 1223 w 1254"/>
                <a:gd name="T5" fmla="*/ 115 h 170"/>
                <a:gd name="T6" fmla="*/ 1216 w 1254"/>
                <a:gd name="T7" fmla="*/ 108 h 170"/>
                <a:gd name="T8" fmla="*/ 1169 w 1254"/>
                <a:gd name="T9" fmla="*/ 155 h 170"/>
                <a:gd name="T10" fmla="*/ 1184 w 1254"/>
                <a:gd name="T11" fmla="*/ 170 h 170"/>
                <a:gd name="T12" fmla="*/ 1254 w 1254"/>
                <a:gd name="T13" fmla="*/ 100 h 170"/>
                <a:gd name="T14" fmla="*/ 1246 w 1254"/>
                <a:gd name="T15" fmla="*/ 93 h 170"/>
                <a:gd name="T16" fmla="*/ 18 w 1254"/>
                <a:gd name="T17" fmla="*/ 0 h 170"/>
                <a:gd name="T18" fmla="*/ 0 w 1254"/>
                <a:gd name="T19" fmla="*/ 13 h 170"/>
                <a:gd name="T20" fmla="*/ 38 w 1254"/>
                <a:gd name="T21" fmla="*/ 68 h 170"/>
                <a:gd name="T22" fmla="*/ 56 w 1254"/>
                <a:gd name="T23" fmla="*/ 55 h 170"/>
                <a:gd name="T24" fmla="*/ 18 w 1254"/>
                <a:gd name="T2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4" h="170">
                  <a:moveTo>
                    <a:pt x="1246" y="93"/>
                  </a:moveTo>
                  <a:cubicBezTo>
                    <a:pt x="1224" y="115"/>
                    <a:pt x="1224" y="115"/>
                    <a:pt x="1224" y="115"/>
                  </a:cubicBezTo>
                  <a:cubicBezTo>
                    <a:pt x="1223" y="115"/>
                    <a:pt x="1223" y="115"/>
                    <a:pt x="1223" y="115"/>
                  </a:cubicBezTo>
                  <a:cubicBezTo>
                    <a:pt x="1220" y="112"/>
                    <a:pt x="1218" y="110"/>
                    <a:pt x="1216" y="108"/>
                  </a:cubicBezTo>
                  <a:cubicBezTo>
                    <a:pt x="1169" y="155"/>
                    <a:pt x="1169" y="155"/>
                    <a:pt x="1169" y="155"/>
                  </a:cubicBezTo>
                  <a:cubicBezTo>
                    <a:pt x="1174" y="160"/>
                    <a:pt x="1179" y="165"/>
                    <a:pt x="1184" y="170"/>
                  </a:cubicBezTo>
                  <a:cubicBezTo>
                    <a:pt x="1254" y="100"/>
                    <a:pt x="1254" y="100"/>
                    <a:pt x="1254" y="100"/>
                  </a:cubicBezTo>
                  <a:cubicBezTo>
                    <a:pt x="1251" y="98"/>
                    <a:pt x="1249" y="95"/>
                    <a:pt x="1246" y="93"/>
                  </a:cubicBezTo>
                  <a:moveTo>
                    <a:pt x="18" y="0"/>
                  </a:moveTo>
                  <a:cubicBezTo>
                    <a:pt x="12" y="5"/>
                    <a:pt x="6" y="9"/>
                    <a:pt x="0" y="13"/>
                  </a:cubicBezTo>
                  <a:cubicBezTo>
                    <a:pt x="38" y="68"/>
                    <a:pt x="38" y="68"/>
                    <a:pt x="38" y="68"/>
                  </a:cubicBezTo>
                  <a:cubicBezTo>
                    <a:pt x="44" y="63"/>
                    <a:pt x="50" y="59"/>
                    <a:pt x="56" y="55"/>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a:extLst>
                <a:ext uri="{FF2B5EF4-FFF2-40B4-BE49-F238E27FC236}">
                  <a16:creationId xmlns:a16="http://schemas.microsoft.com/office/drawing/2014/main" xmlns="" id="{E93E2687-CC09-47C5-96F3-16279B0599D4}"/>
                </a:ext>
              </a:extLst>
            </p:cNvPr>
            <p:cNvSpPr>
              <a:spLocks noEditPoints="1"/>
            </p:cNvSpPr>
            <p:nvPr/>
          </p:nvSpPr>
          <p:spPr bwMode="auto">
            <a:xfrm>
              <a:off x="2777" y="1090"/>
              <a:ext cx="1666" cy="185"/>
            </a:xfrm>
            <a:custGeom>
              <a:avLst/>
              <a:gdLst>
                <a:gd name="T0" fmla="*/ 1256 w 1264"/>
                <a:gd name="T1" fmla="*/ 111 h 141"/>
                <a:gd name="T2" fmla="*/ 1234 w 1264"/>
                <a:gd name="T3" fmla="*/ 134 h 141"/>
                <a:gd name="T4" fmla="*/ 1241 w 1264"/>
                <a:gd name="T5" fmla="*/ 141 h 141"/>
                <a:gd name="T6" fmla="*/ 1242 w 1264"/>
                <a:gd name="T7" fmla="*/ 141 h 141"/>
                <a:gd name="T8" fmla="*/ 1264 w 1264"/>
                <a:gd name="T9" fmla="*/ 119 h 141"/>
                <a:gd name="T10" fmla="*/ 1256 w 1264"/>
                <a:gd name="T11" fmla="*/ 111 h 141"/>
                <a:gd name="T12" fmla="*/ 18 w 1264"/>
                <a:gd name="T13" fmla="*/ 0 h 141"/>
                <a:gd name="T14" fmla="*/ 0 w 1264"/>
                <a:gd name="T15" fmla="*/ 13 h 141"/>
                <a:gd name="T16" fmla="*/ 18 w 1264"/>
                <a:gd name="T17" fmla="*/ 39 h 141"/>
                <a:gd name="T18" fmla="*/ 36 w 1264"/>
                <a:gd name="T19" fmla="*/ 26 h 141"/>
                <a:gd name="T20" fmla="*/ 18 w 126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4" h="141">
                  <a:moveTo>
                    <a:pt x="1256" y="111"/>
                  </a:moveTo>
                  <a:cubicBezTo>
                    <a:pt x="1234" y="134"/>
                    <a:pt x="1234" y="134"/>
                    <a:pt x="1234" y="134"/>
                  </a:cubicBezTo>
                  <a:cubicBezTo>
                    <a:pt x="1236" y="136"/>
                    <a:pt x="1238" y="138"/>
                    <a:pt x="1241" y="141"/>
                  </a:cubicBezTo>
                  <a:cubicBezTo>
                    <a:pt x="1242" y="141"/>
                    <a:pt x="1242" y="141"/>
                    <a:pt x="1242" y="141"/>
                  </a:cubicBezTo>
                  <a:cubicBezTo>
                    <a:pt x="1264" y="119"/>
                    <a:pt x="1264" y="119"/>
                    <a:pt x="1264" y="119"/>
                  </a:cubicBezTo>
                  <a:cubicBezTo>
                    <a:pt x="1262" y="116"/>
                    <a:pt x="1259" y="114"/>
                    <a:pt x="1256" y="111"/>
                  </a:cubicBezTo>
                  <a:moveTo>
                    <a:pt x="18" y="0"/>
                  </a:moveTo>
                  <a:cubicBezTo>
                    <a:pt x="12" y="4"/>
                    <a:pt x="6" y="9"/>
                    <a:pt x="0" y="13"/>
                  </a:cubicBezTo>
                  <a:cubicBezTo>
                    <a:pt x="18" y="39"/>
                    <a:pt x="18" y="39"/>
                    <a:pt x="18" y="39"/>
                  </a:cubicBezTo>
                  <a:cubicBezTo>
                    <a:pt x="24" y="35"/>
                    <a:pt x="30" y="31"/>
                    <a:pt x="36" y="2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a:extLst>
                <a:ext uri="{FF2B5EF4-FFF2-40B4-BE49-F238E27FC236}">
                  <a16:creationId xmlns:a16="http://schemas.microsoft.com/office/drawing/2014/main" xmlns="" id="{87D520C9-C3A1-49CB-A4AF-4B76FA7667F1}"/>
                </a:ext>
              </a:extLst>
            </p:cNvPr>
            <p:cNvSpPr>
              <a:spLocks noEditPoints="1"/>
            </p:cNvSpPr>
            <p:nvPr/>
          </p:nvSpPr>
          <p:spPr bwMode="auto">
            <a:xfrm>
              <a:off x="4087" y="1721"/>
              <a:ext cx="667" cy="1534"/>
            </a:xfrm>
            <a:custGeom>
              <a:avLst/>
              <a:gdLst>
                <a:gd name="T0" fmla="*/ 19 w 506"/>
                <a:gd name="T1" fmla="*/ 1097 h 1165"/>
                <a:gd name="T2" fmla="*/ 0 w 506"/>
                <a:gd name="T3" fmla="*/ 1107 h 1165"/>
                <a:gd name="T4" fmla="*/ 33 w 506"/>
                <a:gd name="T5" fmla="*/ 1165 h 1165"/>
                <a:gd name="T6" fmla="*/ 51 w 506"/>
                <a:gd name="T7" fmla="*/ 1154 h 1165"/>
                <a:gd name="T8" fmla="*/ 19 w 506"/>
                <a:gd name="T9" fmla="*/ 1097 h 1165"/>
                <a:gd name="T10" fmla="*/ 499 w 506"/>
                <a:gd name="T11" fmla="*/ 0 h 1165"/>
                <a:gd name="T12" fmla="*/ 406 w 506"/>
                <a:gd name="T13" fmla="*/ 32 h 1165"/>
                <a:gd name="T14" fmla="*/ 413 w 506"/>
                <a:gd name="T15" fmla="*/ 53 h 1165"/>
                <a:gd name="T16" fmla="*/ 506 w 506"/>
                <a:gd name="T17" fmla="*/ 20 h 1165"/>
                <a:gd name="T18" fmla="*/ 499 w 506"/>
                <a:gd name="T19"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1165">
                  <a:moveTo>
                    <a:pt x="19" y="1097"/>
                  </a:moveTo>
                  <a:cubicBezTo>
                    <a:pt x="12" y="1100"/>
                    <a:pt x="6" y="1104"/>
                    <a:pt x="0" y="1107"/>
                  </a:cubicBezTo>
                  <a:cubicBezTo>
                    <a:pt x="33" y="1165"/>
                    <a:pt x="33" y="1165"/>
                    <a:pt x="33" y="1165"/>
                  </a:cubicBezTo>
                  <a:cubicBezTo>
                    <a:pt x="39" y="1162"/>
                    <a:pt x="45" y="1158"/>
                    <a:pt x="51" y="1154"/>
                  </a:cubicBezTo>
                  <a:cubicBezTo>
                    <a:pt x="19" y="1097"/>
                    <a:pt x="19" y="1097"/>
                    <a:pt x="19" y="1097"/>
                  </a:cubicBezTo>
                  <a:moveTo>
                    <a:pt x="499" y="0"/>
                  </a:moveTo>
                  <a:cubicBezTo>
                    <a:pt x="406" y="32"/>
                    <a:pt x="406" y="32"/>
                    <a:pt x="406" y="32"/>
                  </a:cubicBezTo>
                  <a:cubicBezTo>
                    <a:pt x="408" y="39"/>
                    <a:pt x="411" y="46"/>
                    <a:pt x="413" y="53"/>
                  </a:cubicBezTo>
                  <a:cubicBezTo>
                    <a:pt x="506" y="20"/>
                    <a:pt x="506" y="20"/>
                    <a:pt x="506" y="20"/>
                  </a:cubicBezTo>
                  <a:cubicBezTo>
                    <a:pt x="504" y="14"/>
                    <a:pt x="502" y="7"/>
                    <a:pt x="4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a:extLst>
                <a:ext uri="{FF2B5EF4-FFF2-40B4-BE49-F238E27FC236}">
                  <a16:creationId xmlns:a16="http://schemas.microsoft.com/office/drawing/2014/main" xmlns="" id="{8F993E13-8BCE-474C-B6C1-DCD200266AC3}"/>
                </a:ext>
              </a:extLst>
            </p:cNvPr>
            <p:cNvSpPr>
              <a:spLocks/>
            </p:cNvSpPr>
            <p:nvPr/>
          </p:nvSpPr>
          <p:spPr bwMode="auto">
            <a:xfrm>
              <a:off x="4131" y="3241"/>
              <a:ext cx="44" cy="51"/>
            </a:xfrm>
            <a:custGeom>
              <a:avLst/>
              <a:gdLst>
                <a:gd name="T0" fmla="*/ 18 w 34"/>
                <a:gd name="T1" fmla="*/ 0 h 39"/>
                <a:gd name="T2" fmla="*/ 0 w 34"/>
                <a:gd name="T3" fmla="*/ 11 h 39"/>
                <a:gd name="T4" fmla="*/ 15 w 34"/>
                <a:gd name="T5" fmla="*/ 39 h 39"/>
                <a:gd name="T6" fmla="*/ 34 w 34"/>
                <a:gd name="T7" fmla="*/ 28 h 39"/>
                <a:gd name="T8" fmla="*/ 18 w 34"/>
                <a:gd name="T9" fmla="*/ 0 h 39"/>
              </a:gdLst>
              <a:ahLst/>
              <a:cxnLst>
                <a:cxn ang="0">
                  <a:pos x="T0" y="T1"/>
                </a:cxn>
                <a:cxn ang="0">
                  <a:pos x="T2" y="T3"/>
                </a:cxn>
                <a:cxn ang="0">
                  <a:pos x="T4" y="T5"/>
                </a:cxn>
                <a:cxn ang="0">
                  <a:pos x="T6" y="T7"/>
                </a:cxn>
                <a:cxn ang="0">
                  <a:pos x="T8" y="T9"/>
                </a:cxn>
              </a:cxnLst>
              <a:rect l="0" t="0" r="r" b="b"/>
              <a:pathLst>
                <a:path w="34" h="39">
                  <a:moveTo>
                    <a:pt x="18" y="0"/>
                  </a:moveTo>
                  <a:cubicBezTo>
                    <a:pt x="12" y="4"/>
                    <a:pt x="6" y="8"/>
                    <a:pt x="0" y="11"/>
                  </a:cubicBezTo>
                  <a:cubicBezTo>
                    <a:pt x="15" y="39"/>
                    <a:pt x="15" y="39"/>
                    <a:pt x="15" y="39"/>
                  </a:cubicBezTo>
                  <a:cubicBezTo>
                    <a:pt x="22" y="36"/>
                    <a:pt x="28" y="32"/>
                    <a:pt x="34" y="28"/>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a:extLst>
                <a:ext uri="{FF2B5EF4-FFF2-40B4-BE49-F238E27FC236}">
                  <a16:creationId xmlns:a16="http://schemas.microsoft.com/office/drawing/2014/main" xmlns="" id="{CEA6E99B-98F7-47AF-B66A-E06AA9B5B5AB}"/>
                </a:ext>
              </a:extLst>
            </p:cNvPr>
            <p:cNvSpPr>
              <a:spLocks noEditPoints="1"/>
            </p:cNvSpPr>
            <p:nvPr/>
          </p:nvSpPr>
          <p:spPr bwMode="auto">
            <a:xfrm>
              <a:off x="2286" y="1978"/>
              <a:ext cx="897" cy="1416"/>
            </a:xfrm>
            <a:custGeom>
              <a:avLst/>
              <a:gdLst>
                <a:gd name="T0" fmla="*/ 660 w 681"/>
                <a:gd name="T1" fmla="*/ 975 h 1075"/>
                <a:gd name="T2" fmla="*/ 630 w 681"/>
                <a:gd name="T3" fmla="*/ 1069 h 1075"/>
                <a:gd name="T4" fmla="*/ 650 w 681"/>
                <a:gd name="T5" fmla="*/ 1075 h 1075"/>
                <a:gd name="T6" fmla="*/ 681 w 681"/>
                <a:gd name="T7" fmla="*/ 981 h 1075"/>
                <a:gd name="T8" fmla="*/ 660 w 681"/>
                <a:gd name="T9" fmla="*/ 975 h 1075"/>
                <a:gd name="T10" fmla="*/ 3 w 681"/>
                <a:gd name="T11" fmla="*/ 0 h 1075"/>
                <a:gd name="T12" fmla="*/ 0 w 681"/>
                <a:gd name="T13" fmla="*/ 22 h 1075"/>
                <a:gd name="T14" fmla="*/ 66 w 681"/>
                <a:gd name="T15" fmla="*/ 31 h 1075"/>
                <a:gd name="T16" fmla="*/ 69 w 681"/>
                <a:gd name="T17" fmla="*/ 9 h 1075"/>
                <a:gd name="T18" fmla="*/ 3 w 681"/>
                <a:gd name="T1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1075">
                  <a:moveTo>
                    <a:pt x="660" y="975"/>
                  </a:moveTo>
                  <a:cubicBezTo>
                    <a:pt x="630" y="1069"/>
                    <a:pt x="630" y="1069"/>
                    <a:pt x="630" y="1069"/>
                  </a:cubicBezTo>
                  <a:cubicBezTo>
                    <a:pt x="637" y="1071"/>
                    <a:pt x="643" y="1073"/>
                    <a:pt x="650" y="1075"/>
                  </a:cubicBezTo>
                  <a:cubicBezTo>
                    <a:pt x="681" y="981"/>
                    <a:pt x="681" y="981"/>
                    <a:pt x="681" y="981"/>
                  </a:cubicBezTo>
                  <a:cubicBezTo>
                    <a:pt x="674" y="979"/>
                    <a:pt x="667" y="977"/>
                    <a:pt x="660" y="975"/>
                  </a:cubicBezTo>
                  <a:moveTo>
                    <a:pt x="3" y="0"/>
                  </a:moveTo>
                  <a:cubicBezTo>
                    <a:pt x="2" y="7"/>
                    <a:pt x="1" y="14"/>
                    <a:pt x="0" y="22"/>
                  </a:cubicBezTo>
                  <a:cubicBezTo>
                    <a:pt x="66" y="31"/>
                    <a:pt x="66" y="31"/>
                    <a:pt x="66" y="31"/>
                  </a:cubicBezTo>
                  <a:cubicBezTo>
                    <a:pt x="67" y="23"/>
                    <a:pt x="68" y="16"/>
                    <a:pt x="69" y="9"/>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a:extLst>
                <a:ext uri="{FF2B5EF4-FFF2-40B4-BE49-F238E27FC236}">
                  <a16:creationId xmlns:a16="http://schemas.microsoft.com/office/drawing/2014/main" xmlns="" id="{8B7B056C-9511-4637-829C-7426590A21D5}"/>
                </a:ext>
              </a:extLst>
            </p:cNvPr>
            <p:cNvSpPr>
              <a:spLocks/>
            </p:cNvSpPr>
            <p:nvPr/>
          </p:nvSpPr>
          <p:spPr bwMode="auto">
            <a:xfrm>
              <a:off x="2244" y="1972"/>
              <a:ext cx="46" cy="35"/>
            </a:xfrm>
            <a:custGeom>
              <a:avLst/>
              <a:gdLst>
                <a:gd name="T0" fmla="*/ 3 w 35"/>
                <a:gd name="T1" fmla="*/ 0 h 26"/>
                <a:gd name="T2" fmla="*/ 0 w 35"/>
                <a:gd name="T3" fmla="*/ 21 h 26"/>
                <a:gd name="T4" fmla="*/ 32 w 35"/>
                <a:gd name="T5" fmla="*/ 26 h 26"/>
                <a:gd name="T6" fmla="*/ 35 w 35"/>
                <a:gd name="T7" fmla="*/ 4 h 26"/>
                <a:gd name="T8" fmla="*/ 3 w 35"/>
                <a:gd name="T9" fmla="*/ 0 h 26"/>
              </a:gdLst>
              <a:ahLst/>
              <a:cxnLst>
                <a:cxn ang="0">
                  <a:pos x="T0" y="T1"/>
                </a:cxn>
                <a:cxn ang="0">
                  <a:pos x="T2" y="T3"/>
                </a:cxn>
                <a:cxn ang="0">
                  <a:pos x="T4" y="T5"/>
                </a:cxn>
                <a:cxn ang="0">
                  <a:pos x="T6" y="T7"/>
                </a:cxn>
                <a:cxn ang="0">
                  <a:pos x="T8" y="T9"/>
                </a:cxn>
              </a:cxnLst>
              <a:rect l="0" t="0" r="r" b="b"/>
              <a:pathLst>
                <a:path w="35" h="26">
                  <a:moveTo>
                    <a:pt x="3" y="0"/>
                  </a:moveTo>
                  <a:cubicBezTo>
                    <a:pt x="2" y="7"/>
                    <a:pt x="1" y="14"/>
                    <a:pt x="0" y="21"/>
                  </a:cubicBezTo>
                  <a:cubicBezTo>
                    <a:pt x="32" y="26"/>
                    <a:pt x="32" y="26"/>
                    <a:pt x="32" y="26"/>
                  </a:cubicBezTo>
                  <a:cubicBezTo>
                    <a:pt x="33" y="18"/>
                    <a:pt x="34" y="11"/>
                    <a:pt x="3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a:extLst>
                <a:ext uri="{FF2B5EF4-FFF2-40B4-BE49-F238E27FC236}">
                  <a16:creationId xmlns:a16="http://schemas.microsoft.com/office/drawing/2014/main" xmlns="" id="{A520385F-E33E-44FE-A7D5-D1BC3495341E}"/>
                </a:ext>
              </a:extLst>
            </p:cNvPr>
            <p:cNvSpPr>
              <a:spLocks noEditPoints="1"/>
            </p:cNvSpPr>
            <p:nvPr/>
          </p:nvSpPr>
          <p:spPr bwMode="auto">
            <a:xfrm>
              <a:off x="2000" y="631"/>
              <a:ext cx="3056" cy="3057"/>
            </a:xfrm>
            <a:custGeom>
              <a:avLst/>
              <a:gdLst>
                <a:gd name="T0" fmla="*/ 499 w 2319"/>
                <a:gd name="T1" fmla="*/ 230 h 2320"/>
                <a:gd name="T2" fmla="*/ 497 w 2319"/>
                <a:gd name="T3" fmla="*/ 227 h 2320"/>
                <a:gd name="T4" fmla="*/ 506 w 2319"/>
                <a:gd name="T5" fmla="*/ 221 h 2320"/>
                <a:gd name="T6" fmla="*/ 1160 w 2319"/>
                <a:gd name="T7" fmla="*/ 16 h 2320"/>
                <a:gd name="T8" fmla="*/ 1969 w 2319"/>
                <a:gd name="T9" fmla="*/ 352 h 2320"/>
                <a:gd name="T10" fmla="*/ 1977 w 2319"/>
                <a:gd name="T11" fmla="*/ 359 h 2320"/>
                <a:gd name="T12" fmla="*/ 1974 w 2319"/>
                <a:gd name="T13" fmla="*/ 362 h 2320"/>
                <a:gd name="T14" fmla="*/ 2233 w 2319"/>
                <a:gd name="T15" fmla="*/ 775 h 2320"/>
                <a:gd name="T16" fmla="*/ 2237 w 2319"/>
                <a:gd name="T17" fmla="*/ 773 h 2320"/>
                <a:gd name="T18" fmla="*/ 2241 w 2319"/>
                <a:gd name="T19" fmla="*/ 783 h 2320"/>
                <a:gd name="T20" fmla="*/ 2305 w 2319"/>
                <a:gd name="T21" fmla="*/ 1161 h 2320"/>
                <a:gd name="T22" fmla="*/ 1969 w 2319"/>
                <a:gd name="T23" fmla="*/ 1971 h 2320"/>
                <a:gd name="T24" fmla="*/ 1723 w 2319"/>
                <a:gd name="T25" fmla="*/ 2158 h 2320"/>
                <a:gd name="T26" fmla="*/ 1714 w 2319"/>
                <a:gd name="T27" fmla="*/ 2164 h 2320"/>
                <a:gd name="T28" fmla="*/ 1711 w 2319"/>
                <a:gd name="T29" fmla="*/ 2159 h 2320"/>
                <a:gd name="T30" fmla="*/ 1160 w 2319"/>
                <a:gd name="T31" fmla="*/ 2301 h 2320"/>
                <a:gd name="T32" fmla="*/ 818 w 2319"/>
                <a:gd name="T33" fmla="*/ 2249 h 2320"/>
                <a:gd name="T34" fmla="*/ 817 w 2319"/>
                <a:gd name="T35" fmla="*/ 2254 h 2320"/>
                <a:gd name="T36" fmla="*/ 806 w 2319"/>
                <a:gd name="T37" fmla="*/ 2251 h 2320"/>
                <a:gd name="T38" fmla="*/ 350 w 2319"/>
                <a:gd name="T39" fmla="*/ 1971 h 2320"/>
                <a:gd name="T40" fmla="*/ 14 w 2319"/>
                <a:gd name="T41" fmla="*/ 1161 h 2320"/>
                <a:gd name="T42" fmla="*/ 25 w 2319"/>
                <a:gd name="T43" fmla="*/ 1007 h 2320"/>
                <a:gd name="T44" fmla="*/ 26 w 2319"/>
                <a:gd name="T45" fmla="*/ 996 h 2320"/>
                <a:gd name="T46" fmla="*/ 30 w 2319"/>
                <a:gd name="T47" fmla="*/ 996 h 2320"/>
                <a:gd name="T48" fmla="*/ 499 w 2319"/>
                <a:gd name="T49" fmla="*/ 230 h 2320"/>
                <a:gd name="T50" fmla="*/ 1160 w 2319"/>
                <a:gd name="T51" fmla="*/ 0 h 2320"/>
                <a:gd name="T52" fmla="*/ 0 w 2319"/>
                <a:gd name="T53" fmla="*/ 1160 h 2320"/>
                <a:gd name="T54" fmla="*/ 1160 w 2319"/>
                <a:gd name="T55" fmla="*/ 2320 h 2320"/>
                <a:gd name="T56" fmla="*/ 2319 w 2319"/>
                <a:gd name="T57" fmla="*/ 1160 h 2320"/>
                <a:gd name="T58" fmla="*/ 1160 w 2319"/>
                <a:gd name="T59"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9" h="2320">
                  <a:moveTo>
                    <a:pt x="499" y="230"/>
                  </a:moveTo>
                  <a:cubicBezTo>
                    <a:pt x="497" y="227"/>
                    <a:pt x="497" y="227"/>
                    <a:pt x="497" y="227"/>
                  </a:cubicBezTo>
                  <a:cubicBezTo>
                    <a:pt x="506" y="221"/>
                    <a:pt x="506" y="221"/>
                    <a:pt x="506" y="221"/>
                  </a:cubicBezTo>
                  <a:cubicBezTo>
                    <a:pt x="698" y="87"/>
                    <a:pt x="924" y="16"/>
                    <a:pt x="1160" y="16"/>
                  </a:cubicBezTo>
                  <a:cubicBezTo>
                    <a:pt x="1465" y="16"/>
                    <a:pt x="1753" y="135"/>
                    <a:pt x="1969" y="352"/>
                  </a:cubicBezTo>
                  <a:cubicBezTo>
                    <a:pt x="1977" y="359"/>
                    <a:pt x="1977" y="359"/>
                    <a:pt x="1977" y="359"/>
                  </a:cubicBezTo>
                  <a:cubicBezTo>
                    <a:pt x="1974" y="362"/>
                    <a:pt x="1974" y="362"/>
                    <a:pt x="1974" y="362"/>
                  </a:cubicBezTo>
                  <a:cubicBezTo>
                    <a:pt x="2088" y="478"/>
                    <a:pt x="2177" y="619"/>
                    <a:pt x="2233" y="775"/>
                  </a:cubicBezTo>
                  <a:cubicBezTo>
                    <a:pt x="2237" y="773"/>
                    <a:pt x="2237" y="773"/>
                    <a:pt x="2237" y="773"/>
                  </a:cubicBezTo>
                  <a:cubicBezTo>
                    <a:pt x="2241" y="783"/>
                    <a:pt x="2241" y="783"/>
                    <a:pt x="2241" y="783"/>
                  </a:cubicBezTo>
                  <a:cubicBezTo>
                    <a:pt x="2283" y="905"/>
                    <a:pt x="2305" y="1032"/>
                    <a:pt x="2305" y="1161"/>
                  </a:cubicBezTo>
                  <a:cubicBezTo>
                    <a:pt x="2305" y="1467"/>
                    <a:pt x="2185" y="1755"/>
                    <a:pt x="1969" y="1971"/>
                  </a:cubicBezTo>
                  <a:cubicBezTo>
                    <a:pt x="1896" y="2044"/>
                    <a:pt x="1813" y="2108"/>
                    <a:pt x="1723" y="2158"/>
                  </a:cubicBezTo>
                  <a:cubicBezTo>
                    <a:pt x="1714" y="2164"/>
                    <a:pt x="1714" y="2164"/>
                    <a:pt x="1714" y="2164"/>
                  </a:cubicBezTo>
                  <a:cubicBezTo>
                    <a:pt x="1711" y="2159"/>
                    <a:pt x="1711" y="2159"/>
                    <a:pt x="1711" y="2159"/>
                  </a:cubicBezTo>
                  <a:cubicBezTo>
                    <a:pt x="1547" y="2249"/>
                    <a:pt x="1359" y="2301"/>
                    <a:pt x="1160" y="2301"/>
                  </a:cubicBezTo>
                  <a:cubicBezTo>
                    <a:pt x="1041" y="2301"/>
                    <a:pt x="926" y="2282"/>
                    <a:pt x="818" y="2249"/>
                  </a:cubicBezTo>
                  <a:cubicBezTo>
                    <a:pt x="817" y="2254"/>
                    <a:pt x="817" y="2254"/>
                    <a:pt x="817" y="2254"/>
                  </a:cubicBezTo>
                  <a:cubicBezTo>
                    <a:pt x="806" y="2251"/>
                    <a:pt x="806" y="2251"/>
                    <a:pt x="806" y="2251"/>
                  </a:cubicBezTo>
                  <a:cubicBezTo>
                    <a:pt x="635" y="2195"/>
                    <a:pt x="478" y="2099"/>
                    <a:pt x="350" y="1971"/>
                  </a:cubicBezTo>
                  <a:cubicBezTo>
                    <a:pt x="134" y="1755"/>
                    <a:pt x="14" y="1467"/>
                    <a:pt x="14" y="1161"/>
                  </a:cubicBezTo>
                  <a:cubicBezTo>
                    <a:pt x="15" y="1110"/>
                    <a:pt x="18" y="1058"/>
                    <a:pt x="25" y="1007"/>
                  </a:cubicBezTo>
                  <a:cubicBezTo>
                    <a:pt x="26" y="996"/>
                    <a:pt x="26" y="996"/>
                    <a:pt x="26" y="996"/>
                  </a:cubicBezTo>
                  <a:cubicBezTo>
                    <a:pt x="30" y="996"/>
                    <a:pt x="30" y="996"/>
                    <a:pt x="30" y="996"/>
                  </a:cubicBezTo>
                  <a:cubicBezTo>
                    <a:pt x="76" y="681"/>
                    <a:pt x="251" y="407"/>
                    <a:pt x="499" y="230"/>
                  </a:cubicBezTo>
                  <a:moveTo>
                    <a:pt x="1160" y="0"/>
                  </a:moveTo>
                  <a:cubicBezTo>
                    <a:pt x="520" y="0"/>
                    <a:pt x="0" y="520"/>
                    <a:pt x="0" y="1160"/>
                  </a:cubicBezTo>
                  <a:cubicBezTo>
                    <a:pt x="0" y="1799"/>
                    <a:pt x="520" y="2320"/>
                    <a:pt x="1160" y="2320"/>
                  </a:cubicBezTo>
                  <a:cubicBezTo>
                    <a:pt x="1799" y="2320"/>
                    <a:pt x="2319" y="1799"/>
                    <a:pt x="2319" y="1160"/>
                  </a:cubicBezTo>
                  <a:cubicBezTo>
                    <a:pt x="2319" y="520"/>
                    <a:pt x="1799" y="0"/>
                    <a:pt x="11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a:extLst>
                <a:ext uri="{FF2B5EF4-FFF2-40B4-BE49-F238E27FC236}">
                  <a16:creationId xmlns:a16="http://schemas.microsoft.com/office/drawing/2014/main" xmlns="" id="{3EDA7960-CBA4-4554-BB6E-D47A0369C472}"/>
                </a:ext>
              </a:extLst>
            </p:cNvPr>
            <p:cNvSpPr>
              <a:spLocks noEditPoints="1"/>
            </p:cNvSpPr>
            <p:nvPr/>
          </p:nvSpPr>
          <p:spPr bwMode="auto">
            <a:xfrm>
              <a:off x="2018" y="652"/>
              <a:ext cx="3019" cy="2949"/>
            </a:xfrm>
            <a:custGeom>
              <a:avLst/>
              <a:gdLst>
                <a:gd name="T0" fmla="*/ 12 w 2291"/>
                <a:gd name="T1" fmla="*/ 980 h 2238"/>
                <a:gd name="T2" fmla="*/ 11 w 2291"/>
                <a:gd name="T3" fmla="*/ 991 h 2238"/>
                <a:gd name="T4" fmla="*/ 0 w 2291"/>
                <a:gd name="T5" fmla="*/ 1145 h 2238"/>
                <a:gd name="T6" fmla="*/ 336 w 2291"/>
                <a:gd name="T7" fmla="*/ 1955 h 2238"/>
                <a:gd name="T8" fmla="*/ 792 w 2291"/>
                <a:gd name="T9" fmla="*/ 2235 h 2238"/>
                <a:gd name="T10" fmla="*/ 803 w 2291"/>
                <a:gd name="T11" fmla="*/ 2238 h 2238"/>
                <a:gd name="T12" fmla="*/ 804 w 2291"/>
                <a:gd name="T13" fmla="*/ 2233 h 2238"/>
                <a:gd name="T14" fmla="*/ 5 w 2291"/>
                <a:gd name="T15" fmla="*/ 1144 h 2238"/>
                <a:gd name="T16" fmla="*/ 16 w 2291"/>
                <a:gd name="T17" fmla="*/ 980 h 2238"/>
                <a:gd name="T18" fmla="*/ 12 w 2291"/>
                <a:gd name="T19" fmla="*/ 980 h 2238"/>
                <a:gd name="T20" fmla="*/ 2223 w 2291"/>
                <a:gd name="T21" fmla="*/ 757 h 2238"/>
                <a:gd name="T22" fmla="*/ 2219 w 2291"/>
                <a:gd name="T23" fmla="*/ 759 h 2238"/>
                <a:gd name="T24" fmla="*/ 2286 w 2291"/>
                <a:gd name="T25" fmla="*/ 1144 h 2238"/>
                <a:gd name="T26" fmla="*/ 1697 w 2291"/>
                <a:gd name="T27" fmla="*/ 2143 h 2238"/>
                <a:gd name="T28" fmla="*/ 1700 w 2291"/>
                <a:gd name="T29" fmla="*/ 2148 h 2238"/>
                <a:gd name="T30" fmla="*/ 1709 w 2291"/>
                <a:gd name="T31" fmla="*/ 2142 h 2238"/>
                <a:gd name="T32" fmla="*/ 1955 w 2291"/>
                <a:gd name="T33" fmla="*/ 1955 h 2238"/>
                <a:gd name="T34" fmla="*/ 2291 w 2291"/>
                <a:gd name="T35" fmla="*/ 1145 h 2238"/>
                <a:gd name="T36" fmla="*/ 2227 w 2291"/>
                <a:gd name="T37" fmla="*/ 767 h 2238"/>
                <a:gd name="T38" fmla="*/ 2223 w 2291"/>
                <a:gd name="T39" fmla="*/ 757 h 2238"/>
                <a:gd name="T40" fmla="*/ 1146 w 2291"/>
                <a:gd name="T41" fmla="*/ 0 h 2238"/>
                <a:gd name="T42" fmla="*/ 492 w 2291"/>
                <a:gd name="T43" fmla="*/ 205 h 2238"/>
                <a:gd name="T44" fmla="*/ 483 w 2291"/>
                <a:gd name="T45" fmla="*/ 211 h 2238"/>
                <a:gd name="T46" fmla="*/ 485 w 2291"/>
                <a:gd name="T47" fmla="*/ 214 h 2238"/>
                <a:gd name="T48" fmla="*/ 1146 w 2291"/>
                <a:gd name="T49" fmla="*/ 3 h 2238"/>
                <a:gd name="T50" fmla="*/ 1960 w 2291"/>
                <a:gd name="T51" fmla="*/ 346 h 2238"/>
                <a:gd name="T52" fmla="*/ 1963 w 2291"/>
                <a:gd name="T53" fmla="*/ 343 h 2238"/>
                <a:gd name="T54" fmla="*/ 1955 w 2291"/>
                <a:gd name="T55" fmla="*/ 336 h 2238"/>
                <a:gd name="T56" fmla="*/ 1146 w 2291"/>
                <a:gd name="T57"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1" h="2238">
                  <a:moveTo>
                    <a:pt x="12" y="980"/>
                  </a:moveTo>
                  <a:cubicBezTo>
                    <a:pt x="11" y="991"/>
                    <a:pt x="11" y="991"/>
                    <a:pt x="11" y="991"/>
                  </a:cubicBezTo>
                  <a:cubicBezTo>
                    <a:pt x="4" y="1042"/>
                    <a:pt x="1" y="1094"/>
                    <a:pt x="0" y="1145"/>
                  </a:cubicBezTo>
                  <a:cubicBezTo>
                    <a:pt x="0" y="1451"/>
                    <a:pt x="120" y="1739"/>
                    <a:pt x="336" y="1955"/>
                  </a:cubicBezTo>
                  <a:cubicBezTo>
                    <a:pt x="464" y="2083"/>
                    <a:pt x="621" y="2179"/>
                    <a:pt x="792" y="2235"/>
                  </a:cubicBezTo>
                  <a:cubicBezTo>
                    <a:pt x="803" y="2238"/>
                    <a:pt x="803" y="2238"/>
                    <a:pt x="803" y="2238"/>
                  </a:cubicBezTo>
                  <a:cubicBezTo>
                    <a:pt x="804" y="2233"/>
                    <a:pt x="804" y="2233"/>
                    <a:pt x="804" y="2233"/>
                  </a:cubicBezTo>
                  <a:cubicBezTo>
                    <a:pt x="342" y="2087"/>
                    <a:pt x="5" y="1654"/>
                    <a:pt x="5" y="1144"/>
                  </a:cubicBezTo>
                  <a:cubicBezTo>
                    <a:pt x="5" y="1088"/>
                    <a:pt x="9" y="1034"/>
                    <a:pt x="16" y="980"/>
                  </a:cubicBezTo>
                  <a:cubicBezTo>
                    <a:pt x="12" y="980"/>
                    <a:pt x="12" y="980"/>
                    <a:pt x="12" y="980"/>
                  </a:cubicBezTo>
                  <a:moveTo>
                    <a:pt x="2223" y="757"/>
                  </a:moveTo>
                  <a:cubicBezTo>
                    <a:pt x="2219" y="759"/>
                    <a:pt x="2219" y="759"/>
                    <a:pt x="2219" y="759"/>
                  </a:cubicBezTo>
                  <a:cubicBezTo>
                    <a:pt x="2263" y="879"/>
                    <a:pt x="2286" y="1009"/>
                    <a:pt x="2286" y="1144"/>
                  </a:cubicBezTo>
                  <a:cubicBezTo>
                    <a:pt x="2286" y="1573"/>
                    <a:pt x="2048" y="1948"/>
                    <a:pt x="1697" y="2143"/>
                  </a:cubicBezTo>
                  <a:cubicBezTo>
                    <a:pt x="1700" y="2148"/>
                    <a:pt x="1700" y="2148"/>
                    <a:pt x="1700" y="2148"/>
                  </a:cubicBezTo>
                  <a:cubicBezTo>
                    <a:pt x="1709" y="2142"/>
                    <a:pt x="1709" y="2142"/>
                    <a:pt x="1709" y="2142"/>
                  </a:cubicBezTo>
                  <a:cubicBezTo>
                    <a:pt x="1799" y="2092"/>
                    <a:pt x="1882" y="2028"/>
                    <a:pt x="1955" y="1955"/>
                  </a:cubicBezTo>
                  <a:cubicBezTo>
                    <a:pt x="2171" y="1739"/>
                    <a:pt x="2291" y="1451"/>
                    <a:pt x="2291" y="1145"/>
                  </a:cubicBezTo>
                  <a:cubicBezTo>
                    <a:pt x="2291" y="1016"/>
                    <a:pt x="2269" y="889"/>
                    <a:pt x="2227" y="767"/>
                  </a:cubicBezTo>
                  <a:cubicBezTo>
                    <a:pt x="2223" y="757"/>
                    <a:pt x="2223" y="757"/>
                    <a:pt x="2223" y="757"/>
                  </a:cubicBezTo>
                  <a:moveTo>
                    <a:pt x="1146" y="0"/>
                  </a:moveTo>
                  <a:cubicBezTo>
                    <a:pt x="910" y="0"/>
                    <a:pt x="684" y="71"/>
                    <a:pt x="492" y="205"/>
                  </a:cubicBezTo>
                  <a:cubicBezTo>
                    <a:pt x="483" y="211"/>
                    <a:pt x="483" y="211"/>
                    <a:pt x="483" y="211"/>
                  </a:cubicBezTo>
                  <a:cubicBezTo>
                    <a:pt x="485" y="214"/>
                    <a:pt x="485" y="214"/>
                    <a:pt x="485" y="214"/>
                  </a:cubicBezTo>
                  <a:cubicBezTo>
                    <a:pt x="672" y="81"/>
                    <a:pt x="900" y="3"/>
                    <a:pt x="1146" y="3"/>
                  </a:cubicBezTo>
                  <a:cubicBezTo>
                    <a:pt x="1464" y="3"/>
                    <a:pt x="1753" y="135"/>
                    <a:pt x="1960" y="346"/>
                  </a:cubicBezTo>
                  <a:cubicBezTo>
                    <a:pt x="1963" y="343"/>
                    <a:pt x="1963" y="343"/>
                    <a:pt x="1963" y="343"/>
                  </a:cubicBezTo>
                  <a:cubicBezTo>
                    <a:pt x="1955" y="336"/>
                    <a:pt x="1955" y="336"/>
                    <a:pt x="1955" y="336"/>
                  </a:cubicBezTo>
                  <a:cubicBezTo>
                    <a:pt x="1739" y="119"/>
                    <a:pt x="1451" y="0"/>
                    <a:pt x="1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0">
              <a:extLst>
                <a:ext uri="{FF2B5EF4-FFF2-40B4-BE49-F238E27FC236}">
                  <a16:creationId xmlns:a16="http://schemas.microsoft.com/office/drawing/2014/main" xmlns="" id="{7760D13E-58E1-485E-8090-C13D8AB8EC1A}"/>
                </a:ext>
              </a:extLst>
            </p:cNvPr>
            <p:cNvSpPr>
              <a:spLocks noEditPoints="1"/>
            </p:cNvSpPr>
            <p:nvPr/>
          </p:nvSpPr>
          <p:spPr bwMode="auto">
            <a:xfrm>
              <a:off x="2789" y="1198"/>
              <a:ext cx="2107" cy="2337"/>
            </a:xfrm>
            <a:custGeom>
              <a:avLst/>
              <a:gdLst>
                <a:gd name="T0" fmla="*/ 255 w 1599"/>
                <a:gd name="T1" fmla="*/ 1709 h 1774"/>
                <a:gd name="T2" fmla="*/ 249 w 1599"/>
                <a:gd name="T3" fmla="*/ 1727 h 1774"/>
                <a:gd name="T4" fmla="*/ 561 w 1599"/>
                <a:gd name="T5" fmla="*/ 1774 h 1774"/>
                <a:gd name="T6" fmla="*/ 830 w 1599"/>
                <a:gd name="T7" fmla="*/ 1739 h 1774"/>
                <a:gd name="T8" fmla="*/ 825 w 1599"/>
                <a:gd name="T9" fmla="*/ 1720 h 1774"/>
                <a:gd name="T10" fmla="*/ 561 w 1599"/>
                <a:gd name="T11" fmla="*/ 1755 h 1774"/>
                <a:gd name="T12" fmla="*/ 255 w 1599"/>
                <a:gd name="T13" fmla="*/ 1709 h 1774"/>
                <a:gd name="T14" fmla="*/ 10 w 1599"/>
                <a:gd name="T15" fmla="*/ 1595 h 1774"/>
                <a:gd name="T16" fmla="*/ 0 w 1599"/>
                <a:gd name="T17" fmla="*/ 1611 h 1774"/>
                <a:gd name="T18" fmla="*/ 229 w 1599"/>
                <a:gd name="T19" fmla="*/ 1720 h 1774"/>
                <a:gd name="T20" fmla="*/ 234 w 1599"/>
                <a:gd name="T21" fmla="*/ 1702 h 1774"/>
                <a:gd name="T22" fmla="*/ 10 w 1599"/>
                <a:gd name="T23" fmla="*/ 1595 h 1774"/>
                <a:gd name="T24" fmla="*/ 1550 w 1599"/>
                <a:gd name="T25" fmla="*/ 397 h 1774"/>
                <a:gd name="T26" fmla="*/ 1532 w 1599"/>
                <a:gd name="T27" fmla="*/ 403 h 1774"/>
                <a:gd name="T28" fmla="*/ 1580 w 1599"/>
                <a:gd name="T29" fmla="*/ 625 h 1774"/>
                <a:gd name="T30" fmla="*/ 1599 w 1599"/>
                <a:gd name="T31" fmla="*/ 623 h 1774"/>
                <a:gd name="T32" fmla="*/ 1550 w 1599"/>
                <a:gd name="T33" fmla="*/ 397 h 1774"/>
                <a:gd name="T34" fmla="*/ 1307 w 1599"/>
                <a:gd name="T35" fmla="*/ 0 h 1774"/>
                <a:gd name="T36" fmla="*/ 1293 w 1599"/>
                <a:gd name="T37" fmla="*/ 14 h 1774"/>
                <a:gd name="T38" fmla="*/ 1525 w 1599"/>
                <a:gd name="T39" fmla="*/ 383 h 1774"/>
                <a:gd name="T40" fmla="*/ 1543 w 1599"/>
                <a:gd name="T41" fmla="*/ 376 h 1774"/>
                <a:gd name="T42" fmla="*/ 1307 w 1599"/>
                <a:gd name="T43"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9" h="1774">
                  <a:moveTo>
                    <a:pt x="255" y="1709"/>
                  </a:moveTo>
                  <a:cubicBezTo>
                    <a:pt x="249" y="1727"/>
                    <a:pt x="249" y="1727"/>
                    <a:pt x="249" y="1727"/>
                  </a:cubicBezTo>
                  <a:cubicBezTo>
                    <a:pt x="348" y="1758"/>
                    <a:pt x="452" y="1774"/>
                    <a:pt x="561" y="1774"/>
                  </a:cubicBezTo>
                  <a:cubicBezTo>
                    <a:pt x="654" y="1774"/>
                    <a:pt x="744" y="1762"/>
                    <a:pt x="830" y="1739"/>
                  </a:cubicBezTo>
                  <a:cubicBezTo>
                    <a:pt x="825" y="1720"/>
                    <a:pt x="825" y="1720"/>
                    <a:pt x="825" y="1720"/>
                  </a:cubicBezTo>
                  <a:cubicBezTo>
                    <a:pt x="741" y="1743"/>
                    <a:pt x="652" y="1755"/>
                    <a:pt x="561" y="1755"/>
                  </a:cubicBezTo>
                  <a:cubicBezTo>
                    <a:pt x="454" y="1755"/>
                    <a:pt x="352" y="1739"/>
                    <a:pt x="255" y="1709"/>
                  </a:cubicBezTo>
                  <a:moveTo>
                    <a:pt x="10" y="1595"/>
                  </a:moveTo>
                  <a:cubicBezTo>
                    <a:pt x="0" y="1611"/>
                    <a:pt x="0" y="1611"/>
                    <a:pt x="0" y="1611"/>
                  </a:cubicBezTo>
                  <a:cubicBezTo>
                    <a:pt x="71" y="1656"/>
                    <a:pt x="147" y="1693"/>
                    <a:pt x="229" y="1720"/>
                  </a:cubicBezTo>
                  <a:cubicBezTo>
                    <a:pt x="234" y="1702"/>
                    <a:pt x="234" y="1702"/>
                    <a:pt x="234" y="1702"/>
                  </a:cubicBezTo>
                  <a:cubicBezTo>
                    <a:pt x="155" y="1675"/>
                    <a:pt x="80" y="1639"/>
                    <a:pt x="10" y="1595"/>
                  </a:cubicBezTo>
                  <a:moveTo>
                    <a:pt x="1550" y="397"/>
                  </a:moveTo>
                  <a:cubicBezTo>
                    <a:pt x="1532" y="403"/>
                    <a:pt x="1532" y="403"/>
                    <a:pt x="1532" y="403"/>
                  </a:cubicBezTo>
                  <a:cubicBezTo>
                    <a:pt x="1556" y="474"/>
                    <a:pt x="1573" y="548"/>
                    <a:pt x="1580" y="625"/>
                  </a:cubicBezTo>
                  <a:cubicBezTo>
                    <a:pt x="1599" y="623"/>
                    <a:pt x="1599" y="623"/>
                    <a:pt x="1599" y="623"/>
                  </a:cubicBezTo>
                  <a:cubicBezTo>
                    <a:pt x="1591" y="545"/>
                    <a:pt x="1575" y="469"/>
                    <a:pt x="1550" y="397"/>
                  </a:cubicBezTo>
                  <a:moveTo>
                    <a:pt x="1307" y="0"/>
                  </a:moveTo>
                  <a:cubicBezTo>
                    <a:pt x="1293" y="14"/>
                    <a:pt x="1293" y="14"/>
                    <a:pt x="1293" y="14"/>
                  </a:cubicBezTo>
                  <a:cubicBezTo>
                    <a:pt x="1395" y="118"/>
                    <a:pt x="1475" y="243"/>
                    <a:pt x="1525" y="383"/>
                  </a:cubicBezTo>
                  <a:cubicBezTo>
                    <a:pt x="1543" y="376"/>
                    <a:pt x="1543" y="376"/>
                    <a:pt x="1543" y="376"/>
                  </a:cubicBezTo>
                  <a:cubicBezTo>
                    <a:pt x="1492" y="234"/>
                    <a:pt x="1410" y="106"/>
                    <a:pt x="1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1">
              <a:extLst>
                <a:ext uri="{FF2B5EF4-FFF2-40B4-BE49-F238E27FC236}">
                  <a16:creationId xmlns:a16="http://schemas.microsoft.com/office/drawing/2014/main" xmlns="" id="{FB2AEEF9-4A09-4E3F-9F31-B0167F3F4EB0}"/>
                </a:ext>
              </a:extLst>
            </p:cNvPr>
            <p:cNvSpPr>
              <a:spLocks noEditPoints="1"/>
            </p:cNvSpPr>
            <p:nvPr/>
          </p:nvSpPr>
          <p:spPr bwMode="auto">
            <a:xfrm>
              <a:off x="2151" y="784"/>
              <a:ext cx="2753" cy="2705"/>
            </a:xfrm>
            <a:custGeom>
              <a:avLst/>
              <a:gdLst>
                <a:gd name="T0" fmla="*/ 1539 w 2089"/>
                <a:gd name="T1" fmla="*/ 1942 h 2053"/>
                <a:gd name="T2" fmla="*/ 1309 w 2089"/>
                <a:gd name="T3" fmla="*/ 2034 h 2053"/>
                <a:gd name="T4" fmla="*/ 1314 w 2089"/>
                <a:gd name="T5" fmla="*/ 2053 h 2053"/>
                <a:gd name="T6" fmla="*/ 1548 w 2089"/>
                <a:gd name="T7" fmla="*/ 1958 h 2053"/>
                <a:gd name="T8" fmla="*/ 1539 w 2089"/>
                <a:gd name="T9" fmla="*/ 1942 h 2053"/>
                <a:gd name="T10" fmla="*/ 2083 w 2089"/>
                <a:gd name="T11" fmla="*/ 937 h 2053"/>
                <a:gd name="T12" fmla="*/ 2064 w 2089"/>
                <a:gd name="T13" fmla="*/ 939 h 2053"/>
                <a:gd name="T14" fmla="*/ 2070 w 2089"/>
                <a:gd name="T15" fmla="*/ 1044 h 2053"/>
                <a:gd name="T16" fmla="*/ 1558 w 2089"/>
                <a:gd name="T17" fmla="*/ 1931 h 2053"/>
                <a:gd name="T18" fmla="*/ 1567 w 2089"/>
                <a:gd name="T19" fmla="*/ 1948 h 2053"/>
                <a:gd name="T20" fmla="*/ 2089 w 2089"/>
                <a:gd name="T21" fmla="*/ 1044 h 2053"/>
                <a:gd name="T22" fmla="*/ 2083 w 2089"/>
                <a:gd name="T23" fmla="*/ 937 h 2053"/>
                <a:gd name="T24" fmla="*/ 8 w 2089"/>
                <a:gd name="T25" fmla="*/ 915 h 2053"/>
                <a:gd name="T26" fmla="*/ 0 w 2089"/>
                <a:gd name="T27" fmla="*/ 1044 h 2053"/>
                <a:gd name="T28" fmla="*/ 484 w 2089"/>
                <a:gd name="T29" fmla="*/ 1925 h 2053"/>
                <a:gd name="T30" fmla="*/ 494 w 2089"/>
                <a:gd name="T31" fmla="*/ 1909 h 2053"/>
                <a:gd name="T32" fmla="*/ 19 w 2089"/>
                <a:gd name="T33" fmla="*/ 1044 h 2053"/>
                <a:gd name="T34" fmla="*/ 27 w 2089"/>
                <a:gd name="T35" fmla="*/ 917 h 2053"/>
                <a:gd name="T36" fmla="*/ 8 w 2089"/>
                <a:gd name="T37" fmla="*/ 915 h 2053"/>
                <a:gd name="T38" fmla="*/ 439 w 2089"/>
                <a:gd name="T39" fmla="*/ 194 h 2053"/>
                <a:gd name="T40" fmla="*/ 11 w 2089"/>
                <a:gd name="T41" fmla="*/ 893 h 2053"/>
                <a:gd name="T42" fmla="*/ 30 w 2089"/>
                <a:gd name="T43" fmla="*/ 896 h 2053"/>
                <a:gd name="T44" fmla="*/ 450 w 2089"/>
                <a:gd name="T45" fmla="*/ 209 h 2053"/>
                <a:gd name="T46" fmla="*/ 439 w 2089"/>
                <a:gd name="T47" fmla="*/ 194 h 2053"/>
                <a:gd name="T48" fmla="*/ 1045 w 2089"/>
                <a:gd name="T49" fmla="*/ 0 h 2053"/>
                <a:gd name="T50" fmla="*/ 457 w 2089"/>
                <a:gd name="T51" fmla="*/ 181 h 2053"/>
                <a:gd name="T52" fmla="*/ 468 w 2089"/>
                <a:gd name="T53" fmla="*/ 197 h 2053"/>
                <a:gd name="T54" fmla="*/ 1045 w 2089"/>
                <a:gd name="T55" fmla="*/ 19 h 2053"/>
                <a:gd name="T56" fmla="*/ 1762 w 2089"/>
                <a:gd name="T57" fmla="*/ 312 h 2053"/>
                <a:gd name="T58" fmla="*/ 1775 w 2089"/>
                <a:gd name="T59" fmla="*/ 299 h 2053"/>
                <a:gd name="T60" fmla="*/ 1045 w 2089"/>
                <a:gd name="T61"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9" h="2053">
                  <a:moveTo>
                    <a:pt x="1539" y="1942"/>
                  </a:moveTo>
                  <a:cubicBezTo>
                    <a:pt x="1467" y="1982"/>
                    <a:pt x="1390" y="2013"/>
                    <a:pt x="1309" y="2034"/>
                  </a:cubicBezTo>
                  <a:cubicBezTo>
                    <a:pt x="1314" y="2053"/>
                    <a:pt x="1314" y="2053"/>
                    <a:pt x="1314" y="2053"/>
                  </a:cubicBezTo>
                  <a:cubicBezTo>
                    <a:pt x="1397" y="2031"/>
                    <a:pt x="1475" y="1999"/>
                    <a:pt x="1548" y="1958"/>
                  </a:cubicBezTo>
                  <a:cubicBezTo>
                    <a:pt x="1539" y="1942"/>
                    <a:pt x="1539" y="1942"/>
                    <a:pt x="1539" y="1942"/>
                  </a:cubicBezTo>
                  <a:moveTo>
                    <a:pt x="2083" y="937"/>
                  </a:moveTo>
                  <a:cubicBezTo>
                    <a:pt x="2064" y="939"/>
                    <a:pt x="2064" y="939"/>
                    <a:pt x="2064" y="939"/>
                  </a:cubicBezTo>
                  <a:cubicBezTo>
                    <a:pt x="2068" y="973"/>
                    <a:pt x="2070" y="1009"/>
                    <a:pt x="2070" y="1044"/>
                  </a:cubicBezTo>
                  <a:cubicBezTo>
                    <a:pt x="2070" y="1422"/>
                    <a:pt x="1864" y="1754"/>
                    <a:pt x="1558" y="1931"/>
                  </a:cubicBezTo>
                  <a:cubicBezTo>
                    <a:pt x="1567" y="1948"/>
                    <a:pt x="1567" y="1948"/>
                    <a:pt x="1567" y="1948"/>
                  </a:cubicBezTo>
                  <a:cubicBezTo>
                    <a:pt x="1879" y="1767"/>
                    <a:pt x="2089" y="1430"/>
                    <a:pt x="2089" y="1044"/>
                  </a:cubicBezTo>
                  <a:cubicBezTo>
                    <a:pt x="2089" y="1008"/>
                    <a:pt x="2087" y="972"/>
                    <a:pt x="2083" y="937"/>
                  </a:cubicBezTo>
                  <a:moveTo>
                    <a:pt x="8" y="915"/>
                  </a:moveTo>
                  <a:cubicBezTo>
                    <a:pt x="3" y="957"/>
                    <a:pt x="0" y="1000"/>
                    <a:pt x="0" y="1044"/>
                  </a:cubicBezTo>
                  <a:cubicBezTo>
                    <a:pt x="0" y="1414"/>
                    <a:pt x="193" y="1739"/>
                    <a:pt x="484" y="1925"/>
                  </a:cubicBezTo>
                  <a:cubicBezTo>
                    <a:pt x="494" y="1909"/>
                    <a:pt x="494" y="1909"/>
                    <a:pt x="494" y="1909"/>
                  </a:cubicBezTo>
                  <a:cubicBezTo>
                    <a:pt x="209" y="1726"/>
                    <a:pt x="19" y="1407"/>
                    <a:pt x="19" y="1044"/>
                  </a:cubicBezTo>
                  <a:cubicBezTo>
                    <a:pt x="19" y="1001"/>
                    <a:pt x="22" y="959"/>
                    <a:pt x="27" y="917"/>
                  </a:cubicBezTo>
                  <a:cubicBezTo>
                    <a:pt x="8" y="915"/>
                    <a:pt x="8" y="915"/>
                    <a:pt x="8" y="915"/>
                  </a:cubicBezTo>
                  <a:moveTo>
                    <a:pt x="439" y="194"/>
                  </a:moveTo>
                  <a:cubicBezTo>
                    <a:pt x="213" y="355"/>
                    <a:pt x="53" y="606"/>
                    <a:pt x="11" y="893"/>
                  </a:cubicBezTo>
                  <a:cubicBezTo>
                    <a:pt x="30" y="896"/>
                    <a:pt x="30" y="896"/>
                    <a:pt x="30" y="896"/>
                  </a:cubicBezTo>
                  <a:cubicBezTo>
                    <a:pt x="71" y="614"/>
                    <a:pt x="228" y="368"/>
                    <a:pt x="450" y="209"/>
                  </a:cubicBezTo>
                  <a:cubicBezTo>
                    <a:pt x="439" y="194"/>
                    <a:pt x="439" y="194"/>
                    <a:pt x="439" y="194"/>
                  </a:cubicBezTo>
                  <a:moveTo>
                    <a:pt x="1045" y="0"/>
                  </a:moveTo>
                  <a:cubicBezTo>
                    <a:pt x="827" y="0"/>
                    <a:pt x="625" y="67"/>
                    <a:pt x="457" y="181"/>
                  </a:cubicBezTo>
                  <a:cubicBezTo>
                    <a:pt x="468" y="197"/>
                    <a:pt x="468" y="197"/>
                    <a:pt x="468" y="197"/>
                  </a:cubicBezTo>
                  <a:cubicBezTo>
                    <a:pt x="632" y="84"/>
                    <a:pt x="831" y="19"/>
                    <a:pt x="1045" y="19"/>
                  </a:cubicBezTo>
                  <a:cubicBezTo>
                    <a:pt x="1324" y="19"/>
                    <a:pt x="1577" y="131"/>
                    <a:pt x="1762" y="312"/>
                  </a:cubicBezTo>
                  <a:cubicBezTo>
                    <a:pt x="1775" y="299"/>
                    <a:pt x="1775" y="299"/>
                    <a:pt x="1775" y="299"/>
                  </a:cubicBezTo>
                  <a:cubicBezTo>
                    <a:pt x="1587" y="114"/>
                    <a:pt x="1329" y="0"/>
                    <a:pt x="10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2">
              <a:extLst>
                <a:ext uri="{FF2B5EF4-FFF2-40B4-BE49-F238E27FC236}">
                  <a16:creationId xmlns:a16="http://schemas.microsoft.com/office/drawing/2014/main" xmlns="" id="{AF22CA0C-F10B-4BE0-B51F-2B6A5CCCF548}"/>
                </a:ext>
              </a:extLst>
            </p:cNvPr>
            <p:cNvSpPr>
              <a:spLocks/>
            </p:cNvSpPr>
            <p:nvPr/>
          </p:nvSpPr>
          <p:spPr bwMode="auto">
            <a:xfrm>
              <a:off x="4484" y="1188"/>
              <a:ext cx="28" cy="28"/>
            </a:xfrm>
            <a:custGeom>
              <a:avLst/>
              <a:gdLst>
                <a:gd name="T0" fmla="*/ 13 w 21"/>
                <a:gd name="T1" fmla="*/ 0 h 21"/>
                <a:gd name="T2" fmla="*/ 0 w 21"/>
                <a:gd name="T3" fmla="*/ 13 h 21"/>
                <a:gd name="T4" fmla="*/ 7 w 21"/>
                <a:gd name="T5" fmla="*/ 21 h 21"/>
                <a:gd name="T6" fmla="*/ 21 w 21"/>
                <a:gd name="T7" fmla="*/ 7 h 21"/>
                <a:gd name="T8" fmla="*/ 13 w 21"/>
                <a:gd name="T9" fmla="*/ 0 h 21"/>
              </a:gdLst>
              <a:ahLst/>
              <a:cxnLst>
                <a:cxn ang="0">
                  <a:pos x="T0" y="T1"/>
                </a:cxn>
                <a:cxn ang="0">
                  <a:pos x="T2" y="T3"/>
                </a:cxn>
                <a:cxn ang="0">
                  <a:pos x="T4" y="T5"/>
                </a:cxn>
                <a:cxn ang="0">
                  <a:pos x="T6" y="T7"/>
                </a:cxn>
                <a:cxn ang="0">
                  <a:pos x="T8" y="T9"/>
                </a:cxn>
              </a:cxnLst>
              <a:rect l="0" t="0" r="r" b="b"/>
              <a:pathLst>
                <a:path w="21" h="21">
                  <a:moveTo>
                    <a:pt x="13" y="0"/>
                  </a:moveTo>
                  <a:cubicBezTo>
                    <a:pt x="0" y="13"/>
                    <a:pt x="0" y="13"/>
                    <a:pt x="0" y="13"/>
                  </a:cubicBezTo>
                  <a:cubicBezTo>
                    <a:pt x="2" y="16"/>
                    <a:pt x="5" y="18"/>
                    <a:pt x="7" y="21"/>
                  </a:cubicBezTo>
                  <a:cubicBezTo>
                    <a:pt x="21" y="7"/>
                    <a:pt x="21" y="7"/>
                    <a:pt x="21" y="7"/>
                  </a:cubicBezTo>
                  <a:cubicBezTo>
                    <a:pt x="18" y="5"/>
                    <a:pt x="16"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3">
              <a:extLst>
                <a:ext uri="{FF2B5EF4-FFF2-40B4-BE49-F238E27FC236}">
                  <a16:creationId xmlns:a16="http://schemas.microsoft.com/office/drawing/2014/main" xmlns="" id="{FEF98C8C-E4DD-42E9-B455-6DD289A33FCC}"/>
                </a:ext>
              </a:extLst>
            </p:cNvPr>
            <p:cNvSpPr>
              <a:spLocks noEditPoints="1"/>
            </p:cNvSpPr>
            <p:nvPr/>
          </p:nvSpPr>
          <p:spPr bwMode="auto">
            <a:xfrm>
              <a:off x="2730" y="1022"/>
              <a:ext cx="1771" cy="184"/>
            </a:xfrm>
            <a:custGeom>
              <a:avLst/>
              <a:gdLst>
                <a:gd name="T0" fmla="*/ 1336 w 1344"/>
                <a:gd name="T1" fmla="*/ 118 h 139"/>
                <a:gd name="T2" fmla="*/ 1323 w 1344"/>
                <a:gd name="T3" fmla="*/ 131 h 139"/>
                <a:gd name="T4" fmla="*/ 1331 w 1344"/>
                <a:gd name="T5" fmla="*/ 139 h 139"/>
                <a:gd name="T6" fmla="*/ 1344 w 1344"/>
                <a:gd name="T7" fmla="*/ 126 h 139"/>
                <a:gd name="T8" fmla="*/ 1336 w 1344"/>
                <a:gd name="T9" fmla="*/ 118 h 139"/>
                <a:gd name="T10" fmla="*/ 18 w 1344"/>
                <a:gd name="T11" fmla="*/ 0 h 139"/>
                <a:gd name="T12" fmla="*/ 0 w 1344"/>
                <a:gd name="T13" fmla="*/ 13 h 139"/>
                <a:gd name="T14" fmla="*/ 11 w 1344"/>
                <a:gd name="T15" fmla="*/ 28 h 139"/>
                <a:gd name="T16" fmla="*/ 29 w 1344"/>
                <a:gd name="T17" fmla="*/ 16 h 139"/>
                <a:gd name="T18" fmla="*/ 18 w 1344"/>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9">
                  <a:moveTo>
                    <a:pt x="1336" y="118"/>
                  </a:moveTo>
                  <a:cubicBezTo>
                    <a:pt x="1323" y="131"/>
                    <a:pt x="1323" y="131"/>
                    <a:pt x="1323" y="131"/>
                  </a:cubicBezTo>
                  <a:cubicBezTo>
                    <a:pt x="1326" y="134"/>
                    <a:pt x="1328" y="137"/>
                    <a:pt x="1331" y="139"/>
                  </a:cubicBezTo>
                  <a:cubicBezTo>
                    <a:pt x="1344" y="126"/>
                    <a:pt x="1344" y="126"/>
                    <a:pt x="1344" y="126"/>
                  </a:cubicBezTo>
                  <a:cubicBezTo>
                    <a:pt x="1342" y="123"/>
                    <a:pt x="1339" y="121"/>
                    <a:pt x="1336" y="118"/>
                  </a:cubicBezTo>
                  <a:moveTo>
                    <a:pt x="18" y="0"/>
                  </a:moveTo>
                  <a:cubicBezTo>
                    <a:pt x="12" y="4"/>
                    <a:pt x="6" y="8"/>
                    <a:pt x="0" y="13"/>
                  </a:cubicBezTo>
                  <a:cubicBezTo>
                    <a:pt x="11" y="28"/>
                    <a:pt x="11" y="28"/>
                    <a:pt x="11" y="28"/>
                  </a:cubicBezTo>
                  <a:cubicBezTo>
                    <a:pt x="17" y="24"/>
                    <a:pt x="23" y="20"/>
                    <a:pt x="29" y="1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a:extLst>
                <a:ext uri="{FF2B5EF4-FFF2-40B4-BE49-F238E27FC236}">
                  <a16:creationId xmlns:a16="http://schemas.microsoft.com/office/drawing/2014/main" xmlns="" id="{C14E0660-83FC-4233-9A41-5DC98E2F7F06}"/>
                </a:ext>
              </a:extLst>
            </p:cNvPr>
            <p:cNvSpPr>
              <a:spLocks/>
            </p:cNvSpPr>
            <p:nvPr/>
          </p:nvSpPr>
          <p:spPr bwMode="auto">
            <a:xfrm>
              <a:off x="4799" y="1693"/>
              <a:ext cx="33" cy="36"/>
            </a:xfrm>
            <a:custGeom>
              <a:avLst/>
              <a:gdLst>
                <a:gd name="T0" fmla="*/ 18 w 25"/>
                <a:gd name="T1" fmla="*/ 0 h 27"/>
                <a:gd name="T2" fmla="*/ 0 w 25"/>
                <a:gd name="T3" fmla="*/ 7 h 27"/>
                <a:gd name="T4" fmla="*/ 7 w 25"/>
                <a:gd name="T5" fmla="*/ 27 h 27"/>
                <a:gd name="T6" fmla="*/ 25 w 25"/>
                <a:gd name="T7" fmla="*/ 21 h 27"/>
                <a:gd name="T8" fmla="*/ 18 w 25"/>
                <a:gd name="T9" fmla="*/ 0 h 27"/>
              </a:gdLst>
              <a:ahLst/>
              <a:cxnLst>
                <a:cxn ang="0">
                  <a:pos x="T0" y="T1"/>
                </a:cxn>
                <a:cxn ang="0">
                  <a:pos x="T2" y="T3"/>
                </a:cxn>
                <a:cxn ang="0">
                  <a:pos x="T4" y="T5"/>
                </a:cxn>
                <a:cxn ang="0">
                  <a:pos x="T6" y="T7"/>
                </a:cxn>
                <a:cxn ang="0">
                  <a:pos x="T8" y="T9"/>
                </a:cxn>
              </a:cxnLst>
              <a:rect l="0" t="0" r="r" b="b"/>
              <a:pathLst>
                <a:path w="25" h="27">
                  <a:moveTo>
                    <a:pt x="18" y="0"/>
                  </a:moveTo>
                  <a:cubicBezTo>
                    <a:pt x="0" y="7"/>
                    <a:pt x="0" y="7"/>
                    <a:pt x="0" y="7"/>
                  </a:cubicBezTo>
                  <a:cubicBezTo>
                    <a:pt x="3" y="13"/>
                    <a:pt x="5" y="20"/>
                    <a:pt x="7" y="27"/>
                  </a:cubicBezTo>
                  <a:cubicBezTo>
                    <a:pt x="25" y="21"/>
                    <a:pt x="25" y="21"/>
                    <a:pt x="25" y="21"/>
                  </a:cubicBezTo>
                  <a:cubicBezTo>
                    <a:pt x="23" y="14"/>
                    <a:pt x="21" y="7"/>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5">
              <a:extLst>
                <a:ext uri="{FF2B5EF4-FFF2-40B4-BE49-F238E27FC236}">
                  <a16:creationId xmlns:a16="http://schemas.microsoft.com/office/drawing/2014/main" xmlns="" id="{90481247-FDBB-40FC-A02C-D6FC2D1ED715}"/>
                </a:ext>
              </a:extLst>
            </p:cNvPr>
            <p:cNvSpPr>
              <a:spLocks/>
            </p:cNvSpPr>
            <p:nvPr/>
          </p:nvSpPr>
          <p:spPr bwMode="auto">
            <a:xfrm>
              <a:off x="4179" y="3328"/>
              <a:ext cx="37" cy="36"/>
            </a:xfrm>
            <a:custGeom>
              <a:avLst/>
              <a:gdLst>
                <a:gd name="T0" fmla="*/ 19 w 28"/>
                <a:gd name="T1" fmla="*/ 0 h 27"/>
                <a:gd name="T2" fmla="*/ 0 w 28"/>
                <a:gd name="T3" fmla="*/ 11 h 27"/>
                <a:gd name="T4" fmla="*/ 9 w 28"/>
                <a:gd name="T5" fmla="*/ 27 h 27"/>
                <a:gd name="T6" fmla="*/ 28 w 28"/>
                <a:gd name="T7" fmla="*/ 17 h 27"/>
                <a:gd name="T8" fmla="*/ 19 w 28"/>
                <a:gd name="T9" fmla="*/ 0 h 27"/>
              </a:gdLst>
              <a:ahLst/>
              <a:cxnLst>
                <a:cxn ang="0">
                  <a:pos x="T0" y="T1"/>
                </a:cxn>
                <a:cxn ang="0">
                  <a:pos x="T2" y="T3"/>
                </a:cxn>
                <a:cxn ang="0">
                  <a:pos x="T4" y="T5"/>
                </a:cxn>
                <a:cxn ang="0">
                  <a:pos x="T6" y="T7"/>
                </a:cxn>
                <a:cxn ang="0">
                  <a:pos x="T8" y="T9"/>
                </a:cxn>
              </a:cxnLst>
              <a:rect l="0" t="0" r="r" b="b"/>
              <a:pathLst>
                <a:path w="28" h="27">
                  <a:moveTo>
                    <a:pt x="19" y="0"/>
                  </a:moveTo>
                  <a:cubicBezTo>
                    <a:pt x="12" y="4"/>
                    <a:pt x="6" y="7"/>
                    <a:pt x="0" y="11"/>
                  </a:cubicBezTo>
                  <a:cubicBezTo>
                    <a:pt x="9" y="27"/>
                    <a:pt x="9" y="27"/>
                    <a:pt x="9" y="27"/>
                  </a:cubicBezTo>
                  <a:cubicBezTo>
                    <a:pt x="15" y="24"/>
                    <a:pt x="22" y="20"/>
                    <a:pt x="28" y="17"/>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6">
              <a:extLst>
                <a:ext uri="{FF2B5EF4-FFF2-40B4-BE49-F238E27FC236}">
                  <a16:creationId xmlns:a16="http://schemas.microsoft.com/office/drawing/2014/main" xmlns="" id="{C5A8DD69-7B13-4824-96AC-3A6608E2C4B1}"/>
                </a:ext>
              </a:extLst>
            </p:cNvPr>
            <p:cNvSpPr>
              <a:spLocks/>
            </p:cNvSpPr>
            <p:nvPr/>
          </p:nvSpPr>
          <p:spPr bwMode="auto">
            <a:xfrm>
              <a:off x="3091" y="3440"/>
              <a:ext cx="34" cy="33"/>
            </a:xfrm>
            <a:custGeom>
              <a:avLst/>
              <a:gdLst>
                <a:gd name="T0" fmla="*/ 5 w 26"/>
                <a:gd name="T1" fmla="*/ 0 h 25"/>
                <a:gd name="T2" fmla="*/ 0 w 26"/>
                <a:gd name="T3" fmla="*/ 18 h 25"/>
                <a:gd name="T4" fmla="*/ 20 w 26"/>
                <a:gd name="T5" fmla="*/ 25 h 25"/>
                <a:gd name="T6" fmla="*/ 26 w 26"/>
                <a:gd name="T7" fmla="*/ 7 h 25"/>
                <a:gd name="T8" fmla="*/ 5 w 26"/>
                <a:gd name="T9" fmla="*/ 0 h 25"/>
              </a:gdLst>
              <a:ahLst/>
              <a:cxnLst>
                <a:cxn ang="0">
                  <a:pos x="T0" y="T1"/>
                </a:cxn>
                <a:cxn ang="0">
                  <a:pos x="T2" y="T3"/>
                </a:cxn>
                <a:cxn ang="0">
                  <a:pos x="T4" y="T5"/>
                </a:cxn>
                <a:cxn ang="0">
                  <a:pos x="T6" y="T7"/>
                </a:cxn>
                <a:cxn ang="0">
                  <a:pos x="T8" y="T9"/>
                </a:cxn>
              </a:cxnLst>
              <a:rect l="0" t="0" r="r" b="b"/>
              <a:pathLst>
                <a:path w="26" h="25">
                  <a:moveTo>
                    <a:pt x="5" y="0"/>
                  </a:moveTo>
                  <a:cubicBezTo>
                    <a:pt x="0" y="18"/>
                    <a:pt x="0" y="18"/>
                    <a:pt x="0" y="18"/>
                  </a:cubicBezTo>
                  <a:cubicBezTo>
                    <a:pt x="6" y="20"/>
                    <a:pt x="13" y="23"/>
                    <a:pt x="20" y="25"/>
                  </a:cubicBezTo>
                  <a:cubicBezTo>
                    <a:pt x="26" y="7"/>
                    <a:pt x="26" y="7"/>
                    <a:pt x="26" y="7"/>
                  </a:cubicBezTo>
                  <a:cubicBezTo>
                    <a:pt x="19" y="5"/>
                    <a:pt x="12" y="2"/>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a:extLst>
                <a:ext uri="{FF2B5EF4-FFF2-40B4-BE49-F238E27FC236}">
                  <a16:creationId xmlns:a16="http://schemas.microsoft.com/office/drawing/2014/main" xmlns="" id="{240E8BF0-F935-4E0A-B982-4D1850A21D96}"/>
                </a:ext>
              </a:extLst>
            </p:cNvPr>
            <p:cNvSpPr>
              <a:spLocks/>
            </p:cNvSpPr>
            <p:nvPr/>
          </p:nvSpPr>
          <p:spPr bwMode="auto">
            <a:xfrm>
              <a:off x="2162" y="1960"/>
              <a:ext cx="29" cy="32"/>
            </a:xfrm>
            <a:custGeom>
              <a:avLst/>
              <a:gdLst>
                <a:gd name="T0" fmla="*/ 3 w 22"/>
                <a:gd name="T1" fmla="*/ 0 h 24"/>
                <a:gd name="T2" fmla="*/ 0 w 22"/>
                <a:gd name="T3" fmla="*/ 22 h 24"/>
                <a:gd name="T4" fmla="*/ 19 w 22"/>
                <a:gd name="T5" fmla="*/ 24 h 24"/>
                <a:gd name="T6" fmla="*/ 22 w 22"/>
                <a:gd name="T7" fmla="*/ 3 h 24"/>
                <a:gd name="T8" fmla="*/ 3 w 22"/>
                <a:gd name="T9" fmla="*/ 0 h 24"/>
              </a:gdLst>
              <a:ahLst/>
              <a:cxnLst>
                <a:cxn ang="0">
                  <a:pos x="T0" y="T1"/>
                </a:cxn>
                <a:cxn ang="0">
                  <a:pos x="T2" y="T3"/>
                </a:cxn>
                <a:cxn ang="0">
                  <a:pos x="T4" y="T5"/>
                </a:cxn>
                <a:cxn ang="0">
                  <a:pos x="T6" y="T7"/>
                </a:cxn>
                <a:cxn ang="0">
                  <a:pos x="T8" y="T9"/>
                </a:cxn>
              </a:cxnLst>
              <a:rect l="0" t="0" r="r" b="b"/>
              <a:pathLst>
                <a:path w="22" h="24">
                  <a:moveTo>
                    <a:pt x="3" y="0"/>
                  </a:moveTo>
                  <a:cubicBezTo>
                    <a:pt x="2" y="8"/>
                    <a:pt x="1" y="15"/>
                    <a:pt x="0" y="22"/>
                  </a:cubicBezTo>
                  <a:cubicBezTo>
                    <a:pt x="19" y="24"/>
                    <a:pt x="19" y="24"/>
                    <a:pt x="19" y="24"/>
                  </a:cubicBezTo>
                  <a:cubicBezTo>
                    <a:pt x="20" y="17"/>
                    <a:pt x="21" y="10"/>
                    <a:pt x="22"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8">
              <a:extLst>
                <a:ext uri="{FF2B5EF4-FFF2-40B4-BE49-F238E27FC236}">
                  <a16:creationId xmlns:a16="http://schemas.microsoft.com/office/drawing/2014/main" xmlns="" id="{4F57D419-A058-4485-9A67-36F04826C372}"/>
                </a:ext>
              </a:extLst>
            </p:cNvPr>
            <p:cNvSpPr>
              <a:spLocks/>
            </p:cNvSpPr>
            <p:nvPr/>
          </p:nvSpPr>
          <p:spPr bwMode="auto">
            <a:xfrm>
              <a:off x="3528" y="1420"/>
              <a:ext cx="248" cy="44"/>
            </a:xfrm>
            <a:custGeom>
              <a:avLst/>
              <a:gdLst>
                <a:gd name="T0" fmla="*/ 0 w 188"/>
                <a:gd name="T1" fmla="*/ 0 h 33"/>
                <a:gd name="T2" fmla="*/ 0 w 188"/>
                <a:gd name="T3" fmla="*/ 0 h 33"/>
                <a:gd name="T4" fmla="*/ 0 w 188"/>
                <a:gd name="T5" fmla="*/ 0 h 33"/>
                <a:gd name="T6" fmla="*/ 188 w 188"/>
                <a:gd name="T7" fmla="*/ 33 h 33"/>
                <a:gd name="T8" fmla="*/ 188 w 188"/>
                <a:gd name="T9" fmla="*/ 33 h 33"/>
                <a:gd name="T10" fmla="*/ 0 w 188"/>
                <a:gd name="T11" fmla="*/ 0 h 33"/>
              </a:gdLst>
              <a:ahLst/>
              <a:cxnLst>
                <a:cxn ang="0">
                  <a:pos x="T0" y="T1"/>
                </a:cxn>
                <a:cxn ang="0">
                  <a:pos x="T2" y="T3"/>
                </a:cxn>
                <a:cxn ang="0">
                  <a:pos x="T4" y="T5"/>
                </a:cxn>
                <a:cxn ang="0">
                  <a:pos x="T6" y="T7"/>
                </a:cxn>
                <a:cxn ang="0">
                  <a:pos x="T8" y="T9"/>
                </a:cxn>
                <a:cxn ang="0">
                  <a:pos x="T10" y="T11"/>
                </a:cxn>
              </a:cxnLst>
              <a:rect l="0" t="0" r="r" b="b"/>
              <a:pathLst>
                <a:path w="188" h="33">
                  <a:moveTo>
                    <a:pt x="0" y="0"/>
                  </a:moveTo>
                  <a:cubicBezTo>
                    <a:pt x="0" y="0"/>
                    <a:pt x="0" y="0"/>
                    <a:pt x="0" y="0"/>
                  </a:cubicBezTo>
                  <a:cubicBezTo>
                    <a:pt x="0" y="0"/>
                    <a:pt x="0" y="0"/>
                    <a:pt x="0" y="0"/>
                  </a:cubicBezTo>
                  <a:cubicBezTo>
                    <a:pt x="65" y="0"/>
                    <a:pt x="129" y="12"/>
                    <a:pt x="188" y="33"/>
                  </a:cubicBezTo>
                  <a:cubicBezTo>
                    <a:pt x="188" y="33"/>
                    <a:pt x="188" y="33"/>
                    <a:pt x="188" y="33"/>
                  </a:cubicBezTo>
                  <a:cubicBezTo>
                    <a:pt x="129" y="12"/>
                    <a:pt x="65"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9">
              <a:extLst>
                <a:ext uri="{FF2B5EF4-FFF2-40B4-BE49-F238E27FC236}">
                  <a16:creationId xmlns:a16="http://schemas.microsoft.com/office/drawing/2014/main" xmlns="" id="{62D1A612-2D5F-4F5C-BD19-18612D7D7292}"/>
                </a:ext>
              </a:extLst>
            </p:cNvPr>
            <p:cNvSpPr>
              <a:spLocks/>
            </p:cNvSpPr>
            <p:nvPr/>
          </p:nvSpPr>
          <p:spPr bwMode="auto">
            <a:xfrm>
              <a:off x="3855" y="2727"/>
              <a:ext cx="145" cy="95"/>
            </a:xfrm>
            <a:custGeom>
              <a:avLst/>
              <a:gdLst>
                <a:gd name="T0" fmla="*/ 110 w 110"/>
                <a:gd name="T1" fmla="*/ 0 h 72"/>
                <a:gd name="T2" fmla="*/ 0 w 110"/>
                <a:gd name="T3" fmla="*/ 72 h 72"/>
                <a:gd name="T4" fmla="*/ 110 w 110"/>
                <a:gd name="T5" fmla="*/ 0 h 72"/>
                <a:gd name="T6" fmla="*/ 110 w 110"/>
                <a:gd name="T7" fmla="*/ 0 h 72"/>
              </a:gdLst>
              <a:ahLst/>
              <a:cxnLst>
                <a:cxn ang="0">
                  <a:pos x="T0" y="T1"/>
                </a:cxn>
                <a:cxn ang="0">
                  <a:pos x="T2" y="T3"/>
                </a:cxn>
                <a:cxn ang="0">
                  <a:pos x="T4" y="T5"/>
                </a:cxn>
                <a:cxn ang="0">
                  <a:pos x="T6" y="T7"/>
                </a:cxn>
              </a:cxnLst>
              <a:rect l="0" t="0" r="r" b="b"/>
              <a:pathLst>
                <a:path w="110" h="72">
                  <a:moveTo>
                    <a:pt x="110" y="0"/>
                  </a:moveTo>
                  <a:cubicBezTo>
                    <a:pt x="76" y="28"/>
                    <a:pt x="40" y="52"/>
                    <a:pt x="0" y="72"/>
                  </a:cubicBezTo>
                  <a:cubicBezTo>
                    <a:pt x="40" y="52"/>
                    <a:pt x="76" y="28"/>
                    <a:pt x="110" y="0"/>
                  </a:cubicBez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1">
              <a:extLst>
                <a:ext uri="{FF2B5EF4-FFF2-40B4-BE49-F238E27FC236}">
                  <a16:creationId xmlns:a16="http://schemas.microsoft.com/office/drawing/2014/main" xmlns="" id="{6E9ED8AF-8DC9-4162-8A99-3C481F1A4F78}"/>
                </a:ext>
              </a:extLst>
            </p:cNvPr>
            <p:cNvSpPr>
              <a:spLocks noEditPoints="1"/>
            </p:cNvSpPr>
            <p:nvPr/>
          </p:nvSpPr>
          <p:spPr bwMode="auto">
            <a:xfrm>
              <a:off x="3268" y="1095"/>
              <a:ext cx="1296" cy="1067"/>
            </a:xfrm>
            <a:custGeom>
              <a:avLst/>
              <a:gdLst>
                <a:gd name="T0" fmla="*/ 198 w 984"/>
                <a:gd name="T1" fmla="*/ 22 h 810"/>
                <a:gd name="T2" fmla="*/ 5 w 984"/>
                <a:gd name="T3" fmla="*/ 46 h 810"/>
                <a:gd name="T4" fmla="*/ 29 w 984"/>
                <a:gd name="T5" fmla="*/ 140 h 810"/>
                <a:gd name="T6" fmla="*/ 198 w 984"/>
                <a:gd name="T7" fmla="*/ 119 h 810"/>
                <a:gd name="T8" fmla="*/ 887 w 984"/>
                <a:gd name="T9" fmla="*/ 808 h 810"/>
                <a:gd name="T10" fmla="*/ 887 w 984"/>
                <a:gd name="T11" fmla="*/ 810 h 810"/>
                <a:gd name="T12" fmla="*/ 984 w 984"/>
                <a:gd name="T13" fmla="*/ 810 h 810"/>
                <a:gd name="T14" fmla="*/ 984 w 984"/>
                <a:gd name="T15" fmla="*/ 809 h 810"/>
                <a:gd name="T16" fmla="*/ 940 w 984"/>
                <a:gd name="T17" fmla="*/ 549 h 810"/>
                <a:gd name="T18" fmla="*/ 937 w 984"/>
                <a:gd name="T19" fmla="*/ 539 h 810"/>
                <a:gd name="T20" fmla="*/ 957 w 984"/>
                <a:gd name="T21" fmla="*/ 532 h 810"/>
                <a:gd name="T22" fmla="*/ 777 w 984"/>
                <a:gd name="T23" fmla="*/ 245 h 810"/>
                <a:gd name="T24" fmla="*/ 762 w 984"/>
                <a:gd name="T25" fmla="*/ 261 h 810"/>
                <a:gd name="T26" fmla="*/ 754 w 984"/>
                <a:gd name="T27" fmla="*/ 253 h 810"/>
                <a:gd name="T28" fmla="*/ 198 w 984"/>
                <a:gd name="T29" fmla="*/ 22 h 810"/>
                <a:gd name="T30" fmla="*/ 198 w 984"/>
                <a:gd name="T31" fmla="*/ 0 h 810"/>
                <a:gd name="T32" fmla="*/ 0 w 984"/>
                <a:gd name="T33" fmla="*/ 24 h 810"/>
                <a:gd name="T34" fmla="*/ 0 w 984"/>
                <a:gd name="T35" fmla="*/ 25 h 810"/>
                <a:gd name="T36" fmla="*/ 198 w 984"/>
                <a:gd name="T37" fmla="*/ 1 h 810"/>
                <a:gd name="T38" fmla="*/ 762 w 984"/>
                <a:gd name="T39" fmla="*/ 230 h 810"/>
                <a:gd name="T40" fmla="*/ 762 w 984"/>
                <a:gd name="T41" fmla="*/ 230 h 810"/>
                <a:gd name="T42" fmla="*/ 198 w 984"/>
                <a:gd name="T4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4" h="810">
                  <a:moveTo>
                    <a:pt x="198" y="22"/>
                  </a:moveTo>
                  <a:cubicBezTo>
                    <a:pt x="132" y="22"/>
                    <a:pt x="67" y="30"/>
                    <a:pt x="5" y="46"/>
                  </a:cubicBezTo>
                  <a:cubicBezTo>
                    <a:pt x="29" y="140"/>
                    <a:pt x="29" y="140"/>
                    <a:pt x="29" y="140"/>
                  </a:cubicBezTo>
                  <a:cubicBezTo>
                    <a:pt x="84" y="126"/>
                    <a:pt x="140" y="119"/>
                    <a:pt x="198" y="119"/>
                  </a:cubicBezTo>
                  <a:cubicBezTo>
                    <a:pt x="578" y="119"/>
                    <a:pt x="887" y="428"/>
                    <a:pt x="887" y="808"/>
                  </a:cubicBezTo>
                  <a:cubicBezTo>
                    <a:pt x="887" y="810"/>
                    <a:pt x="887" y="810"/>
                    <a:pt x="887" y="810"/>
                  </a:cubicBezTo>
                  <a:cubicBezTo>
                    <a:pt x="984" y="810"/>
                    <a:pt x="984" y="810"/>
                    <a:pt x="984" y="810"/>
                  </a:cubicBezTo>
                  <a:cubicBezTo>
                    <a:pt x="984" y="810"/>
                    <a:pt x="984" y="809"/>
                    <a:pt x="984" y="809"/>
                  </a:cubicBezTo>
                  <a:cubicBezTo>
                    <a:pt x="984" y="720"/>
                    <a:pt x="970" y="633"/>
                    <a:pt x="940" y="549"/>
                  </a:cubicBezTo>
                  <a:cubicBezTo>
                    <a:pt x="937" y="539"/>
                    <a:pt x="937" y="539"/>
                    <a:pt x="937" y="539"/>
                  </a:cubicBezTo>
                  <a:cubicBezTo>
                    <a:pt x="957" y="532"/>
                    <a:pt x="957" y="532"/>
                    <a:pt x="957" y="532"/>
                  </a:cubicBezTo>
                  <a:cubicBezTo>
                    <a:pt x="918" y="424"/>
                    <a:pt x="856" y="326"/>
                    <a:pt x="777" y="245"/>
                  </a:cubicBezTo>
                  <a:cubicBezTo>
                    <a:pt x="762" y="261"/>
                    <a:pt x="762" y="261"/>
                    <a:pt x="762" y="261"/>
                  </a:cubicBezTo>
                  <a:cubicBezTo>
                    <a:pt x="754" y="253"/>
                    <a:pt x="754" y="253"/>
                    <a:pt x="754" y="253"/>
                  </a:cubicBezTo>
                  <a:cubicBezTo>
                    <a:pt x="605" y="104"/>
                    <a:pt x="408" y="22"/>
                    <a:pt x="198" y="22"/>
                  </a:cubicBezTo>
                  <a:moveTo>
                    <a:pt x="198" y="0"/>
                  </a:moveTo>
                  <a:cubicBezTo>
                    <a:pt x="131" y="0"/>
                    <a:pt x="64" y="8"/>
                    <a:pt x="0" y="24"/>
                  </a:cubicBezTo>
                  <a:cubicBezTo>
                    <a:pt x="0" y="25"/>
                    <a:pt x="0" y="25"/>
                    <a:pt x="0" y="25"/>
                  </a:cubicBezTo>
                  <a:cubicBezTo>
                    <a:pt x="64" y="9"/>
                    <a:pt x="130" y="1"/>
                    <a:pt x="198" y="1"/>
                  </a:cubicBezTo>
                  <a:cubicBezTo>
                    <a:pt x="410" y="1"/>
                    <a:pt x="610" y="82"/>
                    <a:pt x="762" y="230"/>
                  </a:cubicBezTo>
                  <a:cubicBezTo>
                    <a:pt x="762" y="230"/>
                    <a:pt x="762" y="230"/>
                    <a:pt x="762" y="230"/>
                  </a:cubicBezTo>
                  <a:cubicBezTo>
                    <a:pt x="616" y="88"/>
                    <a:pt x="417"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2">
              <a:extLst>
                <a:ext uri="{FF2B5EF4-FFF2-40B4-BE49-F238E27FC236}">
                  <a16:creationId xmlns:a16="http://schemas.microsoft.com/office/drawing/2014/main" xmlns="" id="{77B4C5BD-7481-4A18-BAC6-7E4710BFB0C5}"/>
                </a:ext>
              </a:extLst>
            </p:cNvPr>
            <p:cNvSpPr>
              <a:spLocks noEditPoints="1"/>
            </p:cNvSpPr>
            <p:nvPr/>
          </p:nvSpPr>
          <p:spPr bwMode="auto">
            <a:xfrm>
              <a:off x="3268" y="1096"/>
              <a:ext cx="1325" cy="1066"/>
            </a:xfrm>
            <a:custGeom>
              <a:avLst/>
              <a:gdLst>
                <a:gd name="T0" fmla="*/ 957 w 1006"/>
                <a:gd name="T1" fmla="*/ 531 h 809"/>
                <a:gd name="T2" fmla="*/ 937 w 1006"/>
                <a:gd name="T3" fmla="*/ 538 h 809"/>
                <a:gd name="T4" fmla="*/ 940 w 1006"/>
                <a:gd name="T5" fmla="*/ 548 h 809"/>
                <a:gd name="T6" fmla="*/ 984 w 1006"/>
                <a:gd name="T7" fmla="*/ 808 h 809"/>
                <a:gd name="T8" fmla="*/ 984 w 1006"/>
                <a:gd name="T9" fmla="*/ 809 h 809"/>
                <a:gd name="T10" fmla="*/ 1006 w 1006"/>
                <a:gd name="T11" fmla="*/ 809 h 809"/>
                <a:gd name="T12" fmla="*/ 1006 w 1006"/>
                <a:gd name="T13" fmla="*/ 807 h 809"/>
                <a:gd name="T14" fmla="*/ 957 w 1006"/>
                <a:gd name="T15" fmla="*/ 531 h 809"/>
                <a:gd name="T16" fmla="*/ 198 w 1006"/>
                <a:gd name="T17" fmla="*/ 0 h 809"/>
                <a:gd name="T18" fmla="*/ 0 w 1006"/>
                <a:gd name="T19" fmla="*/ 24 h 809"/>
                <a:gd name="T20" fmla="*/ 5 w 1006"/>
                <a:gd name="T21" fmla="*/ 45 h 809"/>
                <a:gd name="T22" fmla="*/ 198 w 1006"/>
                <a:gd name="T23" fmla="*/ 21 h 809"/>
                <a:gd name="T24" fmla="*/ 754 w 1006"/>
                <a:gd name="T25" fmla="*/ 252 h 809"/>
                <a:gd name="T26" fmla="*/ 762 w 1006"/>
                <a:gd name="T27" fmla="*/ 260 h 809"/>
                <a:gd name="T28" fmla="*/ 777 w 1006"/>
                <a:gd name="T29" fmla="*/ 244 h 809"/>
                <a:gd name="T30" fmla="*/ 762 w 1006"/>
                <a:gd name="T31" fmla="*/ 229 h 809"/>
                <a:gd name="T32" fmla="*/ 762 w 1006"/>
                <a:gd name="T33" fmla="*/ 229 h 809"/>
                <a:gd name="T34" fmla="*/ 198 w 1006"/>
                <a:gd name="T3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809">
                  <a:moveTo>
                    <a:pt x="957" y="531"/>
                  </a:moveTo>
                  <a:cubicBezTo>
                    <a:pt x="937" y="538"/>
                    <a:pt x="937" y="538"/>
                    <a:pt x="937" y="538"/>
                  </a:cubicBezTo>
                  <a:cubicBezTo>
                    <a:pt x="940" y="548"/>
                    <a:pt x="940" y="548"/>
                    <a:pt x="940" y="548"/>
                  </a:cubicBezTo>
                  <a:cubicBezTo>
                    <a:pt x="970" y="632"/>
                    <a:pt x="984" y="719"/>
                    <a:pt x="984" y="808"/>
                  </a:cubicBezTo>
                  <a:cubicBezTo>
                    <a:pt x="984" y="808"/>
                    <a:pt x="984" y="809"/>
                    <a:pt x="984" y="809"/>
                  </a:cubicBezTo>
                  <a:cubicBezTo>
                    <a:pt x="1006" y="809"/>
                    <a:pt x="1006" y="809"/>
                    <a:pt x="1006" y="809"/>
                  </a:cubicBezTo>
                  <a:cubicBezTo>
                    <a:pt x="1006" y="807"/>
                    <a:pt x="1006" y="807"/>
                    <a:pt x="1006" y="807"/>
                  </a:cubicBezTo>
                  <a:cubicBezTo>
                    <a:pt x="1006" y="710"/>
                    <a:pt x="988" y="617"/>
                    <a:pt x="957" y="531"/>
                  </a:cubicBezTo>
                  <a:moveTo>
                    <a:pt x="198" y="0"/>
                  </a:moveTo>
                  <a:cubicBezTo>
                    <a:pt x="130" y="0"/>
                    <a:pt x="64" y="8"/>
                    <a:pt x="0" y="24"/>
                  </a:cubicBezTo>
                  <a:cubicBezTo>
                    <a:pt x="5" y="45"/>
                    <a:pt x="5" y="45"/>
                    <a:pt x="5" y="45"/>
                  </a:cubicBezTo>
                  <a:cubicBezTo>
                    <a:pt x="67" y="29"/>
                    <a:pt x="132" y="21"/>
                    <a:pt x="198" y="21"/>
                  </a:cubicBezTo>
                  <a:cubicBezTo>
                    <a:pt x="408" y="21"/>
                    <a:pt x="605" y="103"/>
                    <a:pt x="754" y="252"/>
                  </a:cubicBezTo>
                  <a:cubicBezTo>
                    <a:pt x="762" y="260"/>
                    <a:pt x="762" y="260"/>
                    <a:pt x="762" y="260"/>
                  </a:cubicBezTo>
                  <a:cubicBezTo>
                    <a:pt x="777" y="244"/>
                    <a:pt x="777" y="244"/>
                    <a:pt x="777" y="244"/>
                  </a:cubicBezTo>
                  <a:cubicBezTo>
                    <a:pt x="772" y="239"/>
                    <a:pt x="767" y="234"/>
                    <a:pt x="762" y="229"/>
                  </a:cubicBezTo>
                  <a:cubicBezTo>
                    <a:pt x="762" y="229"/>
                    <a:pt x="762" y="229"/>
                    <a:pt x="762" y="229"/>
                  </a:cubicBezTo>
                  <a:cubicBezTo>
                    <a:pt x="610" y="81"/>
                    <a:pt x="410"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3">
              <a:extLst>
                <a:ext uri="{FF2B5EF4-FFF2-40B4-BE49-F238E27FC236}">
                  <a16:creationId xmlns:a16="http://schemas.microsoft.com/office/drawing/2014/main" xmlns="" id="{D51F3015-671A-4A67-9D0D-A42A7333EA8A}"/>
                </a:ext>
              </a:extLst>
            </p:cNvPr>
            <p:cNvSpPr>
              <a:spLocks/>
            </p:cNvSpPr>
            <p:nvPr/>
          </p:nvSpPr>
          <p:spPr bwMode="auto">
            <a:xfrm>
              <a:off x="2491" y="2158"/>
              <a:ext cx="1296" cy="1066"/>
            </a:xfrm>
            <a:custGeom>
              <a:avLst/>
              <a:gdLst>
                <a:gd name="T0" fmla="*/ 97 w 983"/>
                <a:gd name="T1" fmla="*/ 0 h 809"/>
                <a:gd name="T2" fmla="*/ 0 w 983"/>
                <a:gd name="T3" fmla="*/ 0 h 809"/>
                <a:gd name="T4" fmla="*/ 0 w 983"/>
                <a:gd name="T5" fmla="*/ 2 h 809"/>
                <a:gd name="T6" fmla="*/ 230 w 983"/>
                <a:gd name="T7" fmla="*/ 559 h 809"/>
                <a:gd name="T8" fmla="*/ 544 w 983"/>
                <a:gd name="T9" fmla="*/ 751 h 809"/>
                <a:gd name="T10" fmla="*/ 554 w 983"/>
                <a:gd name="T11" fmla="*/ 754 h 809"/>
                <a:gd name="T12" fmla="*/ 548 w 983"/>
                <a:gd name="T13" fmla="*/ 773 h 809"/>
                <a:gd name="T14" fmla="*/ 787 w 983"/>
                <a:gd name="T15" fmla="*/ 809 h 809"/>
                <a:gd name="T16" fmla="*/ 983 w 983"/>
                <a:gd name="T17" fmla="*/ 785 h 809"/>
                <a:gd name="T18" fmla="*/ 955 w 983"/>
                <a:gd name="T19" fmla="*/ 670 h 809"/>
                <a:gd name="T20" fmla="*/ 787 w 983"/>
                <a:gd name="T21" fmla="*/ 690 h 809"/>
                <a:gd name="T22" fmla="*/ 97 w 983"/>
                <a:gd name="T23" fmla="*/ 1 h 809"/>
                <a:gd name="T24" fmla="*/ 97 w 983"/>
                <a:gd name="T2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3" h="809">
                  <a:moveTo>
                    <a:pt x="97" y="0"/>
                  </a:moveTo>
                  <a:cubicBezTo>
                    <a:pt x="0" y="0"/>
                    <a:pt x="0" y="0"/>
                    <a:pt x="0" y="0"/>
                  </a:cubicBezTo>
                  <a:cubicBezTo>
                    <a:pt x="0" y="1"/>
                    <a:pt x="0" y="2"/>
                    <a:pt x="0" y="2"/>
                  </a:cubicBezTo>
                  <a:cubicBezTo>
                    <a:pt x="0" y="212"/>
                    <a:pt x="81" y="410"/>
                    <a:pt x="230" y="559"/>
                  </a:cubicBezTo>
                  <a:cubicBezTo>
                    <a:pt x="319" y="648"/>
                    <a:pt x="425" y="712"/>
                    <a:pt x="544" y="751"/>
                  </a:cubicBezTo>
                  <a:cubicBezTo>
                    <a:pt x="554" y="754"/>
                    <a:pt x="554" y="754"/>
                    <a:pt x="554" y="754"/>
                  </a:cubicBezTo>
                  <a:cubicBezTo>
                    <a:pt x="548" y="773"/>
                    <a:pt x="548" y="773"/>
                    <a:pt x="548" y="773"/>
                  </a:cubicBezTo>
                  <a:cubicBezTo>
                    <a:pt x="623" y="796"/>
                    <a:pt x="703" y="809"/>
                    <a:pt x="787" y="809"/>
                  </a:cubicBezTo>
                  <a:cubicBezTo>
                    <a:pt x="853" y="809"/>
                    <a:pt x="919" y="801"/>
                    <a:pt x="983" y="785"/>
                  </a:cubicBezTo>
                  <a:cubicBezTo>
                    <a:pt x="955" y="670"/>
                    <a:pt x="955" y="670"/>
                    <a:pt x="955" y="670"/>
                  </a:cubicBezTo>
                  <a:cubicBezTo>
                    <a:pt x="900" y="683"/>
                    <a:pt x="843" y="690"/>
                    <a:pt x="787" y="690"/>
                  </a:cubicBezTo>
                  <a:cubicBezTo>
                    <a:pt x="406" y="690"/>
                    <a:pt x="97" y="381"/>
                    <a:pt x="97" y="1"/>
                  </a:cubicBez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4">
              <a:extLst>
                <a:ext uri="{FF2B5EF4-FFF2-40B4-BE49-F238E27FC236}">
                  <a16:creationId xmlns:a16="http://schemas.microsoft.com/office/drawing/2014/main" xmlns="" id="{7080BEBF-EA1C-439F-9F7E-A8C10CA445C4}"/>
                </a:ext>
              </a:extLst>
            </p:cNvPr>
            <p:cNvSpPr>
              <a:spLocks/>
            </p:cNvSpPr>
            <p:nvPr/>
          </p:nvSpPr>
          <p:spPr bwMode="auto">
            <a:xfrm>
              <a:off x="2462" y="2158"/>
              <a:ext cx="759" cy="1018"/>
            </a:xfrm>
            <a:custGeom>
              <a:avLst/>
              <a:gdLst>
                <a:gd name="T0" fmla="*/ 22 w 576"/>
                <a:gd name="T1" fmla="*/ 0 h 773"/>
                <a:gd name="T2" fmla="*/ 0 w 576"/>
                <a:gd name="T3" fmla="*/ 0 h 773"/>
                <a:gd name="T4" fmla="*/ 0 w 576"/>
                <a:gd name="T5" fmla="*/ 1 h 773"/>
                <a:gd name="T6" fmla="*/ 570 w 576"/>
                <a:gd name="T7" fmla="*/ 773 h 773"/>
                <a:gd name="T8" fmla="*/ 576 w 576"/>
                <a:gd name="T9" fmla="*/ 754 h 773"/>
                <a:gd name="T10" fmla="*/ 566 w 576"/>
                <a:gd name="T11" fmla="*/ 751 h 773"/>
                <a:gd name="T12" fmla="*/ 252 w 576"/>
                <a:gd name="T13" fmla="*/ 559 h 773"/>
                <a:gd name="T14" fmla="*/ 22 w 576"/>
                <a:gd name="T15" fmla="*/ 2 h 773"/>
                <a:gd name="T16" fmla="*/ 22 w 576"/>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73">
                  <a:moveTo>
                    <a:pt x="22" y="0"/>
                  </a:moveTo>
                  <a:cubicBezTo>
                    <a:pt x="0" y="0"/>
                    <a:pt x="0" y="0"/>
                    <a:pt x="0" y="0"/>
                  </a:cubicBezTo>
                  <a:cubicBezTo>
                    <a:pt x="0" y="1"/>
                    <a:pt x="0" y="1"/>
                    <a:pt x="0" y="1"/>
                  </a:cubicBezTo>
                  <a:cubicBezTo>
                    <a:pt x="0" y="363"/>
                    <a:pt x="240" y="671"/>
                    <a:pt x="570" y="773"/>
                  </a:cubicBezTo>
                  <a:cubicBezTo>
                    <a:pt x="576" y="754"/>
                    <a:pt x="576" y="754"/>
                    <a:pt x="576" y="754"/>
                  </a:cubicBezTo>
                  <a:cubicBezTo>
                    <a:pt x="566" y="751"/>
                    <a:pt x="566" y="751"/>
                    <a:pt x="566" y="751"/>
                  </a:cubicBezTo>
                  <a:cubicBezTo>
                    <a:pt x="447" y="712"/>
                    <a:pt x="341" y="648"/>
                    <a:pt x="252" y="559"/>
                  </a:cubicBezTo>
                  <a:cubicBezTo>
                    <a:pt x="103" y="410"/>
                    <a:pt x="22" y="212"/>
                    <a:pt x="22" y="2"/>
                  </a:cubicBezTo>
                  <a:cubicBezTo>
                    <a:pt x="22" y="2"/>
                    <a:pt x="22" y="1"/>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5">
              <a:extLst>
                <a:ext uri="{FF2B5EF4-FFF2-40B4-BE49-F238E27FC236}">
                  <a16:creationId xmlns:a16="http://schemas.microsoft.com/office/drawing/2014/main" xmlns="" id="{B82F1B0B-D970-44F7-8575-69234E0DB558}"/>
                </a:ext>
              </a:extLst>
            </p:cNvPr>
            <p:cNvSpPr>
              <a:spLocks/>
            </p:cNvSpPr>
            <p:nvPr/>
          </p:nvSpPr>
          <p:spPr bwMode="auto">
            <a:xfrm>
              <a:off x="3776" y="1385"/>
              <a:ext cx="575" cy="1407"/>
            </a:xfrm>
            <a:custGeom>
              <a:avLst/>
              <a:gdLst>
                <a:gd name="T0" fmla="*/ 21 w 436"/>
                <a:gd name="T1" fmla="*/ 0 h 1068"/>
                <a:gd name="T2" fmla="*/ 0 w 436"/>
                <a:gd name="T3" fmla="*/ 60 h 1068"/>
                <a:gd name="T4" fmla="*/ 372 w 436"/>
                <a:gd name="T5" fmla="*/ 586 h 1068"/>
                <a:gd name="T6" fmla="*/ 372 w 436"/>
                <a:gd name="T7" fmla="*/ 588 h 1068"/>
                <a:gd name="T8" fmla="*/ 372 w 436"/>
                <a:gd name="T9" fmla="*/ 588 h 1068"/>
                <a:gd name="T10" fmla="*/ 372 w 436"/>
                <a:gd name="T11" fmla="*/ 588 h 1068"/>
                <a:gd name="T12" fmla="*/ 372 w 436"/>
                <a:gd name="T13" fmla="*/ 590 h 1068"/>
                <a:gd name="T14" fmla="*/ 170 w 436"/>
                <a:gd name="T15" fmla="*/ 1019 h 1068"/>
                <a:gd name="T16" fmla="*/ 211 w 436"/>
                <a:gd name="T17" fmla="*/ 1068 h 1068"/>
                <a:gd name="T18" fmla="*/ 436 w 436"/>
                <a:gd name="T19" fmla="*/ 588 h 1068"/>
                <a:gd name="T20" fmla="*/ 21 w 436"/>
                <a:gd name="T21"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068">
                  <a:moveTo>
                    <a:pt x="21" y="0"/>
                  </a:moveTo>
                  <a:cubicBezTo>
                    <a:pt x="0" y="60"/>
                    <a:pt x="0" y="60"/>
                    <a:pt x="0" y="60"/>
                  </a:cubicBezTo>
                  <a:cubicBezTo>
                    <a:pt x="216" y="137"/>
                    <a:pt x="372" y="344"/>
                    <a:pt x="372" y="586"/>
                  </a:cubicBezTo>
                  <a:cubicBezTo>
                    <a:pt x="372" y="588"/>
                    <a:pt x="372" y="588"/>
                    <a:pt x="372" y="588"/>
                  </a:cubicBezTo>
                  <a:cubicBezTo>
                    <a:pt x="372" y="588"/>
                    <a:pt x="372" y="588"/>
                    <a:pt x="372" y="588"/>
                  </a:cubicBezTo>
                  <a:cubicBezTo>
                    <a:pt x="372" y="588"/>
                    <a:pt x="372" y="588"/>
                    <a:pt x="372" y="588"/>
                  </a:cubicBezTo>
                  <a:cubicBezTo>
                    <a:pt x="372" y="590"/>
                    <a:pt x="372" y="590"/>
                    <a:pt x="372" y="590"/>
                  </a:cubicBezTo>
                  <a:cubicBezTo>
                    <a:pt x="372" y="762"/>
                    <a:pt x="293" y="916"/>
                    <a:pt x="170" y="1019"/>
                  </a:cubicBezTo>
                  <a:cubicBezTo>
                    <a:pt x="211" y="1068"/>
                    <a:pt x="211" y="1068"/>
                    <a:pt x="211" y="1068"/>
                  </a:cubicBezTo>
                  <a:cubicBezTo>
                    <a:pt x="354" y="948"/>
                    <a:pt x="436" y="774"/>
                    <a:pt x="436" y="588"/>
                  </a:cubicBezTo>
                  <a:cubicBezTo>
                    <a:pt x="436" y="325"/>
                    <a:pt x="269" y="89"/>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6">
              <a:extLst>
                <a:ext uri="{FF2B5EF4-FFF2-40B4-BE49-F238E27FC236}">
                  <a16:creationId xmlns:a16="http://schemas.microsoft.com/office/drawing/2014/main" xmlns="" id="{F8FDF939-3C4D-4B99-B3FC-BB11A9CDFB67}"/>
                </a:ext>
              </a:extLst>
            </p:cNvPr>
            <p:cNvSpPr>
              <a:spLocks/>
            </p:cNvSpPr>
            <p:nvPr/>
          </p:nvSpPr>
          <p:spPr bwMode="auto">
            <a:xfrm>
              <a:off x="3776" y="1464"/>
              <a:ext cx="490" cy="695"/>
            </a:xfrm>
            <a:custGeom>
              <a:avLst/>
              <a:gdLst>
                <a:gd name="T0" fmla="*/ 0 w 372"/>
                <a:gd name="T1" fmla="*/ 0 h 528"/>
                <a:gd name="T2" fmla="*/ 0 w 372"/>
                <a:gd name="T3" fmla="*/ 0 h 528"/>
                <a:gd name="T4" fmla="*/ 372 w 372"/>
                <a:gd name="T5" fmla="*/ 528 h 528"/>
                <a:gd name="T6" fmla="*/ 372 w 372"/>
                <a:gd name="T7" fmla="*/ 526 h 528"/>
                <a:gd name="T8" fmla="*/ 0 w 372"/>
                <a:gd name="T9" fmla="*/ 0 h 528"/>
              </a:gdLst>
              <a:ahLst/>
              <a:cxnLst>
                <a:cxn ang="0">
                  <a:pos x="T0" y="T1"/>
                </a:cxn>
                <a:cxn ang="0">
                  <a:pos x="T2" y="T3"/>
                </a:cxn>
                <a:cxn ang="0">
                  <a:pos x="T4" y="T5"/>
                </a:cxn>
                <a:cxn ang="0">
                  <a:pos x="T6" y="T7"/>
                </a:cxn>
                <a:cxn ang="0">
                  <a:pos x="T8" y="T9"/>
                </a:cxn>
              </a:cxnLst>
              <a:rect l="0" t="0" r="r" b="b"/>
              <a:pathLst>
                <a:path w="372" h="528">
                  <a:moveTo>
                    <a:pt x="0" y="0"/>
                  </a:moveTo>
                  <a:cubicBezTo>
                    <a:pt x="0" y="0"/>
                    <a:pt x="0" y="0"/>
                    <a:pt x="0" y="0"/>
                  </a:cubicBezTo>
                  <a:cubicBezTo>
                    <a:pt x="217" y="77"/>
                    <a:pt x="372" y="285"/>
                    <a:pt x="372" y="528"/>
                  </a:cubicBezTo>
                  <a:cubicBezTo>
                    <a:pt x="372" y="526"/>
                    <a:pt x="372" y="526"/>
                    <a:pt x="372" y="526"/>
                  </a:cubicBezTo>
                  <a:cubicBezTo>
                    <a:pt x="372" y="284"/>
                    <a:pt x="216" y="7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7">
              <a:extLst>
                <a:ext uri="{FF2B5EF4-FFF2-40B4-BE49-F238E27FC236}">
                  <a16:creationId xmlns:a16="http://schemas.microsoft.com/office/drawing/2014/main" xmlns="" id="{3623B7B4-6D8D-458F-9E4E-D8C600121DC7}"/>
                </a:ext>
              </a:extLst>
            </p:cNvPr>
            <p:cNvSpPr>
              <a:spLocks/>
            </p:cNvSpPr>
            <p:nvPr/>
          </p:nvSpPr>
          <p:spPr bwMode="auto">
            <a:xfrm>
              <a:off x="4000" y="2159"/>
              <a:ext cx="266" cy="568"/>
            </a:xfrm>
            <a:custGeom>
              <a:avLst/>
              <a:gdLst>
                <a:gd name="T0" fmla="*/ 202 w 202"/>
                <a:gd name="T1" fmla="*/ 0 h 431"/>
                <a:gd name="T2" fmla="*/ 0 w 202"/>
                <a:gd name="T3" fmla="*/ 431 h 431"/>
                <a:gd name="T4" fmla="*/ 0 w 202"/>
                <a:gd name="T5" fmla="*/ 431 h 431"/>
                <a:gd name="T6" fmla="*/ 202 w 202"/>
                <a:gd name="T7" fmla="*/ 2 h 431"/>
                <a:gd name="T8" fmla="*/ 202 w 202"/>
                <a:gd name="T9" fmla="*/ 0 h 431"/>
                <a:gd name="T10" fmla="*/ 202 w 202"/>
                <a:gd name="T11" fmla="*/ 0 h 431"/>
                <a:gd name="T12" fmla="*/ 202 w 202"/>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202" h="431">
                  <a:moveTo>
                    <a:pt x="202" y="0"/>
                  </a:moveTo>
                  <a:cubicBezTo>
                    <a:pt x="202" y="173"/>
                    <a:pt x="124" y="328"/>
                    <a:pt x="0" y="431"/>
                  </a:cubicBezTo>
                  <a:cubicBezTo>
                    <a:pt x="0" y="431"/>
                    <a:pt x="0" y="431"/>
                    <a:pt x="0" y="431"/>
                  </a:cubicBezTo>
                  <a:cubicBezTo>
                    <a:pt x="123" y="328"/>
                    <a:pt x="202" y="174"/>
                    <a:pt x="202" y="2"/>
                  </a:cubicBezTo>
                  <a:cubicBezTo>
                    <a:pt x="202" y="0"/>
                    <a:pt x="202" y="0"/>
                    <a:pt x="202" y="0"/>
                  </a:cubicBezTo>
                  <a:cubicBezTo>
                    <a:pt x="202" y="0"/>
                    <a:pt x="202" y="0"/>
                    <a:pt x="202" y="0"/>
                  </a:cubicBez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9">
              <a:extLst>
                <a:ext uri="{FF2B5EF4-FFF2-40B4-BE49-F238E27FC236}">
                  <a16:creationId xmlns:a16="http://schemas.microsoft.com/office/drawing/2014/main" xmlns="" id="{E905B331-7C0B-48E4-8AD5-8F09146DA3CE}"/>
                </a:ext>
              </a:extLst>
            </p:cNvPr>
            <p:cNvSpPr>
              <a:spLocks/>
            </p:cNvSpPr>
            <p:nvPr/>
          </p:nvSpPr>
          <p:spPr bwMode="auto">
            <a:xfrm>
              <a:off x="2705" y="1810"/>
              <a:ext cx="303" cy="933"/>
            </a:xfrm>
            <a:custGeom>
              <a:avLst/>
              <a:gdLst>
                <a:gd name="T0" fmla="*/ 59 w 230"/>
                <a:gd name="T1" fmla="*/ 0 h 708"/>
                <a:gd name="T2" fmla="*/ 0 w 230"/>
                <a:gd name="T3" fmla="*/ 265 h 708"/>
                <a:gd name="T4" fmla="*/ 185 w 230"/>
                <a:gd name="T5" fmla="*/ 708 h 708"/>
                <a:gd name="T6" fmla="*/ 230 w 230"/>
                <a:gd name="T7" fmla="*/ 663 h 708"/>
                <a:gd name="T8" fmla="*/ 207 w 230"/>
                <a:gd name="T9" fmla="*/ 639 h 708"/>
                <a:gd name="T10" fmla="*/ 207 w 230"/>
                <a:gd name="T11" fmla="*/ 639 h 708"/>
                <a:gd name="T12" fmla="*/ 64 w 230"/>
                <a:gd name="T13" fmla="*/ 265 h 708"/>
                <a:gd name="T14" fmla="*/ 64 w 230"/>
                <a:gd name="T15" fmla="*/ 265 h 708"/>
                <a:gd name="T16" fmla="*/ 64 w 230"/>
                <a:gd name="T17" fmla="*/ 265 h 708"/>
                <a:gd name="T18" fmla="*/ 64 w 230"/>
                <a:gd name="T19" fmla="*/ 265 h 708"/>
                <a:gd name="T20" fmla="*/ 64 w 230"/>
                <a:gd name="T21" fmla="*/ 265 h 708"/>
                <a:gd name="T22" fmla="*/ 117 w 230"/>
                <a:gd name="T23" fmla="*/ 27 h 708"/>
                <a:gd name="T24" fmla="*/ 59 w 230"/>
                <a:gd name="T2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708">
                  <a:moveTo>
                    <a:pt x="59" y="0"/>
                  </a:moveTo>
                  <a:cubicBezTo>
                    <a:pt x="20" y="83"/>
                    <a:pt x="0" y="172"/>
                    <a:pt x="0" y="265"/>
                  </a:cubicBezTo>
                  <a:cubicBezTo>
                    <a:pt x="0" y="433"/>
                    <a:pt x="66" y="590"/>
                    <a:pt x="185" y="708"/>
                  </a:cubicBezTo>
                  <a:cubicBezTo>
                    <a:pt x="230" y="663"/>
                    <a:pt x="230" y="663"/>
                    <a:pt x="230" y="663"/>
                  </a:cubicBezTo>
                  <a:cubicBezTo>
                    <a:pt x="222" y="655"/>
                    <a:pt x="214" y="647"/>
                    <a:pt x="207" y="639"/>
                  </a:cubicBezTo>
                  <a:cubicBezTo>
                    <a:pt x="207" y="639"/>
                    <a:pt x="207" y="639"/>
                    <a:pt x="207" y="639"/>
                  </a:cubicBezTo>
                  <a:cubicBezTo>
                    <a:pt x="118" y="540"/>
                    <a:pt x="64" y="409"/>
                    <a:pt x="64" y="265"/>
                  </a:cubicBezTo>
                  <a:cubicBezTo>
                    <a:pt x="64" y="265"/>
                    <a:pt x="64" y="265"/>
                    <a:pt x="64" y="265"/>
                  </a:cubicBezTo>
                  <a:cubicBezTo>
                    <a:pt x="64" y="265"/>
                    <a:pt x="64" y="265"/>
                    <a:pt x="64" y="265"/>
                  </a:cubicBezTo>
                  <a:cubicBezTo>
                    <a:pt x="64" y="265"/>
                    <a:pt x="64" y="265"/>
                    <a:pt x="64" y="265"/>
                  </a:cubicBezTo>
                  <a:cubicBezTo>
                    <a:pt x="64" y="265"/>
                    <a:pt x="64" y="265"/>
                    <a:pt x="64" y="265"/>
                  </a:cubicBezTo>
                  <a:cubicBezTo>
                    <a:pt x="64" y="180"/>
                    <a:pt x="83" y="99"/>
                    <a:pt x="117" y="27"/>
                  </a:cubicBezTo>
                  <a:cubicBezTo>
                    <a:pt x="59" y="0"/>
                    <a:pt x="59"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0">
              <a:extLst>
                <a:ext uri="{FF2B5EF4-FFF2-40B4-BE49-F238E27FC236}">
                  <a16:creationId xmlns:a16="http://schemas.microsoft.com/office/drawing/2014/main" xmlns="" id="{7DF78C84-FC1C-4D8A-9B4F-4B75C965E67E}"/>
                </a:ext>
              </a:extLst>
            </p:cNvPr>
            <p:cNvSpPr>
              <a:spLocks/>
            </p:cNvSpPr>
            <p:nvPr/>
          </p:nvSpPr>
          <p:spPr bwMode="auto">
            <a:xfrm>
              <a:off x="2789" y="2159"/>
              <a:ext cx="189" cy="493"/>
            </a:xfrm>
            <a:custGeom>
              <a:avLst/>
              <a:gdLst>
                <a:gd name="T0" fmla="*/ 0 w 143"/>
                <a:gd name="T1" fmla="*/ 0 h 374"/>
                <a:gd name="T2" fmla="*/ 0 w 143"/>
                <a:gd name="T3" fmla="*/ 0 h 374"/>
                <a:gd name="T4" fmla="*/ 143 w 143"/>
                <a:gd name="T5" fmla="*/ 374 h 374"/>
                <a:gd name="T6" fmla="*/ 0 w 143"/>
                <a:gd name="T7" fmla="*/ 0 h 374"/>
              </a:gdLst>
              <a:ahLst/>
              <a:cxnLst>
                <a:cxn ang="0">
                  <a:pos x="T0" y="T1"/>
                </a:cxn>
                <a:cxn ang="0">
                  <a:pos x="T2" y="T3"/>
                </a:cxn>
                <a:cxn ang="0">
                  <a:pos x="T4" y="T5"/>
                </a:cxn>
                <a:cxn ang="0">
                  <a:pos x="T6" y="T7"/>
                </a:cxn>
              </a:cxnLst>
              <a:rect l="0" t="0" r="r" b="b"/>
              <a:pathLst>
                <a:path w="143" h="374">
                  <a:moveTo>
                    <a:pt x="0" y="0"/>
                  </a:moveTo>
                  <a:cubicBezTo>
                    <a:pt x="0" y="0"/>
                    <a:pt x="0" y="0"/>
                    <a:pt x="0" y="0"/>
                  </a:cubicBezTo>
                  <a:cubicBezTo>
                    <a:pt x="0" y="144"/>
                    <a:pt x="54" y="275"/>
                    <a:pt x="143" y="374"/>
                  </a:cubicBezTo>
                  <a:cubicBezTo>
                    <a:pt x="54" y="275"/>
                    <a:pt x="0" y="14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7" name="TextBox 56">
            <a:extLst>
              <a:ext uri="{FF2B5EF4-FFF2-40B4-BE49-F238E27FC236}">
                <a16:creationId xmlns:a16="http://schemas.microsoft.com/office/drawing/2014/main" xmlns="" id="{FB84E50E-2C36-4F46-8078-BFFE140F8822}"/>
              </a:ext>
            </a:extLst>
          </p:cNvPr>
          <p:cNvSpPr txBox="1"/>
          <p:nvPr/>
        </p:nvSpPr>
        <p:spPr>
          <a:xfrm>
            <a:off x="6458080" y="1947513"/>
            <a:ext cx="5347233" cy="1077218"/>
          </a:xfrm>
          <a:prstGeom prst="rect">
            <a:avLst/>
          </a:prstGeom>
          <a:noFill/>
        </p:spPr>
        <p:txBody>
          <a:bodyPr wrap="square" rtlCol="0">
            <a:spAutoFit/>
          </a:bodyPr>
          <a:lstStyle/>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p:txBody>
      </p:sp>
      <p:sp>
        <p:nvSpPr>
          <p:cNvPr id="2" name="Slide Number Placeholder 1">
            <a:extLst>
              <a:ext uri="{FF2B5EF4-FFF2-40B4-BE49-F238E27FC236}">
                <a16:creationId xmlns:a16="http://schemas.microsoft.com/office/drawing/2014/main" xmlns="" id="{DA185D20-43C9-47CB-BC22-0F37089AEA27}"/>
              </a:ext>
            </a:extLst>
          </p:cNvPr>
          <p:cNvSpPr>
            <a:spLocks noGrp="1"/>
          </p:cNvSpPr>
          <p:nvPr>
            <p:ph type="sldNum" sz="quarter" idx="12"/>
          </p:nvPr>
        </p:nvSpPr>
        <p:spPr/>
        <p:txBody>
          <a:bodyPr/>
          <a:lstStyle/>
          <a:p>
            <a:fld id="{F3427122-DD58-4B2A-BC02-A0C1482E4B6E}" type="slidenum">
              <a:rPr lang="en-US" smtClean="0"/>
              <a:t>1</a:t>
            </a:fld>
            <a:endParaRPr lang="en-US" dirty="0"/>
          </a:p>
        </p:txBody>
      </p:sp>
      <p:sp>
        <p:nvSpPr>
          <p:cNvPr id="54" name="TextBox 19">
            <a:extLst>
              <a:ext uri="{FF2B5EF4-FFF2-40B4-BE49-F238E27FC236}">
                <a16:creationId xmlns:a16="http://schemas.microsoft.com/office/drawing/2014/main" xmlns="" id="{A457016A-50EC-4769-BA1A-CE449779B61D}"/>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75000"/>
                  </a:schemeClr>
                </a:solidFill>
                <a:latin typeface="Bambino-Bold" panose="00000800000000000000" pitchFamily="2" charset="0"/>
              </a:rPr>
              <a:t>Unidad Especial</a:t>
            </a:r>
          </a:p>
          <a:p>
            <a:pPr>
              <a:lnSpc>
                <a:spcPct val="90000"/>
              </a:lnSpc>
            </a:pPr>
            <a:r>
              <a:rPr lang="es-EC" sz="3600" b="1" spc="30" dirty="0">
                <a:solidFill>
                  <a:schemeClr val="accent1">
                    <a:lumMod val="75000"/>
                  </a:schemeClr>
                </a:solidFill>
                <a:latin typeface="Bambino-Bold" panose="00000800000000000000" pitchFamily="2" charset="0"/>
              </a:rPr>
              <a:t>Regula Tu Barrio</a:t>
            </a:r>
            <a:endParaRPr lang="en-US" sz="2400" spc="30" dirty="0">
              <a:solidFill>
                <a:schemeClr val="accent1">
                  <a:lumMod val="75000"/>
                </a:schemeClr>
              </a:solidFill>
              <a:latin typeface="Bambino-Bold" panose="00000800000000000000" pitchFamily="2" charset="0"/>
            </a:endParaRPr>
          </a:p>
        </p:txBody>
      </p:sp>
      <p:grpSp>
        <p:nvGrpSpPr>
          <p:cNvPr id="49" name="Grupo 48">
            <a:extLst>
              <a:ext uri="{FF2B5EF4-FFF2-40B4-BE49-F238E27FC236}">
                <a16:creationId xmlns:a16="http://schemas.microsoft.com/office/drawing/2014/main" xmlns="" id="{A63430C7-2974-40BD-AB56-6E10927054BD}"/>
              </a:ext>
            </a:extLst>
          </p:cNvPr>
          <p:cNvGrpSpPr/>
          <p:nvPr/>
        </p:nvGrpSpPr>
        <p:grpSpPr>
          <a:xfrm>
            <a:off x="430307" y="5429913"/>
            <a:ext cx="11635799" cy="1372114"/>
            <a:chOff x="430307" y="5429913"/>
            <a:chExt cx="11635799" cy="1372114"/>
          </a:xfrm>
        </p:grpSpPr>
        <p:pic>
          <p:nvPicPr>
            <p:cNvPr id="55" name="Google Shape;92;p1">
              <a:extLst>
                <a:ext uri="{FF2B5EF4-FFF2-40B4-BE49-F238E27FC236}">
                  <a16:creationId xmlns:a16="http://schemas.microsoft.com/office/drawing/2014/main" xmlns=""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4" name="Grupo 3">
              <a:extLst>
                <a:ext uri="{FF2B5EF4-FFF2-40B4-BE49-F238E27FC236}">
                  <a16:creationId xmlns:a16="http://schemas.microsoft.com/office/drawing/2014/main" xmlns="" id="{01AC154E-537C-4B98-9DB7-221A24BEE154}"/>
                </a:ext>
              </a:extLst>
            </p:cNvPr>
            <p:cNvGrpSpPr/>
            <p:nvPr/>
          </p:nvGrpSpPr>
          <p:grpSpPr>
            <a:xfrm>
              <a:off x="2918005" y="5429913"/>
              <a:ext cx="9148101" cy="1249395"/>
              <a:chOff x="2918005" y="5429913"/>
              <a:chExt cx="9148101" cy="1249395"/>
            </a:xfrm>
          </p:grpSpPr>
          <p:sp>
            <p:nvSpPr>
              <p:cNvPr id="56" name="TextBox 19">
                <a:extLst>
                  <a:ext uri="{FF2B5EF4-FFF2-40B4-BE49-F238E27FC236}">
                    <a16:creationId xmlns:a16="http://schemas.microsoft.com/office/drawing/2014/main" xmlns=""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51" name="Imagen 50"/>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pic>
        <p:nvPicPr>
          <p:cNvPr id="60" name="Marcador de posición de imagen 59"/>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0328935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641764" y="1597965"/>
            <a:ext cx="9043120" cy="4770537"/>
          </a:xfrm>
          <a:prstGeom prst="rect">
            <a:avLst/>
          </a:prstGeom>
          <a:noFill/>
        </p:spPr>
        <p:txBody>
          <a:bodyPr wrap="square" rtlCol="0">
            <a:spAutoFit/>
          </a:bodyPr>
          <a:lstStyle/>
          <a:p>
            <a:pPr algn="ctr"/>
            <a:r>
              <a:rPr lang="es-ES" sz="4000" b="1" dirty="0">
                <a:solidFill>
                  <a:srgbClr val="0070C0"/>
                </a:solidFill>
              </a:rPr>
              <a:t>ASENTAMIENTO HUMANO DE HECHO Y CONSOLIDADO DE INTERES SOCIAL DENOMINADO : </a:t>
            </a:r>
            <a:r>
              <a:rPr lang="es-EC" sz="4000" b="1" dirty="0">
                <a:solidFill>
                  <a:srgbClr val="0070C0"/>
                </a:solidFill>
              </a:rPr>
              <a:t>COMITÉ PRO MEJORAS DEL BARRIO “SAN JACINTO” </a:t>
            </a:r>
            <a:r>
              <a:rPr lang="es-ES" sz="4000" b="1" dirty="0">
                <a:solidFill>
                  <a:srgbClr val="0070C0"/>
                </a:solidFill>
              </a:rPr>
              <a:t>(SUSTITUTIVA)</a:t>
            </a:r>
          </a:p>
          <a:p>
            <a:pPr algn="ctr"/>
            <a:endParaRPr lang="es-EC" sz="4000" b="1" dirty="0">
              <a:solidFill>
                <a:srgbClr val="0070C0"/>
              </a:solidFill>
            </a:endParaRPr>
          </a:p>
          <a:p>
            <a:pPr algn="ctr"/>
            <a:r>
              <a:rPr lang="es-ES_tradnl" sz="2400" b="1" dirty="0">
                <a:solidFill>
                  <a:srgbClr val="C00000"/>
                </a:solidFill>
              </a:rPr>
              <a:t>PRIORIZACIÓN GRUPO 3- POSICIÓN </a:t>
            </a:r>
            <a:r>
              <a:rPr lang="es-EC" sz="2400" b="1" dirty="0">
                <a:solidFill>
                  <a:srgbClr val="C00000"/>
                </a:solidFill>
              </a:rPr>
              <a:t>7</a:t>
            </a:r>
            <a:endParaRPr lang="es-EC" sz="2400" b="1" dirty="0">
              <a:solidFill>
                <a:srgbClr val="FF0000"/>
              </a:solidFill>
            </a:endParaRPr>
          </a:p>
          <a:p>
            <a:pPr algn="ctr"/>
            <a:endParaRPr lang="es-EC" sz="4000" b="1" dirty="0">
              <a:solidFill>
                <a:srgbClr val="0070C0"/>
              </a:solidFill>
            </a:endParaRPr>
          </a:p>
        </p:txBody>
      </p:sp>
      <p:grpSp>
        <p:nvGrpSpPr>
          <p:cNvPr id="5" name="Grupo 4">
            <a:extLst>
              <a:ext uri="{FF2B5EF4-FFF2-40B4-BE49-F238E27FC236}">
                <a16:creationId xmlns:a16="http://schemas.microsoft.com/office/drawing/2014/main" xmlns="" id="{32A21C1E-347B-4FA2-9855-D016A45F3466}"/>
              </a:ext>
            </a:extLst>
          </p:cNvPr>
          <p:cNvGrpSpPr/>
          <p:nvPr/>
        </p:nvGrpSpPr>
        <p:grpSpPr>
          <a:xfrm>
            <a:off x="415053" y="5774529"/>
            <a:ext cx="11637981" cy="1083471"/>
            <a:chOff x="430307" y="5718556"/>
            <a:chExt cx="11637981" cy="1083471"/>
          </a:xfrm>
        </p:grpSpPr>
        <p:pic>
          <p:nvPicPr>
            <p:cNvPr id="8" name="Google Shape;92;p1">
              <a:extLst>
                <a:ext uri="{FF2B5EF4-FFF2-40B4-BE49-F238E27FC236}">
                  <a16:creationId xmlns:a16="http://schemas.microsoft.com/office/drawing/2014/main" xmlns="" id="{EBAC5BB1-3352-4873-905B-750A5D87401F}"/>
                </a:ext>
              </a:extLst>
            </p:cNvPr>
            <p:cNvPicPr preferRelativeResize="0"/>
            <p:nvPr/>
          </p:nvPicPr>
          <p:blipFill rotWithShape="1">
            <a:blip r:embed="rId2">
              <a:alphaModFix/>
            </a:blip>
            <a:srcRect r="16755" b="-179016"/>
            <a:stretch/>
          </p:blipFill>
          <p:spPr>
            <a:xfrm>
              <a:off x="430307" y="6467090"/>
              <a:ext cx="8874196" cy="334937"/>
            </a:xfrm>
            <a:prstGeom prst="rect">
              <a:avLst/>
            </a:prstGeom>
            <a:noFill/>
            <a:ln>
              <a:noFill/>
            </a:ln>
          </p:spPr>
        </p:pic>
        <p:grpSp>
          <p:nvGrpSpPr>
            <p:cNvPr id="9" name="Grupo 8">
              <a:extLst>
                <a:ext uri="{FF2B5EF4-FFF2-40B4-BE49-F238E27FC236}">
                  <a16:creationId xmlns:a16="http://schemas.microsoft.com/office/drawing/2014/main" xmlns="" id="{8529F69C-C585-4E64-BABE-96E954CF130B}"/>
                </a:ext>
              </a:extLst>
            </p:cNvPr>
            <p:cNvGrpSpPr/>
            <p:nvPr/>
          </p:nvGrpSpPr>
          <p:grpSpPr>
            <a:xfrm>
              <a:off x="2918005" y="5718556"/>
              <a:ext cx="9150283" cy="1034693"/>
              <a:chOff x="2918005" y="5718556"/>
              <a:chExt cx="9150283" cy="1034693"/>
            </a:xfrm>
          </p:grpSpPr>
          <p:sp>
            <p:nvSpPr>
              <p:cNvPr id="10" name="TextBox 19">
                <a:extLst>
                  <a:ext uri="{FF2B5EF4-FFF2-40B4-BE49-F238E27FC236}">
                    <a16:creationId xmlns:a16="http://schemas.microsoft.com/office/drawing/2014/main" xmlns="" id="{538439D7-4C27-46BF-9EF3-D1F664703AE8}"/>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1" name="Imagen 10">
                <a:extLst>
                  <a:ext uri="{FF2B5EF4-FFF2-40B4-BE49-F238E27FC236}">
                    <a16:creationId xmlns:a16="http://schemas.microsoft.com/office/drawing/2014/main" xmlns="" id="{4C6BEFED-B1C7-406F-99CC-E9107C13DF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361968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8" name="CuadroTexto 7"/>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aphicFrame>
        <p:nvGraphicFramePr>
          <p:cNvPr id="23" name="18 Tabla"/>
          <p:cNvGraphicFramePr>
            <a:graphicFrameLocks noGrp="1"/>
          </p:cNvGraphicFramePr>
          <p:nvPr>
            <p:extLst>
              <p:ext uri="{D42A27DB-BD31-4B8C-83A1-F6EECF244321}">
                <p14:modId xmlns:p14="http://schemas.microsoft.com/office/powerpoint/2010/main" val="2079382008"/>
              </p:ext>
            </p:extLst>
          </p:nvPr>
        </p:nvGraphicFramePr>
        <p:xfrm>
          <a:off x="6386776" y="5338084"/>
          <a:ext cx="2545129" cy="1097520"/>
        </p:xfrm>
        <a:graphic>
          <a:graphicData uri="http://schemas.openxmlformats.org/drawingml/2006/table">
            <a:tbl>
              <a:tblPr firstRow="1" bandRow="1">
                <a:tableStyleId>{BDBED569-4797-4DF1-A0F4-6AAB3CD982D8}</a:tableStyleId>
              </a:tblPr>
              <a:tblGrid>
                <a:gridCol w="851582">
                  <a:extLst>
                    <a:ext uri="{9D8B030D-6E8A-4147-A177-3AD203B41FA5}">
                      <a16:colId xmlns:a16="http://schemas.microsoft.com/office/drawing/2014/main" xmlns="" val="20000"/>
                    </a:ext>
                  </a:extLst>
                </a:gridCol>
                <a:gridCol w="572951">
                  <a:extLst>
                    <a:ext uri="{9D8B030D-6E8A-4147-A177-3AD203B41FA5}">
                      <a16:colId xmlns:a16="http://schemas.microsoft.com/office/drawing/2014/main" xmlns="" val="20001"/>
                    </a:ext>
                  </a:extLst>
                </a:gridCol>
                <a:gridCol w="603606">
                  <a:extLst>
                    <a:ext uri="{9D8B030D-6E8A-4147-A177-3AD203B41FA5}">
                      <a16:colId xmlns:a16="http://schemas.microsoft.com/office/drawing/2014/main" xmlns="" val="20002"/>
                    </a:ext>
                  </a:extLst>
                </a:gridCol>
                <a:gridCol w="516990">
                  <a:extLst>
                    <a:ext uri="{9D8B030D-6E8A-4147-A177-3AD203B41FA5}">
                      <a16:colId xmlns:a16="http://schemas.microsoft.com/office/drawing/2014/main" xmlns="" val="20003"/>
                    </a:ext>
                  </a:extLst>
                </a:gridCol>
              </a:tblGrid>
              <a:tr h="18666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de Infraestructura  Existentes:</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Civiles  Ejecutadas :</a:t>
                      </a:r>
                    </a:p>
                  </a:txBody>
                  <a:tcPr marL="91445" marR="91445" marT="45750" marB="45750" anchor="ctr"/>
                </a:tc>
                <a:tc hMerge="1">
                  <a:txBody>
                    <a:bodyPr/>
                    <a:lstStyle/>
                    <a:p>
                      <a:endParaRPr lang="es-ES"/>
                    </a:p>
                  </a:txBody>
                  <a:tcPr/>
                </a:tc>
                <a:extLst>
                  <a:ext uri="{0D108BD9-81ED-4DB2-BD59-A6C34878D82A}">
                    <a16:rowId xmlns:a16="http://schemas.microsoft.com/office/drawing/2014/main" xmlns=""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100 %</a:t>
                      </a:r>
                    </a:p>
                  </a:txBody>
                  <a:tcPr marL="91445" marR="91445" marT="45750" marB="45750" anchor="ctr"/>
                </a:tc>
                <a:tc>
                  <a:txBody>
                    <a:bodyPr/>
                    <a:lstStyle/>
                    <a:p>
                      <a:pPr algn="l"/>
                      <a:r>
                        <a:rPr kumimoji="0" lang="es-EC" sz="800" u="none" strike="noStrike" kern="1200" cap="none" normalizeH="0" baseline="0" dirty="0">
                          <a:ln>
                            <a:noFill/>
                          </a:ln>
                          <a:solidFill>
                            <a:srgbClr val="002060"/>
                          </a:solidFill>
                          <a:effectLst/>
                          <a:latin typeface="+mn-lt"/>
                          <a:ea typeface="+mn-ea"/>
                          <a:cs typeface="+mn-cs"/>
                        </a:rPr>
                        <a:t>Calzada</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0 %</a:t>
                      </a:r>
                    </a:p>
                  </a:txBody>
                  <a:tcPr marL="91445" marR="91445" marT="45750" marB="45750" anchor="ctr"/>
                </a:tc>
                <a:extLst>
                  <a:ext uri="{0D108BD9-81ED-4DB2-BD59-A6C34878D82A}">
                    <a16:rowId xmlns:a16="http://schemas.microsoft.com/office/drawing/2014/main" xmlns=""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Alcantarillado</a:t>
                      </a: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100 %</a:t>
                      </a: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Aceras</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0  %</a:t>
                      </a:r>
                    </a:p>
                  </a:txBody>
                  <a:tcPr marL="68585" marR="68585" marT="0" marB="0" anchor="ctr"/>
                </a:tc>
                <a:extLst>
                  <a:ext uri="{0D108BD9-81ED-4DB2-BD59-A6C34878D82A}">
                    <a16:rowId xmlns:a16="http://schemas.microsoft.com/office/drawing/2014/main" xmlns="" val="10002"/>
                  </a:ext>
                </a:extLst>
              </a:tr>
              <a:tr h="148050">
                <a:tc>
                  <a:txBody>
                    <a:bodyPr/>
                    <a:lstStyle/>
                    <a:p>
                      <a:pPr algn="l"/>
                      <a:r>
                        <a:rPr kumimoji="0" lang="es-ES" sz="800" u="none" strike="noStrike" kern="1200" cap="none" normalizeH="0" baseline="0" dirty="0">
                          <a:ln>
                            <a:noFill/>
                          </a:ln>
                          <a:solidFill>
                            <a:srgbClr val="002060"/>
                          </a:solidFill>
                          <a:effectLst/>
                          <a:latin typeface="+mn-lt"/>
                          <a:ea typeface="+mn-ea"/>
                          <a:cs typeface="+mn-cs"/>
                        </a:rPr>
                        <a:t>Energía Eléctrica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algn="r"/>
                      <a:r>
                        <a:rPr kumimoji="0" lang="es-EC" sz="800" u="none" strike="noStrike" kern="1200" cap="none" normalizeH="0" baseline="0" dirty="0">
                          <a:ln>
                            <a:noFill/>
                          </a:ln>
                          <a:solidFill>
                            <a:srgbClr val="002060"/>
                          </a:solidFill>
                          <a:effectLst/>
                          <a:latin typeface="+mn-lt"/>
                          <a:ea typeface="+mn-ea"/>
                          <a:cs typeface="+mn-cs"/>
                        </a:rPr>
                        <a:t>100 %</a:t>
                      </a: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Bordillos</a:t>
                      </a:r>
                    </a:p>
                  </a:txBody>
                  <a:tcPr marL="91445" marR="91445" marT="45750" marB="45750" anchor="ctr"/>
                </a:tc>
                <a:tc>
                  <a:txBody>
                    <a:bodyPr/>
                    <a:lstStyle/>
                    <a:p>
                      <a:pPr algn="r"/>
                      <a:r>
                        <a:rPr kumimoji="0" lang="es-EC" sz="800" u="none" strike="noStrike" kern="1200" cap="none" normalizeH="0" baseline="0" dirty="0">
                          <a:ln>
                            <a:noFill/>
                          </a:ln>
                          <a:solidFill>
                            <a:srgbClr val="002060"/>
                          </a:solidFill>
                          <a:effectLst/>
                          <a:latin typeface="+mn-lt"/>
                          <a:ea typeface="+mn-ea"/>
                          <a:cs typeface="+mn-cs"/>
                        </a:rPr>
                        <a:t>0 %</a:t>
                      </a:r>
                    </a:p>
                  </a:txBody>
                  <a:tcPr marL="91445" marR="91445" marT="45750" marB="45750" anchor="ctr"/>
                </a:tc>
                <a:extLst>
                  <a:ext uri="{0D108BD9-81ED-4DB2-BD59-A6C34878D82A}">
                    <a16:rowId xmlns:a16="http://schemas.microsoft.com/office/drawing/2014/main" xmlns="" val="10003"/>
                  </a:ext>
                </a:extLst>
              </a:tr>
            </a:tbl>
          </a:graphicData>
        </a:graphic>
      </p:graphicFrame>
      <p:sp>
        <p:nvSpPr>
          <p:cNvPr id="25" name="CuadroTexto 24"/>
          <p:cNvSpPr txBox="1"/>
          <p:nvPr/>
        </p:nvSpPr>
        <p:spPr>
          <a:xfrm>
            <a:off x="268630" y="749057"/>
            <a:ext cx="8866780" cy="400110"/>
          </a:xfrm>
          <a:prstGeom prst="rect">
            <a:avLst/>
          </a:prstGeom>
          <a:noFill/>
        </p:spPr>
        <p:txBody>
          <a:bodyPr wrap="square" rtlCol="0">
            <a:spAutoFit/>
          </a:bodyPr>
          <a:lstStyle/>
          <a:p>
            <a:r>
              <a:rPr lang="es-ES_tradnl" sz="2000" b="1" dirty="0">
                <a:solidFill>
                  <a:srgbClr val="C00000"/>
                </a:solidFill>
              </a:rPr>
              <a:t>INFORMACIÓN DEL ASENTAMIENTO </a:t>
            </a:r>
            <a:r>
              <a:rPr lang="es-ES_tradnl" sz="1200" b="1" dirty="0">
                <a:solidFill>
                  <a:srgbClr val="C00000"/>
                </a:solidFill>
              </a:rPr>
              <a:t>PRIORIZACIÓN GRUPO 3- POSICIÓN 7</a:t>
            </a:r>
          </a:p>
        </p:txBody>
      </p:sp>
      <p:sp>
        <p:nvSpPr>
          <p:cNvPr id="35" name="CuadroTexto 34"/>
          <p:cNvSpPr txBox="1"/>
          <p:nvPr/>
        </p:nvSpPr>
        <p:spPr>
          <a:xfrm rot="16200000">
            <a:off x="11243043" y="4611101"/>
            <a:ext cx="894797" cy="215444"/>
          </a:xfrm>
          <a:prstGeom prst="rect">
            <a:avLst/>
          </a:prstGeom>
          <a:noFill/>
        </p:spPr>
        <p:txBody>
          <a:bodyPr wrap="none" rtlCol="0">
            <a:spAutoFit/>
          </a:bodyPr>
          <a:lstStyle/>
          <a:p>
            <a:r>
              <a:rPr lang="es-EC" sz="800" dirty="0">
                <a:solidFill>
                  <a:schemeClr val="bg1"/>
                </a:solidFill>
              </a:rPr>
              <a:t>DE LOS NOGALES</a:t>
            </a:r>
          </a:p>
        </p:txBody>
      </p:sp>
      <p:graphicFrame>
        <p:nvGraphicFramePr>
          <p:cNvPr id="36" name="14 Tabla"/>
          <p:cNvGraphicFramePr>
            <a:graphicFrameLocks noGrp="1"/>
          </p:cNvGraphicFramePr>
          <p:nvPr>
            <p:extLst>
              <p:ext uri="{D42A27DB-BD31-4B8C-83A1-F6EECF244321}">
                <p14:modId xmlns:p14="http://schemas.microsoft.com/office/powerpoint/2010/main" val="2823423502"/>
              </p:ext>
            </p:extLst>
          </p:nvPr>
        </p:nvGraphicFramePr>
        <p:xfrm>
          <a:off x="350876" y="1104605"/>
          <a:ext cx="5938151" cy="5412308"/>
        </p:xfrm>
        <a:graphic>
          <a:graphicData uri="http://schemas.openxmlformats.org/drawingml/2006/table">
            <a:tbl>
              <a:tblPr>
                <a:tableStyleId>{22838BEF-8BB2-4498-84A7-C5851F593DF1}</a:tableStyleId>
              </a:tblPr>
              <a:tblGrid>
                <a:gridCol w="1809669">
                  <a:extLst>
                    <a:ext uri="{9D8B030D-6E8A-4147-A177-3AD203B41FA5}">
                      <a16:colId xmlns:a16="http://schemas.microsoft.com/office/drawing/2014/main" xmlns="" val="20000"/>
                    </a:ext>
                  </a:extLst>
                </a:gridCol>
                <a:gridCol w="796130">
                  <a:extLst>
                    <a:ext uri="{9D8B030D-6E8A-4147-A177-3AD203B41FA5}">
                      <a16:colId xmlns:a16="http://schemas.microsoft.com/office/drawing/2014/main" xmlns="" val="20001"/>
                    </a:ext>
                  </a:extLst>
                </a:gridCol>
                <a:gridCol w="1221560">
                  <a:extLst>
                    <a:ext uri="{9D8B030D-6E8A-4147-A177-3AD203B41FA5}">
                      <a16:colId xmlns:a16="http://schemas.microsoft.com/office/drawing/2014/main" xmlns="" val="20002"/>
                    </a:ext>
                  </a:extLst>
                </a:gridCol>
                <a:gridCol w="696814">
                  <a:extLst>
                    <a:ext uri="{9D8B030D-6E8A-4147-A177-3AD203B41FA5}">
                      <a16:colId xmlns:a16="http://schemas.microsoft.com/office/drawing/2014/main" xmlns="" val="20003"/>
                    </a:ext>
                  </a:extLst>
                </a:gridCol>
                <a:gridCol w="139964">
                  <a:extLst>
                    <a:ext uri="{9D8B030D-6E8A-4147-A177-3AD203B41FA5}">
                      <a16:colId xmlns:a16="http://schemas.microsoft.com/office/drawing/2014/main" xmlns="" val="20004"/>
                    </a:ext>
                  </a:extLst>
                </a:gridCol>
                <a:gridCol w="1274014">
                  <a:extLst>
                    <a:ext uri="{9D8B030D-6E8A-4147-A177-3AD203B41FA5}">
                      <a16:colId xmlns:a16="http://schemas.microsoft.com/office/drawing/2014/main" xmlns="" val="20005"/>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rPr>
                        <a:t>AÑOS DE ASENTAMIENTO (INICIO):</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20  Años</a:t>
                      </a:r>
                    </a:p>
                  </a:txBody>
                  <a:tcPr marL="91419" marR="91419" marT="45711" marB="45711" anchor="ctr" horzOverflow="overflow"/>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CONSOLIDACIÓN:</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rowSpan="2" hMerge="1">
                  <a:txBody>
                    <a:bodyPr/>
                    <a:lstStyle/>
                    <a:p>
                      <a:endParaRPr lang="es-EC"/>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85,59  %</a:t>
                      </a:r>
                    </a:p>
                  </a:txBody>
                  <a:tcPr marL="91419" marR="91419" marT="45711" marB="45711" anchor="ctr" horzOverflow="overflow"/>
                </a:tc>
                <a:tc rowSpan="2" hMerge="1">
                  <a:txBody>
                    <a:bodyPr/>
                    <a:lstStyle/>
                    <a:p>
                      <a:endParaRPr lang="es-ES" dirty="0"/>
                    </a:p>
                  </a:txBody>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rPr>
                        <a:t>AÑOS DE ASENTAMIENTO (ACTUAL):</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27  Años</a:t>
                      </a:r>
                    </a:p>
                  </a:txBody>
                  <a:tcPr marL="91419" marR="91419" marT="45711" marB="45711" anchor="ctr" horzOverflow="overflow"/>
                </a:tc>
                <a:tc gridSpan="2"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NÚMERO DE LOTES:</a:t>
                      </a:r>
                    </a:p>
                  </a:txBody>
                  <a:tcPr marL="68564" marR="68564"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118</a:t>
                      </a:r>
                    </a:p>
                  </a:txBody>
                  <a:tcPr marL="91419" marR="91419" marT="45711" marB="45711" anchor="ctr" horzOverflow="overflow">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POBLACIÓN  BENEFICIADA:</a:t>
                      </a:r>
                    </a:p>
                  </a:txBody>
                  <a:tcPr marL="91419" marR="91419" marT="45711" marB="45711" anchor="ctr" horzOverflow="overflow">
                    <a:solidFill>
                      <a:schemeClr val="bg1"/>
                    </a:solidFill>
                  </a:tcPr>
                </a:tc>
                <a:tc hMerge="1">
                  <a:txBody>
                    <a:bodyPr/>
                    <a:lstStyle/>
                    <a:p>
                      <a:endParaRPr lang="es-EC"/>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  472 Hab. </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S"/>
                    </a:p>
                  </a:txBody>
                  <a:tcPr/>
                </a:tc>
                <a:extLst>
                  <a:ext uri="{0D108BD9-81ED-4DB2-BD59-A6C34878D82A}">
                    <a16:rowId xmlns:a16="http://schemas.microsoft.com/office/drawing/2014/main" xmlns="" val="10002"/>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ZONIFICACIÓN ACTUAL:</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D3(D203-80) / A31 (PQ)</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a:p>
                  </a:txBody>
                  <a:tcPr/>
                </a:tc>
                <a:extLst>
                  <a:ext uri="{0D108BD9-81ED-4DB2-BD59-A6C34878D82A}">
                    <a16:rowId xmlns:a16="http://schemas.microsoft.com/office/drawing/2014/main" xmlns="" val="10003"/>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LOTE MÍNIMO:</a:t>
                      </a:r>
                    </a:p>
                  </a:txBody>
                  <a:tcPr marL="68564" marR="68564" marT="0" marB="0"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200 m2</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4"/>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FORMA DE OCUPACIÓN DEL SUELO:</a:t>
                      </a:r>
                    </a:p>
                  </a:txBody>
                  <a:tcPr marL="91419" marR="91419" marT="45711" marB="45711" anchor="ctr" horzOverflow="overflow">
                    <a:noFill/>
                  </a:tcPr>
                </a:tc>
                <a:tc hMerge="1">
                  <a:txBody>
                    <a:bodyPr/>
                    <a:lstStyle/>
                    <a:p>
                      <a:endParaRPr lang="es-EC"/>
                    </a:p>
                  </a:txBody>
                  <a:tcPr/>
                </a:tc>
                <a:tc gridSpan="4">
                  <a:txBody>
                    <a:bodyPr/>
                    <a:lstStyle/>
                    <a:p>
                      <a:pPr marL="0" algn="l" rtl="0" eaLnBrk="1" fontAlgn="ctr" latinLnBrk="0" hangingPunct="1">
                        <a:spcBef>
                          <a:spcPts val="0"/>
                        </a:spcBef>
                        <a:spcAft>
                          <a:spcPts val="0"/>
                        </a:spcAft>
                      </a:pPr>
                      <a:r>
                        <a:rPr kumimoji="0" lang="es-EC" sz="700" u="none" strike="noStrike" kern="1200" cap="none" normalizeH="0" baseline="0" dirty="0">
                          <a:ln>
                            <a:noFill/>
                          </a:ln>
                          <a:solidFill>
                            <a:srgbClr val="002060"/>
                          </a:solidFill>
                          <a:effectLst/>
                          <a:latin typeface="+mn-lt"/>
                          <a:ea typeface="+mn-ea"/>
                          <a:cs typeface="+mn-cs"/>
                        </a:rPr>
                        <a:t>(D) Sobre Línea de Fabrica / A (Aislada)</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16:rowId xmlns:a16="http://schemas.microsoft.com/office/drawing/2014/main" xmlns="" val="10005"/>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USO PRINCIPAL:</a:t>
                      </a: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(RU2) Residencial Urbano 2 / (PE/CPN) Protección Ecológica /Conservación del Patrimonio Natural </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16:rowId xmlns:a16="http://schemas.microsoft.com/office/drawing/2014/main" xmlns="" val="10006"/>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CLASIFICACIÓN DEL SUELO:</a:t>
                      </a:r>
                    </a:p>
                  </a:txBody>
                  <a:tcPr marL="91419" marR="91419" marT="45711" marB="45711" anchor="ctr" horzOverflow="overflow">
                    <a:no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tab pos="2698750" algn="ctr"/>
                          <a:tab pos="5399088" algn="r"/>
                        </a:tabLst>
                      </a:pPr>
                      <a:r>
                        <a:rPr kumimoji="0" lang="es-ES" sz="700" u="none" strike="noStrike" kern="1200" cap="none" normalizeH="0" baseline="0" dirty="0">
                          <a:ln>
                            <a:noFill/>
                          </a:ln>
                          <a:solidFill>
                            <a:srgbClr val="002060"/>
                          </a:solidFill>
                          <a:effectLst/>
                          <a:latin typeface="+mn-lt"/>
                          <a:ea typeface="+mn-ea"/>
                          <a:cs typeface="+mn-cs"/>
                        </a:rPr>
                        <a:t>(SU) Suelo Urbano / (SRU) Suelo Urbano </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7"/>
                  </a:ext>
                </a:extLst>
              </a:tr>
              <a:tr h="149656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INFORMES DE RIESGOS:</a:t>
                      </a:r>
                    </a:p>
                  </a:txBody>
                  <a:tcPr marL="91419" marR="91419" marT="45711" marB="45711" anchor="ctr" horzOverflow="overflow">
                    <a:solidFill>
                      <a:srgbClr val="DAE3F3"/>
                    </a:solidFill>
                  </a:tcPr>
                </a:tc>
                <a:tc hMerge="1">
                  <a:txBody>
                    <a:bodyPr/>
                    <a:lstStyle/>
                    <a:p>
                      <a:endParaRPr lang="es-ES"/>
                    </a:p>
                  </a:txBody>
                  <a:tcPr/>
                </a:tc>
                <a:tc gridSpan="4">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S" sz="600" u="none" strike="noStrike" kern="1200" cap="none" normalizeH="0" baseline="0" dirty="0">
                          <a:ln>
                            <a:noFill/>
                          </a:ln>
                          <a:solidFill>
                            <a:srgbClr val="002060"/>
                          </a:solidFill>
                          <a:effectLst/>
                          <a:latin typeface="+mn-lt"/>
                          <a:ea typeface="+mn-ea"/>
                          <a:cs typeface="+mn-cs"/>
                        </a:rPr>
                        <a:t>Informe No.231-AT-DMGR-2016, de 30 de enero de 2017. </a:t>
                      </a:r>
                      <a:r>
                        <a:rPr kumimoji="0" lang="es-EC" sz="600" u="none" strike="noStrike" kern="1200" cap="none" normalizeH="0" baseline="0" dirty="0">
                          <a:ln>
                            <a:noFill/>
                          </a:ln>
                          <a:solidFill>
                            <a:srgbClr val="002060"/>
                          </a:solidFill>
                          <a:effectLst/>
                          <a:latin typeface="+mn-lt"/>
                          <a:ea typeface="+mn-ea"/>
                          <a:cs typeface="+mn-cs"/>
                        </a:rPr>
                        <a:t>Riesgo por movimientos en masa: anexo en informes. Pg.6-10 del Expediente 54AZEE.</a:t>
                      </a:r>
                    </a:p>
                    <a:p>
                      <a:pPr marL="171450" lvl="0" indent="-171450" algn="just">
                        <a:buFont typeface="Arial" panose="020B0604020202020204" pitchFamily="34" charset="0"/>
                        <a:buChar char="•"/>
                      </a:pPr>
                      <a:r>
                        <a:rPr kumimoji="0" lang="es-ES" sz="600" u="none" strike="noStrike" kern="1200" cap="none" normalizeH="0" baseline="0" dirty="0">
                          <a:ln>
                            <a:noFill/>
                          </a:ln>
                          <a:solidFill>
                            <a:srgbClr val="002060"/>
                          </a:solidFill>
                          <a:effectLst/>
                          <a:latin typeface="+mn-lt"/>
                          <a:ea typeface="+mn-ea"/>
                          <a:cs typeface="+mn-cs"/>
                        </a:rPr>
                        <a:t>Informe No.024-AT-DMGR-2019, de 30 de enero de 2019. </a:t>
                      </a:r>
                      <a:r>
                        <a:rPr kumimoji="0" lang="es-EC" sz="600" u="none" strike="noStrike" kern="1200" cap="none" normalizeH="0" baseline="0" dirty="0">
                          <a:ln>
                            <a:noFill/>
                          </a:ln>
                          <a:solidFill>
                            <a:srgbClr val="002060"/>
                          </a:solidFill>
                          <a:effectLst/>
                          <a:latin typeface="+mn-lt"/>
                          <a:ea typeface="+mn-ea"/>
                          <a:cs typeface="+mn-cs"/>
                        </a:rPr>
                        <a:t>Riesgo por movimientos en masa: </a:t>
                      </a:r>
                      <a:r>
                        <a:rPr kumimoji="0" lang="es-EC" sz="600" b="0" u="none" strike="noStrike" kern="1200" cap="none" normalizeH="0" baseline="0" dirty="0">
                          <a:ln>
                            <a:noFill/>
                          </a:ln>
                          <a:solidFill>
                            <a:srgbClr val="002060"/>
                          </a:solidFill>
                          <a:effectLst/>
                          <a:latin typeface="+mn-lt"/>
                          <a:ea typeface="+mn-ea"/>
                          <a:cs typeface="+mn-cs"/>
                        </a:rPr>
                        <a:t>Riesgo por movimientos en masa: el AHHYC “San Jacinto de Atucucho” en general presenta un </a:t>
                      </a:r>
                      <a:r>
                        <a:rPr kumimoji="0" lang="es-EC" sz="600" b="1" u="none" strike="noStrike" kern="1200" cap="none" normalizeH="0" baseline="0" dirty="0">
                          <a:ln>
                            <a:noFill/>
                          </a:ln>
                          <a:solidFill>
                            <a:srgbClr val="002060"/>
                          </a:solidFill>
                          <a:effectLst/>
                          <a:latin typeface="+mn-lt"/>
                          <a:ea typeface="+mn-ea"/>
                          <a:cs typeface="+mn-cs"/>
                        </a:rPr>
                        <a:t>Riesgo Muy Alto Mitigable </a:t>
                      </a:r>
                      <a:r>
                        <a:rPr kumimoji="0" lang="es-EC" sz="600" b="0" u="none" strike="noStrike" kern="1200" cap="none" normalizeH="0" baseline="0" dirty="0">
                          <a:ln>
                            <a:noFill/>
                          </a:ln>
                          <a:solidFill>
                            <a:srgbClr val="002060"/>
                          </a:solidFill>
                          <a:effectLst/>
                          <a:latin typeface="+mn-lt"/>
                          <a:ea typeface="+mn-ea"/>
                          <a:cs typeface="+mn-cs"/>
                        </a:rPr>
                        <a:t>para los lotes (71, 78, 85, 106, 107, 109, 110); </a:t>
                      </a:r>
                      <a:r>
                        <a:rPr kumimoji="0" lang="es-EC" sz="600" b="1" u="none" strike="noStrike" kern="1200" cap="none" normalizeH="0" baseline="0" dirty="0">
                          <a:ln>
                            <a:noFill/>
                          </a:ln>
                          <a:solidFill>
                            <a:srgbClr val="002060"/>
                          </a:solidFill>
                          <a:effectLst/>
                          <a:latin typeface="+mn-lt"/>
                          <a:ea typeface="+mn-ea"/>
                          <a:cs typeface="+mn-cs"/>
                        </a:rPr>
                        <a:t>Riesgo Alto Mitigable </a:t>
                      </a:r>
                      <a:r>
                        <a:rPr kumimoji="0" lang="es-EC" sz="600" b="0" u="none" strike="noStrike" kern="1200" cap="none" normalizeH="0" baseline="0" dirty="0">
                          <a:ln>
                            <a:noFill/>
                          </a:ln>
                          <a:solidFill>
                            <a:srgbClr val="002060"/>
                          </a:solidFill>
                          <a:effectLst/>
                          <a:latin typeface="+mn-lt"/>
                          <a:ea typeface="+mn-ea"/>
                          <a:cs typeface="+mn-cs"/>
                        </a:rPr>
                        <a:t>para los lotes (01, 09, 10, 11, 15, 16, 18, 19, 20, 21, 22, 23, 27, 28, 29, 35, 36, 48, 66, 68, 69, 70, 72, 74, 75, 77, 80, 81, 82, 83, 86, 89, 90, 91, 92, 93, 97, 100, 101, 102, 103, 104, 105, 108, 114);  </a:t>
                      </a:r>
                      <a:r>
                        <a:rPr kumimoji="0" lang="es-EC" sz="600" b="1" u="none" strike="noStrike" kern="1200" cap="none" normalizeH="0" baseline="0" dirty="0">
                          <a:ln>
                            <a:noFill/>
                          </a:ln>
                          <a:solidFill>
                            <a:srgbClr val="002060"/>
                          </a:solidFill>
                          <a:effectLst/>
                          <a:latin typeface="+mn-lt"/>
                          <a:ea typeface="+mn-ea"/>
                          <a:cs typeface="+mn-cs"/>
                        </a:rPr>
                        <a:t>Riesgo Moderado </a:t>
                      </a:r>
                      <a:r>
                        <a:rPr kumimoji="0" lang="es-EC" sz="600" b="0" u="none" strike="noStrike" kern="1200" cap="none" normalizeH="0" baseline="0" dirty="0">
                          <a:ln>
                            <a:noFill/>
                          </a:ln>
                          <a:solidFill>
                            <a:srgbClr val="002060"/>
                          </a:solidFill>
                          <a:effectLst/>
                          <a:latin typeface="+mn-lt"/>
                          <a:ea typeface="+mn-ea"/>
                          <a:cs typeface="+mn-cs"/>
                        </a:rPr>
                        <a:t>para los lotes (02, 03, 04, 05, 06, 07, 08, 12, 14, 17, 24, 26, 30, 31, 37, 38, 40, 42, 43, 45, 49, 51, 53, 54, 60, 61, 63, 64, 65, 67, 73, 76, 79, 84, 87, 88, 95, 96, 98, 99, 11,112,113, 115, 116, 117, 118); </a:t>
                      </a:r>
                      <a:r>
                        <a:rPr kumimoji="0" lang="es-EC" sz="600" b="1" u="none" strike="noStrike" kern="1200" cap="none" normalizeH="0" baseline="0" dirty="0">
                          <a:ln>
                            <a:noFill/>
                          </a:ln>
                          <a:solidFill>
                            <a:srgbClr val="002060"/>
                          </a:solidFill>
                          <a:effectLst/>
                          <a:latin typeface="+mn-lt"/>
                          <a:ea typeface="+mn-ea"/>
                          <a:cs typeface="+mn-cs"/>
                        </a:rPr>
                        <a:t>Riesgo Bajo </a:t>
                      </a:r>
                      <a:r>
                        <a:rPr kumimoji="0" lang="es-EC" sz="600" b="0" u="none" strike="noStrike" kern="1200" cap="none" normalizeH="0" baseline="0" dirty="0">
                          <a:ln>
                            <a:noFill/>
                          </a:ln>
                          <a:solidFill>
                            <a:srgbClr val="002060"/>
                          </a:solidFill>
                          <a:effectLst/>
                          <a:latin typeface="+mn-lt"/>
                          <a:ea typeface="+mn-ea"/>
                          <a:cs typeface="+mn-cs"/>
                        </a:rPr>
                        <a:t>para los lotes (13, 25, 32, 33, 34, 39, 41, 44, 46, 47, 50, 52, 55, 56, 57, 58, 59, 62, 94).</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S" sz="600" b="1" u="none" strike="noStrike" kern="1200" cap="none" normalizeH="0" baseline="0" dirty="0">
                          <a:ln>
                            <a:noFill/>
                          </a:ln>
                          <a:solidFill>
                            <a:srgbClr val="002060"/>
                          </a:solidFill>
                          <a:effectLst/>
                          <a:latin typeface="+mn-lt"/>
                          <a:ea typeface="+mn-ea"/>
                          <a:cs typeface="+mn-cs"/>
                        </a:rPr>
                        <a:t>Ratificación: </a:t>
                      </a:r>
                      <a:r>
                        <a:rPr kumimoji="0" lang="es-EC" sz="600" b="0" u="none" strike="noStrike" kern="1200" cap="none" normalizeH="0" baseline="0" dirty="0">
                          <a:ln>
                            <a:noFill/>
                          </a:ln>
                          <a:solidFill>
                            <a:srgbClr val="002060"/>
                          </a:solidFill>
                          <a:effectLst/>
                          <a:latin typeface="+mn-lt"/>
                          <a:ea typeface="+mn-ea"/>
                          <a:cs typeface="+mn-cs"/>
                        </a:rPr>
                        <a:t>Oficio Nro. GADDMQ-SGSG-DMGR-2020-0047-OF de 16 de enero de 2020 la Dirección Metropolitana de Gestión de Riesgos se </a:t>
                      </a:r>
                      <a:r>
                        <a:rPr kumimoji="0" lang="es-EC" sz="600" b="1" u="none" strike="noStrike" kern="1200" cap="none" normalizeH="0" baseline="0" dirty="0">
                          <a:ln>
                            <a:noFill/>
                          </a:ln>
                          <a:solidFill>
                            <a:srgbClr val="002060"/>
                          </a:solidFill>
                          <a:effectLst/>
                          <a:latin typeface="+mn-lt"/>
                          <a:ea typeface="+mn-ea"/>
                          <a:cs typeface="+mn-cs"/>
                        </a:rPr>
                        <a:t>ratifica</a:t>
                      </a:r>
                      <a:r>
                        <a:rPr kumimoji="0" lang="es-EC" sz="600" b="0" u="none" strike="noStrike" kern="1200" cap="none" normalizeH="0" baseline="0" dirty="0">
                          <a:ln>
                            <a:noFill/>
                          </a:ln>
                          <a:solidFill>
                            <a:srgbClr val="002060"/>
                          </a:solidFill>
                          <a:effectLst/>
                          <a:latin typeface="+mn-lt"/>
                          <a:ea typeface="+mn-ea"/>
                          <a:cs typeface="+mn-cs"/>
                        </a:rPr>
                        <a:t> en la calificación de riesgos indicando que el asentamiento humano de hecho y consolidado “San Jacinto de Atucucho” presenta </a:t>
                      </a:r>
                      <a:r>
                        <a:rPr kumimoji="0" lang="es-EC" sz="600" b="1" u="none" strike="noStrike" kern="1200" cap="none" normalizeH="0" baseline="0" dirty="0">
                          <a:ln>
                            <a:noFill/>
                          </a:ln>
                          <a:solidFill>
                            <a:srgbClr val="002060"/>
                          </a:solidFill>
                          <a:effectLst/>
                          <a:latin typeface="+mn-lt"/>
                          <a:ea typeface="+mn-ea"/>
                          <a:cs typeface="+mn-cs"/>
                        </a:rPr>
                        <a:t>un Riesgo Muy Alto Mitigable </a:t>
                      </a:r>
                      <a:r>
                        <a:rPr kumimoji="0" lang="es-EC" sz="600" b="0" u="none" strike="noStrike" kern="1200" cap="none" normalizeH="0" baseline="0" dirty="0">
                          <a:ln>
                            <a:noFill/>
                          </a:ln>
                          <a:solidFill>
                            <a:srgbClr val="002060"/>
                          </a:solidFill>
                          <a:effectLst/>
                          <a:latin typeface="+mn-lt"/>
                          <a:ea typeface="+mn-ea"/>
                          <a:cs typeface="+mn-cs"/>
                        </a:rPr>
                        <a:t>para los lotes (71, 78, 85, 106, 107, 109, 110); </a:t>
                      </a:r>
                      <a:r>
                        <a:rPr kumimoji="0" lang="es-EC" sz="600" b="1" u="none" strike="noStrike" kern="1200" cap="none" normalizeH="0" baseline="0" dirty="0">
                          <a:ln>
                            <a:noFill/>
                          </a:ln>
                          <a:solidFill>
                            <a:srgbClr val="002060"/>
                          </a:solidFill>
                          <a:effectLst/>
                          <a:latin typeface="+mn-lt"/>
                          <a:ea typeface="+mn-ea"/>
                          <a:cs typeface="+mn-cs"/>
                        </a:rPr>
                        <a:t>Riesgo Alto Mitigable</a:t>
                      </a:r>
                      <a:r>
                        <a:rPr kumimoji="0" lang="es-EC" sz="600" b="0" u="none" strike="noStrike" kern="1200" cap="none" normalizeH="0" baseline="0" dirty="0">
                          <a:ln>
                            <a:noFill/>
                          </a:ln>
                          <a:solidFill>
                            <a:srgbClr val="002060"/>
                          </a:solidFill>
                          <a:effectLst/>
                          <a:latin typeface="+mn-lt"/>
                          <a:ea typeface="+mn-ea"/>
                          <a:cs typeface="+mn-cs"/>
                        </a:rPr>
                        <a:t> para los lotes (01, 09, 10, 11, 15, 16, 18, 19, 20, 21, 22, 23, 27, 28, 29, 35, 36, 48, 66, 68, 69, 70, 72, 74, 75, 77, 80, 81, 82, 83, 86, 89, 90, 91, 92, 93, 97, 100, 101, 102, 103, 104, 105,108, 114); </a:t>
                      </a:r>
                      <a:r>
                        <a:rPr kumimoji="0" lang="es-EC" sz="600" b="1" u="none" strike="noStrike" kern="1200" cap="none" normalizeH="0" baseline="0" dirty="0">
                          <a:ln>
                            <a:noFill/>
                          </a:ln>
                          <a:solidFill>
                            <a:srgbClr val="002060"/>
                          </a:solidFill>
                          <a:effectLst/>
                          <a:latin typeface="+mn-lt"/>
                          <a:ea typeface="+mn-ea"/>
                          <a:cs typeface="+mn-cs"/>
                        </a:rPr>
                        <a:t>Riesgo Moderado </a:t>
                      </a:r>
                      <a:r>
                        <a:rPr kumimoji="0" lang="es-EC" sz="600" b="0" u="none" strike="noStrike" kern="1200" cap="none" normalizeH="0" baseline="0" dirty="0">
                          <a:ln>
                            <a:noFill/>
                          </a:ln>
                          <a:solidFill>
                            <a:srgbClr val="002060"/>
                          </a:solidFill>
                          <a:effectLst/>
                          <a:latin typeface="+mn-lt"/>
                          <a:ea typeface="+mn-ea"/>
                          <a:cs typeface="+mn-cs"/>
                        </a:rPr>
                        <a:t>para los lotes (02, 03, 04, 05, 06, 07, 08, 12, 14, 17, 24, 26, 30, 31, 37, 38, 40, 42, 43, 45, 49, 51, 53, 54, 60, 61, 63, 64, 65, 67, 73, 76, 79, 84, 87, 88, 95, 96, 98, 99, 111, 112, 113, 115, 116, 117, 118); </a:t>
                      </a:r>
                      <a:r>
                        <a:rPr kumimoji="0" lang="es-EC" sz="600" b="1" u="none" strike="noStrike" kern="1200" cap="none" normalizeH="0" baseline="0" dirty="0">
                          <a:ln>
                            <a:noFill/>
                          </a:ln>
                          <a:solidFill>
                            <a:srgbClr val="002060"/>
                          </a:solidFill>
                          <a:effectLst/>
                          <a:latin typeface="+mn-lt"/>
                          <a:ea typeface="+mn-ea"/>
                          <a:cs typeface="+mn-cs"/>
                        </a:rPr>
                        <a:t>Riesgo Bajo </a:t>
                      </a:r>
                      <a:r>
                        <a:rPr kumimoji="0" lang="es-EC" sz="600" b="0" u="none" strike="noStrike" kern="1200" cap="none" normalizeH="0" baseline="0" dirty="0">
                          <a:ln>
                            <a:noFill/>
                          </a:ln>
                          <a:solidFill>
                            <a:srgbClr val="002060"/>
                          </a:solidFill>
                          <a:effectLst/>
                          <a:latin typeface="+mn-lt"/>
                          <a:ea typeface="+mn-ea"/>
                          <a:cs typeface="+mn-cs"/>
                        </a:rPr>
                        <a:t>para los lotes (13, 25, 32, 33, 34, 39, 41, 44, 46, 47, 50, 52, 55, 56, 57, 58, 59, 62, 94).</a:t>
                      </a:r>
                    </a:p>
                  </a:txBody>
                  <a:tcPr marL="91419" marR="91419" marT="45711" marB="45711" anchor="ctr" horzOverflow="overflow">
                    <a:solidFill>
                      <a:srgbClr val="DAE3F3"/>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8"/>
                  </a:ext>
                </a:extLst>
              </a:tr>
              <a:tr h="0">
                <a:tc gridSpan="2">
                  <a:txBody>
                    <a:bodyPr/>
                    <a:lstStyle/>
                    <a:p>
                      <a:pPr algn="l">
                        <a:lnSpc>
                          <a:spcPct val="115000"/>
                        </a:lnSpc>
                        <a:spcAft>
                          <a:spcPts val="0"/>
                        </a:spcAft>
                      </a:pPr>
                      <a:r>
                        <a:rPr kumimoji="0" lang="es-ES" sz="700" u="none" strike="noStrike" kern="1200" cap="none" normalizeH="0" baseline="0" dirty="0">
                          <a:ln>
                            <a:noFill/>
                          </a:ln>
                          <a:solidFill>
                            <a:srgbClr val="002060"/>
                          </a:solidFill>
                          <a:effectLst/>
                          <a:latin typeface="+mn-lt"/>
                          <a:ea typeface="+mn-ea"/>
                          <a:cs typeface="+mn-cs"/>
                        </a:rPr>
                        <a:t>ÁREA ÚTIL DE LOTES:</a:t>
                      </a:r>
                      <a:endParaRPr kumimoji="0" lang="es-EC" sz="7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hMerge="1">
                  <a:txBody>
                    <a:bodyPr/>
                    <a:lstStyle/>
                    <a:p>
                      <a:pPr algn="l">
                        <a:lnSpc>
                          <a:spcPct val="115000"/>
                        </a:lnSpc>
                        <a:spcAft>
                          <a:spcPts val="0"/>
                        </a:spcAft>
                      </a:pPr>
                      <a:endParaRPr lang="es-EC" sz="1100" dirty="0">
                        <a:effectLst/>
                        <a:latin typeface="Calibri" panose="020F0502020204030204" pitchFamily="34" charset="0"/>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19.400,81</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Área verde en relación al área útil de lotes: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7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13,03 %</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xmlns="" val="10009"/>
                  </a:ext>
                </a:extLst>
              </a:tr>
              <a:tr h="0">
                <a:tc gridSpan="2">
                  <a:txBody>
                    <a:bodyPr/>
                    <a:lstStyle/>
                    <a:p>
                      <a:pPr algn="l">
                        <a:lnSpc>
                          <a:spcPct val="115000"/>
                        </a:lnSpc>
                        <a:spcAft>
                          <a:spcPts val="0"/>
                        </a:spcAft>
                      </a:pPr>
                      <a:r>
                        <a:rPr kumimoji="0" lang="es-ES" sz="700" u="none" strike="noStrike" kern="1200" cap="none" normalizeH="0" baseline="0" dirty="0">
                          <a:ln>
                            <a:noFill/>
                          </a:ln>
                          <a:solidFill>
                            <a:srgbClr val="002060"/>
                          </a:solidFill>
                          <a:effectLst/>
                          <a:latin typeface="+mn-lt"/>
                          <a:ea typeface="+mn-ea"/>
                          <a:cs typeface="+mn-cs"/>
                        </a:rPr>
                        <a:t>ÁREA FRANJA DE PROTECCIÓN B.S.Q EN LOTES:</a:t>
                      </a:r>
                      <a:endParaRPr kumimoji="0" lang="es-EC" sz="7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hMerge="1">
                  <a:txBody>
                    <a:bodyPr/>
                    <a:lstStyle/>
                    <a:p>
                      <a:pPr algn="l">
                        <a:lnSpc>
                          <a:spcPct val="115000"/>
                        </a:lnSpc>
                        <a:spcAft>
                          <a:spcPts val="0"/>
                        </a:spcAft>
                      </a:pPr>
                      <a:endParaRPr lang="es-EC" sz="1100" dirty="0">
                        <a:effectLst/>
                        <a:latin typeface="Calibri" panose="020F0502020204030204" pitchFamily="34" charset="0"/>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759,01</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0"/>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FRANJA DE PROTECCIÓN DE TALUD EN 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2.775,76</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1"/>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AFECTACIÓN POR ALTA TENSIÓN EN 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170,29</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2"/>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VERDE Y COMUNAL:</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dirty="0"/>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2.527,64</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3"/>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MUNICIPAL:</a:t>
                      </a: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3.350.73</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xmlns="" val="10014"/>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DE VÍAS, PASAJES Y ESCALINATAS:</a:t>
                      </a: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11.907,18</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UERB-AZEE</a:t>
                      </a:r>
                    </a:p>
                  </a:txBody>
                  <a:tcPr marL="91419" marR="91419" marT="45711" marB="45711" anchor="ctr" horzOverflow="overflow">
                    <a:solidFill>
                      <a:srgbClr val="DAE3F3"/>
                    </a:solidFill>
                  </a:tcPr>
                </a:tc>
                <a:extLst>
                  <a:ext uri="{0D108BD9-81ED-4DB2-BD59-A6C34878D82A}">
                    <a16:rowId xmlns:a16="http://schemas.microsoft.com/office/drawing/2014/main" xmlns="" val="10015"/>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BRUTA DEL TERRENO (ÁREA TOTAL):</a:t>
                      </a: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pPr>
                      <a:r>
                        <a:rPr kumimoji="0" lang="es-ES" sz="800" b="1" u="none" strike="noStrike" kern="1200" cap="none" normalizeH="0" baseline="0" dirty="0">
                          <a:ln>
                            <a:noFill/>
                          </a:ln>
                          <a:solidFill>
                            <a:srgbClr val="002060"/>
                          </a:solidFill>
                          <a:effectLst/>
                          <a:latin typeface="+mn-lt"/>
                          <a:ea typeface="+mn-ea"/>
                          <a:cs typeface="+mn-cs"/>
                        </a:rPr>
                        <a:t>40.891,42</a:t>
                      </a:r>
                      <a:endParaRPr kumimoji="0" lang="es-EC" sz="800" b="1"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700" u="none" strike="noStrike" kern="1200" cap="none" normalizeH="0" baseline="0" dirty="0">
                        <a:ln>
                          <a:noFill/>
                        </a:ln>
                        <a:solidFill>
                          <a:srgbClr val="FF000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xmlns="" val="10016"/>
                  </a:ext>
                </a:extLst>
              </a:tr>
            </a:tbl>
          </a:graphicData>
        </a:graphic>
      </p:graphicFrame>
      <p:pic>
        <p:nvPicPr>
          <p:cNvPr id="22" name="Imagen 21">
            <a:extLst>
              <a:ext uri="{FF2B5EF4-FFF2-40B4-BE49-F238E27FC236}">
                <a16:creationId xmlns:a16="http://schemas.microsoft.com/office/drawing/2014/main" xmlns="" id="{E1E11DDA-D2A2-496E-AD5C-56690BC76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776" y="1176081"/>
            <a:ext cx="2545129" cy="1870164"/>
          </a:xfrm>
          <a:prstGeom prst="rect">
            <a:avLst/>
          </a:prstGeom>
        </p:spPr>
      </p:pic>
      <p:pic>
        <p:nvPicPr>
          <p:cNvPr id="24" name="Imagen 23">
            <a:extLst>
              <a:ext uri="{FF2B5EF4-FFF2-40B4-BE49-F238E27FC236}">
                <a16:creationId xmlns:a16="http://schemas.microsoft.com/office/drawing/2014/main" xmlns="" id="{BADE7471-A701-4388-8D84-9B69E47E3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923" y="1176081"/>
            <a:ext cx="2741732" cy="1870164"/>
          </a:xfrm>
          <a:prstGeom prst="rect">
            <a:avLst/>
          </a:prstGeom>
        </p:spPr>
      </p:pic>
      <p:pic>
        <p:nvPicPr>
          <p:cNvPr id="26" name="Imagen 25">
            <a:extLst>
              <a:ext uri="{FF2B5EF4-FFF2-40B4-BE49-F238E27FC236}">
                <a16:creationId xmlns:a16="http://schemas.microsoft.com/office/drawing/2014/main" xmlns="" id="{8E85FE2C-67DA-4A81-B080-B4A157D022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6775" y="3230217"/>
            <a:ext cx="2545129" cy="2054038"/>
          </a:xfrm>
          <a:prstGeom prst="rect">
            <a:avLst/>
          </a:prstGeom>
        </p:spPr>
      </p:pic>
      <p:pic>
        <p:nvPicPr>
          <p:cNvPr id="27" name="Imagen 26">
            <a:extLst>
              <a:ext uri="{FF2B5EF4-FFF2-40B4-BE49-F238E27FC236}">
                <a16:creationId xmlns:a16="http://schemas.microsoft.com/office/drawing/2014/main" xmlns="" id="{1A32949A-ABA0-4918-BBB2-8B843D6D7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6923" y="3230217"/>
            <a:ext cx="2741732" cy="2879250"/>
          </a:xfrm>
          <a:prstGeom prst="rect">
            <a:avLst/>
          </a:prstGeom>
        </p:spPr>
      </p:pic>
      <p:grpSp>
        <p:nvGrpSpPr>
          <p:cNvPr id="14" name="Grupo 13">
            <a:extLst>
              <a:ext uri="{FF2B5EF4-FFF2-40B4-BE49-F238E27FC236}">
                <a16:creationId xmlns:a16="http://schemas.microsoft.com/office/drawing/2014/main" xmlns="" id="{BBF012B2-5435-48C7-89C1-0091669C9F55}"/>
              </a:ext>
            </a:extLst>
          </p:cNvPr>
          <p:cNvGrpSpPr/>
          <p:nvPr/>
        </p:nvGrpSpPr>
        <p:grpSpPr>
          <a:xfrm>
            <a:off x="415053" y="5774529"/>
            <a:ext cx="11637981" cy="1083471"/>
            <a:chOff x="430307" y="5718556"/>
            <a:chExt cx="11637981" cy="1083471"/>
          </a:xfrm>
        </p:grpSpPr>
        <p:pic>
          <p:nvPicPr>
            <p:cNvPr id="15" name="Google Shape;92;p1">
              <a:extLst>
                <a:ext uri="{FF2B5EF4-FFF2-40B4-BE49-F238E27FC236}">
                  <a16:creationId xmlns:a16="http://schemas.microsoft.com/office/drawing/2014/main" xmlns="" id="{DC9CAD6B-1099-4EF9-9C4B-E11FD1B9C55D}"/>
                </a:ext>
              </a:extLst>
            </p:cNvPr>
            <p:cNvPicPr preferRelativeResize="0"/>
            <p:nvPr/>
          </p:nvPicPr>
          <p:blipFill rotWithShape="1">
            <a:blip r:embed="rId7">
              <a:alphaModFix/>
            </a:blip>
            <a:srcRect r="16755" b="-179016"/>
            <a:stretch/>
          </p:blipFill>
          <p:spPr>
            <a:xfrm>
              <a:off x="430307" y="6467090"/>
              <a:ext cx="8874196" cy="334937"/>
            </a:xfrm>
            <a:prstGeom prst="rect">
              <a:avLst/>
            </a:prstGeom>
            <a:noFill/>
            <a:ln>
              <a:noFill/>
            </a:ln>
          </p:spPr>
        </p:pic>
        <p:grpSp>
          <p:nvGrpSpPr>
            <p:cNvPr id="16" name="Grupo 15">
              <a:extLst>
                <a:ext uri="{FF2B5EF4-FFF2-40B4-BE49-F238E27FC236}">
                  <a16:creationId xmlns:a16="http://schemas.microsoft.com/office/drawing/2014/main" xmlns="" id="{1F53CEC1-922C-4A95-95CE-E8105A046891}"/>
                </a:ext>
              </a:extLst>
            </p:cNvPr>
            <p:cNvGrpSpPr/>
            <p:nvPr/>
          </p:nvGrpSpPr>
          <p:grpSpPr>
            <a:xfrm>
              <a:off x="2918005" y="5718556"/>
              <a:ext cx="9150283" cy="1034693"/>
              <a:chOff x="2918005" y="5718556"/>
              <a:chExt cx="9150283" cy="1034693"/>
            </a:xfrm>
          </p:grpSpPr>
          <p:sp>
            <p:nvSpPr>
              <p:cNvPr id="17" name="TextBox 19">
                <a:extLst>
                  <a:ext uri="{FF2B5EF4-FFF2-40B4-BE49-F238E27FC236}">
                    <a16:creationId xmlns:a16="http://schemas.microsoft.com/office/drawing/2014/main" xmlns="" id="{C272E928-DB24-4FD1-9A5E-1F9276DCB4B3}"/>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8" name="Imagen 17">
                <a:extLst>
                  <a:ext uri="{FF2B5EF4-FFF2-40B4-BE49-F238E27FC236}">
                    <a16:creationId xmlns:a16="http://schemas.microsoft.com/office/drawing/2014/main" xmlns="" id="{0D9FC2AC-0B28-4F1A-BEC3-9991456791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288319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p:cNvSpPr txBox="1"/>
          <p:nvPr/>
        </p:nvSpPr>
        <p:spPr>
          <a:xfrm>
            <a:off x="261195" y="1081883"/>
            <a:ext cx="6006255" cy="400110"/>
          </a:xfrm>
          <a:prstGeom prst="rect">
            <a:avLst/>
          </a:prstGeom>
          <a:noFill/>
        </p:spPr>
        <p:txBody>
          <a:bodyPr wrap="square" rtlCol="0">
            <a:spAutoFit/>
          </a:bodyPr>
          <a:lstStyle/>
          <a:p>
            <a:r>
              <a:rPr lang="es-ES_tradnl" sz="2000" b="1" dirty="0">
                <a:solidFill>
                  <a:srgbClr val="C00000"/>
                </a:solidFill>
              </a:rPr>
              <a:t>ÁREAS VERDES CERCANAS AL ASENTAMIENTO:</a:t>
            </a:r>
          </a:p>
        </p:txBody>
      </p:sp>
      <p:grpSp>
        <p:nvGrpSpPr>
          <p:cNvPr id="65" name="Grupo 64"/>
          <p:cNvGrpSpPr/>
          <p:nvPr/>
        </p:nvGrpSpPr>
        <p:grpSpPr>
          <a:xfrm>
            <a:off x="9774639" y="1672734"/>
            <a:ext cx="2093395" cy="1042962"/>
            <a:chOff x="9774639" y="1672734"/>
            <a:chExt cx="2093395" cy="1042962"/>
          </a:xfrm>
        </p:grpSpPr>
        <p:grpSp>
          <p:nvGrpSpPr>
            <p:cNvPr id="21" name="Grupo 20"/>
            <p:cNvGrpSpPr/>
            <p:nvPr/>
          </p:nvGrpSpPr>
          <p:grpSpPr>
            <a:xfrm>
              <a:off x="9874806" y="1926523"/>
              <a:ext cx="1993228" cy="789173"/>
              <a:chOff x="9818807" y="1465809"/>
              <a:chExt cx="1993228" cy="789173"/>
            </a:xfrm>
          </p:grpSpPr>
          <p:sp>
            <p:nvSpPr>
              <p:cNvPr id="11" name="Rectángulo 10"/>
              <p:cNvSpPr/>
              <p:nvPr/>
            </p:nvSpPr>
            <p:spPr>
              <a:xfrm>
                <a:off x="9818807" y="1481993"/>
                <a:ext cx="365265" cy="206130"/>
              </a:xfrm>
              <a:prstGeom prst="rect">
                <a:avLst/>
              </a:prstGeom>
              <a:ln>
                <a:solidFill>
                  <a:srgbClr val="4C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p:cNvSpPr/>
              <p:nvPr/>
            </p:nvSpPr>
            <p:spPr>
              <a:xfrm>
                <a:off x="9818807" y="1774924"/>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7" name="Conector recto de flecha 16"/>
              <p:cNvCxnSpPr/>
              <p:nvPr/>
            </p:nvCxnSpPr>
            <p:spPr>
              <a:xfrm>
                <a:off x="9831823" y="2144389"/>
                <a:ext cx="3560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184072" y="1465809"/>
                <a:ext cx="1159292" cy="230832"/>
              </a:xfrm>
              <a:prstGeom prst="rect">
                <a:avLst/>
              </a:prstGeom>
              <a:noFill/>
            </p:spPr>
            <p:txBody>
              <a:bodyPr wrap="none" rtlCol="0">
                <a:spAutoFit/>
              </a:bodyPr>
              <a:lstStyle/>
              <a:p>
                <a:r>
                  <a:rPr lang="es-EC" sz="900" dirty="0"/>
                  <a:t>AHHYC SAN JACINTO</a:t>
                </a:r>
                <a:endParaRPr lang="es-EC" sz="900" dirty="0">
                  <a:solidFill>
                    <a:srgbClr val="FF0000"/>
                  </a:solidFill>
                </a:endParaRPr>
              </a:p>
            </p:txBody>
          </p:sp>
          <p:sp>
            <p:nvSpPr>
              <p:cNvPr id="40" name="CuadroTexto 39"/>
              <p:cNvSpPr txBox="1"/>
              <p:nvPr/>
            </p:nvSpPr>
            <p:spPr>
              <a:xfrm>
                <a:off x="10187872" y="1760700"/>
                <a:ext cx="1624163" cy="230832"/>
              </a:xfrm>
              <a:prstGeom prst="rect">
                <a:avLst/>
              </a:prstGeom>
              <a:noFill/>
            </p:spPr>
            <p:txBody>
              <a:bodyPr wrap="none" rtlCol="0">
                <a:spAutoFit/>
              </a:bodyPr>
              <a:lstStyle/>
              <a:p>
                <a:r>
                  <a:rPr lang="es-EC" sz="900" dirty="0"/>
                  <a:t>ÁREA VERDE / EQUIPAMIENTO</a:t>
                </a:r>
              </a:p>
            </p:txBody>
          </p:sp>
          <p:sp>
            <p:nvSpPr>
              <p:cNvPr id="41" name="CuadroTexto 40"/>
              <p:cNvSpPr txBox="1"/>
              <p:nvPr/>
            </p:nvSpPr>
            <p:spPr>
              <a:xfrm>
                <a:off x="10187872" y="2024150"/>
                <a:ext cx="716863" cy="230832"/>
              </a:xfrm>
              <a:prstGeom prst="rect">
                <a:avLst/>
              </a:prstGeom>
              <a:noFill/>
            </p:spPr>
            <p:txBody>
              <a:bodyPr wrap="none" rtlCol="0">
                <a:spAutoFit/>
              </a:bodyPr>
              <a:lstStyle/>
              <a:p>
                <a:r>
                  <a:rPr lang="es-EC" sz="900" dirty="0"/>
                  <a:t>DISTANCIA </a:t>
                </a:r>
              </a:p>
            </p:txBody>
          </p:sp>
        </p:grpSp>
        <p:sp>
          <p:nvSpPr>
            <p:cNvPr id="64" name="CuadroTexto 63"/>
            <p:cNvSpPr txBox="1"/>
            <p:nvPr/>
          </p:nvSpPr>
          <p:spPr>
            <a:xfrm>
              <a:off x="9774639" y="1672734"/>
              <a:ext cx="785793" cy="261610"/>
            </a:xfrm>
            <a:prstGeom prst="rect">
              <a:avLst/>
            </a:prstGeom>
            <a:noFill/>
          </p:spPr>
          <p:txBody>
            <a:bodyPr wrap="none" rtlCol="0">
              <a:spAutoFit/>
            </a:bodyPr>
            <a:lstStyle/>
            <a:p>
              <a:r>
                <a:rPr lang="es-EC" sz="1100" b="1" dirty="0"/>
                <a:t>LEYENDA:</a:t>
              </a:r>
              <a:r>
                <a:rPr lang="es-EC" sz="900" dirty="0"/>
                <a:t> </a:t>
              </a:r>
            </a:p>
          </p:txBody>
        </p:sp>
      </p:grpSp>
      <p:sp>
        <p:nvSpPr>
          <p:cNvPr id="30" name="CuadroTexto 29"/>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31" name="CuadroTexto 30"/>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pSp>
        <p:nvGrpSpPr>
          <p:cNvPr id="57" name="Grupo 56"/>
          <p:cNvGrpSpPr/>
          <p:nvPr/>
        </p:nvGrpSpPr>
        <p:grpSpPr>
          <a:xfrm>
            <a:off x="350876" y="1571565"/>
            <a:ext cx="9226261" cy="4703946"/>
            <a:chOff x="350876" y="1571565"/>
            <a:chExt cx="9226261" cy="4703946"/>
          </a:xfrm>
        </p:grpSpPr>
        <p:pic>
          <p:nvPicPr>
            <p:cNvPr id="2" name="Imagen 1"/>
            <p:cNvPicPr>
              <a:picLocks noChangeAspect="1"/>
            </p:cNvPicPr>
            <p:nvPr/>
          </p:nvPicPr>
          <p:blipFill rotWithShape="1">
            <a:blip r:embed="rId2"/>
            <a:srcRect l="17664" t="22969" r="25987" b="19986"/>
            <a:stretch/>
          </p:blipFill>
          <p:spPr>
            <a:xfrm>
              <a:off x="350876" y="1571565"/>
              <a:ext cx="9226261" cy="4703946"/>
            </a:xfrm>
            <a:prstGeom prst="rect">
              <a:avLst/>
            </a:prstGeom>
          </p:spPr>
        </p:pic>
        <p:sp>
          <p:nvSpPr>
            <p:cNvPr id="5" name="Forma libre 4"/>
            <p:cNvSpPr/>
            <p:nvPr/>
          </p:nvSpPr>
          <p:spPr>
            <a:xfrm>
              <a:off x="3611592" y="3444815"/>
              <a:ext cx="2035834" cy="1489494"/>
            </a:xfrm>
            <a:custGeom>
              <a:avLst/>
              <a:gdLst>
                <a:gd name="connsiteX0" fmla="*/ 0 w 2035834"/>
                <a:gd name="connsiteY0" fmla="*/ 862642 h 1489494"/>
                <a:gd name="connsiteX1" fmla="*/ 362310 w 2035834"/>
                <a:gd name="connsiteY1" fmla="*/ 1489494 h 1489494"/>
                <a:gd name="connsiteX2" fmla="*/ 431321 w 2035834"/>
                <a:gd name="connsiteY2" fmla="*/ 1454989 h 1489494"/>
                <a:gd name="connsiteX3" fmla="*/ 517585 w 2035834"/>
                <a:gd name="connsiteY3" fmla="*/ 1380227 h 1489494"/>
                <a:gd name="connsiteX4" fmla="*/ 575095 w 2035834"/>
                <a:gd name="connsiteY4" fmla="*/ 1316966 h 1489494"/>
                <a:gd name="connsiteX5" fmla="*/ 632604 w 2035834"/>
                <a:gd name="connsiteY5" fmla="*/ 1265208 h 1489494"/>
                <a:gd name="connsiteX6" fmla="*/ 707366 w 2035834"/>
                <a:gd name="connsiteY6" fmla="*/ 1236453 h 1489494"/>
                <a:gd name="connsiteX7" fmla="*/ 787880 w 2035834"/>
                <a:gd name="connsiteY7" fmla="*/ 1236453 h 1489494"/>
                <a:gd name="connsiteX8" fmla="*/ 845389 w 2035834"/>
                <a:gd name="connsiteY8" fmla="*/ 1259457 h 1489494"/>
                <a:gd name="connsiteX9" fmla="*/ 891397 w 2035834"/>
                <a:gd name="connsiteY9" fmla="*/ 1282460 h 1489494"/>
                <a:gd name="connsiteX10" fmla="*/ 966159 w 2035834"/>
                <a:gd name="connsiteY10" fmla="*/ 1322717 h 1489494"/>
                <a:gd name="connsiteX11" fmla="*/ 2035834 w 2035834"/>
                <a:gd name="connsiteY11" fmla="*/ 293298 h 1489494"/>
                <a:gd name="connsiteX12" fmla="*/ 1966823 w 2035834"/>
                <a:gd name="connsiteY12" fmla="*/ 235789 h 1489494"/>
                <a:gd name="connsiteX13" fmla="*/ 1932317 w 2035834"/>
                <a:gd name="connsiteY13" fmla="*/ 207034 h 1489494"/>
                <a:gd name="connsiteX14" fmla="*/ 1892061 w 2035834"/>
                <a:gd name="connsiteY14" fmla="*/ 184030 h 1489494"/>
                <a:gd name="connsiteX15" fmla="*/ 1874808 w 2035834"/>
                <a:gd name="connsiteY15" fmla="*/ 149525 h 1489494"/>
                <a:gd name="connsiteX16" fmla="*/ 1869057 w 2035834"/>
                <a:gd name="connsiteY16" fmla="*/ 103517 h 1489494"/>
                <a:gd name="connsiteX17" fmla="*/ 1857555 w 2035834"/>
                <a:gd name="connsiteY17" fmla="*/ 46008 h 1489494"/>
                <a:gd name="connsiteX18" fmla="*/ 1840302 w 2035834"/>
                <a:gd name="connsiteY18" fmla="*/ 0 h 1489494"/>
                <a:gd name="connsiteX19" fmla="*/ 1759789 w 2035834"/>
                <a:gd name="connsiteY19" fmla="*/ 11502 h 1489494"/>
                <a:gd name="connsiteX20" fmla="*/ 1685027 w 2035834"/>
                <a:gd name="connsiteY20" fmla="*/ 23004 h 1489494"/>
                <a:gd name="connsiteX21" fmla="*/ 1593012 w 2035834"/>
                <a:gd name="connsiteY21" fmla="*/ 23004 h 1489494"/>
                <a:gd name="connsiteX22" fmla="*/ 1547004 w 2035834"/>
                <a:gd name="connsiteY22" fmla="*/ 46008 h 1489494"/>
                <a:gd name="connsiteX23" fmla="*/ 1477993 w 2035834"/>
                <a:gd name="connsiteY23" fmla="*/ 86264 h 1489494"/>
                <a:gd name="connsiteX24" fmla="*/ 1431985 w 2035834"/>
                <a:gd name="connsiteY24" fmla="*/ 126521 h 1489494"/>
                <a:gd name="connsiteX25" fmla="*/ 1374476 w 2035834"/>
                <a:gd name="connsiteY25" fmla="*/ 143774 h 1489494"/>
                <a:gd name="connsiteX26" fmla="*/ 1339970 w 2035834"/>
                <a:gd name="connsiteY26" fmla="*/ 155276 h 1489494"/>
                <a:gd name="connsiteX27" fmla="*/ 1293963 w 2035834"/>
                <a:gd name="connsiteY27" fmla="*/ 155276 h 1489494"/>
                <a:gd name="connsiteX28" fmla="*/ 1265208 w 2035834"/>
                <a:gd name="connsiteY28" fmla="*/ 115019 h 1489494"/>
                <a:gd name="connsiteX29" fmla="*/ 1190446 w 2035834"/>
                <a:gd name="connsiteY29" fmla="*/ 115019 h 1489494"/>
                <a:gd name="connsiteX30" fmla="*/ 1127185 w 2035834"/>
                <a:gd name="connsiteY30" fmla="*/ 126521 h 1489494"/>
                <a:gd name="connsiteX31" fmla="*/ 1052423 w 2035834"/>
                <a:gd name="connsiteY31" fmla="*/ 149525 h 1489494"/>
                <a:gd name="connsiteX32" fmla="*/ 1000665 w 2035834"/>
                <a:gd name="connsiteY32" fmla="*/ 149525 h 1489494"/>
                <a:gd name="connsiteX33" fmla="*/ 960408 w 2035834"/>
                <a:gd name="connsiteY33" fmla="*/ 138023 h 1489494"/>
                <a:gd name="connsiteX34" fmla="*/ 920151 w 2035834"/>
                <a:gd name="connsiteY34" fmla="*/ 138023 h 1489494"/>
                <a:gd name="connsiteX35" fmla="*/ 833887 w 2035834"/>
                <a:gd name="connsiteY35" fmla="*/ 195532 h 1489494"/>
                <a:gd name="connsiteX36" fmla="*/ 799382 w 2035834"/>
                <a:gd name="connsiteY36" fmla="*/ 235789 h 1489494"/>
                <a:gd name="connsiteX37" fmla="*/ 718868 w 2035834"/>
                <a:gd name="connsiteY37" fmla="*/ 235789 h 1489494"/>
                <a:gd name="connsiteX38" fmla="*/ 632604 w 2035834"/>
                <a:gd name="connsiteY38" fmla="*/ 281796 h 1489494"/>
                <a:gd name="connsiteX39" fmla="*/ 580846 w 2035834"/>
                <a:gd name="connsiteY39" fmla="*/ 333555 h 1489494"/>
                <a:gd name="connsiteX40" fmla="*/ 557842 w 2035834"/>
                <a:gd name="connsiteY40" fmla="*/ 385313 h 1489494"/>
                <a:gd name="connsiteX41" fmla="*/ 494582 w 2035834"/>
                <a:gd name="connsiteY41" fmla="*/ 460076 h 1489494"/>
                <a:gd name="connsiteX42" fmla="*/ 483080 w 2035834"/>
                <a:gd name="connsiteY42" fmla="*/ 552091 h 1489494"/>
                <a:gd name="connsiteX43" fmla="*/ 483080 w 2035834"/>
                <a:gd name="connsiteY43" fmla="*/ 592347 h 1489494"/>
                <a:gd name="connsiteX44" fmla="*/ 316302 w 2035834"/>
                <a:gd name="connsiteY44" fmla="*/ 632604 h 1489494"/>
                <a:gd name="connsiteX45" fmla="*/ 172529 w 2035834"/>
                <a:gd name="connsiteY45" fmla="*/ 736121 h 1489494"/>
                <a:gd name="connsiteX46" fmla="*/ 0 w 2035834"/>
                <a:gd name="connsiteY46" fmla="*/ 862642 h 148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35834" h="1489494">
                  <a:moveTo>
                    <a:pt x="0" y="862642"/>
                  </a:moveTo>
                  <a:lnTo>
                    <a:pt x="362310" y="1489494"/>
                  </a:lnTo>
                  <a:lnTo>
                    <a:pt x="431321" y="1454989"/>
                  </a:lnTo>
                  <a:lnTo>
                    <a:pt x="517585" y="1380227"/>
                  </a:lnTo>
                  <a:lnTo>
                    <a:pt x="575095" y="1316966"/>
                  </a:lnTo>
                  <a:lnTo>
                    <a:pt x="632604" y="1265208"/>
                  </a:lnTo>
                  <a:lnTo>
                    <a:pt x="707366" y="1236453"/>
                  </a:lnTo>
                  <a:lnTo>
                    <a:pt x="787880" y="1236453"/>
                  </a:lnTo>
                  <a:lnTo>
                    <a:pt x="845389" y="1259457"/>
                  </a:lnTo>
                  <a:lnTo>
                    <a:pt x="891397" y="1282460"/>
                  </a:lnTo>
                  <a:lnTo>
                    <a:pt x="966159" y="1322717"/>
                  </a:lnTo>
                  <a:lnTo>
                    <a:pt x="2035834" y="293298"/>
                  </a:lnTo>
                  <a:lnTo>
                    <a:pt x="1966823" y="235789"/>
                  </a:lnTo>
                  <a:lnTo>
                    <a:pt x="1932317" y="207034"/>
                  </a:lnTo>
                  <a:lnTo>
                    <a:pt x="1892061" y="184030"/>
                  </a:lnTo>
                  <a:lnTo>
                    <a:pt x="1874808" y="149525"/>
                  </a:lnTo>
                  <a:lnTo>
                    <a:pt x="1869057" y="103517"/>
                  </a:lnTo>
                  <a:lnTo>
                    <a:pt x="1857555" y="46008"/>
                  </a:lnTo>
                  <a:lnTo>
                    <a:pt x="1840302" y="0"/>
                  </a:lnTo>
                  <a:lnTo>
                    <a:pt x="1759789" y="11502"/>
                  </a:lnTo>
                  <a:lnTo>
                    <a:pt x="1685027" y="23004"/>
                  </a:lnTo>
                  <a:lnTo>
                    <a:pt x="1593012" y="23004"/>
                  </a:lnTo>
                  <a:lnTo>
                    <a:pt x="1547004" y="46008"/>
                  </a:lnTo>
                  <a:lnTo>
                    <a:pt x="1477993" y="86264"/>
                  </a:lnTo>
                  <a:lnTo>
                    <a:pt x="1431985" y="126521"/>
                  </a:lnTo>
                  <a:lnTo>
                    <a:pt x="1374476" y="143774"/>
                  </a:lnTo>
                  <a:lnTo>
                    <a:pt x="1339970" y="155276"/>
                  </a:lnTo>
                  <a:lnTo>
                    <a:pt x="1293963" y="155276"/>
                  </a:lnTo>
                  <a:lnTo>
                    <a:pt x="1265208" y="115019"/>
                  </a:lnTo>
                  <a:lnTo>
                    <a:pt x="1190446" y="115019"/>
                  </a:lnTo>
                  <a:lnTo>
                    <a:pt x="1127185" y="126521"/>
                  </a:lnTo>
                  <a:lnTo>
                    <a:pt x="1052423" y="149525"/>
                  </a:lnTo>
                  <a:lnTo>
                    <a:pt x="1000665" y="149525"/>
                  </a:lnTo>
                  <a:lnTo>
                    <a:pt x="960408" y="138023"/>
                  </a:lnTo>
                  <a:lnTo>
                    <a:pt x="920151" y="138023"/>
                  </a:lnTo>
                  <a:lnTo>
                    <a:pt x="833887" y="195532"/>
                  </a:lnTo>
                  <a:lnTo>
                    <a:pt x="799382" y="235789"/>
                  </a:lnTo>
                  <a:lnTo>
                    <a:pt x="718868" y="235789"/>
                  </a:lnTo>
                  <a:lnTo>
                    <a:pt x="632604" y="281796"/>
                  </a:lnTo>
                  <a:lnTo>
                    <a:pt x="580846" y="333555"/>
                  </a:lnTo>
                  <a:lnTo>
                    <a:pt x="557842" y="385313"/>
                  </a:lnTo>
                  <a:lnTo>
                    <a:pt x="494582" y="460076"/>
                  </a:lnTo>
                  <a:lnTo>
                    <a:pt x="483080" y="552091"/>
                  </a:lnTo>
                  <a:lnTo>
                    <a:pt x="483080" y="592347"/>
                  </a:lnTo>
                  <a:lnTo>
                    <a:pt x="316302" y="632604"/>
                  </a:lnTo>
                  <a:lnTo>
                    <a:pt x="172529" y="736121"/>
                  </a:lnTo>
                  <a:lnTo>
                    <a:pt x="0" y="862642"/>
                  </a:lnTo>
                  <a:close/>
                </a:path>
              </a:pathLst>
            </a:cu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3942502" y="4865042"/>
              <a:ext cx="81401" cy="73261"/>
            </a:xfrm>
            <a:custGeom>
              <a:avLst/>
              <a:gdLst>
                <a:gd name="connsiteX0" fmla="*/ 0 w 81401"/>
                <a:gd name="connsiteY0" fmla="*/ 18994 h 73261"/>
                <a:gd name="connsiteX1" fmla="*/ 51554 w 81401"/>
                <a:gd name="connsiteY1" fmla="*/ 0 h 73261"/>
                <a:gd name="connsiteX2" fmla="*/ 81401 w 81401"/>
                <a:gd name="connsiteY2" fmla="*/ 46127 h 73261"/>
                <a:gd name="connsiteX3" fmla="*/ 37987 w 81401"/>
                <a:gd name="connsiteY3" fmla="*/ 73261 h 73261"/>
                <a:gd name="connsiteX4" fmla="*/ 0 w 81401"/>
                <a:gd name="connsiteY4" fmla="*/ 18994 h 7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01" h="73261">
                  <a:moveTo>
                    <a:pt x="0" y="18994"/>
                  </a:moveTo>
                  <a:lnTo>
                    <a:pt x="51554" y="0"/>
                  </a:lnTo>
                  <a:lnTo>
                    <a:pt x="81401" y="46127"/>
                  </a:lnTo>
                  <a:lnTo>
                    <a:pt x="37987" y="73261"/>
                  </a:lnTo>
                  <a:lnTo>
                    <a:pt x="0" y="1899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3867665" y="4106562"/>
              <a:ext cx="271849" cy="267730"/>
            </a:xfrm>
            <a:custGeom>
              <a:avLst/>
              <a:gdLst>
                <a:gd name="connsiteX0" fmla="*/ 127686 w 271849"/>
                <a:gd name="connsiteY0" fmla="*/ 267730 h 267730"/>
                <a:gd name="connsiteX1" fmla="*/ 271849 w 271849"/>
                <a:gd name="connsiteY1" fmla="*/ 205946 h 267730"/>
                <a:gd name="connsiteX2" fmla="*/ 152400 w 271849"/>
                <a:gd name="connsiteY2" fmla="*/ 0 h 267730"/>
                <a:gd name="connsiteX3" fmla="*/ 0 w 271849"/>
                <a:gd name="connsiteY3" fmla="*/ 78260 h 267730"/>
                <a:gd name="connsiteX4" fmla="*/ 127686 w 271849"/>
                <a:gd name="connsiteY4" fmla="*/ 267730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49" h="267730">
                  <a:moveTo>
                    <a:pt x="127686" y="267730"/>
                  </a:moveTo>
                  <a:lnTo>
                    <a:pt x="271849" y="205946"/>
                  </a:lnTo>
                  <a:lnTo>
                    <a:pt x="152400" y="0"/>
                  </a:lnTo>
                  <a:lnTo>
                    <a:pt x="0" y="78260"/>
                  </a:lnTo>
                  <a:lnTo>
                    <a:pt x="127686" y="267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4108126" y="3941264"/>
              <a:ext cx="90105" cy="96780"/>
            </a:xfrm>
            <a:custGeom>
              <a:avLst/>
              <a:gdLst>
                <a:gd name="connsiteX0" fmla="*/ 0 w 90105"/>
                <a:gd name="connsiteY0" fmla="*/ 96780 h 96780"/>
                <a:gd name="connsiteX1" fmla="*/ 90105 w 90105"/>
                <a:gd name="connsiteY1" fmla="*/ 63408 h 96780"/>
                <a:gd name="connsiteX2" fmla="*/ 46721 w 90105"/>
                <a:gd name="connsiteY2" fmla="*/ 0 h 96780"/>
                <a:gd name="connsiteX3" fmla="*/ 0 w 90105"/>
                <a:gd name="connsiteY3" fmla="*/ 96780 h 96780"/>
              </a:gdLst>
              <a:ahLst/>
              <a:cxnLst>
                <a:cxn ang="0">
                  <a:pos x="connsiteX0" y="connsiteY0"/>
                </a:cxn>
                <a:cxn ang="0">
                  <a:pos x="connsiteX1" y="connsiteY1"/>
                </a:cxn>
                <a:cxn ang="0">
                  <a:pos x="connsiteX2" y="connsiteY2"/>
                </a:cxn>
                <a:cxn ang="0">
                  <a:pos x="connsiteX3" y="connsiteY3"/>
                </a:cxn>
              </a:cxnLst>
              <a:rect l="l" t="t" r="r" b="b"/>
              <a:pathLst>
                <a:path w="90105" h="96780">
                  <a:moveTo>
                    <a:pt x="0" y="96780"/>
                  </a:moveTo>
                  <a:lnTo>
                    <a:pt x="90105" y="63408"/>
                  </a:lnTo>
                  <a:lnTo>
                    <a:pt x="46721" y="0"/>
                  </a:lnTo>
                  <a:lnTo>
                    <a:pt x="0" y="9678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4601858" y="3922589"/>
              <a:ext cx="130629" cy="93307"/>
            </a:xfrm>
            <a:custGeom>
              <a:avLst/>
              <a:gdLst>
                <a:gd name="connsiteX0" fmla="*/ 0 w 130629"/>
                <a:gd name="connsiteY0" fmla="*/ 14929 h 93307"/>
                <a:gd name="connsiteX1" fmla="*/ 85842 w 130629"/>
                <a:gd name="connsiteY1" fmla="*/ 93307 h 93307"/>
                <a:gd name="connsiteX2" fmla="*/ 130629 w 130629"/>
                <a:gd name="connsiteY2" fmla="*/ 70913 h 93307"/>
                <a:gd name="connsiteX3" fmla="*/ 59716 w 130629"/>
                <a:gd name="connsiteY3" fmla="*/ 0 h 93307"/>
                <a:gd name="connsiteX4" fmla="*/ 0 w 130629"/>
                <a:gd name="connsiteY4" fmla="*/ 14929 h 93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 h="93307">
                  <a:moveTo>
                    <a:pt x="0" y="14929"/>
                  </a:moveTo>
                  <a:lnTo>
                    <a:pt x="85842" y="93307"/>
                  </a:lnTo>
                  <a:lnTo>
                    <a:pt x="130629" y="70913"/>
                  </a:lnTo>
                  <a:lnTo>
                    <a:pt x="59716" y="0"/>
                  </a:lnTo>
                  <a:lnTo>
                    <a:pt x="0" y="1492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orma libre 32"/>
            <p:cNvSpPr/>
            <p:nvPr/>
          </p:nvSpPr>
          <p:spPr>
            <a:xfrm>
              <a:off x="5047458" y="3584276"/>
              <a:ext cx="109105" cy="116577"/>
            </a:xfrm>
            <a:custGeom>
              <a:avLst/>
              <a:gdLst>
                <a:gd name="connsiteX0" fmla="*/ 25501 w 123863"/>
                <a:gd name="connsiteY0" fmla="*/ 116577 h 116577"/>
                <a:gd name="connsiteX1" fmla="*/ 123863 w 123863"/>
                <a:gd name="connsiteY1" fmla="*/ 83789 h 116577"/>
                <a:gd name="connsiteX2" fmla="*/ 87433 w 123863"/>
                <a:gd name="connsiteY2" fmla="*/ 0 h 116577"/>
                <a:gd name="connsiteX3" fmla="*/ 0 w 123863"/>
                <a:gd name="connsiteY3" fmla="*/ 47359 h 116577"/>
                <a:gd name="connsiteX4" fmla="*/ 25501 w 123863"/>
                <a:gd name="connsiteY4" fmla="*/ 116577 h 11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63" h="116577">
                  <a:moveTo>
                    <a:pt x="25501" y="116577"/>
                  </a:moveTo>
                  <a:lnTo>
                    <a:pt x="123863" y="83789"/>
                  </a:lnTo>
                  <a:lnTo>
                    <a:pt x="87433" y="0"/>
                  </a:lnTo>
                  <a:lnTo>
                    <a:pt x="0" y="47359"/>
                  </a:lnTo>
                  <a:lnTo>
                    <a:pt x="25501" y="11657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Forma libre 35"/>
            <p:cNvSpPr/>
            <p:nvPr/>
          </p:nvSpPr>
          <p:spPr>
            <a:xfrm>
              <a:off x="5383818" y="3866900"/>
              <a:ext cx="44068" cy="74364"/>
            </a:xfrm>
            <a:custGeom>
              <a:avLst/>
              <a:gdLst>
                <a:gd name="connsiteX0" fmla="*/ 0 w 44068"/>
                <a:gd name="connsiteY0" fmla="*/ 0 h 74364"/>
                <a:gd name="connsiteX1" fmla="*/ 44068 w 44068"/>
                <a:gd name="connsiteY1" fmla="*/ 38559 h 74364"/>
                <a:gd name="connsiteX2" fmla="*/ 11017 w 44068"/>
                <a:gd name="connsiteY2" fmla="*/ 74364 h 74364"/>
                <a:gd name="connsiteX3" fmla="*/ 0 w 44068"/>
                <a:gd name="connsiteY3" fmla="*/ 0 h 74364"/>
              </a:gdLst>
              <a:ahLst/>
              <a:cxnLst>
                <a:cxn ang="0">
                  <a:pos x="connsiteX0" y="connsiteY0"/>
                </a:cxn>
                <a:cxn ang="0">
                  <a:pos x="connsiteX1" y="connsiteY1"/>
                </a:cxn>
                <a:cxn ang="0">
                  <a:pos x="connsiteX2" y="connsiteY2"/>
                </a:cxn>
                <a:cxn ang="0">
                  <a:pos x="connsiteX3" y="connsiteY3"/>
                </a:cxn>
              </a:cxnLst>
              <a:rect l="l" t="t" r="r" b="b"/>
              <a:pathLst>
                <a:path w="44068" h="74364">
                  <a:moveTo>
                    <a:pt x="0" y="0"/>
                  </a:moveTo>
                  <a:lnTo>
                    <a:pt x="44068" y="38559"/>
                  </a:lnTo>
                  <a:lnTo>
                    <a:pt x="11017" y="74364"/>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2" name="Conector recto 41"/>
            <p:cNvCxnSpPr/>
            <p:nvPr/>
          </p:nvCxnSpPr>
          <p:spPr>
            <a:xfrm>
              <a:off x="5122747" y="3531079"/>
              <a:ext cx="183443" cy="530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CuadroTexto 49"/>
            <p:cNvSpPr txBox="1"/>
            <p:nvPr/>
          </p:nvSpPr>
          <p:spPr>
            <a:xfrm rot="15089217">
              <a:off x="5015952" y="3687578"/>
              <a:ext cx="508000" cy="169277"/>
            </a:xfrm>
            <a:prstGeom prst="rect">
              <a:avLst/>
            </a:prstGeom>
            <a:noFill/>
          </p:spPr>
          <p:txBody>
            <a:bodyPr wrap="square" rtlCol="0">
              <a:spAutoFit/>
            </a:bodyPr>
            <a:lstStyle/>
            <a:p>
              <a:r>
                <a:rPr lang="es-ES" sz="500" dirty="0">
                  <a:solidFill>
                    <a:schemeClr val="bg1"/>
                  </a:solidFill>
                </a:rPr>
                <a:t>alta</a:t>
              </a:r>
              <a:r>
                <a:rPr lang="es-ES" sz="500" dirty="0"/>
                <a:t> </a:t>
              </a:r>
              <a:r>
                <a:rPr lang="es-ES" sz="500" dirty="0">
                  <a:solidFill>
                    <a:schemeClr val="bg1"/>
                  </a:solidFill>
                </a:rPr>
                <a:t>tensión</a:t>
              </a:r>
              <a:endParaRPr lang="es-EC" sz="500" dirty="0">
                <a:solidFill>
                  <a:schemeClr val="bg1"/>
                </a:solidFill>
              </a:endParaRPr>
            </a:p>
          </p:txBody>
        </p:sp>
        <p:cxnSp>
          <p:nvCxnSpPr>
            <p:cNvPr id="56" name="Conector recto 55"/>
            <p:cNvCxnSpPr/>
            <p:nvPr/>
          </p:nvCxnSpPr>
          <p:spPr>
            <a:xfrm>
              <a:off x="5220184" y="3450141"/>
              <a:ext cx="183443" cy="530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Forma libre 53"/>
            <p:cNvSpPr/>
            <p:nvPr/>
          </p:nvSpPr>
          <p:spPr>
            <a:xfrm>
              <a:off x="5076921" y="3842327"/>
              <a:ext cx="175491" cy="190885"/>
            </a:xfrm>
            <a:custGeom>
              <a:avLst/>
              <a:gdLst>
                <a:gd name="connsiteX0" fmla="*/ 0 w 175491"/>
                <a:gd name="connsiteY0" fmla="*/ 135467 h 190885"/>
                <a:gd name="connsiteX1" fmla="*/ 40024 w 175491"/>
                <a:gd name="connsiteY1" fmla="*/ 190885 h 190885"/>
                <a:gd name="connsiteX2" fmla="*/ 175491 w 175491"/>
                <a:gd name="connsiteY2" fmla="*/ 70812 h 190885"/>
                <a:gd name="connsiteX3" fmla="*/ 144703 w 175491"/>
                <a:gd name="connsiteY3" fmla="*/ 0 h 190885"/>
                <a:gd name="connsiteX4" fmla="*/ 0 w 175491"/>
                <a:gd name="connsiteY4" fmla="*/ 135467 h 19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91" h="190885">
                  <a:moveTo>
                    <a:pt x="0" y="135467"/>
                  </a:moveTo>
                  <a:lnTo>
                    <a:pt x="40024" y="190885"/>
                  </a:lnTo>
                  <a:lnTo>
                    <a:pt x="175491" y="70812"/>
                  </a:lnTo>
                  <a:lnTo>
                    <a:pt x="144703" y="0"/>
                  </a:lnTo>
                  <a:lnTo>
                    <a:pt x="0" y="135467"/>
                  </a:lnTo>
                  <a:close/>
                </a:path>
              </a:pathLst>
            </a:cu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CuadroTexto 59"/>
            <p:cNvSpPr txBox="1"/>
            <p:nvPr/>
          </p:nvSpPr>
          <p:spPr>
            <a:xfrm rot="19175893">
              <a:off x="4983986" y="3820239"/>
              <a:ext cx="460965" cy="138499"/>
            </a:xfrm>
            <a:prstGeom prst="rect">
              <a:avLst/>
            </a:prstGeom>
            <a:noFill/>
          </p:spPr>
          <p:txBody>
            <a:bodyPr wrap="square" rtlCol="0">
              <a:spAutoFit/>
            </a:bodyPr>
            <a:lstStyle/>
            <a:p>
              <a:r>
                <a:rPr lang="es-ES" sz="300" dirty="0">
                  <a:solidFill>
                    <a:schemeClr val="bg1"/>
                  </a:solidFill>
                </a:rPr>
                <a:t>comunal</a:t>
              </a:r>
              <a:endParaRPr lang="es-EC" sz="300" dirty="0">
                <a:solidFill>
                  <a:schemeClr val="bg1"/>
                </a:solidFill>
              </a:endParaRPr>
            </a:p>
          </p:txBody>
        </p:sp>
        <p:sp>
          <p:nvSpPr>
            <p:cNvPr id="55" name="Forma libre 54"/>
            <p:cNvSpPr/>
            <p:nvPr/>
          </p:nvSpPr>
          <p:spPr>
            <a:xfrm>
              <a:off x="4736123" y="4431323"/>
              <a:ext cx="160215" cy="152400"/>
            </a:xfrm>
            <a:custGeom>
              <a:avLst/>
              <a:gdLst>
                <a:gd name="connsiteX0" fmla="*/ 0 w 160215"/>
                <a:gd name="connsiteY0" fmla="*/ 105508 h 152400"/>
                <a:gd name="connsiteX1" fmla="*/ 27354 w 160215"/>
                <a:gd name="connsiteY1" fmla="*/ 152400 h 152400"/>
                <a:gd name="connsiteX2" fmla="*/ 160215 w 160215"/>
                <a:gd name="connsiteY2" fmla="*/ 31262 h 152400"/>
                <a:gd name="connsiteX3" fmla="*/ 128954 w 160215"/>
                <a:gd name="connsiteY3" fmla="*/ 0 h 152400"/>
                <a:gd name="connsiteX4" fmla="*/ 0 w 160215"/>
                <a:gd name="connsiteY4" fmla="*/ 105508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15" h="152400">
                  <a:moveTo>
                    <a:pt x="0" y="105508"/>
                  </a:moveTo>
                  <a:lnTo>
                    <a:pt x="27354" y="152400"/>
                  </a:lnTo>
                  <a:lnTo>
                    <a:pt x="160215" y="31262"/>
                  </a:lnTo>
                  <a:lnTo>
                    <a:pt x="128954" y="0"/>
                  </a:lnTo>
                  <a:lnTo>
                    <a:pt x="0" y="105508"/>
                  </a:lnTo>
                  <a:close/>
                </a:path>
              </a:pathLst>
            </a:cu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CuadroTexto 62"/>
            <p:cNvSpPr txBox="1"/>
            <p:nvPr/>
          </p:nvSpPr>
          <p:spPr>
            <a:xfrm rot="19175893">
              <a:off x="4637982" y="4389801"/>
              <a:ext cx="460965" cy="138499"/>
            </a:xfrm>
            <a:prstGeom prst="rect">
              <a:avLst/>
            </a:prstGeom>
            <a:noFill/>
          </p:spPr>
          <p:txBody>
            <a:bodyPr wrap="square" rtlCol="0">
              <a:spAutoFit/>
            </a:bodyPr>
            <a:lstStyle/>
            <a:p>
              <a:r>
                <a:rPr lang="es-ES" sz="300" dirty="0">
                  <a:solidFill>
                    <a:schemeClr val="bg1"/>
                  </a:solidFill>
                </a:rPr>
                <a:t>comunal</a:t>
              </a:r>
              <a:endParaRPr lang="es-EC" sz="300" dirty="0">
                <a:solidFill>
                  <a:schemeClr val="bg1"/>
                </a:solidFill>
              </a:endParaRPr>
            </a:p>
          </p:txBody>
        </p:sp>
        <p:sp>
          <p:nvSpPr>
            <p:cNvPr id="66" name="CuadroTexto 65"/>
            <p:cNvSpPr txBox="1"/>
            <p:nvPr/>
          </p:nvSpPr>
          <p:spPr>
            <a:xfrm rot="19175893">
              <a:off x="3859021" y="4125556"/>
              <a:ext cx="460965" cy="138499"/>
            </a:xfrm>
            <a:prstGeom prst="rect">
              <a:avLst/>
            </a:prstGeom>
            <a:noFill/>
          </p:spPr>
          <p:txBody>
            <a:bodyPr wrap="square" rtlCol="0">
              <a:spAutoFit/>
            </a:bodyPr>
            <a:lstStyle/>
            <a:p>
              <a:r>
                <a:rPr lang="es-ES" sz="300" dirty="0">
                  <a:solidFill>
                    <a:schemeClr val="bg1"/>
                  </a:solidFill>
                </a:rPr>
                <a:t>VERDE</a:t>
              </a:r>
              <a:endParaRPr lang="es-EC" sz="300" dirty="0">
                <a:solidFill>
                  <a:schemeClr val="bg1"/>
                </a:solidFill>
              </a:endParaRPr>
            </a:p>
          </p:txBody>
        </p:sp>
        <p:sp>
          <p:nvSpPr>
            <p:cNvPr id="67" name="CuadroTexto 66"/>
            <p:cNvSpPr txBox="1"/>
            <p:nvPr/>
          </p:nvSpPr>
          <p:spPr>
            <a:xfrm rot="19175893">
              <a:off x="3857582" y="4752511"/>
              <a:ext cx="460965" cy="138499"/>
            </a:xfrm>
            <a:prstGeom prst="rect">
              <a:avLst/>
            </a:prstGeom>
            <a:noFill/>
          </p:spPr>
          <p:txBody>
            <a:bodyPr wrap="square" rtlCol="0">
              <a:spAutoFit/>
            </a:bodyPr>
            <a:lstStyle/>
            <a:p>
              <a:r>
                <a:rPr lang="es-ES" sz="300" dirty="0">
                  <a:solidFill>
                    <a:schemeClr val="bg1"/>
                  </a:solidFill>
                </a:rPr>
                <a:t>VERDE</a:t>
              </a:r>
              <a:endParaRPr lang="es-EC" sz="300" dirty="0">
                <a:solidFill>
                  <a:schemeClr val="bg1"/>
                </a:solidFill>
              </a:endParaRPr>
            </a:p>
          </p:txBody>
        </p:sp>
        <p:sp>
          <p:nvSpPr>
            <p:cNvPr id="68" name="CuadroTexto 67"/>
            <p:cNvSpPr txBox="1"/>
            <p:nvPr/>
          </p:nvSpPr>
          <p:spPr>
            <a:xfrm rot="19175893">
              <a:off x="4494465" y="3853338"/>
              <a:ext cx="460965" cy="138499"/>
            </a:xfrm>
            <a:prstGeom prst="rect">
              <a:avLst/>
            </a:prstGeom>
            <a:noFill/>
          </p:spPr>
          <p:txBody>
            <a:bodyPr wrap="square" rtlCol="0">
              <a:spAutoFit/>
            </a:bodyPr>
            <a:lstStyle/>
            <a:p>
              <a:r>
                <a:rPr lang="es-ES" sz="300" dirty="0">
                  <a:solidFill>
                    <a:schemeClr val="bg1"/>
                  </a:solidFill>
                </a:rPr>
                <a:t>VERDE</a:t>
              </a:r>
              <a:endParaRPr lang="es-EC" sz="300" dirty="0">
                <a:solidFill>
                  <a:schemeClr val="bg1"/>
                </a:solidFill>
              </a:endParaRPr>
            </a:p>
          </p:txBody>
        </p:sp>
        <p:sp>
          <p:nvSpPr>
            <p:cNvPr id="69" name="CuadroTexto 68"/>
            <p:cNvSpPr txBox="1"/>
            <p:nvPr/>
          </p:nvSpPr>
          <p:spPr>
            <a:xfrm rot="19175893">
              <a:off x="3985399" y="3859168"/>
              <a:ext cx="460965" cy="138499"/>
            </a:xfrm>
            <a:prstGeom prst="rect">
              <a:avLst/>
            </a:prstGeom>
            <a:noFill/>
          </p:spPr>
          <p:txBody>
            <a:bodyPr wrap="square" rtlCol="0">
              <a:spAutoFit/>
            </a:bodyPr>
            <a:lstStyle/>
            <a:p>
              <a:r>
                <a:rPr lang="es-ES" sz="300" dirty="0">
                  <a:solidFill>
                    <a:schemeClr val="bg1"/>
                  </a:solidFill>
                </a:rPr>
                <a:t>VERDE</a:t>
              </a:r>
              <a:endParaRPr lang="es-EC" sz="300" dirty="0">
                <a:solidFill>
                  <a:schemeClr val="bg1"/>
                </a:solidFill>
              </a:endParaRPr>
            </a:p>
          </p:txBody>
        </p:sp>
        <p:sp>
          <p:nvSpPr>
            <p:cNvPr id="70" name="CuadroTexto 69"/>
            <p:cNvSpPr txBox="1"/>
            <p:nvPr/>
          </p:nvSpPr>
          <p:spPr>
            <a:xfrm rot="19175893">
              <a:off x="4932214" y="3531755"/>
              <a:ext cx="460965" cy="138499"/>
            </a:xfrm>
            <a:prstGeom prst="rect">
              <a:avLst/>
            </a:prstGeom>
            <a:noFill/>
          </p:spPr>
          <p:txBody>
            <a:bodyPr wrap="square" rtlCol="0">
              <a:spAutoFit/>
            </a:bodyPr>
            <a:lstStyle/>
            <a:p>
              <a:r>
                <a:rPr lang="es-ES" sz="300" dirty="0">
                  <a:solidFill>
                    <a:schemeClr val="bg1"/>
                  </a:solidFill>
                </a:rPr>
                <a:t>VERDE</a:t>
              </a:r>
              <a:endParaRPr lang="es-EC" sz="300" dirty="0">
                <a:solidFill>
                  <a:schemeClr val="bg1"/>
                </a:solidFill>
              </a:endParaRPr>
            </a:p>
          </p:txBody>
        </p:sp>
        <p:sp>
          <p:nvSpPr>
            <p:cNvPr id="72" name="CuadroTexto 71"/>
            <p:cNvSpPr txBox="1"/>
            <p:nvPr/>
          </p:nvSpPr>
          <p:spPr>
            <a:xfrm rot="19175893">
              <a:off x="5271895" y="3754845"/>
              <a:ext cx="460965" cy="138499"/>
            </a:xfrm>
            <a:prstGeom prst="rect">
              <a:avLst/>
            </a:prstGeom>
            <a:noFill/>
          </p:spPr>
          <p:txBody>
            <a:bodyPr wrap="square" rtlCol="0">
              <a:spAutoFit/>
            </a:bodyPr>
            <a:lstStyle/>
            <a:p>
              <a:r>
                <a:rPr lang="es-ES" sz="300" dirty="0">
                  <a:solidFill>
                    <a:schemeClr val="bg1"/>
                  </a:solidFill>
                </a:rPr>
                <a:t>VERDE</a:t>
              </a:r>
              <a:endParaRPr lang="es-EC" sz="300" dirty="0">
                <a:solidFill>
                  <a:schemeClr val="bg1"/>
                </a:solidFill>
              </a:endParaRPr>
            </a:p>
          </p:txBody>
        </p:sp>
      </p:grpSp>
      <p:grpSp>
        <p:nvGrpSpPr>
          <p:cNvPr id="38" name="Grupo 37">
            <a:extLst>
              <a:ext uri="{FF2B5EF4-FFF2-40B4-BE49-F238E27FC236}">
                <a16:creationId xmlns:a16="http://schemas.microsoft.com/office/drawing/2014/main" xmlns="" id="{7C5D42BE-712E-4860-A45F-519FE74419ED}"/>
              </a:ext>
            </a:extLst>
          </p:cNvPr>
          <p:cNvGrpSpPr/>
          <p:nvPr/>
        </p:nvGrpSpPr>
        <p:grpSpPr>
          <a:xfrm>
            <a:off x="415053" y="5774529"/>
            <a:ext cx="11637981" cy="1083471"/>
            <a:chOff x="430307" y="5718556"/>
            <a:chExt cx="11637981" cy="1083471"/>
          </a:xfrm>
        </p:grpSpPr>
        <p:pic>
          <p:nvPicPr>
            <p:cNvPr id="39" name="Google Shape;92;p1">
              <a:extLst>
                <a:ext uri="{FF2B5EF4-FFF2-40B4-BE49-F238E27FC236}">
                  <a16:creationId xmlns:a16="http://schemas.microsoft.com/office/drawing/2014/main" xmlns="" id="{0EF9AA47-0D63-4F3D-AF32-9A35ED9C9F57}"/>
                </a:ext>
              </a:extLst>
            </p:cNvPr>
            <p:cNvPicPr preferRelativeResize="0"/>
            <p:nvPr/>
          </p:nvPicPr>
          <p:blipFill rotWithShape="1">
            <a:blip r:embed="rId3">
              <a:alphaModFix/>
            </a:blip>
            <a:srcRect r="16755" b="-179016"/>
            <a:stretch/>
          </p:blipFill>
          <p:spPr>
            <a:xfrm>
              <a:off x="430307" y="6467090"/>
              <a:ext cx="8874196" cy="334937"/>
            </a:xfrm>
            <a:prstGeom prst="rect">
              <a:avLst/>
            </a:prstGeom>
            <a:noFill/>
            <a:ln>
              <a:noFill/>
            </a:ln>
          </p:spPr>
        </p:pic>
        <p:grpSp>
          <p:nvGrpSpPr>
            <p:cNvPr id="43" name="Grupo 42">
              <a:extLst>
                <a:ext uri="{FF2B5EF4-FFF2-40B4-BE49-F238E27FC236}">
                  <a16:creationId xmlns:a16="http://schemas.microsoft.com/office/drawing/2014/main" xmlns="" id="{8E34DFF6-B0EE-4EB2-9EAB-D1B36126883F}"/>
                </a:ext>
              </a:extLst>
            </p:cNvPr>
            <p:cNvGrpSpPr/>
            <p:nvPr/>
          </p:nvGrpSpPr>
          <p:grpSpPr>
            <a:xfrm>
              <a:off x="2918005" y="5718556"/>
              <a:ext cx="9150283" cy="1034693"/>
              <a:chOff x="2918005" y="5718556"/>
              <a:chExt cx="9150283" cy="1034693"/>
            </a:xfrm>
          </p:grpSpPr>
          <p:sp>
            <p:nvSpPr>
              <p:cNvPr id="44" name="TextBox 19">
                <a:extLst>
                  <a:ext uri="{FF2B5EF4-FFF2-40B4-BE49-F238E27FC236}">
                    <a16:creationId xmlns:a16="http://schemas.microsoft.com/office/drawing/2014/main" xmlns="" id="{B7D9CE22-298E-4C29-A08C-A1A386BE53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45" name="Imagen 44">
                <a:extLst>
                  <a:ext uri="{FF2B5EF4-FFF2-40B4-BE49-F238E27FC236}">
                    <a16:creationId xmlns:a16="http://schemas.microsoft.com/office/drawing/2014/main" xmlns="" id="{5E347D15-BFD9-465D-8F0D-242B2E453A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173133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7"/>
          <p:cNvSpPr txBox="1"/>
          <p:nvPr/>
        </p:nvSpPr>
        <p:spPr>
          <a:xfrm>
            <a:off x="350876" y="1330825"/>
            <a:ext cx="4847739" cy="461665"/>
          </a:xfrm>
          <a:prstGeom prst="rect">
            <a:avLst/>
          </a:prstGeom>
          <a:noFill/>
        </p:spPr>
        <p:txBody>
          <a:bodyPr wrap="square" rtlCol="0">
            <a:spAutoFit/>
          </a:bodyPr>
          <a:lstStyle/>
          <a:p>
            <a:r>
              <a:rPr lang="es-ES_tradnl" sz="2400" b="1" dirty="0">
                <a:solidFill>
                  <a:srgbClr val="C00000"/>
                </a:solidFill>
              </a:rPr>
              <a:t>CAMBIO DE ZONIFICACIÓN :</a:t>
            </a:r>
          </a:p>
        </p:txBody>
      </p:sp>
      <p:sp>
        <p:nvSpPr>
          <p:cNvPr id="13" name="CuadroTexto 12"/>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14" name="CuadroTexto 13"/>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pic>
        <p:nvPicPr>
          <p:cNvPr id="3" name="Imagen 2"/>
          <p:cNvPicPr>
            <a:picLocks noChangeAspect="1"/>
          </p:cNvPicPr>
          <p:nvPr/>
        </p:nvPicPr>
        <p:blipFill rotWithShape="1">
          <a:blip r:embed="rId2"/>
          <a:srcRect l="16786" t="34914" r="36250" b="18230"/>
          <a:stretch/>
        </p:blipFill>
        <p:spPr>
          <a:xfrm>
            <a:off x="350876" y="1792490"/>
            <a:ext cx="5376156" cy="3982668"/>
          </a:xfrm>
          <a:prstGeom prst="rect">
            <a:avLst/>
          </a:prstGeom>
        </p:spPr>
      </p:pic>
      <p:grpSp>
        <p:nvGrpSpPr>
          <p:cNvPr id="10" name="Grupo 9"/>
          <p:cNvGrpSpPr/>
          <p:nvPr/>
        </p:nvGrpSpPr>
        <p:grpSpPr>
          <a:xfrm>
            <a:off x="5947895" y="1465847"/>
            <a:ext cx="6244105" cy="4309311"/>
            <a:chOff x="2783393" y="212747"/>
            <a:chExt cx="9408607" cy="6493263"/>
          </a:xfrm>
        </p:grpSpPr>
        <p:pic>
          <p:nvPicPr>
            <p:cNvPr id="11" name="Imagen 10"/>
            <p:cNvPicPr>
              <a:picLocks noChangeAspect="1"/>
            </p:cNvPicPr>
            <p:nvPr/>
          </p:nvPicPr>
          <p:blipFill rotWithShape="1">
            <a:blip r:embed="rId3"/>
            <a:srcRect l="5605" t="5129" r="24423" b="6519"/>
            <a:stretch/>
          </p:blipFill>
          <p:spPr>
            <a:xfrm>
              <a:off x="2783393" y="212747"/>
              <a:ext cx="9408607" cy="6493263"/>
            </a:xfrm>
            <a:prstGeom prst="rect">
              <a:avLst/>
            </a:prstGeom>
          </p:spPr>
        </p:pic>
        <p:sp>
          <p:nvSpPr>
            <p:cNvPr id="12" name="Forma libre 11"/>
            <p:cNvSpPr/>
            <p:nvPr/>
          </p:nvSpPr>
          <p:spPr>
            <a:xfrm>
              <a:off x="3798277" y="713433"/>
              <a:ext cx="7486022" cy="5988818"/>
            </a:xfrm>
            <a:custGeom>
              <a:avLst/>
              <a:gdLst>
                <a:gd name="connsiteX0" fmla="*/ 0 w 7486022"/>
                <a:gd name="connsiteY0" fmla="*/ 3557116 h 5988818"/>
                <a:gd name="connsiteX1" fmla="*/ 1326382 w 7486022"/>
                <a:gd name="connsiteY1" fmla="*/ 5988818 h 5988818"/>
                <a:gd name="connsiteX2" fmla="*/ 1436914 w 7486022"/>
                <a:gd name="connsiteY2" fmla="*/ 5988818 h 5988818"/>
                <a:gd name="connsiteX3" fmla="*/ 1718268 w 7486022"/>
                <a:gd name="connsiteY3" fmla="*/ 5707464 h 5988818"/>
                <a:gd name="connsiteX4" fmla="*/ 2049864 w 7486022"/>
                <a:gd name="connsiteY4" fmla="*/ 5426110 h 5988818"/>
                <a:gd name="connsiteX5" fmla="*/ 2331218 w 7486022"/>
                <a:gd name="connsiteY5" fmla="*/ 5205046 h 5988818"/>
                <a:gd name="connsiteX6" fmla="*/ 2562330 w 7486022"/>
                <a:gd name="connsiteY6" fmla="*/ 5044272 h 5988818"/>
                <a:gd name="connsiteX7" fmla="*/ 2783393 w 7486022"/>
                <a:gd name="connsiteY7" fmla="*/ 5024176 h 5988818"/>
                <a:gd name="connsiteX8" fmla="*/ 2883877 w 7486022"/>
                <a:gd name="connsiteY8" fmla="*/ 5024176 h 5988818"/>
                <a:gd name="connsiteX9" fmla="*/ 3225521 w 7486022"/>
                <a:gd name="connsiteY9" fmla="*/ 5124659 h 5988818"/>
                <a:gd name="connsiteX10" fmla="*/ 3577213 w 7486022"/>
                <a:gd name="connsiteY10" fmla="*/ 5365820 h 5988818"/>
                <a:gd name="connsiteX11" fmla="*/ 7486022 w 7486022"/>
                <a:gd name="connsiteY11" fmla="*/ 1286189 h 5988818"/>
                <a:gd name="connsiteX12" fmla="*/ 7023798 w 7486022"/>
                <a:gd name="connsiteY12" fmla="*/ 864158 h 5988818"/>
                <a:gd name="connsiteX13" fmla="*/ 6973556 w 7486022"/>
                <a:gd name="connsiteY13" fmla="*/ 502418 h 5988818"/>
                <a:gd name="connsiteX14" fmla="*/ 6873072 w 7486022"/>
                <a:gd name="connsiteY14" fmla="*/ 0 h 5988818"/>
                <a:gd name="connsiteX15" fmla="*/ 6631912 w 7486022"/>
                <a:gd name="connsiteY15" fmla="*/ 60290 h 5988818"/>
                <a:gd name="connsiteX16" fmla="*/ 6029011 w 7486022"/>
                <a:gd name="connsiteY16" fmla="*/ 120580 h 5988818"/>
                <a:gd name="connsiteX17" fmla="*/ 5275385 w 7486022"/>
                <a:gd name="connsiteY17" fmla="*/ 492369 h 5988818"/>
                <a:gd name="connsiteX18" fmla="*/ 5074418 w 7486022"/>
                <a:gd name="connsiteY18" fmla="*/ 592853 h 5988818"/>
                <a:gd name="connsiteX19" fmla="*/ 4953837 w 7486022"/>
                <a:gd name="connsiteY19" fmla="*/ 633046 h 5988818"/>
                <a:gd name="connsiteX20" fmla="*/ 4883499 w 7486022"/>
                <a:gd name="connsiteY20" fmla="*/ 633046 h 5988818"/>
                <a:gd name="connsiteX21" fmla="*/ 4883499 w 7486022"/>
                <a:gd name="connsiteY21" fmla="*/ 633046 h 5988818"/>
                <a:gd name="connsiteX22" fmla="*/ 4793064 w 7486022"/>
                <a:gd name="connsiteY22" fmla="*/ 462224 h 5988818"/>
                <a:gd name="connsiteX23" fmla="*/ 4742822 w 7486022"/>
                <a:gd name="connsiteY23" fmla="*/ 432079 h 5988818"/>
                <a:gd name="connsiteX24" fmla="*/ 4481565 w 7486022"/>
                <a:gd name="connsiteY24" fmla="*/ 452176 h 5988818"/>
                <a:gd name="connsiteX25" fmla="*/ 3697793 w 7486022"/>
                <a:gd name="connsiteY25" fmla="*/ 572756 h 5988818"/>
                <a:gd name="connsiteX26" fmla="*/ 3557116 w 7486022"/>
                <a:gd name="connsiteY26" fmla="*/ 532563 h 5988818"/>
                <a:gd name="connsiteX27" fmla="*/ 2994409 w 7486022"/>
                <a:gd name="connsiteY27" fmla="*/ 874207 h 5988818"/>
                <a:gd name="connsiteX28" fmla="*/ 2893925 w 7486022"/>
                <a:gd name="connsiteY28" fmla="*/ 914400 h 5988818"/>
                <a:gd name="connsiteX29" fmla="*/ 2612571 w 7486022"/>
                <a:gd name="connsiteY29" fmla="*/ 1004835 h 5988818"/>
                <a:gd name="connsiteX30" fmla="*/ 2401556 w 7486022"/>
                <a:gd name="connsiteY30" fmla="*/ 1065125 h 5988818"/>
                <a:gd name="connsiteX31" fmla="*/ 2260879 w 7486022"/>
                <a:gd name="connsiteY31" fmla="*/ 1215851 h 5988818"/>
                <a:gd name="connsiteX32" fmla="*/ 2170444 w 7486022"/>
                <a:gd name="connsiteY32" fmla="*/ 1316334 h 5988818"/>
                <a:gd name="connsiteX33" fmla="*/ 2160396 w 7486022"/>
                <a:gd name="connsiteY33" fmla="*/ 1396721 h 5988818"/>
                <a:gd name="connsiteX34" fmla="*/ 2100105 w 7486022"/>
                <a:gd name="connsiteY34" fmla="*/ 1547446 h 5988818"/>
                <a:gd name="connsiteX35" fmla="*/ 1989574 w 7486022"/>
                <a:gd name="connsiteY35" fmla="*/ 1597688 h 5988818"/>
                <a:gd name="connsiteX36" fmla="*/ 1939332 w 7486022"/>
                <a:gd name="connsiteY36" fmla="*/ 1678075 h 5988818"/>
                <a:gd name="connsiteX37" fmla="*/ 1808703 w 7486022"/>
                <a:gd name="connsiteY37" fmla="*/ 1808703 h 5988818"/>
                <a:gd name="connsiteX38" fmla="*/ 1798655 w 7486022"/>
                <a:gd name="connsiteY38" fmla="*/ 2301072 h 5988818"/>
                <a:gd name="connsiteX39" fmla="*/ 1507253 w 7486022"/>
                <a:gd name="connsiteY39" fmla="*/ 2421653 h 5988818"/>
                <a:gd name="connsiteX40" fmla="*/ 884255 w 7486022"/>
                <a:gd name="connsiteY40" fmla="*/ 2743200 h 5988818"/>
                <a:gd name="connsiteX41" fmla="*/ 251209 w 7486022"/>
                <a:gd name="connsiteY41" fmla="*/ 3185327 h 5988818"/>
                <a:gd name="connsiteX42" fmla="*/ 0 w 7486022"/>
                <a:gd name="connsiteY42" fmla="*/ 3557116 h 59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86022" h="5988818">
                  <a:moveTo>
                    <a:pt x="0" y="3557116"/>
                  </a:moveTo>
                  <a:lnTo>
                    <a:pt x="1326382" y="5988818"/>
                  </a:lnTo>
                  <a:lnTo>
                    <a:pt x="1436914" y="5988818"/>
                  </a:lnTo>
                  <a:lnTo>
                    <a:pt x="1718268" y="5707464"/>
                  </a:lnTo>
                  <a:lnTo>
                    <a:pt x="2049864" y="5426110"/>
                  </a:lnTo>
                  <a:lnTo>
                    <a:pt x="2331218" y="5205046"/>
                  </a:lnTo>
                  <a:lnTo>
                    <a:pt x="2562330" y="5044272"/>
                  </a:lnTo>
                  <a:lnTo>
                    <a:pt x="2783393" y="5024176"/>
                  </a:lnTo>
                  <a:lnTo>
                    <a:pt x="2883877" y="5024176"/>
                  </a:lnTo>
                  <a:lnTo>
                    <a:pt x="3225521" y="5124659"/>
                  </a:lnTo>
                  <a:lnTo>
                    <a:pt x="3577213" y="5365820"/>
                  </a:lnTo>
                  <a:lnTo>
                    <a:pt x="7486022" y="1286189"/>
                  </a:lnTo>
                  <a:lnTo>
                    <a:pt x="7023798" y="864158"/>
                  </a:lnTo>
                  <a:lnTo>
                    <a:pt x="6973556" y="502418"/>
                  </a:lnTo>
                  <a:lnTo>
                    <a:pt x="6873072" y="0"/>
                  </a:lnTo>
                  <a:lnTo>
                    <a:pt x="6631912" y="60290"/>
                  </a:lnTo>
                  <a:lnTo>
                    <a:pt x="6029011" y="120580"/>
                  </a:lnTo>
                  <a:lnTo>
                    <a:pt x="5275385" y="492369"/>
                  </a:lnTo>
                  <a:lnTo>
                    <a:pt x="5074418" y="592853"/>
                  </a:lnTo>
                  <a:lnTo>
                    <a:pt x="4953837" y="633046"/>
                  </a:lnTo>
                  <a:lnTo>
                    <a:pt x="4883499" y="633046"/>
                  </a:lnTo>
                  <a:lnTo>
                    <a:pt x="4883499" y="633046"/>
                  </a:lnTo>
                  <a:lnTo>
                    <a:pt x="4793064" y="462224"/>
                  </a:lnTo>
                  <a:lnTo>
                    <a:pt x="4742822" y="432079"/>
                  </a:lnTo>
                  <a:lnTo>
                    <a:pt x="4481565" y="452176"/>
                  </a:lnTo>
                  <a:lnTo>
                    <a:pt x="3697793" y="572756"/>
                  </a:lnTo>
                  <a:lnTo>
                    <a:pt x="3557116" y="532563"/>
                  </a:lnTo>
                  <a:lnTo>
                    <a:pt x="2994409" y="874207"/>
                  </a:lnTo>
                  <a:lnTo>
                    <a:pt x="2893925" y="914400"/>
                  </a:lnTo>
                  <a:lnTo>
                    <a:pt x="2612571" y="1004835"/>
                  </a:lnTo>
                  <a:lnTo>
                    <a:pt x="2401556" y="1065125"/>
                  </a:lnTo>
                  <a:lnTo>
                    <a:pt x="2260879" y="1215851"/>
                  </a:lnTo>
                  <a:lnTo>
                    <a:pt x="2170444" y="1316334"/>
                  </a:lnTo>
                  <a:lnTo>
                    <a:pt x="2160396" y="1396721"/>
                  </a:lnTo>
                  <a:lnTo>
                    <a:pt x="2100105" y="1547446"/>
                  </a:lnTo>
                  <a:lnTo>
                    <a:pt x="1989574" y="1597688"/>
                  </a:lnTo>
                  <a:lnTo>
                    <a:pt x="1939332" y="1678075"/>
                  </a:lnTo>
                  <a:lnTo>
                    <a:pt x="1808703" y="1808703"/>
                  </a:lnTo>
                  <a:lnTo>
                    <a:pt x="1798655" y="2301072"/>
                  </a:lnTo>
                  <a:lnTo>
                    <a:pt x="1507253" y="2421653"/>
                  </a:lnTo>
                  <a:lnTo>
                    <a:pt x="884255" y="2743200"/>
                  </a:lnTo>
                  <a:lnTo>
                    <a:pt x="251209" y="3185327"/>
                  </a:lnTo>
                  <a:lnTo>
                    <a:pt x="0" y="3557116"/>
                  </a:lnTo>
                  <a:close/>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orma libre 15"/>
            <p:cNvSpPr/>
            <p:nvPr/>
          </p:nvSpPr>
          <p:spPr>
            <a:xfrm>
              <a:off x="4381081" y="3547068"/>
              <a:ext cx="1245996" cy="1075174"/>
            </a:xfrm>
            <a:custGeom>
              <a:avLst/>
              <a:gdLst>
                <a:gd name="connsiteX0" fmla="*/ 432079 w 1245996"/>
                <a:gd name="connsiteY0" fmla="*/ 1075174 h 1075174"/>
                <a:gd name="connsiteX1" fmla="*/ 432079 w 1245996"/>
                <a:gd name="connsiteY1" fmla="*/ 1075174 h 1075174"/>
                <a:gd name="connsiteX2" fmla="*/ 552660 w 1245996"/>
                <a:gd name="connsiteY2" fmla="*/ 1024932 h 1075174"/>
                <a:gd name="connsiteX3" fmla="*/ 1245996 w 1245996"/>
                <a:gd name="connsiteY3" fmla="*/ 703385 h 1075174"/>
                <a:gd name="connsiteX4" fmla="*/ 763675 w 1245996"/>
                <a:gd name="connsiteY4" fmla="*/ 0 h 1075174"/>
                <a:gd name="connsiteX5" fmla="*/ 0 w 1245996"/>
                <a:gd name="connsiteY5" fmla="*/ 411983 h 1075174"/>
                <a:gd name="connsiteX6" fmla="*/ 432079 w 1245996"/>
                <a:gd name="connsiteY6" fmla="*/ 1075174 h 107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96" h="1075174">
                  <a:moveTo>
                    <a:pt x="432079" y="1075174"/>
                  </a:moveTo>
                  <a:lnTo>
                    <a:pt x="432079" y="1075174"/>
                  </a:lnTo>
                  <a:lnTo>
                    <a:pt x="552660" y="1024932"/>
                  </a:lnTo>
                  <a:lnTo>
                    <a:pt x="1245996" y="703385"/>
                  </a:lnTo>
                  <a:lnTo>
                    <a:pt x="763675" y="0"/>
                  </a:lnTo>
                  <a:lnTo>
                    <a:pt x="0" y="411983"/>
                  </a:lnTo>
                  <a:lnTo>
                    <a:pt x="432079" y="107517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orma libre 16"/>
            <p:cNvSpPr/>
            <p:nvPr/>
          </p:nvSpPr>
          <p:spPr>
            <a:xfrm>
              <a:off x="9160232" y="2299527"/>
              <a:ext cx="638457" cy="827829"/>
            </a:xfrm>
            <a:custGeom>
              <a:avLst/>
              <a:gdLst>
                <a:gd name="connsiteX0" fmla="*/ 0 w 638457"/>
                <a:gd name="connsiteY0" fmla="*/ 633046 h 827829"/>
                <a:gd name="connsiteX1" fmla="*/ 238069 w 638457"/>
                <a:gd name="connsiteY1" fmla="*/ 827829 h 827829"/>
                <a:gd name="connsiteX2" fmla="*/ 481548 w 638457"/>
                <a:gd name="connsiteY2" fmla="*/ 551886 h 827829"/>
                <a:gd name="connsiteX3" fmla="*/ 638457 w 638457"/>
                <a:gd name="connsiteY3" fmla="*/ 692563 h 827829"/>
                <a:gd name="connsiteX4" fmla="*/ 541065 w 638457"/>
                <a:gd name="connsiteY4" fmla="*/ 0 h 827829"/>
                <a:gd name="connsiteX5" fmla="*/ 416620 w 638457"/>
                <a:gd name="connsiteY5" fmla="*/ 216426 h 827829"/>
                <a:gd name="connsiteX6" fmla="*/ 0 w 638457"/>
                <a:gd name="connsiteY6" fmla="*/ 633046 h 82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457" h="827829">
                  <a:moveTo>
                    <a:pt x="0" y="633046"/>
                  </a:moveTo>
                  <a:lnTo>
                    <a:pt x="238069" y="827829"/>
                  </a:lnTo>
                  <a:lnTo>
                    <a:pt x="481548" y="551886"/>
                  </a:lnTo>
                  <a:lnTo>
                    <a:pt x="638457" y="692563"/>
                  </a:lnTo>
                  <a:lnTo>
                    <a:pt x="541065" y="0"/>
                  </a:lnTo>
                  <a:lnTo>
                    <a:pt x="416620" y="216426"/>
                  </a:lnTo>
                  <a:lnTo>
                    <a:pt x="0" y="63304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orma libre 17"/>
            <p:cNvSpPr/>
            <p:nvPr/>
          </p:nvSpPr>
          <p:spPr>
            <a:xfrm>
              <a:off x="7499162" y="2678272"/>
              <a:ext cx="492369" cy="427442"/>
            </a:xfrm>
            <a:custGeom>
              <a:avLst/>
              <a:gdLst>
                <a:gd name="connsiteX0" fmla="*/ 0 w 492369"/>
                <a:gd name="connsiteY0" fmla="*/ 64928 h 427442"/>
                <a:gd name="connsiteX1" fmla="*/ 378746 w 492369"/>
                <a:gd name="connsiteY1" fmla="*/ 427442 h 427442"/>
                <a:gd name="connsiteX2" fmla="*/ 492369 w 492369"/>
                <a:gd name="connsiteY2" fmla="*/ 308407 h 427442"/>
                <a:gd name="connsiteX3" fmla="*/ 162320 w 492369"/>
                <a:gd name="connsiteY3" fmla="*/ 0 h 427442"/>
                <a:gd name="connsiteX4" fmla="*/ 0 w 492369"/>
                <a:gd name="connsiteY4" fmla="*/ 64928 h 42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69" h="427442">
                  <a:moveTo>
                    <a:pt x="0" y="64928"/>
                  </a:moveTo>
                  <a:lnTo>
                    <a:pt x="378746" y="427442"/>
                  </a:lnTo>
                  <a:lnTo>
                    <a:pt x="492369" y="308407"/>
                  </a:lnTo>
                  <a:lnTo>
                    <a:pt x="162320" y="0"/>
                  </a:lnTo>
                  <a:lnTo>
                    <a:pt x="0" y="649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orma libre 18"/>
            <p:cNvSpPr/>
            <p:nvPr/>
          </p:nvSpPr>
          <p:spPr>
            <a:xfrm>
              <a:off x="7991531" y="4707266"/>
              <a:ext cx="584351" cy="611404"/>
            </a:xfrm>
            <a:custGeom>
              <a:avLst/>
              <a:gdLst>
                <a:gd name="connsiteX0" fmla="*/ 86571 w 584351"/>
                <a:gd name="connsiteY0" fmla="*/ 611404 h 611404"/>
                <a:gd name="connsiteX1" fmla="*/ 0 w 584351"/>
                <a:gd name="connsiteY1" fmla="*/ 497780 h 611404"/>
                <a:gd name="connsiteX2" fmla="*/ 465316 w 584351"/>
                <a:gd name="connsiteY2" fmla="*/ 0 h 611404"/>
                <a:gd name="connsiteX3" fmla="*/ 584351 w 584351"/>
                <a:gd name="connsiteY3" fmla="*/ 102803 h 611404"/>
                <a:gd name="connsiteX4" fmla="*/ 86571 w 584351"/>
                <a:gd name="connsiteY4" fmla="*/ 611404 h 6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51" h="611404">
                  <a:moveTo>
                    <a:pt x="86571" y="611404"/>
                  </a:moveTo>
                  <a:lnTo>
                    <a:pt x="0" y="497780"/>
                  </a:lnTo>
                  <a:lnTo>
                    <a:pt x="465316" y="0"/>
                  </a:lnTo>
                  <a:lnTo>
                    <a:pt x="584351" y="102803"/>
                  </a:lnTo>
                  <a:lnTo>
                    <a:pt x="86571" y="61140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9127768" y="1217396"/>
              <a:ext cx="476137" cy="497780"/>
            </a:xfrm>
            <a:custGeom>
              <a:avLst/>
              <a:gdLst>
                <a:gd name="connsiteX0" fmla="*/ 0 w 476137"/>
                <a:gd name="connsiteY0" fmla="*/ 216426 h 497780"/>
                <a:gd name="connsiteX1" fmla="*/ 70339 w 476137"/>
                <a:gd name="connsiteY1" fmla="*/ 497780 h 497780"/>
                <a:gd name="connsiteX2" fmla="*/ 476137 w 476137"/>
                <a:gd name="connsiteY2" fmla="*/ 313818 h 497780"/>
                <a:gd name="connsiteX3" fmla="*/ 427441 w 476137"/>
                <a:gd name="connsiteY3" fmla="*/ 0 h 497780"/>
                <a:gd name="connsiteX4" fmla="*/ 308407 w 476137"/>
                <a:gd name="connsiteY4" fmla="*/ 75750 h 497780"/>
                <a:gd name="connsiteX5" fmla="*/ 140677 w 476137"/>
                <a:gd name="connsiteY5" fmla="*/ 156909 h 497780"/>
                <a:gd name="connsiteX6" fmla="*/ 0 w 476137"/>
                <a:gd name="connsiteY6" fmla="*/ 216426 h 4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137" h="497780">
                  <a:moveTo>
                    <a:pt x="0" y="216426"/>
                  </a:moveTo>
                  <a:lnTo>
                    <a:pt x="70339" y="497780"/>
                  </a:lnTo>
                  <a:lnTo>
                    <a:pt x="476137" y="313818"/>
                  </a:lnTo>
                  <a:lnTo>
                    <a:pt x="427441" y="0"/>
                  </a:lnTo>
                  <a:lnTo>
                    <a:pt x="308407" y="75750"/>
                  </a:lnTo>
                  <a:lnTo>
                    <a:pt x="140677" y="156909"/>
                  </a:lnTo>
                  <a:lnTo>
                    <a:pt x="0" y="21642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orma libre 20"/>
            <p:cNvSpPr/>
            <p:nvPr/>
          </p:nvSpPr>
          <p:spPr>
            <a:xfrm>
              <a:off x="5167172" y="6308819"/>
              <a:ext cx="216426" cy="302996"/>
            </a:xfrm>
            <a:custGeom>
              <a:avLst/>
              <a:gdLst>
                <a:gd name="connsiteX0" fmla="*/ 0 w 216426"/>
                <a:gd name="connsiteY0" fmla="*/ 232658 h 302996"/>
                <a:gd name="connsiteX1" fmla="*/ 0 w 216426"/>
                <a:gd name="connsiteY1" fmla="*/ 232658 h 302996"/>
                <a:gd name="connsiteX2" fmla="*/ 70338 w 216426"/>
                <a:gd name="connsiteY2" fmla="*/ 173141 h 302996"/>
                <a:gd name="connsiteX3" fmla="*/ 16232 w 216426"/>
                <a:gd name="connsiteY3" fmla="*/ 59517 h 302996"/>
                <a:gd name="connsiteX4" fmla="*/ 124445 w 216426"/>
                <a:gd name="connsiteY4" fmla="*/ 0 h 302996"/>
                <a:gd name="connsiteX5" fmla="*/ 216426 w 216426"/>
                <a:gd name="connsiteY5" fmla="*/ 162319 h 302996"/>
                <a:gd name="connsiteX6" fmla="*/ 37874 w 216426"/>
                <a:gd name="connsiteY6" fmla="*/ 302996 h 302996"/>
                <a:gd name="connsiteX7" fmla="*/ 0 w 216426"/>
                <a:gd name="connsiteY7" fmla="*/ 232658 h 3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26" h="302996">
                  <a:moveTo>
                    <a:pt x="0" y="232658"/>
                  </a:moveTo>
                  <a:lnTo>
                    <a:pt x="0" y="232658"/>
                  </a:lnTo>
                  <a:lnTo>
                    <a:pt x="70338" y="173141"/>
                  </a:lnTo>
                  <a:lnTo>
                    <a:pt x="16232" y="59517"/>
                  </a:lnTo>
                  <a:lnTo>
                    <a:pt x="124445" y="0"/>
                  </a:lnTo>
                  <a:lnTo>
                    <a:pt x="216426" y="162319"/>
                  </a:lnTo>
                  <a:lnTo>
                    <a:pt x="37874" y="302996"/>
                  </a:lnTo>
                  <a:lnTo>
                    <a:pt x="0" y="23265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orma libre 21"/>
            <p:cNvSpPr/>
            <p:nvPr/>
          </p:nvSpPr>
          <p:spPr>
            <a:xfrm>
              <a:off x="4939924" y="6233070"/>
              <a:ext cx="259712" cy="319228"/>
            </a:xfrm>
            <a:custGeom>
              <a:avLst/>
              <a:gdLst>
                <a:gd name="connsiteX0" fmla="*/ 113624 w 259712"/>
                <a:gd name="connsiteY0" fmla="*/ 319228 h 319228"/>
                <a:gd name="connsiteX1" fmla="*/ 211016 w 259712"/>
                <a:gd name="connsiteY1" fmla="*/ 243479 h 319228"/>
                <a:gd name="connsiteX2" fmla="*/ 146088 w 259712"/>
                <a:gd name="connsiteY2" fmla="*/ 129855 h 319228"/>
                <a:gd name="connsiteX3" fmla="*/ 259712 w 259712"/>
                <a:gd name="connsiteY3" fmla="*/ 64928 h 319228"/>
                <a:gd name="connsiteX4" fmla="*/ 194784 w 259712"/>
                <a:gd name="connsiteY4" fmla="*/ 0 h 319228"/>
                <a:gd name="connsiteX5" fmla="*/ 0 w 259712"/>
                <a:gd name="connsiteY5" fmla="*/ 108213 h 319228"/>
                <a:gd name="connsiteX6" fmla="*/ 113624 w 259712"/>
                <a:gd name="connsiteY6" fmla="*/ 319228 h 31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12" h="319228">
                  <a:moveTo>
                    <a:pt x="113624" y="319228"/>
                  </a:moveTo>
                  <a:lnTo>
                    <a:pt x="211016" y="243479"/>
                  </a:lnTo>
                  <a:lnTo>
                    <a:pt x="146088" y="129855"/>
                  </a:lnTo>
                  <a:lnTo>
                    <a:pt x="259712" y="64928"/>
                  </a:lnTo>
                  <a:lnTo>
                    <a:pt x="194784" y="0"/>
                  </a:lnTo>
                  <a:lnTo>
                    <a:pt x="0" y="108213"/>
                  </a:lnTo>
                  <a:lnTo>
                    <a:pt x="113624" y="3192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9533567" y="811598"/>
              <a:ext cx="941453" cy="2505131"/>
            </a:xfrm>
            <a:custGeom>
              <a:avLst/>
              <a:gdLst>
                <a:gd name="connsiteX0" fmla="*/ 302996 w 941453"/>
                <a:gd name="connsiteY0" fmla="*/ 2505131 h 2505131"/>
                <a:gd name="connsiteX1" fmla="*/ 941453 w 941453"/>
                <a:gd name="connsiteY1" fmla="*/ 1828800 h 2505131"/>
                <a:gd name="connsiteX2" fmla="*/ 697974 w 941453"/>
                <a:gd name="connsiteY2" fmla="*/ 0 h 2505131"/>
                <a:gd name="connsiteX3" fmla="*/ 302996 w 941453"/>
                <a:gd name="connsiteY3" fmla="*/ 27053 h 2505131"/>
                <a:gd name="connsiteX4" fmla="*/ 0 w 941453"/>
                <a:gd name="connsiteY4" fmla="*/ 178551 h 2505131"/>
                <a:gd name="connsiteX5" fmla="*/ 302996 w 941453"/>
                <a:gd name="connsiteY5" fmla="*/ 2505131 h 25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453" h="2505131">
                  <a:moveTo>
                    <a:pt x="302996" y="2505131"/>
                  </a:moveTo>
                  <a:lnTo>
                    <a:pt x="941453" y="1828800"/>
                  </a:lnTo>
                  <a:lnTo>
                    <a:pt x="697974" y="0"/>
                  </a:lnTo>
                  <a:lnTo>
                    <a:pt x="302996" y="27053"/>
                  </a:lnTo>
                  <a:lnTo>
                    <a:pt x="0" y="178551"/>
                  </a:lnTo>
                  <a:lnTo>
                    <a:pt x="302996" y="2505131"/>
                  </a:lnTo>
                  <a:close/>
                </a:path>
              </a:pathLst>
            </a:custGeom>
            <a:solidFill>
              <a:srgbClr val="FF0000">
                <a:alpha val="1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4" name="Grupo 23">
            <a:extLst>
              <a:ext uri="{FF2B5EF4-FFF2-40B4-BE49-F238E27FC236}">
                <a16:creationId xmlns:a16="http://schemas.microsoft.com/office/drawing/2014/main" xmlns="" id="{545A4300-A297-43CF-9ADA-2A2ED5A45512}"/>
              </a:ext>
            </a:extLst>
          </p:cNvPr>
          <p:cNvGrpSpPr/>
          <p:nvPr/>
        </p:nvGrpSpPr>
        <p:grpSpPr>
          <a:xfrm>
            <a:off x="415053" y="5774529"/>
            <a:ext cx="11637981" cy="1083471"/>
            <a:chOff x="430307" y="5718556"/>
            <a:chExt cx="11637981" cy="1083471"/>
          </a:xfrm>
        </p:grpSpPr>
        <p:pic>
          <p:nvPicPr>
            <p:cNvPr id="25" name="Google Shape;92;p1">
              <a:extLst>
                <a:ext uri="{FF2B5EF4-FFF2-40B4-BE49-F238E27FC236}">
                  <a16:creationId xmlns:a16="http://schemas.microsoft.com/office/drawing/2014/main" xmlns="" id="{22684762-24C8-4337-92C4-E077B3059684}"/>
                </a:ext>
              </a:extLst>
            </p:cNvPr>
            <p:cNvPicPr preferRelativeResize="0"/>
            <p:nvPr/>
          </p:nvPicPr>
          <p:blipFill rotWithShape="1">
            <a:blip r:embed="rId4">
              <a:alphaModFix/>
            </a:blip>
            <a:srcRect r="16755" b="-179016"/>
            <a:stretch/>
          </p:blipFill>
          <p:spPr>
            <a:xfrm>
              <a:off x="430307" y="6467090"/>
              <a:ext cx="8874196" cy="334937"/>
            </a:xfrm>
            <a:prstGeom prst="rect">
              <a:avLst/>
            </a:prstGeom>
            <a:noFill/>
            <a:ln>
              <a:noFill/>
            </a:ln>
          </p:spPr>
        </p:pic>
        <p:grpSp>
          <p:nvGrpSpPr>
            <p:cNvPr id="26" name="Grupo 25">
              <a:extLst>
                <a:ext uri="{FF2B5EF4-FFF2-40B4-BE49-F238E27FC236}">
                  <a16:creationId xmlns:a16="http://schemas.microsoft.com/office/drawing/2014/main" xmlns="" id="{29D3EB1F-85CD-43EC-B121-47D79FC5CEB4}"/>
                </a:ext>
              </a:extLst>
            </p:cNvPr>
            <p:cNvGrpSpPr/>
            <p:nvPr/>
          </p:nvGrpSpPr>
          <p:grpSpPr>
            <a:xfrm>
              <a:off x="2918005" y="5718556"/>
              <a:ext cx="9150283" cy="1034693"/>
              <a:chOff x="2918005" y="5718556"/>
              <a:chExt cx="9150283" cy="1034693"/>
            </a:xfrm>
          </p:grpSpPr>
          <p:sp>
            <p:nvSpPr>
              <p:cNvPr id="27" name="TextBox 19">
                <a:extLst>
                  <a:ext uri="{FF2B5EF4-FFF2-40B4-BE49-F238E27FC236}">
                    <a16:creationId xmlns:a16="http://schemas.microsoft.com/office/drawing/2014/main" xmlns="" id="{8C9147FF-D569-48B7-96E1-612BAEB68502}"/>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8" name="Imagen 27">
                <a:extLst>
                  <a:ext uri="{FF2B5EF4-FFF2-40B4-BE49-F238E27FC236}">
                    <a16:creationId xmlns:a16="http://schemas.microsoft.com/office/drawing/2014/main" xmlns="" id="{FC9E4836-D8E4-45FC-9469-462294B84B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370542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17967" y="5277109"/>
            <a:ext cx="365265" cy="2061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320839" y="5570040"/>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2010147" y="77892"/>
            <a:ext cx="8796937" cy="461665"/>
          </a:xfrm>
          <a:prstGeom prst="rect">
            <a:avLst/>
          </a:prstGeom>
          <a:noFill/>
          <a:ln>
            <a:noFill/>
          </a:ln>
        </p:spPr>
        <p:txBody>
          <a:bodyPr wrap="square" rtlCol="0">
            <a:spAutoFit/>
          </a:bodyPr>
          <a:lstStyle/>
          <a:p>
            <a:pPr algn="ctr"/>
            <a:r>
              <a:rPr lang="es-ES" sz="1200" b="1" dirty="0">
                <a:solidFill>
                  <a:srgbClr val="0070C0"/>
                </a:solidFill>
              </a:rPr>
              <a:t>ASENTAMIENTO HUMANO DE HECHO Y CONSOLIDADO DE INTERÉS SOCIAL </a:t>
            </a:r>
          </a:p>
          <a:p>
            <a:pPr algn="ctr"/>
            <a:r>
              <a:rPr lang="es-ES" sz="1200" b="1" dirty="0">
                <a:solidFill>
                  <a:srgbClr val="0070C0"/>
                </a:solidFill>
              </a:rPr>
              <a:t>DENOMINADO </a:t>
            </a:r>
            <a:r>
              <a:rPr lang="es-EC" sz="1200" b="1" dirty="0">
                <a:solidFill>
                  <a:srgbClr val="0070C0"/>
                </a:solidFill>
              </a:rPr>
              <a:t>COMITÉ PRO MEJORAS DEL BARRIO “SAN JACINTO”</a:t>
            </a:r>
          </a:p>
        </p:txBody>
      </p:sp>
      <p:sp>
        <p:nvSpPr>
          <p:cNvPr id="17" name="CuadroTexto 16"/>
          <p:cNvSpPr txBox="1"/>
          <p:nvPr/>
        </p:nvSpPr>
        <p:spPr>
          <a:xfrm>
            <a:off x="-546617" y="444371"/>
            <a:ext cx="5486296" cy="400110"/>
          </a:xfrm>
          <a:prstGeom prst="rect">
            <a:avLst/>
          </a:prstGeom>
          <a:noFill/>
        </p:spPr>
        <p:txBody>
          <a:bodyPr wrap="square" rtlCol="0">
            <a:spAutoFit/>
          </a:bodyPr>
          <a:lstStyle/>
          <a:p>
            <a:pPr algn="ctr">
              <a:defRPr/>
            </a:pPr>
            <a:r>
              <a:rPr lang="es-ES" sz="1000" b="1" dirty="0">
                <a:solidFill>
                  <a:srgbClr val="80B8E0"/>
                </a:solidFill>
                <a:latin typeface="Calibri" pitchFamily="34" charset="0"/>
                <a:cs typeface="Arial" charset="0"/>
              </a:rPr>
              <a:t>ADMINISTRACIÓN  ZONAL:  EUGENIO ESPEJO </a:t>
            </a:r>
            <a:r>
              <a:rPr lang="en-US" sz="1000" b="1" dirty="0">
                <a:solidFill>
                  <a:srgbClr val="80B8E0"/>
                </a:solidFill>
                <a:latin typeface="Calibri" pitchFamily="34" charset="0"/>
                <a:cs typeface="Arial" charset="0"/>
              </a:rPr>
              <a:t>-  </a:t>
            </a:r>
            <a:r>
              <a:rPr lang="es-ES" sz="1000" b="1" dirty="0">
                <a:solidFill>
                  <a:srgbClr val="80B8E0"/>
                </a:solidFill>
                <a:latin typeface="Calibri" pitchFamily="34" charset="0"/>
                <a:cs typeface="Arial" charset="0"/>
              </a:rPr>
              <a:t>PARROQUIA: </a:t>
            </a:r>
            <a:r>
              <a:rPr lang="es-EC" sz="1000" b="1" dirty="0">
                <a:solidFill>
                  <a:srgbClr val="80B8E0"/>
                </a:solidFill>
                <a:latin typeface="Calibri" pitchFamily="34" charset="0"/>
                <a:cs typeface="Arial" charset="0"/>
              </a:rPr>
              <a:t>COCHAPAMBA </a:t>
            </a:r>
          </a:p>
          <a:p>
            <a:pPr algn="ctr">
              <a:defRPr/>
            </a:pPr>
            <a:endParaRPr lang="es-ES" sz="1000" b="1" dirty="0">
              <a:solidFill>
                <a:srgbClr val="80B8E0"/>
              </a:solidFill>
              <a:latin typeface="Calibri" pitchFamily="34" charset="0"/>
              <a:cs typeface="Arial" charset="0"/>
            </a:endParaRPr>
          </a:p>
        </p:txBody>
      </p:sp>
      <p:sp>
        <p:nvSpPr>
          <p:cNvPr id="12" name="CuadroTexto 11"/>
          <p:cNvSpPr txBox="1"/>
          <p:nvPr/>
        </p:nvSpPr>
        <p:spPr>
          <a:xfrm>
            <a:off x="683232" y="5260925"/>
            <a:ext cx="1159292" cy="230832"/>
          </a:xfrm>
          <a:prstGeom prst="rect">
            <a:avLst/>
          </a:prstGeom>
          <a:noFill/>
        </p:spPr>
        <p:txBody>
          <a:bodyPr wrap="none" rtlCol="0">
            <a:spAutoFit/>
          </a:bodyPr>
          <a:lstStyle/>
          <a:p>
            <a:r>
              <a:rPr lang="es-EC" sz="900" dirty="0"/>
              <a:t>AHHYC SAN JACINTO</a:t>
            </a:r>
          </a:p>
        </p:txBody>
      </p:sp>
      <p:sp>
        <p:nvSpPr>
          <p:cNvPr id="13" name="CuadroTexto 12"/>
          <p:cNvSpPr txBox="1"/>
          <p:nvPr/>
        </p:nvSpPr>
        <p:spPr>
          <a:xfrm>
            <a:off x="689904" y="5555816"/>
            <a:ext cx="774571" cy="230832"/>
          </a:xfrm>
          <a:prstGeom prst="rect">
            <a:avLst/>
          </a:prstGeom>
          <a:noFill/>
        </p:spPr>
        <p:txBody>
          <a:bodyPr wrap="none" rtlCol="0">
            <a:spAutoFit/>
          </a:bodyPr>
          <a:lstStyle/>
          <a:p>
            <a:r>
              <a:rPr lang="es-EC" sz="900" dirty="0"/>
              <a:t>ÁREA VERDE</a:t>
            </a:r>
          </a:p>
        </p:txBody>
      </p:sp>
      <p:sp>
        <p:nvSpPr>
          <p:cNvPr id="22" name="Forma libre 21"/>
          <p:cNvSpPr/>
          <p:nvPr/>
        </p:nvSpPr>
        <p:spPr>
          <a:xfrm>
            <a:off x="5518864" y="2613344"/>
            <a:ext cx="465316" cy="459906"/>
          </a:xfrm>
          <a:custGeom>
            <a:avLst/>
            <a:gdLst>
              <a:gd name="connsiteX0" fmla="*/ 0 w 465316"/>
              <a:gd name="connsiteY0" fmla="*/ 459906 h 459906"/>
              <a:gd name="connsiteX1" fmla="*/ 465316 w 465316"/>
              <a:gd name="connsiteY1" fmla="*/ 351693 h 459906"/>
              <a:gd name="connsiteX2" fmla="*/ 351692 w 465316"/>
              <a:gd name="connsiteY2" fmla="*/ 0 h 459906"/>
              <a:gd name="connsiteX3" fmla="*/ 91981 w 465316"/>
              <a:gd name="connsiteY3" fmla="*/ 394978 h 459906"/>
              <a:gd name="connsiteX4" fmla="*/ 0 w 465316"/>
              <a:gd name="connsiteY4" fmla="*/ 459906 h 45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16" h="459906">
                <a:moveTo>
                  <a:pt x="0" y="459906"/>
                </a:moveTo>
                <a:lnTo>
                  <a:pt x="465316" y="351693"/>
                </a:lnTo>
                <a:lnTo>
                  <a:pt x="351692" y="0"/>
                </a:lnTo>
                <a:lnTo>
                  <a:pt x="91981" y="394978"/>
                </a:lnTo>
                <a:lnTo>
                  <a:pt x="0" y="45990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9" name="Grupo 28"/>
          <p:cNvGrpSpPr/>
          <p:nvPr/>
        </p:nvGrpSpPr>
        <p:grpSpPr>
          <a:xfrm>
            <a:off x="3006042" y="0"/>
            <a:ext cx="9408607" cy="6493263"/>
            <a:chOff x="2783393" y="212747"/>
            <a:chExt cx="9408607" cy="6493263"/>
          </a:xfrm>
        </p:grpSpPr>
        <p:pic>
          <p:nvPicPr>
            <p:cNvPr id="3" name="Imagen 2"/>
            <p:cNvPicPr>
              <a:picLocks noChangeAspect="1"/>
            </p:cNvPicPr>
            <p:nvPr/>
          </p:nvPicPr>
          <p:blipFill rotWithShape="1">
            <a:blip r:embed="rId2"/>
            <a:srcRect l="5605" t="5129" r="24423" b="6519"/>
            <a:stretch/>
          </p:blipFill>
          <p:spPr>
            <a:xfrm>
              <a:off x="2783393" y="212747"/>
              <a:ext cx="9408607" cy="6493263"/>
            </a:xfrm>
            <a:prstGeom prst="rect">
              <a:avLst/>
            </a:prstGeom>
          </p:spPr>
        </p:pic>
        <p:sp>
          <p:nvSpPr>
            <p:cNvPr id="5" name="Forma libre 4"/>
            <p:cNvSpPr/>
            <p:nvPr/>
          </p:nvSpPr>
          <p:spPr>
            <a:xfrm>
              <a:off x="3798277" y="713433"/>
              <a:ext cx="7486022" cy="5988818"/>
            </a:xfrm>
            <a:custGeom>
              <a:avLst/>
              <a:gdLst>
                <a:gd name="connsiteX0" fmla="*/ 0 w 7486022"/>
                <a:gd name="connsiteY0" fmla="*/ 3557116 h 5988818"/>
                <a:gd name="connsiteX1" fmla="*/ 1326382 w 7486022"/>
                <a:gd name="connsiteY1" fmla="*/ 5988818 h 5988818"/>
                <a:gd name="connsiteX2" fmla="*/ 1436914 w 7486022"/>
                <a:gd name="connsiteY2" fmla="*/ 5988818 h 5988818"/>
                <a:gd name="connsiteX3" fmla="*/ 1718268 w 7486022"/>
                <a:gd name="connsiteY3" fmla="*/ 5707464 h 5988818"/>
                <a:gd name="connsiteX4" fmla="*/ 2049864 w 7486022"/>
                <a:gd name="connsiteY4" fmla="*/ 5426110 h 5988818"/>
                <a:gd name="connsiteX5" fmla="*/ 2331218 w 7486022"/>
                <a:gd name="connsiteY5" fmla="*/ 5205046 h 5988818"/>
                <a:gd name="connsiteX6" fmla="*/ 2562330 w 7486022"/>
                <a:gd name="connsiteY6" fmla="*/ 5044272 h 5988818"/>
                <a:gd name="connsiteX7" fmla="*/ 2783393 w 7486022"/>
                <a:gd name="connsiteY7" fmla="*/ 5024176 h 5988818"/>
                <a:gd name="connsiteX8" fmla="*/ 2883877 w 7486022"/>
                <a:gd name="connsiteY8" fmla="*/ 5024176 h 5988818"/>
                <a:gd name="connsiteX9" fmla="*/ 3225521 w 7486022"/>
                <a:gd name="connsiteY9" fmla="*/ 5124659 h 5988818"/>
                <a:gd name="connsiteX10" fmla="*/ 3577213 w 7486022"/>
                <a:gd name="connsiteY10" fmla="*/ 5365820 h 5988818"/>
                <a:gd name="connsiteX11" fmla="*/ 7486022 w 7486022"/>
                <a:gd name="connsiteY11" fmla="*/ 1286189 h 5988818"/>
                <a:gd name="connsiteX12" fmla="*/ 7023798 w 7486022"/>
                <a:gd name="connsiteY12" fmla="*/ 864158 h 5988818"/>
                <a:gd name="connsiteX13" fmla="*/ 6973556 w 7486022"/>
                <a:gd name="connsiteY13" fmla="*/ 502418 h 5988818"/>
                <a:gd name="connsiteX14" fmla="*/ 6873072 w 7486022"/>
                <a:gd name="connsiteY14" fmla="*/ 0 h 5988818"/>
                <a:gd name="connsiteX15" fmla="*/ 6631912 w 7486022"/>
                <a:gd name="connsiteY15" fmla="*/ 60290 h 5988818"/>
                <a:gd name="connsiteX16" fmla="*/ 6029011 w 7486022"/>
                <a:gd name="connsiteY16" fmla="*/ 120580 h 5988818"/>
                <a:gd name="connsiteX17" fmla="*/ 5275385 w 7486022"/>
                <a:gd name="connsiteY17" fmla="*/ 492369 h 5988818"/>
                <a:gd name="connsiteX18" fmla="*/ 5074418 w 7486022"/>
                <a:gd name="connsiteY18" fmla="*/ 592853 h 5988818"/>
                <a:gd name="connsiteX19" fmla="*/ 4953837 w 7486022"/>
                <a:gd name="connsiteY19" fmla="*/ 633046 h 5988818"/>
                <a:gd name="connsiteX20" fmla="*/ 4883499 w 7486022"/>
                <a:gd name="connsiteY20" fmla="*/ 633046 h 5988818"/>
                <a:gd name="connsiteX21" fmla="*/ 4883499 w 7486022"/>
                <a:gd name="connsiteY21" fmla="*/ 633046 h 5988818"/>
                <a:gd name="connsiteX22" fmla="*/ 4793064 w 7486022"/>
                <a:gd name="connsiteY22" fmla="*/ 462224 h 5988818"/>
                <a:gd name="connsiteX23" fmla="*/ 4742822 w 7486022"/>
                <a:gd name="connsiteY23" fmla="*/ 432079 h 5988818"/>
                <a:gd name="connsiteX24" fmla="*/ 4481565 w 7486022"/>
                <a:gd name="connsiteY24" fmla="*/ 452176 h 5988818"/>
                <a:gd name="connsiteX25" fmla="*/ 3697793 w 7486022"/>
                <a:gd name="connsiteY25" fmla="*/ 572756 h 5988818"/>
                <a:gd name="connsiteX26" fmla="*/ 3557116 w 7486022"/>
                <a:gd name="connsiteY26" fmla="*/ 532563 h 5988818"/>
                <a:gd name="connsiteX27" fmla="*/ 2994409 w 7486022"/>
                <a:gd name="connsiteY27" fmla="*/ 874207 h 5988818"/>
                <a:gd name="connsiteX28" fmla="*/ 2893925 w 7486022"/>
                <a:gd name="connsiteY28" fmla="*/ 914400 h 5988818"/>
                <a:gd name="connsiteX29" fmla="*/ 2612571 w 7486022"/>
                <a:gd name="connsiteY29" fmla="*/ 1004835 h 5988818"/>
                <a:gd name="connsiteX30" fmla="*/ 2401556 w 7486022"/>
                <a:gd name="connsiteY30" fmla="*/ 1065125 h 5988818"/>
                <a:gd name="connsiteX31" fmla="*/ 2260879 w 7486022"/>
                <a:gd name="connsiteY31" fmla="*/ 1215851 h 5988818"/>
                <a:gd name="connsiteX32" fmla="*/ 2170444 w 7486022"/>
                <a:gd name="connsiteY32" fmla="*/ 1316334 h 5988818"/>
                <a:gd name="connsiteX33" fmla="*/ 2160396 w 7486022"/>
                <a:gd name="connsiteY33" fmla="*/ 1396721 h 5988818"/>
                <a:gd name="connsiteX34" fmla="*/ 2100105 w 7486022"/>
                <a:gd name="connsiteY34" fmla="*/ 1547446 h 5988818"/>
                <a:gd name="connsiteX35" fmla="*/ 1989574 w 7486022"/>
                <a:gd name="connsiteY35" fmla="*/ 1597688 h 5988818"/>
                <a:gd name="connsiteX36" fmla="*/ 1939332 w 7486022"/>
                <a:gd name="connsiteY36" fmla="*/ 1678075 h 5988818"/>
                <a:gd name="connsiteX37" fmla="*/ 1808703 w 7486022"/>
                <a:gd name="connsiteY37" fmla="*/ 1808703 h 5988818"/>
                <a:gd name="connsiteX38" fmla="*/ 1798655 w 7486022"/>
                <a:gd name="connsiteY38" fmla="*/ 2301072 h 5988818"/>
                <a:gd name="connsiteX39" fmla="*/ 1507253 w 7486022"/>
                <a:gd name="connsiteY39" fmla="*/ 2421653 h 5988818"/>
                <a:gd name="connsiteX40" fmla="*/ 884255 w 7486022"/>
                <a:gd name="connsiteY40" fmla="*/ 2743200 h 5988818"/>
                <a:gd name="connsiteX41" fmla="*/ 251209 w 7486022"/>
                <a:gd name="connsiteY41" fmla="*/ 3185327 h 5988818"/>
                <a:gd name="connsiteX42" fmla="*/ 0 w 7486022"/>
                <a:gd name="connsiteY42" fmla="*/ 3557116 h 59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86022" h="5988818">
                  <a:moveTo>
                    <a:pt x="0" y="3557116"/>
                  </a:moveTo>
                  <a:lnTo>
                    <a:pt x="1326382" y="5988818"/>
                  </a:lnTo>
                  <a:lnTo>
                    <a:pt x="1436914" y="5988818"/>
                  </a:lnTo>
                  <a:lnTo>
                    <a:pt x="1718268" y="5707464"/>
                  </a:lnTo>
                  <a:lnTo>
                    <a:pt x="2049864" y="5426110"/>
                  </a:lnTo>
                  <a:lnTo>
                    <a:pt x="2331218" y="5205046"/>
                  </a:lnTo>
                  <a:lnTo>
                    <a:pt x="2562330" y="5044272"/>
                  </a:lnTo>
                  <a:lnTo>
                    <a:pt x="2783393" y="5024176"/>
                  </a:lnTo>
                  <a:lnTo>
                    <a:pt x="2883877" y="5024176"/>
                  </a:lnTo>
                  <a:lnTo>
                    <a:pt x="3225521" y="5124659"/>
                  </a:lnTo>
                  <a:lnTo>
                    <a:pt x="3577213" y="5365820"/>
                  </a:lnTo>
                  <a:lnTo>
                    <a:pt x="7486022" y="1286189"/>
                  </a:lnTo>
                  <a:lnTo>
                    <a:pt x="7023798" y="864158"/>
                  </a:lnTo>
                  <a:lnTo>
                    <a:pt x="6973556" y="502418"/>
                  </a:lnTo>
                  <a:lnTo>
                    <a:pt x="6873072" y="0"/>
                  </a:lnTo>
                  <a:lnTo>
                    <a:pt x="6631912" y="60290"/>
                  </a:lnTo>
                  <a:lnTo>
                    <a:pt x="6029011" y="120580"/>
                  </a:lnTo>
                  <a:lnTo>
                    <a:pt x="5275385" y="492369"/>
                  </a:lnTo>
                  <a:lnTo>
                    <a:pt x="5074418" y="592853"/>
                  </a:lnTo>
                  <a:lnTo>
                    <a:pt x="4953837" y="633046"/>
                  </a:lnTo>
                  <a:lnTo>
                    <a:pt x="4883499" y="633046"/>
                  </a:lnTo>
                  <a:lnTo>
                    <a:pt x="4883499" y="633046"/>
                  </a:lnTo>
                  <a:lnTo>
                    <a:pt x="4793064" y="462224"/>
                  </a:lnTo>
                  <a:lnTo>
                    <a:pt x="4742822" y="432079"/>
                  </a:lnTo>
                  <a:lnTo>
                    <a:pt x="4481565" y="452176"/>
                  </a:lnTo>
                  <a:lnTo>
                    <a:pt x="3697793" y="572756"/>
                  </a:lnTo>
                  <a:lnTo>
                    <a:pt x="3557116" y="532563"/>
                  </a:lnTo>
                  <a:lnTo>
                    <a:pt x="2994409" y="874207"/>
                  </a:lnTo>
                  <a:lnTo>
                    <a:pt x="2893925" y="914400"/>
                  </a:lnTo>
                  <a:lnTo>
                    <a:pt x="2612571" y="1004835"/>
                  </a:lnTo>
                  <a:lnTo>
                    <a:pt x="2401556" y="1065125"/>
                  </a:lnTo>
                  <a:lnTo>
                    <a:pt x="2260879" y="1215851"/>
                  </a:lnTo>
                  <a:lnTo>
                    <a:pt x="2170444" y="1316334"/>
                  </a:lnTo>
                  <a:lnTo>
                    <a:pt x="2160396" y="1396721"/>
                  </a:lnTo>
                  <a:lnTo>
                    <a:pt x="2100105" y="1547446"/>
                  </a:lnTo>
                  <a:lnTo>
                    <a:pt x="1989574" y="1597688"/>
                  </a:lnTo>
                  <a:lnTo>
                    <a:pt x="1939332" y="1678075"/>
                  </a:lnTo>
                  <a:lnTo>
                    <a:pt x="1808703" y="1808703"/>
                  </a:lnTo>
                  <a:lnTo>
                    <a:pt x="1798655" y="2301072"/>
                  </a:lnTo>
                  <a:lnTo>
                    <a:pt x="1507253" y="2421653"/>
                  </a:lnTo>
                  <a:lnTo>
                    <a:pt x="884255" y="2743200"/>
                  </a:lnTo>
                  <a:lnTo>
                    <a:pt x="251209" y="3185327"/>
                  </a:lnTo>
                  <a:lnTo>
                    <a:pt x="0" y="3557116"/>
                  </a:lnTo>
                  <a:close/>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orma libre 6"/>
            <p:cNvSpPr/>
            <p:nvPr/>
          </p:nvSpPr>
          <p:spPr>
            <a:xfrm>
              <a:off x="4381081" y="3547068"/>
              <a:ext cx="1245996" cy="1075174"/>
            </a:xfrm>
            <a:custGeom>
              <a:avLst/>
              <a:gdLst>
                <a:gd name="connsiteX0" fmla="*/ 432079 w 1245996"/>
                <a:gd name="connsiteY0" fmla="*/ 1075174 h 1075174"/>
                <a:gd name="connsiteX1" fmla="*/ 432079 w 1245996"/>
                <a:gd name="connsiteY1" fmla="*/ 1075174 h 1075174"/>
                <a:gd name="connsiteX2" fmla="*/ 552660 w 1245996"/>
                <a:gd name="connsiteY2" fmla="*/ 1024932 h 1075174"/>
                <a:gd name="connsiteX3" fmla="*/ 1245996 w 1245996"/>
                <a:gd name="connsiteY3" fmla="*/ 703385 h 1075174"/>
                <a:gd name="connsiteX4" fmla="*/ 763675 w 1245996"/>
                <a:gd name="connsiteY4" fmla="*/ 0 h 1075174"/>
                <a:gd name="connsiteX5" fmla="*/ 0 w 1245996"/>
                <a:gd name="connsiteY5" fmla="*/ 411983 h 1075174"/>
                <a:gd name="connsiteX6" fmla="*/ 432079 w 1245996"/>
                <a:gd name="connsiteY6" fmla="*/ 1075174 h 107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96" h="1075174">
                  <a:moveTo>
                    <a:pt x="432079" y="1075174"/>
                  </a:moveTo>
                  <a:lnTo>
                    <a:pt x="432079" y="1075174"/>
                  </a:lnTo>
                  <a:lnTo>
                    <a:pt x="552660" y="1024932"/>
                  </a:lnTo>
                  <a:lnTo>
                    <a:pt x="1245996" y="703385"/>
                  </a:lnTo>
                  <a:lnTo>
                    <a:pt x="763675" y="0"/>
                  </a:lnTo>
                  <a:lnTo>
                    <a:pt x="0" y="411983"/>
                  </a:lnTo>
                  <a:lnTo>
                    <a:pt x="432079" y="107517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orma libre 7"/>
            <p:cNvSpPr/>
            <p:nvPr/>
          </p:nvSpPr>
          <p:spPr>
            <a:xfrm>
              <a:off x="9160232" y="2299527"/>
              <a:ext cx="638457" cy="827829"/>
            </a:xfrm>
            <a:custGeom>
              <a:avLst/>
              <a:gdLst>
                <a:gd name="connsiteX0" fmla="*/ 0 w 638457"/>
                <a:gd name="connsiteY0" fmla="*/ 633046 h 827829"/>
                <a:gd name="connsiteX1" fmla="*/ 238069 w 638457"/>
                <a:gd name="connsiteY1" fmla="*/ 827829 h 827829"/>
                <a:gd name="connsiteX2" fmla="*/ 481548 w 638457"/>
                <a:gd name="connsiteY2" fmla="*/ 551886 h 827829"/>
                <a:gd name="connsiteX3" fmla="*/ 638457 w 638457"/>
                <a:gd name="connsiteY3" fmla="*/ 692563 h 827829"/>
                <a:gd name="connsiteX4" fmla="*/ 541065 w 638457"/>
                <a:gd name="connsiteY4" fmla="*/ 0 h 827829"/>
                <a:gd name="connsiteX5" fmla="*/ 416620 w 638457"/>
                <a:gd name="connsiteY5" fmla="*/ 216426 h 827829"/>
                <a:gd name="connsiteX6" fmla="*/ 0 w 638457"/>
                <a:gd name="connsiteY6" fmla="*/ 633046 h 82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457" h="827829">
                  <a:moveTo>
                    <a:pt x="0" y="633046"/>
                  </a:moveTo>
                  <a:lnTo>
                    <a:pt x="238069" y="827829"/>
                  </a:lnTo>
                  <a:lnTo>
                    <a:pt x="481548" y="551886"/>
                  </a:lnTo>
                  <a:lnTo>
                    <a:pt x="638457" y="692563"/>
                  </a:lnTo>
                  <a:lnTo>
                    <a:pt x="541065" y="0"/>
                  </a:lnTo>
                  <a:lnTo>
                    <a:pt x="416620" y="216426"/>
                  </a:lnTo>
                  <a:lnTo>
                    <a:pt x="0" y="633046"/>
                  </a:lnTo>
                  <a:close/>
                </a:path>
              </a:pathLst>
            </a:custGeom>
            <a:solidFill>
              <a:srgbClr val="6699FF">
                <a:alpha val="55000"/>
              </a:srgbClr>
            </a:solidFill>
            <a:ln w="31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7499162" y="2678272"/>
              <a:ext cx="492369" cy="427442"/>
            </a:xfrm>
            <a:custGeom>
              <a:avLst/>
              <a:gdLst>
                <a:gd name="connsiteX0" fmla="*/ 0 w 492369"/>
                <a:gd name="connsiteY0" fmla="*/ 64928 h 427442"/>
                <a:gd name="connsiteX1" fmla="*/ 378746 w 492369"/>
                <a:gd name="connsiteY1" fmla="*/ 427442 h 427442"/>
                <a:gd name="connsiteX2" fmla="*/ 492369 w 492369"/>
                <a:gd name="connsiteY2" fmla="*/ 308407 h 427442"/>
                <a:gd name="connsiteX3" fmla="*/ 162320 w 492369"/>
                <a:gd name="connsiteY3" fmla="*/ 0 h 427442"/>
                <a:gd name="connsiteX4" fmla="*/ 0 w 492369"/>
                <a:gd name="connsiteY4" fmla="*/ 64928 h 42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69" h="427442">
                  <a:moveTo>
                    <a:pt x="0" y="64928"/>
                  </a:moveTo>
                  <a:lnTo>
                    <a:pt x="378746" y="427442"/>
                  </a:lnTo>
                  <a:lnTo>
                    <a:pt x="492369" y="308407"/>
                  </a:lnTo>
                  <a:lnTo>
                    <a:pt x="162320" y="0"/>
                  </a:lnTo>
                  <a:lnTo>
                    <a:pt x="0" y="649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7991531" y="4707266"/>
              <a:ext cx="584351" cy="611404"/>
            </a:xfrm>
            <a:custGeom>
              <a:avLst/>
              <a:gdLst>
                <a:gd name="connsiteX0" fmla="*/ 86571 w 584351"/>
                <a:gd name="connsiteY0" fmla="*/ 611404 h 611404"/>
                <a:gd name="connsiteX1" fmla="*/ 0 w 584351"/>
                <a:gd name="connsiteY1" fmla="*/ 497780 h 611404"/>
                <a:gd name="connsiteX2" fmla="*/ 465316 w 584351"/>
                <a:gd name="connsiteY2" fmla="*/ 0 h 611404"/>
                <a:gd name="connsiteX3" fmla="*/ 584351 w 584351"/>
                <a:gd name="connsiteY3" fmla="*/ 102803 h 611404"/>
                <a:gd name="connsiteX4" fmla="*/ 86571 w 584351"/>
                <a:gd name="connsiteY4" fmla="*/ 611404 h 6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51" h="611404">
                  <a:moveTo>
                    <a:pt x="86571" y="611404"/>
                  </a:moveTo>
                  <a:lnTo>
                    <a:pt x="0" y="497780"/>
                  </a:lnTo>
                  <a:lnTo>
                    <a:pt x="465316" y="0"/>
                  </a:lnTo>
                  <a:lnTo>
                    <a:pt x="584351" y="102803"/>
                  </a:lnTo>
                  <a:lnTo>
                    <a:pt x="86571" y="611404"/>
                  </a:lnTo>
                  <a:close/>
                </a:path>
              </a:pathLst>
            </a:custGeom>
            <a:solidFill>
              <a:srgbClr val="6699FF">
                <a:alpha val="54902"/>
              </a:srgbClr>
            </a:solidFill>
            <a:ln w="31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9127768" y="1217396"/>
              <a:ext cx="476137" cy="497780"/>
            </a:xfrm>
            <a:custGeom>
              <a:avLst/>
              <a:gdLst>
                <a:gd name="connsiteX0" fmla="*/ 0 w 476137"/>
                <a:gd name="connsiteY0" fmla="*/ 216426 h 497780"/>
                <a:gd name="connsiteX1" fmla="*/ 70339 w 476137"/>
                <a:gd name="connsiteY1" fmla="*/ 497780 h 497780"/>
                <a:gd name="connsiteX2" fmla="*/ 476137 w 476137"/>
                <a:gd name="connsiteY2" fmla="*/ 313818 h 497780"/>
                <a:gd name="connsiteX3" fmla="*/ 427441 w 476137"/>
                <a:gd name="connsiteY3" fmla="*/ 0 h 497780"/>
                <a:gd name="connsiteX4" fmla="*/ 308407 w 476137"/>
                <a:gd name="connsiteY4" fmla="*/ 75750 h 497780"/>
                <a:gd name="connsiteX5" fmla="*/ 140677 w 476137"/>
                <a:gd name="connsiteY5" fmla="*/ 156909 h 497780"/>
                <a:gd name="connsiteX6" fmla="*/ 0 w 476137"/>
                <a:gd name="connsiteY6" fmla="*/ 216426 h 4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137" h="497780">
                  <a:moveTo>
                    <a:pt x="0" y="216426"/>
                  </a:moveTo>
                  <a:lnTo>
                    <a:pt x="70339" y="497780"/>
                  </a:lnTo>
                  <a:lnTo>
                    <a:pt x="476137" y="313818"/>
                  </a:lnTo>
                  <a:lnTo>
                    <a:pt x="427441" y="0"/>
                  </a:lnTo>
                  <a:lnTo>
                    <a:pt x="308407" y="75750"/>
                  </a:lnTo>
                  <a:lnTo>
                    <a:pt x="140677" y="156909"/>
                  </a:lnTo>
                  <a:lnTo>
                    <a:pt x="0" y="21642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5167172" y="6308819"/>
              <a:ext cx="216426" cy="302996"/>
            </a:xfrm>
            <a:custGeom>
              <a:avLst/>
              <a:gdLst>
                <a:gd name="connsiteX0" fmla="*/ 0 w 216426"/>
                <a:gd name="connsiteY0" fmla="*/ 232658 h 302996"/>
                <a:gd name="connsiteX1" fmla="*/ 0 w 216426"/>
                <a:gd name="connsiteY1" fmla="*/ 232658 h 302996"/>
                <a:gd name="connsiteX2" fmla="*/ 70338 w 216426"/>
                <a:gd name="connsiteY2" fmla="*/ 173141 h 302996"/>
                <a:gd name="connsiteX3" fmla="*/ 16232 w 216426"/>
                <a:gd name="connsiteY3" fmla="*/ 59517 h 302996"/>
                <a:gd name="connsiteX4" fmla="*/ 124445 w 216426"/>
                <a:gd name="connsiteY4" fmla="*/ 0 h 302996"/>
                <a:gd name="connsiteX5" fmla="*/ 216426 w 216426"/>
                <a:gd name="connsiteY5" fmla="*/ 162319 h 302996"/>
                <a:gd name="connsiteX6" fmla="*/ 37874 w 216426"/>
                <a:gd name="connsiteY6" fmla="*/ 302996 h 302996"/>
                <a:gd name="connsiteX7" fmla="*/ 0 w 216426"/>
                <a:gd name="connsiteY7" fmla="*/ 232658 h 3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26" h="302996">
                  <a:moveTo>
                    <a:pt x="0" y="232658"/>
                  </a:moveTo>
                  <a:lnTo>
                    <a:pt x="0" y="232658"/>
                  </a:lnTo>
                  <a:lnTo>
                    <a:pt x="70338" y="173141"/>
                  </a:lnTo>
                  <a:lnTo>
                    <a:pt x="16232" y="59517"/>
                  </a:lnTo>
                  <a:lnTo>
                    <a:pt x="124445" y="0"/>
                  </a:lnTo>
                  <a:lnTo>
                    <a:pt x="216426" y="162319"/>
                  </a:lnTo>
                  <a:lnTo>
                    <a:pt x="37874" y="302996"/>
                  </a:lnTo>
                  <a:lnTo>
                    <a:pt x="0" y="23265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4939924" y="6233070"/>
              <a:ext cx="259712" cy="319228"/>
            </a:xfrm>
            <a:custGeom>
              <a:avLst/>
              <a:gdLst>
                <a:gd name="connsiteX0" fmla="*/ 113624 w 259712"/>
                <a:gd name="connsiteY0" fmla="*/ 319228 h 319228"/>
                <a:gd name="connsiteX1" fmla="*/ 211016 w 259712"/>
                <a:gd name="connsiteY1" fmla="*/ 243479 h 319228"/>
                <a:gd name="connsiteX2" fmla="*/ 146088 w 259712"/>
                <a:gd name="connsiteY2" fmla="*/ 129855 h 319228"/>
                <a:gd name="connsiteX3" fmla="*/ 259712 w 259712"/>
                <a:gd name="connsiteY3" fmla="*/ 64928 h 319228"/>
                <a:gd name="connsiteX4" fmla="*/ 194784 w 259712"/>
                <a:gd name="connsiteY4" fmla="*/ 0 h 319228"/>
                <a:gd name="connsiteX5" fmla="*/ 0 w 259712"/>
                <a:gd name="connsiteY5" fmla="*/ 108213 h 319228"/>
                <a:gd name="connsiteX6" fmla="*/ 113624 w 259712"/>
                <a:gd name="connsiteY6" fmla="*/ 319228 h 31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12" h="319228">
                  <a:moveTo>
                    <a:pt x="113624" y="319228"/>
                  </a:moveTo>
                  <a:lnTo>
                    <a:pt x="211016" y="243479"/>
                  </a:lnTo>
                  <a:lnTo>
                    <a:pt x="146088" y="129855"/>
                  </a:lnTo>
                  <a:lnTo>
                    <a:pt x="259712" y="64928"/>
                  </a:lnTo>
                  <a:lnTo>
                    <a:pt x="194784" y="0"/>
                  </a:lnTo>
                  <a:lnTo>
                    <a:pt x="0" y="108213"/>
                  </a:lnTo>
                  <a:lnTo>
                    <a:pt x="113624" y="3192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9533567" y="811598"/>
              <a:ext cx="941453" cy="2505131"/>
            </a:xfrm>
            <a:custGeom>
              <a:avLst/>
              <a:gdLst>
                <a:gd name="connsiteX0" fmla="*/ 302996 w 941453"/>
                <a:gd name="connsiteY0" fmla="*/ 2505131 h 2505131"/>
                <a:gd name="connsiteX1" fmla="*/ 941453 w 941453"/>
                <a:gd name="connsiteY1" fmla="*/ 1828800 h 2505131"/>
                <a:gd name="connsiteX2" fmla="*/ 697974 w 941453"/>
                <a:gd name="connsiteY2" fmla="*/ 0 h 2505131"/>
                <a:gd name="connsiteX3" fmla="*/ 302996 w 941453"/>
                <a:gd name="connsiteY3" fmla="*/ 27053 h 2505131"/>
                <a:gd name="connsiteX4" fmla="*/ 0 w 941453"/>
                <a:gd name="connsiteY4" fmla="*/ 178551 h 2505131"/>
                <a:gd name="connsiteX5" fmla="*/ 302996 w 941453"/>
                <a:gd name="connsiteY5" fmla="*/ 2505131 h 25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453" h="2505131">
                  <a:moveTo>
                    <a:pt x="302996" y="2505131"/>
                  </a:moveTo>
                  <a:lnTo>
                    <a:pt x="941453" y="1828800"/>
                  </a:lnTo>
                  <a:lnTo>
                    <a:pt x="697974" y="0"/>
                  </a:lnTo>
                  <a:lnTo>
                    <a:pt x="302996" y="27053"/>
                  </a:lnTo>
                  <a:lnTo>
                    <a:pt x="0" y="178551"/>
                  </a:lnTo>
                  <a:lnTo>
                    <a:pt x="302996" y="2505131"/>
                  </a:lnTo>
                  <a:close/>
                </a:path>
              </a:pathLst>
            </a:custGeom>
            <a:solidFill>
              <a:srgbClr val="FF0000">
                <a:alpha val="1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7" name="Rectángulo 26"/>
          <p:cNvSpPr/>
          <p:nvPr/>
        </p:nvSpPr>
        <p:spPr>
          <a:xfrm>
            <a:off x="314167" y="6120501"/>
            <a:ext cx="365265" cy="20613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p:cNvSpPr txBox="1"/>
          <p:nvPr/>
        </p:nvSpPr>
        <p:spPr>
          <a:xfrm>
            <a:off x="683232" y="6106277"/>
            <a:ext cx="1165704" cy="230832"/>
          </a:xfrm>
          <a:prstGeom prst="rect">
            <a:avLst/>
          </a:prstGeom>
          <a:noFill/>
        </p:spPr>
        <p:txBody>
          <a:bodyPr wrap="none" rtlCol="0">
            <a:spAutoFit/>
          </a:bodyPr>
          <a:lstStyle/>
          <a:p>
            <a:r>
              <a:rPr lang="es-EC" sz="900" dirty="0"/>
              <a:t>ÁREAS MUNICIPALES</a:t>
            </a:r>
          </a:p>
        </p:txBody>
      </p:sp>
      <p:sp>
        <p:nvSpPr>
          <p:cNvPr id="2" name="Forma libre 1"/>
          <p:cNvSpPr/>
          <p:nvPr/>
        </p:nvSpPr>
        <p:spPr>
          <a:xfrm>
            <a:off x="10673542" y="2256905"/>
            <a:ext cx="124691" cy="187037"/>
          </a:xfrm>
          <a:custGeom>
            <a:avLst/>
            <a:gdLst>
              <a:gd name="connsiteX0" fmla="*/ 33251 w 124691"/>
              <a:gd name="connsiteY0" fmla="*/ 187037 h 187037"/>
              <a:gd name="connsiteX1" fmla="*/ 124691 w 124691"/>
              <a:gd name="connsiteY1" fmla="*/ 91440 h 187037"/>
              <a:gd name="connsiteX2" fmla="*/ 0 w 124691"/>
              <a:gd name="connsiteY2" fmla="*/ 0 h 187037"/>
              <a:gd name="connsiteX3" fmla="*/ 33251 w 124691"/>
              <a:gd name="connsiteY3" fmla="*/ 187037 h 187037"/>
            </a:gdLst>
            <a:ahLst/>
            <a:cxnLst>
              <a:cxn ang="0">
                <a:pos x="connsiteX0" y="connsiteY0"/>
              </a:cxn>
              <a:cxn ang="0">
                <a:pos x="connsiteX1" y="connsiteY1"/>
              </a:cxn>
              <a:cxn ang="0">
                <a:pos x="connsiteX2" y="connsiteY2"/>
              </a:cxn>
              <a:cxn ang="0">
                <a:pos x="connsiteX3" y="connsiteY3"/>
              </a:cxn>
            </a:cxnLst>
            <a:rect l="l" t="t" r="r" b="b"/>
            <a:pathLst>
              <a:path w="124691" h="187037">
                <a:moveTo>
                  <a:pt x="33251" y="187037"/>
                </a:moveTo>
                <a:lnTo>
                  <a:pt x="124691" y="91440"/>
                </a:lnTo>
                <a:lnTo>
                  <a:pt x="0" y="0"/>
                </a:lnTo>
                <a:lnTo>
                  <a:pt x="33251" y="187037"/>
                </a:lnTo>
                <a:close/>
              </a:path>
            </a:pathLst>
          </a:custGeom>
          <a:solidFill>
            <a:srgbClr val="92D050">
              <a:alpha val="62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orma libre 18"/>
          <p:cNvSpPr/>
          <p:nvPr/>
        </p:nvSpPr>
        <p:spPr>
          <a:xfrm>
            <a:off x="5723313" y="2419004"/>
            <a:ext cx="498763" cy="486294"/>
          </a:xfrm>
          <a:custGeom>
            <a:avLst/>
            <a:gdLst>
              <a:gd name="connsiteX0" fmla="*/ 0 w 498763"/>
              <a:gd name="connsiteY0" fmla="*/ 486294 h 486294"/>
              <a:gd name="connsiteX1" fmla="*/ 498763 w 498763"/>
              <a:gd name="connsiteY1" fmla="*/ 324196 h 486294"/>
              <a:gd name="connsiteX2" fmla="*/ 369916 w 498763"/>
              <a:gd name="connsiteY2" fmla="*/ 0 h 486294"/>
              <a:gd name="connsiteX3" fmla="*/ 0 w 498763"/>
              <a:gd name="connsiteY3" fmla="*/ 486294 h 486294"/>
            </a:gdLst>
            <a:ahLst/>
            <a:cxnLst>
              <a:cxn ang="0">
                <a:pos x="connsiteX0" y="connsiteY0"/>
              </a:cxn>
              <a:cxn ang="0">
                <a:pos x="connsiteX1" y="connsiteY1"/>
              </a:cxn>
              <a:cxn ang="0">
                <a:pos x="connsiteX2" y="connsiteY2"/>
              </a:cxn>
              <a:cxn ang="0">
                <a:pos x="connsiteX3" y="connsiteY3"/>
              </a:cxn>
            </a:cxnLst>
            <a:rect l="l" t="t" r="r" b="b"/>
            <a:pathLst>
              <a:path w="498763" h="486294">
                <a:moveTo>
                  <a:pt x="0" y="486294"/>
                </a:moveTo>
                <a:lnTo>
                  <a:pt x="498763" y="324196"/>
                </a:lnTo>
                <a:lnTo>
                  <a:pt x="369916" y="0"/>
                </a:lnTo>
                <a:lnTo>
                  <a:pt x="0" y="486294"/>
                </a:lnTo>
                <a:close/>
              </a:path>
            </a:pathLst>
          </a:custGeom>
          <a:solidFill>
            <a:srgbClr val="92D050">
              <a:alpha val="35000"/>
            </a:srgbClr>
          </a:solidFill>
          <a:ln w="9525">
            <a:solidFill>
              <a:srgbClr val="92D05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9300754" y="768096"/>
            <a:ext cx="496389" cy="459813"/>
          </a:xfrm>
          <a:custGeom>
            <a:avLst/>
            <a:gdLst>
              <a:gd name="connsiteX0" fmla="*/ 47027 w 496389"/>
              <a:gd name="connsiteY0" fmla="*/ 459813 h 459813"/>
              <a:gd name="connsiteX1" fmla="*/ 496389 w 496389"/>
              <a:gd name="connsiteY1" fmla="*/ 245582 h 459813"/>
              <a:gd name="connsiteX2" fmla="*/ 454588 w 496389"/>
              <a:gd name="connsiteY2" fmla="*/ 0 h 459813"/>
              <a:gd name="connsiteX3" fmla="*/ 0 w 496389"/>
              <a:gd name="connsiteY3" fmla="*/ 240357 h 459813"/>
              <a:gd name="connsiteX4" fmla="*/ 47027 w 496389"/>
              <a:gd name="connsiteY4" fmla="*/ 459813 h 45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389" h="459813">
                <a:moveTo>
                  <a:pt x="47027" y="459813"/>
                </a:moveTo>
                <a:lnTo>
                  <a:pt x="496389" y="245582"/>
                </a:lnTo>
                <a:lnTo>
                  <a:pt x="454588" y="0"/>
                </a:lnTo>
                <a:lnTo>
                  <a:pt x="0" y="240357"/>
                </a:lnTo>
                <a:lnTo>
                  <a:pt x="47027" y="459813"/>
                </a:lnTo>
                <a:close/>
              </a:path>
            </a:pathLst>
          </a:custGeom>
          <a:solidFill>
            <a:srgbClr val="FF0000">
              <a:alpha val="13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orma libre 20"/>
          <p:cNvSpPr/>
          <p:nvPr/>
        </p:nvSpPr>
        <p:spPr>
          <a:xfrm>
            <a:off x="5810359" y="2168434"/>
            <a:ext cx="271707" cy="606117"/>
          </a:xfrm>
          <a:custGeom>
            <a:avLst/>
            <a:gdLst>
              <a:gd name="connsiteX0" fmla="*/ 0 w 271707"/>
              <a:gd name="connsiteY0" fmla="*/ 606117 h 606117"/>
              <a:gd name="connsiteX1" fmla="*/ 271707 w 271707"/>
              <a:gd name="connsiteY1" fmla="*/ 256032 h 606117"/>
              <a:gd name="connsiteX2" fmla="*/ 182880 w 271707"/>
              <a:gd name="connsiteY2" fmla="*/ 0 h 606117"/>
              <a:gd name="connsiteX3" fmla="*/ 20900 w 271707"/>
              <a:gd name="connsiteY3" fmla="*/ 141079 h 606117"/>
              <a:gd name="connsiteX4" fmla="*/ 0 w 271707"/>
              <a:gd name="connsiteY4" fmla="*/ 606117 h 60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 h="606117">
                <a:moveTo>
                  <a:pt x="0" y="606117"/>
                </a:moveTo>
                <a:lnTo>
                  <a:pt x="271707" y="256032"/>
                </a:lnTo>
                <a:lnTo>
                  <a:pt x="182880" y="0"/>
                </a:lnTo>
                <a:lnTo>
                  <a:pt x="20900" y="141079"/>
                </a:lnTo>
                <a:lnTo>
                  <a:pt x="0" y="606117"/>
                </a:lnTo>
                <a:close/>
              </a:path>
            </a:pathLst>
          </a:custGeom>
          <a:solidFill>
            <a:srgbClr val="FF0000">
              <a:alpha val="13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6458277" y="950976"/>
            <a:ext cx="2382665" cy="778546"/>
          </a:xfrm>
          <a:custGeom>
            <a:avLst/>
            <a:gdLst>
              <a:gd name="connsiteX0" fmla="*/ 41801 w 2382665"/>
              <a:gd name="connsiteY0" fmla="*/ 778546 h 778546"/>
              <a:gd name="connsiteX1" fmla="*/ 78377 w 2382665"/>
              <a:gd name="connsiteY1" fmla="*/ 689719 h 778546"/>
              <a:gd name="connsiteX2" fmla="*/ 188105 w 2382665"/>
              <a:gd name="connsiteY2" fmla="*/ 637467 h 778546"/>
              <a:gd name="connsiteX3" fmla="*/ 2382665 w 2382665"/>
              <a:gd name="connsiteY3" fmla="*/ 73152 h 778546"/>
              <a:gd name="connsiteX4" fmla="*/ 2325188 w 2382665"/>
              <a:gd name="connsiteY4" fmla="*/ 5225 h 778546"/>
              <a:gd name="connsiteX5" fmla="*/ 2231136 w 2382665"/>
              <a:gd name="connsiteY5" fmla="*/ 0 h 778546"/>
              <a:gd name="connsiteX6" fmla="*/ 1922852 w 2382665"/>
              <a:gd name="connsiteY6" fmla="*/ 41801 h 778546"/>
              <a:gd name="connsiteX7" fmla="*/ 1635469 w 2382665"/>
              <a:gd name="connsiteY7" fmla="*/ 88827 h 778546"/>
              <a:gd name="connsiteX8" fmla="*/ 1353312 w 2382665"/>
              <a:gd name="connsiteY8" fmla="*/ 135854 h 778546"/>
              <a:gd name="connsiteX9" fmla="*/ 1254034 w 2382665"/>
              <a:gd name="connsiteY9" fmla="*/ 146304 h 778546"/>
              <a:gd name="connsiteX10" fmla="*/ 1123405 w 2382665"/>
              <a:gd name="connsiteY10" fmla="*/ 104503 h 778546"/>
              <a:gd name="connsiteX11" fmla="*/ 815122 w 2382665"/>
              <a:gd name="connsiteY11" fmla="*/ 282158 h 778546"/>
              <a:gd name="connsiteX12" fmla="*/ 621792 w 2382665"/>
              <a:gd name="connsiteY12" fmla="*/ 412786 h 778546"/>
              <a:gd name="connsiteX13" fmla="*/ 402336 w 2382665"/>
              <a:gd name="connsiteY13" fmla="*/ 506839 h 778546"/>
              <a:gd name="connsiteX14" fmla="*/ 198555 w 2382665"/>
              <a:gd name="connsiteY14" fmla="*/ 564315 h 778546"/>
              <a:gd name="connsiteX15" fmla="*/ 0 w 2382665"/>
              <a:gd name="connsiteY15" fmla="*/ 621792 h 778546"/>
              <a:gd name="connsiteX16" fmla="*/ 0 w 2382665"/>
              <a:gd name="connsiteY16" fmla="*/ 621792 h 778546"/>
              <a:gd name="connsiteX17" fmla="*/ 41801 w 2382665"/>
              <a:gd name="connsiteY17" fmla="*/ 778546 h 7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2665" h="778546">
                <a:moveTo>
                  <a:pt x="41801" y="778546"/>
                </a:moveTo>
                <a:lnTo>
                  <a:pt x="78377" y="689719"/>
                </a:lnTo>
                <a:lnTo>
                  <a:pt x="188105" y="637467"/>
                </a:lnTo>
                <a:lnTo>
                  <a:pt x="2382665" y="73152"/>
                </a:lnTo>
                <a:lnTo>
                  <a:pt x="2325188" y="5225"/>
                </a:lnTo>
                <a:lnTo>
                  <a:pt x="2231136" y="0"/>
                </a:lnTo>
                <a:lnTo>
                  <a:pt x="1922852" y="41801"/>
                </a:lnTo>
                <a:lnTo>
                  <a:pt x="1635469" y="88827"/>
                </a:lnTo>
                <a:lnTo>
                  <a:pt x="1353312" y="135854"/>
                </a:lnTo>
                <a:lnTo>
                  <a:pt x="1254034" y="146304"/>
                </a:lnTo>
                <a:lnTo>
                  <a:pt x="1123405" y="104503"/>
                </a:lnTo>
                <a:lnTo>
                  <a:pt x="815122" y="282158"/>
                </a:lnTo>
                <a:lnTo>
                  <a:pt x="621792" y="412786"/>
                </a:lnTo>
                <a:lnTo>
                  <a:pt x="402336" y="506839"/>
                </a:lnTo>
                <a:lnTo>
                  <a:pt x="198555" y="564315"/>
                </a:lnTo>
                <a:lnTo>
                  <a:pt x="0" y="621792"/>
                </a:lnTo>
                <a:lnTo>
                  <a:pt x="0" y="621792"/>
                </a:lnTo>
                <a:lnTo>
                  <a:pt x="41801" y="778546"/>
                </a:lnTo>
                <a:close/>
              </a:path>
            </a:pathLst>
          </a:custGeom>
          <a:solidFill>
            <a:srgbClr val="FF0000">
              <a:alpha val="1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p:cNvSpPr/>
          <p:nvPr/>
        </p:nvSpPr>
        <p:spPr>
          <a:xfrm>
            <a:off x="320839" y="5852959"/>
            <a:ext cx="365265" cy="206130"/>
          </a:xfrm>
          <a:prstGeom prst="rect">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p:cNvSpPr txBox="1"/>
          <p:nvPr/>
        </p:nvSpPr>
        <p:spPr>
          <a:xfrm>
            <a:off x="689904" y="5838735"/>
            <a:ext cx="963725" cy="230832"/>
          </a:xfrm>
          <a:prstGeom prst="rect">
            <a:avLst/>
          </a:prstGeom>
          <a:noFill/>
        </p:spPr>
        <p:txBody>
          <a:bodyPr wrap="none" rtlCol="0">
            <a:spAutoFit/>
          </a:bodyPr>
          <a:lstStyle/>
          <a:p>
            <a:r>
              <a:rPr lang="es-EC" sz="900" dirty="0"/>
              <a:t>ÁREA COMUNAL</a:t>
            </a:r>
          </a:p>
        </p:txBody>
      </p:sp>
      <p:grpSp>
        <p:nvGrpSpPr>
          <p:cNvPr id="31" name="Grupo 30">
            <a:extLst>
              <a:ext uri="{FF2B5EF4-FFF2-40B4-BE49-F238E27FC236}">
                <a16:creationId xmlns:a16="http://schemas.microsoft.com/office/drawing/2014/main" xmlns="" id="{5213E157-0704-430E-B601-6E85D51BEEFC}"/>
              </a:ext>
            </a:extLst>
          </p:cNvPr>
          <p:cNvGrpSpPr/>
          <p:nvPr/>
        </p:nvGrpSpPr>
        <p:grpSpPr>
          <a:xfrm>
            <a:off x="415053" y="5774529"/>
            <a:ext cx="11637981" cy="1083471"/>
            <a:chOff x="430307" y="5718556"/>
            <a:chExt cx="11637981" cy="1083471"/>
          </a:xfrm>
        </p:grpSpPr>
        <p:pic>
          <p:nvPicPr>
            <p:cNvPr id="34" name="Google Shape;92;p1">
              <a:extLst>
                <a:ext uri="{FF2B5EF4-FFF2-40B4-BE49-F238E27FC236}">
                  <a16:creationId xmlns:a16="http://schemas.microsoft.com/office/drawing/2014/main" xmlns="" id="{55173026-3A0A-4A4F-BD71-E71DB7DE24F7}"/>
                </a:ext>
              </a:extLst>
            </p:cNvPr>
            <p:cNvPicPr preferRelativeResize="0"/>
            <p:nvPr/>
          </p:nvPicPr>
          <p:blipFill rotWithShape="1">
            <a:blip r:embed="rId3">
              <a:alphaModFix/>
            </a:blip>
            <a:srcRect r="16755" b="-179016"/>
            <a:stretch/>
          </p:blipFill>
          <p:spPr>
            <a:xfrm>
              <a:off x="430307" y="6467090"/>
              <a:ext cx="8874196" cy="334937"/>
            </a:xfrm>
            <a:prstGeom prst="rect">
              <a:avLst/>
            </a:prstGeom>
            <a:noFill/>
            <a:ln>
              <a:noFill/>
            </a:ln>
          </p:spPr>
        </p:pic>
        <p:grpSp>
          <p:nvGrpSpPr>
            <p:cNvPr id="35" name="Grupo 34">
              <a:extLst>
                <a:ext uri="{FF2B5EF4-FFF2-40B4-BE49-F238E27FC236}">
                  <a16:creationId xmlns:a16="http://schemas.microsoft.com/office/drawing/2014/main" xmlns="" id="{A5698514-78F3-4A0F-A3FD-3179B7C83C26}"/>
                </a:ext>
              </a:extLst>
            </p:cNvPr>
            <p:cNvGrpSpPr/>
            <p:nvPr/>
          </p:nvGrpSpPr>
          <p:grpSpPr>
            <a:xfrm>
              <a:off x="2918005" y="5718556"/>
              <a:ext cx="9150283" cy="1034693"/>
              <a:chOff x="2918005" y="5718556"/>
              <a:chExt cx="9150283" cy="1034693"/>
            </a:xfrm>
          </p:grpSpPr>
          <p:sp>
            <p:nvSpPr>
              <p:cNvPr id="36" name="TextBox 19">
                <a:extLst>
                  <a:ext uri="{FF2B5EF4-FFF2-40B4-BE49-F238E27FC236}">
                    <a16:creationId xmlns:a16="http://schemas.microsoft.com/office/drawing/2014/main" xmlns="" id="{047B21B1-3E5D-454F-B022-1AE6767CF775}"/>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37" name="Imagen 36">
                <a:extLst>
                  <a:ext uri="{FF2B5EF4-FFF2-40B4-BE49-F238E27FC236}">
                    <a16:creationId xmlns:a16="http://schemas.microsoft.com/office/drawing/2014/main" xmlns="" id="{CBC70DC6-4815-4137-AD5E-387E900D9C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396892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7"/>
          <p:cNvSpPr txBox="1"/>
          <p:nvPr/>
        </p:nvSpPr>
        <p:spPr>
          <a:xfrm>
            <a:off x="350876" y="1330825"/>
            <a:ext cx="4847739" cy="461665"/>
          </a:xfrm>
          <a:prstGeom prst="rect">
            <a:avLst/>
          </a:prstGeom>
          <a:noFill/>
        </p:spPr>
        <p:txBody>
          <a:bodyPr wrap="square" rtlCol="0">
            <a:spAutoFit/>
          </a:bodyPr>
          <a:lstStyle/>
          <a:p>
            <a:r>
              <a:rPr lang="es-ES_tradnl" sz="2400" b="1" dirty="0">
                <a:solidFill>
                  <a:srgbClr val="C00000"/>
                </a:solidFill>
              </a:rPr>
              <a:t>LOTES POR EXCEPCIÓN:</a:t>
            </a:r>
          </a:p>
        </p:txBody>
      </p:sp>
      <p:graphicFrame>
        <p:nvGraphicFramePr>
          <p:cNvPr id="14" name="Tabla 13"/>
          <p:cNvGraphicFramePr>
            <a:graphicFrameLocks noGrp="1"/>
          </p:cNvGraphicFramePr>
          <p:nvPr>
            <p:extLst>
              <p:ext uri="{D42A27DB-BD31-4B8C-83A1-F6EECF244321}">
                <p14:modId xmlns:p14="http://schemas.microsoft.com/office/powerpoint/2010/main" val="1562821739"/>
              </p:ext>
            </p:extLst>
          </p:nvPr>
        </p:nvGraphicFramePr>
        <p:xfrm>
          <a:off x="10639461" y="4503781"/>
          <a:ext cx="1332998" cy="736888"/>
        </p:xfrm>
        <a:graphic>
          <a:graphicData uri="http://schemas.openxmlformats.org/drawingml/2006/table">
            <a:tbl>
              <a:tblPr firstRow="1" bandRow="1">
                <a:tableStyleId>{5C22544A-7EE6-4342-B048-85BDC9FD1C3A}</a:tableStyleId>
              </a:tblPr>
              <a:tblGrid>
                <a:gridCol w="550898">
                  <a:extLst>
                    <a:ext uri="{9D8B030D-6E8A-4147-A177-3AD203B41FA5}">
                      <a16:colId xmlns:a16="http://schemas.microsoft.com/office/drawing/2014/main" xmlns="" val="20000"/>
                    </a:ext>
                  </a:extLst>
                </a:gridCol>
                <a:gridCol w="782100">
                  <a:extLst>
                    <a:ext uri="{9D8B030D-6E8A-4147-A177-3AD203B41FA5}">
                      <a16:colId xmlns:a16="http://schemas.microsoft.com/office/drawing/2014/main" xmlns="" val="20001"/>
                    </a:ext>
                  </a:extLst>
                </a:gridCol>
              </a:tblGrid>
              <a:tr h="163018">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xmlns="" val="10000"/>
                  </a:ext>
                </a:extLst>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800" u="none" strike="noStrike" kern="1200" cap="none" normalizeH="0" baseline="0" dirty="0">
                          <a:ln>
                            <a:noFill/>
                          </a:ln>
                          <a:solidFill>
                            <a:srgbClr val="002060"/>
                          </a:solidFill>
                          <a:effectLst/>
                          <a:latin typeface="+mn-lt"/>
                          <a:ea typeface="+mn-ea"/>
                          <a:cs typeface="+mn-cs"/>
                        </a:rPr>
                        <a:t>65</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xmlns="" val="10001"/>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794630710"/>
              </p:ext>
            </p:extLst>
          </p:nvPr>
        </p:nvGraphicFramePr>
        <p:xfrm>
          <a:off x="350876" y="1769278"/>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xmlns="" val="20000"/>
                    </a:ext>
                  </a:extLst>
                </a:gridCol>
                <a:gridCol w="1623060">
                  <a:extLst>
                    <a:ext uri="{9D8B030D-6E8A-4147-A177-3AD203B41FA5}">
                      <a16:colId xmlns:a16="http://schemas.microsoft.com/office/drawing/2014/main" xmlns=""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181,39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254,82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317,36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86,16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92,64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5"/>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144,02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6"/>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126,33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7"/>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133,81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8"/>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138,34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297,24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270,41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140,16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2"/>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229,97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116,34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4"/>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268,50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254,76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199,49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7"/>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542095617"/>
              </p:ext>
            </p:extLst>
          </p:nvPr>
        </p:nvGraphicFramePr>
        <p:xfrm>
          <a:off x="2907030" y="1769969"/>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xmlns="" val="20000"/>
                    </a:ext>
                  </a:extLst>
                </a:gridCol>
                <a:gridCol w="1623060">
                  <a:extLst>
                    <a:ext uri="{9D8B030D-6E8A-4147-A177-3AD203B41FA5}">
                      <a16:colId xmlns:a16="http://schemas.microsoft.com/office/drawing/2014/main" xmlns=""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211,80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218,45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219,43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270,65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167,42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366,69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399,82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182,14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1"/>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292,62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298,79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198,33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196,56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94,18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6"/>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96,80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7"/>
                  </a:ext>
                </a:extLst>
              </a:tr>
            </a:tbl>
          </a:graphicData>
        </a:graphic>
      </p:graphicFrame>
      <p:sp>
        <p:nvSpPr>
          <p:cNvPr id="17" name="CuadroTexto 16"/>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18" name="CuadroTexto 17"/>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4290556063"/>
              </p:ext>
            </p:extLst>
          </p:nvPr>
        </p:nvGraphicFramePr>
        <p:xfrm>
          <a:off x="5463184" y="1768587"/>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xmlns="" val="20000"/>
                    </a:ext>
                  </a:extLst>
                </a:gridCol>
                <a:gridCol w="1623060">
                  <a:extLst>
                    <a:ext uri="{9D8B030D-6E8A-4147-A177-3AD203B41FA5}">
                      <a16:colId xmlns:a16="http://schemas.microsoft.com/office/drawing/2014/main" xmlns="" val="20001"/>
                    </a:ext>
                  </a:extLst>
                </a:gridCol>
              </a:tblGrid>
              <a:tr h="264304">
                <a:tc>
                  <a:txBody>
                    <a:bodyPr/>
                    <a:lstStyle/>
                    <a:p>
                      <a:pPr algn="ctr" fontAlgn="ctr"/>
                      <a:r>
                        <a:rPr lang="es-EC" sz="1800" b="1" u="none" strike="noStrike" kern="1200" dirty="0">
                          <a:solidFill>
                            <a:srgbClr val="002060"/>
                          </a:solidFill>
                          <a:effectLst/>
                          <a:latin typeface="+mn-lt"/>
                          <a:ea typeface="+mn-ea"/>
                          <a:cs typeface="+mn-cs"/>
                        </a:rPr>
                        <a:t>Lotes</a:t>
                      </a: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248,53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185,67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205,52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211,48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205,38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6"/>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204,07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212,72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99,85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97,27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0"/>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104,57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1"/>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3"/>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408,75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377,14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172,42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6"/>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96,01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7"/>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264137553"/>
              </p:ext>
            </p:extLst>
          </p:nvPr>
        </p:nvGraphicFramePr>
        <p:xfrm>
          <a:off x="8019338" y="1769278"/>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xmlns="" val="20000"/>
                    </a:ext>
                  </a:extLst>
                </a:gridCol>
                <a:gridCol w="1623060">
                  <a:extLst>
                    <a:ext uri="{9D8B030D-6E8A-4147-A177-3AD203B41FA5}">
                      <a16:colId xmlns:a16="http://schemas.microsoft.com/office/drawing/2014/main" xmlns=""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212,84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111,06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187,55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111,95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115,88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164,04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137,81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245,61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221,83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253,28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145,81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6"/>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265,16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bl>
          </a:graphicData>
        </a:graphic>
      </p:graphicFrame>
      <p:grpSp>
        <p:nvGrpSpPr>
          <p:cNvPr id="12" name="Grupo 11">
            <a:extLst>
              <a:ext uri="{FF2B5EF4-FFF2-40B4-BE49-F238E27FC236}">
                <a16:creationId xmlns:a16="http://schemas.microsoft.com/office/drawing/2014/main" xmlns="" id="{7E98D94E-A798-4E7E-B581-9198DF468A8A}"/>
              </a:ext>
            </a:extLst>
          </p:cNvPr>
          <p:cNvGrpSpPr/>
          <p:nvPr/>
        </p:nvGrpSpPr>
        <p:grpSpPr>
          <a:xfrm>
            <a:off x="415053" y="5774529"/>
            <a:ext cx="11637981" cy="1083471"/>
            <a:chOff x="430307" y="5718556"/>
            <a:chExt cx="11637981" cy="1083471"/>
          </a:xfrm>
        </p:grpSpPr>
        <p:pic>
          <p:nvPicPr>
            <p:cNvPr id="16" name="Google Shape;92;p1">
              <a:extLst>
                <a:ext uri="{FF2B5EF4-FFF2-40B4-BE49-F238E27FC236}">
                  <a16:creationId xmlns:a16="http://schemas.microsoft.com/office/drawing/2014/main" xmlns="" id="{10B72467-A698-48BF-AF3F-32C9E1E7E957}"/>
                </a:ext>
              </a:extLst>
            </p:cNvPr>
            <p:cNvPicPr preferRelativeResize="0"/>
            <p:nvPr/>
          </p:nvPicPr>
          <p:blipFill rotWithShape="1">
            <a:blip r:embed="rId2">
              <a:alphaModFix/>
            </a:blip>
            <a:srcRect r="16755" b="-179016"/>
            <a:stretch/>
          </p:blipFill>
          <p:spPr>
            <a:xfrm>
              <a:off x="430307" y="6467090"/>
              <a:ext cx="8874196" cy="334937"/>
            </a:xfrm>
            <a:prstGeom prst="rect">
              <a:avLst/>
            </a:prstGeom>
            <a:noFill/>
            <a:ln>
              <a:noFill/>
            </a:ln>
          </p:spPr>
        </p:pic>
        <p:grpSp>
          <p:nvGrpSpPr>
            <p:cNvPr id="19" name="Grupo 18">
              <a:extLst>
                <a:ext uri="{FF2B5EF4-FFF2-40B4-BE49-F238E27FC236}">
                  <a16:creationId xmlns:a16="http://schemas.microsoft.com/office/drawing/2014/main" xmlns="" id="{5ABF5FB0-42C0-433E-904C-35505BF3785B}"/>
                </a:ext>
              </a:extLst>
            </p:cNvPr>
            <p:cNvGrpSpPr/>
            <p:nvPr/>
          </p:nvGrpSpPr>
          <p:grpSpPr>
            <a:xfrm>
              <a:off x="2918005" y="5718556"/>
              <a:ext cx="9150283" cy="1034693"/>
              <a:chOff x="2918005" y="5718556"/>
              <a:chExt cx="9150283" cy="1034693"/>
            </a:xfrm>
          </p:grpSpPr>
          <p:sp>
            <p:nvSpPr>
              <p:cNvPr id="22" name="TextBox 19">
                <a:extLst>
                  <a:ext uri="{FF2B5EF4-FFF2-40B4-BE49-F238E27FC236}">
                    <a16:creationId xmlns:a16="http://schemas.microsoft.com/office/drawing/2014/main" xmlns="" id="{43D37072-5239-4F06-B523-F21CE4F556E2}"/>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3" name="Imagen 22">
                <a:extLst>
                  <a:ext uri="{FF2B5EF4-FFF2-40B4-BE49-F238E27FC236}">
                    <a16:creationId xmlns:a16="http://schemas.microsoft.com/office/drawing/2014/main" xmlns="" id="{1D7B081C-F3C8-4CA4-B75B-20874AE99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298383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7"/>
          <p:cNvSpPr txBox="1"/>
          <p:nvPr/>
        </p:nvSpPr>
        <p:spPr>
          <a:xfrm>
            <a:off x="350876" y="1330825"/>
            <a:ext cx="4847739" cy="461665"/>
          </a:xfrm>
          <a:prstGeom prst="rect">
            <a:avLst/>
          </a:prstGeom>
          <a:noFill/>
        </p:spPr>
        <p:txBody>
          <a:bodyPr wrap="square" rtlCol="0">
            <a:spAutoFit/>
          </a:bodyPr>
          <a:lstStyle/>
          <a:p>
            <a:r>
              <a:rPr lang="es-ES_tradnl" sz="2400" b="1" dirty="0">
                <a:solidFill>
                  <a:srgbClr val="C00000"/>
                </a:solidFill>
              </a:rPr>
              <a:t>LOTES POR EXCEPCIÓN:</a:t>
            </a:r>
          </a:p>
        </p:txBody>
      </p:sp>
      <p:graphicFrame>
        <p:nvGraphicFramePr>
          <p:cNvPr id="14" name="Tabla 13"/>
          <p:cNvGraphicFramePr>
            <a:graphicFrameLocks noGrp="1"/>
          </p:cNvGraphicFramePr>
          <p:nvPr>
            <p:extLst>
              <p:ext uri="{D42A27DB-BD31-4B8C-83A1-F6EECF244321}">
                <p14:modId xmlns:p14="http://schemas.microsoft.com/office/powerpoint/2010/main" val="1975683570"/>
              </p:ext>
            </p:extLst>
          </p:nvPr>
        </p:nvGraphicFramePr>
        <p:xfrm>
          <a:off x="8131507" y="5146522"/>
          <a:ext cx="1332998" cy="751734"/>
        </p:xfrm>
        <a:graphic>
          <a:graphicData uri="http://schemas.openxmlformats.org/drawingml/2006/table">
            <a:tbl>
              <a:tblPr firstRow="1" bandRow="1">
                <a:tableStyleId>{5C22544A-7EE6-4342-B048-85BDC9FD1C3A}</a:tableStyleId>
              </a:tblPr>
              <a:tblGrid>
                <a:gridCol w="550898">
                  <a:extLst>
                    <a:ext uri="{9D8B030D-6E8A-4147-A177-3AD203B41FA5}">
                      <a16:colId xmlns:a16="http://schemas.microsoft.com/office/drawing/2014/main" xmlns="" val="20000"/>
                    </a:ext>
                  </a:extLst>
                </a:gridCol>
                <a:gridCol w="782100">
                  <a:extLst>
                    <a:ext uri="{9D8B030D-6E8A-4147-A177-3AD203B41FA5}">
                      <a16:colId xmlns:a16="http://schemas.microsoft.com/office/drawing/2014/main" xmlns="" val="20001"/>
                    </a:ext>
                  </a:extLst>
                </a:gridCol>
              </a:tblGrid>
              <a:tr h="179819">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xmlns="" val="10000"/>
                  </a:ext>
                </a:extLst>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800" u="none" strike="noStrike" kern="1200" cap="none" normalizeH="0" baseline="0" dirty="0">
                          <a:ln>
                            <a:noFill/>
                          </a:ln>
                          <a:solidFill>
                            <a:srgbClr val="002060"/>
                          </a:solidFill>
                          <a:effectLst/>
                          <a:latin typeface="+mn-lt"/>
                          <a:ea typeface="+mn-ea"/>
                          <a:cs typeface="+mn-cs"/>
                        </a:rPr>
                        <a:t>65</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xmlns="" val="10001"/>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704473459"/>
              </p:ext>
            </p:extLst>
          </p:nvPr>
        </p:nvGraphicFramePr>
        <p:xfrm>
          <a:off x="350876" y="1769278"/>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xmlns="" val="20000"/>
                    </a:ext>
                  </a:extLst>
                </a:gridCol>
                <a:gridCol w="1623060">
                  <a:extLst>
                    <a:ext uri="{9D8B030D-6E8A-4147-A177-3AD203B41FA5}">
                      <a16:colId xmlns:a16="http://schemas.microsoft.com/office/drawing/2014/main" xmlns=""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151,94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317,41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340,44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336,98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7"/>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8"/>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104,94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0"/>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1"/>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161,77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3"/>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148,76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5"/>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146,59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6"/>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144,99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7"/>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50836297"/>
              </p:ext>
            </p:extLst>
          </p:nvPr>
        </p:nvGraphicFramePr>
        <p:xfrm>
          <a:off x="2907030" y="1769969"/>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xmlns="" val="20000"/>
                    </a:ext>
                  </a:extLst>
                </a:gridCol>
                <a:gridCol w="1623060">
                  <a:extLst>
                    <a:ext uri="{9D8B030D-6E8A-4147-A177-3AD203B41FA5}">
                      <a16:colId xmlns:a16="http://schemas.microsoft.com/office/drawing/2014/main" xmlns=""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117,59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157,02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243,46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158,83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235,26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201,38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266,90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170,52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4"/>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335,10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693,38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221,47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bl>
          </a:graphicData>
        </a:graphic>
      </p:graphicFrame>
      <p:sp>
        <p:nvSpPr>
          <p:cNvPr id="17" name="CuadroTexto 16"/>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18" name="CuadroTexto 17"/>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1625837465"/>
              </p:ext>
            </p:extLst>
          </p:nvPr>
        </p:nvGraphicFramePr>
        <p:xfrm>
          <a:off x="5463184" y="1768587"/>
          <a:ext cx="2403754" cy="4129669"/>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xmlns="" val="20000"/>
                    </a:ext>
                  </a:extLst>
                </a:gridCol>
                <a:gridCol w="1623060">
                  <a:extLst>
                    <a:ext uri="{9D8B030D-6E8A-4147-A177-3AD203B41FA5}">
                      <a16:colId xmlns:a16="http://schemas.microsoft.com/office/drawing/2014/main" xmlns=""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409,04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207,29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160,80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347,22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299,35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260,50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257,09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232,13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344,25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125,58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252,12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193,19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4"/>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235,85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78,94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16"/>
                  </a:ext>
                </a:extLst>
              </a:tr>
            </a:tbl>
          </a:graphicData>
        </a:graphic>
      </p:graphicFrame>
      <p:grpSp>
        <p:nvGrpSpPr>
          <p:cNvPr id="11" name="Grupo 10">
            <a:extLst>
              <a:ext uri="{FF2B5EF4-FFF2-40B4-BE49-F238E27FC236}">
                <a16:creationId xmlns:a16="http://schemas.microsoft.com/office/drawing/2014/main" xmlns="" id="{5B222357-3FE7-4B0D-8680-ABBCBAE65385}"/>
              </a:ext>
            </a:extLst>
          </p:cNvPr>
          <p:cNvGrpSpPr/>
          <p:nvPr/>
        </p:nvGrpSpPr>
        <p:grpSpPr>
          <a:xfrm>
            <a:off x="415053" y="5774529"/>
            <a:ext cx="11637981" cy="1083471"/>
            <a:chOff x="430307" y="5718556"/>
            <a:chExt cx="11637981" cy="1083471"/>
          </a:xfrm>
        </p:grpSpPr>
        <p:pic>
          <p:nvPicPr>
            <p:cNvPr id="12" name="Google Shape;92;p1">
              <a:extLst>
                <a:ext uri="{FF2B5EF4-FFF2-40B4-BE49-F238E27FC236}">
                  <a16:creationId xmlns:a16="http://schemas.microsoft.com/office/drawing/2014/main" xmlns="" id="{45C85149-0F74-4145-B2FB-04C941B24509}"/>
                </a:ext>
              </a:extLst>
            </p:cNvPr>
            <p:cNvPicPr preferRelativeResize="0"/>
            <p:nvPr/>
          </p:nvPicPr>
          <p:blipFill rotWithShape="1">
            <a:blip r:embed="rId2">
              <a:alphaModFix/>
            </a:blip>
            <a:srcRect r="16755" b="-179016"/>
            <a:stretch/>
          </p:blipFill>
          <p:spPr>
            <a:xfrm>
              <a:off x="430307" y="6467090"/>
              <a:ext cx="8874196" cy="334937"/>
            </a:xfrm>
            <a:prstGeom prst="rect">
              <a:avLst/>
            </a:prstGeom>
            <a:noFill/>
            <a:ln>
              <a:noFill/>
            </a:ln>
          </p:spPr>
        </p:pic>
        <p:grpSp>
          <p:nvGrpSpPr>
            <p:cNvPr id="16" name="Grupo 15">
              <a:extLst>
                <a:ext uri="{FF2B5EF4-FFF2-40B4-BE49-F238E27FC236}">
                  <a16:creationId xmlns:a16="http://schemas.microsoft.com/office/drawing/2014/main" xmlns="" id="{3A2F806E-C1B1-4541-AEE9-D8988EE99AF2}"/>
                </a:ext>
              </a:extLst>
            </p:cNvPr>
            <p:cNvGrpSpPr/>
            <p:nvPr/>
          </p:nvGrpSpPr>
          <p:grpSpPr>
            <a:xfrm>
              <a:off x="2918005" y="5718556"/>
              <a:ext cx="9150283" cy="1034693"/>
              <a:chOff x="2918005" y="5718556"/>
              <a:chExt cx="9150283" cy="1034693"/>
            </a:xfrm>
          </p:grpSpPr>
          <p:sp>
            <p:nvSpPr>
              <p:cNvPr id="19" name="TextBox 19">
                <a:extLst>
                  <a:ext uri="{FF2B5EF4-FFF2-40B4-BE49-F238E27FC236}">
                    <a16:creationId xmlns:a16="http://schemas.microsoft.com/office/drawing/2014/main" xmlns="" id="{9387CE4B-392B-4232-8144-CB8D34BA0D05}"/>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1" name="Imagen 20">
                <a:extLst>
                  <a:ext uri="{FF2B5EF4-FFF2-40B4-BE49-F238E27FC236}">
                    <a16:creationId xmlns:a16="http://schemas.microsoft.com/office/drawing/2014/main" xmlns="" id="{3EF087C5-DE92-47AF-8BCC-0122742467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258436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p:cNvSpPr txBox="1"/>
          <p:nvPr/>
        </p:nvSpPr>
        <p:spPr>
          <a:xfrm>
            <a:off x="350876" y="1211974"/>
            <a:ext cx="10657801" cy="461665"/>
          </a:xfrm>
          <a:prstGeom prst="rect">
            <a:avLst/>
          </a:prstGeom>
          <a:noFill/>
        </p:spPr>
        <p:txBody>
          <a:bodyPr wrap="square" rtlCol="0">
            <a:spAutoFit/>
          </a:bodyPr>
          <a:lstStyle/>
          <a:p>
            <a:r>
              <a:rPr lang="es-ES_tradnl" sz="2400" b="1" dirty="0">
                <a:solidFill>
                  <a:srgbClr val="C00000"/>
                </a:solidFill>
              </a:rPr>
              <a:t>PLAN METROPOLITANO DE ORDENAMIENTO TERRITORIAL/ PMDOT</a:t>
            </a:r>
          </a:p>
        </p:txBody>
      </p:sp>
      <p:sp>
        <p:nvSpPr>
          <p:cNvPr id="20" name="CuadroTexto 19"/>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21" name="CuadroTexto 20"/>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pic>
        <p:nvPicPr>
          <p:cNvPr id="22" name="Imagen 21"/>
          <p:cNvPicPr>
            <a:picLocks noChangeAspect="1"/>
          </p:cNvPicPr>
          <p:nvPr/>
        </p:nvPicPr>
        <p:blipFill rotWithShape="1">
          <a:blip r:embed="rId2"/>
          <a:srcRect l="19039" t="27681" r="38676" b="22497"/>
          <a:stretch/>
        </p:blipFill>
        <p:spPr>
          <a:xfrm>
            <a:off x="539819" y="1888930"/>
            <a:ext cx="5084368" cy="3982668"/>
          </a:xfrm>
          <a:prstGeom prst="rect">
            <a:avLst/>
          </a:prstGeom>
        </p:spPr>
      </p:pic>
      <p:grpSp>
        <p:nvGrpSpPr>
          <p:cNvPr id="9" name="Grupo 8"/>
          <p:cNvGrpSpPr/>
          <p:nvPr/>
        </p:nvGrpSpPr>
        <p:grpSpPr>
          <a:xfrm>
            <a:off x="5947895" y="1827639"/>
            <a:ext cx="6244105" cy="4309311"/>
            <a:chOff x="2783393" y="212747"/>
            <a:chExt cx="9408607" cy="6493263"/>
          </a:xfrm>
        </p:grpSpPr>
        <p:pic>
          <p:nvPicPr>
            <p:cNvPr id="10" name="Imagen 9"/>
            <p:cNvPicPr>
              <a:picLocks noChangeAspect="1"/>
            </p:cNvPicPr>
            <p:nvPr/>
          </p:nvPicPr>
          <p:blipFill rotWithShape="1">
            <a:blip r:embed="rId3"/>
            <a:srcRect l="5605" t="5129" r="24423" b="6519"/>
            <a:stretch/>
          </p:blipFill>
          <p:spPr>
            <a:xfrm>
              <a:off x="2783393" y="212747"/>
              <a:ext cx="9408607" cy="6493263"/>
            </a:xfrm>
            <a:prstGeom prst="rect">
              <a:avLst/>
            </a:prstGeom>
          </p:spPr>
        </p:pic>
        <p:sp>
          <p:nvSpPr>
            <p:cNvPr id="11" name="Forma libre 10"/>
            <p:cNvSpPr/>
            <p:nvPr/>
          </p:nvSpPr>
          <p:spPr>
            <a:xfrm>
              <a:off x="3798277" y="713433"/>
              <a:ext cx="7486022" cy="5988818"/>
            </a:xfrm>
            <a:custGeom>
              <a:avLst/>
              <a:gdLst>
                <a:gd name="connsiteX0" fmla="*/ 0 w 7486022"/>
                <a:gd name="connsiteY0" fmla="*/ 3557116 h 5988818"/>
                <a:gd name="connsiteX1" fmla="*/ 1326382 w 7486022"/>
                <a:gd name="connsiteY1" fmla="*/ 5988818 h 5988818"/>
                <a:gd name="connsiteX2" fmla="*/ 1436914 w 7486022"/>
                <a:gd name="connsiteY2" fmla="*/ 5988818 h 5988818"/>
                <a:gd name="connsiteX3" fmla="*/ 1718268 w 7486022"/>
                <a:gd name="connsiteY3" fmla="*/ 5707464 h 5988818"/>
                <a:gd name="connsiteX4" fmla="*/ 2049864 w 7486022"/>
                <a:gd name="connsiteY4" fmla="*/ 5426110 h 5988818"/>
                <a:gd name="connsiteX5" fmla="*/ 2331218 w 7486022"/>
                <a:gd name="connsiteY5" fmla="*/ 5205046 h 5988818"/>
                <a:gd name="connsiteX6" fmla="*/ 2562330 w 7486022"/>
                <a:gd name="connsiteY6" fmla="*/ 5044272 h 5988818"/>
                <a:gd name="connsiteX7" fmla="*/ 2783393 w 7486022"/>
                <a:gd name="connsiteY7" fmla="*/ 5024176 h 5988818"/>
                <a:gd name="connsiteX8" fmla="*/ 2883877 w 7486022"/>
                <a:gd name="connsiteY8" fmla="*/ 5024176 h 5988818"/>
                <a:gd name="connsiteX9" fmla="*/ 3225521 w 7486022"/>
                <a:gd name="connsiteY9" fmla="*/ 5124659 h 5988818"/>
                <a:gd name="connsiteX10" fmla="*/ 3577213 w 7486022"/>
                <a:gd name="connsiteY10" fmla="*/ 5365820 h 5988818"/>
                <a:gd name="connsiteX11" fmla="*/ 7486022 w 7486022"/>
                <a:gd name="connsiteY11" fmla="*/ 1286189 h 5988818"/>
                <a:gd name="connsiteX12" fmla="*/ 7023798 w 7486022"/>
                <a:gd name="connsiteY12" fmla="*/ 864158 h 5988818"/>
                <a:gd name="connsiteX13" fmla="*/ 6973556 w 7486022"/>
                <a:gd name="connsiteY13" fmla="*/ 502418 h 5988818"/>
                <a:gd name="connsiteX14" fmla="*/ 6873072 w 7486022"/>
                <a:gd name="connsiteY14" fmla="*/ 0 h 5988818"/>
                <a:gd name="connsiteX15" fmla="*/ 6631912 w 7486022"/>
                <a:gd name="connsiteY15" fmla="*/ 60290 h 5988818"/>
                <a:gd name="connsiteX16" fmla="*/ 6029011 w 7486022"/>
                <a:gd name="connsiteY16" fmla="*/ 120580 h 5988818"/>
                <a:gd name="connsiteX17" fmla="*/ 5275385 w 7486022"/>
                <a:gd name="connsiteY17" fmla="*/ 492369 h 5988818"/>
                <a:gd name="connsiteX18" fmla="*/ 5074418 w 7486022"/>
                <a:gd name="connsiteY18" fmla="*/ 592853 h 5988818"/>
                <a:gd name="connsiteX19" fmla="*/ 4953837 w 7486022"/>
                <a:gd name="connsiteY19" fmla="*/ 633046 h 5988818"/>
                <a:gd name="connsiteX20" fmla="*/ 4883499 w 7486022"/>
                <a:gd name="connsiteY20" fmla="*/ 633046 h 5988818"/>
                <a:gd name="connsiteX21" fmla="*/ 4883499 w 7486022"/>
                <a:gd name="connsiteY21" fmla="*/ 633046 h 5988818"/>
                <a:gd name="connsiteX22" fmla="*/ 4793064 w 7486022"/>
                <a:gd name="connsiteY22" fmla="*/ 462224 h 5988818"/>
                <a:gd name="connsiteX23" fmla="*/ 4742822 w 7486022"/>
                <a:gd name="connsiteY23" fmla="*/ 432079 h 5988818"/>
                <a:gd name="connsiteX24" fmla="*/ 4481565 w 7486022"/>
                <a:gd name="connsiteY24" fmla="*/ 452176 h 5988818"/>
                <a:gd name="connsiteX25" fmla="*/ 3697793 w 7486022"/>
                <a:gd name="connsiteY25" fmla="*/ 572756 h 5988818"/>
                <a:gd name="connsiteX26" fmla="*/ 3557116 w 7486022"/>
                <a:gd name="connsiteY26" fmla="*/ 532563 h 5988818"/>
                <a:gd name="connsiteX27" fmla="*/ 2994409 w 7486022"/>
                <a:gd name="connsiteY27" fmla="*/ 874207 h 5988818"/>
                <a:gd name="connsiteX28" fmla="*/ 2893925 w 7486022"/>
                <a:gd name="connsiteY28" fmla="*/ 914400 h 5988818"/>
                <a:gd name="connsiteX29" fmla="*/ 2612571 w 7486022"/>
                <a:gd name="connsiteY29" fmla="*/ 1004835 h 5988818"/>
                <a:gd name="connsiteX30" fmla="*/ 2401556 w 7486022"/>
                <a:gd name="connsiteY30" fmla="*/ 1065125 h 5988818"/>
                <a:gd name="connsiteX31" fmla="*/ 2260879 w 7486022"/>
                <a:gd name="connsiteY31" fmla="*/ 1215851 h 5988818"/>
                <a:gd name="connsiteX32" fmla="*/ 2170444 w 7486022"/>
                <a:gd name="connsiteY32" fmla="*/ 1316334 h 5988818"/>
                <a:gd name="connsiteX33" fmla="*/ 2160396 w 7486022"/>
                <a:gd name="connsiteY33" fmla="*/ 1396721 h 5988818"/>
                <a:gd name="connsiteX34" fmla="*/ 2100105 w 7486022"/>
                <a:gd name="connsiteY34" fmla="*/ 1547446 h 5988818"/>
                <a:gd name="connsiteX35" fmla="*/ 1989574 w 7486022"/>
                <a:gd name="connsiteY35" fmla="*/ 1597688 h 5988818"/>
                <a:gd name="connsiteX36" fmla="*/ 1939332 w 7486022"/>
                <a:gd name="connsiteY36" fmla="*/ 1678075 h 5988818"/>
                <a:gd name="connsiteX37" fmla="*/ 1808703 w 7486022"/>
                <a:gd name="connsiteY37" fmla="*/ 1808703 h 5988818"/>
                <a:gd name="connsiteX38" fmla="*/ 1798655 w 7486022"/>
                <a:gd name="connsiteY38" fmla="*/ 2301072 h 5988818"/>
                <a:gd name="connsiteX39" fmla="*/ 1507253 w 7486022"/>
                <a:gd name="connsiteY39" fmla="*/ 2421653 h 5988818"/>
                <a:gd name="connsiteX40" fmla="*/ 884255 w 7486022"/>
                <a:gd name="connsiteY40" fmla="*/ 2743200 h 5988818"/>
                <a:gd name="connsiteX41" fmla="*/ 251209 w 7486022"/>
                <a:gd name="connsiteY41" fmla="*/ 3185327 h 5988818"/>
                <a:gd name="connsiteX42" fmla="*/ 0 w 7486022"/>
                <a:gd name="connsiteY42" fmla="*/ 3557116 h 59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86022" h="5988818">
                  <a:moveTo>
                    <a:pt x="0" y="3557116"/>
                  </a:moveTo>
                  <a:lnTo>
                    <a:pt x="1326382" y="5988818"/>
                  </a:lnTo>
                  <a:lnTo>
                    <a:pt x="1436914" y="5988818"/>
                  </a:lnTo>
                  <a:lnTo>
                    <a:pt x="1718268" y="5707464"/>
                  </a:lnTo>
                  <a:lnTo>
                    <a:pt x="2049864" y="5426110"/>
                  </a:lnTo>
                  <a:lnTo>
                    <a:pt x="2331218" y="5205046"/>
                  </a:lnTo>
                  <a:lnTo>
                    <a:pt x="2562330" y="5044272"/>
                  </a:lnTo>
                  <a:lnTo>
                    <a:pt x="2783393" y="5024176"/>
                  </a:lnTo>
                  <a:lnTo>
                    <a:pt x="2883877" y="5024176"/>
                  </a:lnTo>
                  <a:lnTo>
                    <a:pt x="3225521" y="5124659"/>
                  </a:lnTo>
                  <a:lnTo>
                    <a:pt x="3577213" y="5365820"/>
                  </a:lnTo>
                  <a:lnTo>
                    <a:pt x="7486022" y="1286189"/>
                  </a:lnTo>
                  <a:lnTo>
                    <a:pt x="7023798" y="864158"/>
                  </a:lnTo>
                  <a:lnTo>
                    <a:pt x="6973556" y="502418"/>
                  </a:lnTo>
                  <a:lnTo>
                    <a:pt x="6873072" y="0"/>
                  </a:lnTo>
                  <a:lnTo>
                    <a:pt x="6631912" y="60290"/>
                  </a:lnTo>
                  <a:lnTo>
                    <a:pt x="6029011" y="120580"/>
                  </a:lnTo>
                  <a:lnTo>
                    <a:pt x="5275385" y="492369"/>
                  </a:lnTo>
                  <a:lnTo>
                    <a:pt x="5074418" y="592853"/>
                  </a:lnTo>
                  <a:lnTo>
                    <a:pt x="4953837" y="633046"/>
                  </a:lnTo>
                  <a:lnTo>
                    <a:pt x="4883499" y="633046"/>
                  </a:lnTo>
                  <a:lnTo>
                    <a:pt x="4883499" y="633046"/>
                  </a:lnTo>
                  <a:lnTo>
                    <a:pt x="4793064" y="462224"/>
                  </a:lnTo>
                  <a:lnTo>
                    <a:pt x="4742822" y="432079"/>
                  </a:lnTo>
                  <a:lnTo>
                    <a:pt x="4481565" y="452176"/>
                  </a:lnTo>
                  <a:lnTo>
                    <a:pt x="3697793" y="572756"/>
                  </a:lnTo>
                  <a:lnTo>
                    <a:pt x="3557116" y="532563"/>
                  </a:lnTo>
                  <a:lnTo>
                    <a:pt x="2994409" y="874207"/>
                  </a:lnTo>
                  <a:lnTo>
                    <a:pt x="2893925" y="914400"/>
                  </a:lnTo>
                  <a:lnTo>
                    <a:pt x="2612571" y="1004835"/>
                  </a:lnTo>
                  <a:lnTo>
                    <a:pt x="2401556" y="1065125"/>
                  </a:lnTo>
                  <a:lnTo>
                    <a:pt x="2260879" y="1215851"/>
                  </a:lnTo>
                  <a:lnTo>
                    <a:pt x="2170444" y="1316334"/>
                  </a:lnTo>
                  <a:lnTo>
                    <a:pt x="2160396" y="1396721"/>
                  </a:lnTo>
                  <a:lnTo>
                    <a:pt x="2100105" y="1547446"/>
                  </a:lnTo>
                  <a:lnTo>
                    <a:pt x="1989574" y="1597688"/>
                  </a:lnTo>
                  <a:lnTo>
                    <a:pt x="1939332" y="1678075"/>
                  </a:lnTo>
                  <a:lnTo>
                    <a:pt x="1808703" y="1808703"/>
                  </a:lnTo>
                  <a:lnTo>
                    <a:pt x="1798655" y="2301072"/>
                  </a:lnTo>
                  <a:lnTo>
                    <a:pt x="1507253" y="2421653"/>
                  </a:lnTo>
                  <a:lnTo>
                    <a:pt x="884255" y="2743200"/>
                  </a:lnTo>
                  <a:lnTo>
                    <a:pt x="251209" y="3185327"/>
                  </a:lnTo>
                  <a:lnTo>
                    <a:pt x="0" y="3557116"/>
                  </a:lnTo>
                  <a:close/>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4381081" y="3547068"/>
              <a:ext cx="1245996" cy="1075174"/>
            </a:xfrm>
            <a:custGeom>
              <a:avLst/>
              <a:gdLst>
                <a:gd name="connsiteX0" fmla="*/ 432079 w 1245996"/>
                <a:gd name="connsiteY0" fmla="*/ 1075174 h 1075174"/>
                <a:gd name="connsiteX1" fmla="*/ 432079 w 1245996"/>
                <a:gd name="connsiteY1" fmla="*/ 1075174 h 1075174"/>
                <a:gd name="connsiteX2" fmla="*/ 552660 w 1245996"/>
                <a:gd name="connsiteY2" fmla="*/ 1024932 h 1075174"/>
                <a:gd name="connsiteX3" fmla="*/ 1245996 w 1245996"/>
                <a:gd name="connsiteY3" fmla="*/ 703385 h 1075174"/>
                <a:gd name="connsiteX4" fmla="*/ 763675 w 1245996"/>
                <a:gd name="connsiteY4" fmla="*/ 0 h 1075174"/>
                <a:gd name="connsiteX5" fmla="*/ 0 w 1245996"/>
                <a:gd name="connsiteY5" fmla="*/ 411983 h 1075174"/>
                <a:gd name="connsiteX6" fmla="*/ 432079 w 1245996"/>
                <a:gd name="connsiteY6" fmla="*/ 1075174 h 107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96" h="1075174">
                  <a:moveTo>
                    <a:pt x="432079" y="1075174"/>
                  </a:moveTo>
                  <a:lnTo>
                    <a:pt x="432079" y="1075174"/>
                  </a:lnTo>
                  <a:lnTo>
                    <a:pt x="552660" y="1024932"/>
                  </a:lnTo>
                  <a:lnTo>
                    <a:pt x="1245996" y="703385"/>
                  </a:lnTo>
                  <a:lnTo>
                    <a:pt x="763675" y="0"/>
                  </a:lnTo>
                  <a:lnTo>
                    <a:pt x="0" y="411983"/>
                  </a:lnTo>
                  <a:lnTo>
                    <a:pt x="432079" y="107517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9160232" y="2299527"/>
              <a:ext cx="638457" cy="827829"/>
            </a:xfrm>
            <a:custGeom>
              <a:avLst/>
              <a:gdLst>
                <a:gd name="connsiteX0" fmla="*/ 0 w 638457"/>
                <a:gd name="connsiteY0" fmla="*/ 633046 h 827829"/>
                <a:gd name="connsiteX1" fmla="*/ 238069 w 638457"/>
                <a:gd name="connsiteY1" fmla="*/ 827829 h 827829"/>
                <a:gd name="connsiteX2" fmla="*/ 481548 w 638457"/>
                <a:gd name="connsiteY2" fmla="*/ 551886 h 827829"/>
                <a:gd name="connsiteX3" fmla="*/ 638457 w 638457"/>
                <a:gd name="connsiteY3" fmla="*/ 692563 h 827829"/>
                <a:gd name="connsiteX4" fmla="*/ 541065 w 638457"/>
                <a:gd name="connsiteY4" fmla="*/ 0 h 827829"/>
                <a:gd name="connsiteX5" fmla="*/ 416620 w 638457"/>
                <a:gd name="connsiteY5" fmla="*/ 216426 h 827829"/>
                <a:gd name="connsiteX6" fmla="*/ 0 w 638457"/>
                <a:gd name="connsiteY6" fmla="*/ 633046 h 82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457" h="827829">
                  <a:moveTo>
                    <a:pt x="0" y="633046"/>
                  </a:moveTo>
                  <a:lnTo>
                    <a:pt x="238069" y="827829"/>
                  </a:lnTo>
                  <a:lnTo>
                    <a:pt x="481548" y="551886"/>
                  </a:lnTo>
                  <a:lnTo>
                    <a:pt x="638457" y="692563"/>
                  </a:lnTo>
                  <a:lnTo>
                    <a:pt x="541065" y="0"/>
                  </a:lnTo>
                  <a:lnTo>
                    <a:pt x="416620" y="216426"/>
                  </a:lnTo>
                  <a:lnTo>
                    <a:pt x="0" y="63304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7499162" y="2678272"/>
              <a:ext cx="492369" cy="427442"/>
            </a:xfrm>
            <a:custGeom>
              <a:avLst/>
              <a:gdLst>
                <a:gd name="connsiteX0" fmla="*/ 0 w 492369"/>
                <a:gd name="connsiteY0" fmla="*/ 64928 h 427442"/>
                <a:gd name="connsiteX1" fmla="*/ 378746 w 492369"/>
                <a:gd name="connsiteY1" fmla="*/ 427442 h 427442"/>
                <a:gd name="connsiteX2" fmla="*/ 492369 w 492369"/>
                <a:gd name="connsiteY2" fmla="*/ 308407 h 427442"/>
                <a:gd name="connsiteX3" fmla="*/ 162320 w 492369"/>
                <a:gd name="connsiteY3" fmla="*/ 0 h 427442"/>
                <a:gd name="connsiteX4" fmla="*/ 0 w 492369"/>
                <a:gd name="connsiteY4" fmla="*/ 64928 h 42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69" h="427442">
                  <a:moveTo>
                    <a:pt x="0" y="64928"/>
                  </a:moveTo>
                  <a:lnTo>
                    <a:pt x="378746" y="427442"/>
                  </a:lnTo>
                  <a:lnTo>
                    <a:pt x="492369" y="308407"/>
                  </a:lnTo>
                  <a:lnTo>
                    <a:pt x="162320" y="0"/>
                  </a:lnTo>
                  <a:lnTo>
                    <a:pt x="0" y="649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7991531" y="4707266"/>
              <a:ext cx="584351" cy="611404"/>
            </a:xfrm>
            <a:custGeom>
              <a:avLst/>
              <a:gdLst>
                <a:gd name="connsiteX0" fmla="*/ 86571 w 584351"/>
                <a:gd name="connsiteY0" fmla="*/ 611404 h 611404"/>
                <a:gd name="connsiteX1" fmla="*/ 0 w 584351"/>
                <a:gd name="connsiteY1" fmla="*/ 497780 h 611404"/>
                <a:gd name="connsiteX2" fmla="*/ 465316 w 584351"/>
                <a:gd name="connsiteY2" fmla="*/ 0 h 611404"/>
                <a:gd name="connsiteX3" fmla="*/ 584351 w 584351"/>
                <a:gd name="connsiteY3" fmla="*/ 102803 h 611404"/>
                <a:gd name="connsiteX4" fmla="*/ 86571 w 584351"/>
                <a:gd name="connsiteY4" fmla="*/ 611404 h 6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51" h="611404">
                  <a:moveTo>
                    <a:pt x="86571" y="611404"/>
                  </a:moveTo>
                  <a:lnTo>
                    <a:pt x="0" y="497780"/>
                  </a:lnTo>
                  <a:lnTo>
                    <a:pt x="465316" y="0"/>
                  </a:lnTo>
                  <a:lnTo>
                    <a:pt x="584351" y="102803"/>
                  </a:lnTo>
                  <a:lnTo>
                    <a:pt x="86571" y="61140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orma libre 15"/>
            <p:cNvSpPr/>
            <p:nvPr/>
          </p:nvSpPr>
          <p:spPr>
            <a:xfrm>
              <a:off x="9127768" y="1217396"/>
              <a:ext cx="476137" cy="497780"/>
            </a:xfrm>
            <a:custGeom>
              <a:avLst/>
              <a:gdLst>
                <a:gd name="connsiteX0" fmla="*/ 0 w 476137"/>
                <a:gd name="connsiteY0" fmla="*/ 216426 h 497780"/>
                <a:gd name="connsiteX1" fmla="*/ 70339 w 476137"/>
                <a:gd name="connsiteY1" fmla="*/ 497780 h 497780"/>
                <a:gd name="connsiteX2" fmla="*/ 476137 w 476137"/>
                <a:gd name="connsiteY2" fmla="*/ 313818 h 497780"/>
                <a:gd name="connsiteX3" fmla="*/ 427441 w 476137"/>
                <a:gd name="connsiteY3" fmla="*/ 0 h 497780"/>
                <a:gd name="connsiteX4" fmla="*/ 308407 w 476137"/>
                <a:gd name="connsiteY4" fmla="*/ 75750 h 497780"/>
                <a:gd name="connsiteX5" fmla="*/ 140677 w 476137"/>
                <a:gd name="connsiteY5" fmla="*/ 156909 h 497780"/>
                <a:gd name="connsiteX6" fmla="*/ 0 w 476137"/>
                <a:gd name="connsiteY6" fmla="*/ 216426 h 4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137" h="497780">
                  <a:moveTo>
                    <a:pt x="0" y="216426"/>
                  </a:moveTo>
                  <a:lnTo>
                    <a:pt x="70339" y="497780"/>
                  </a:lnTo>
                  <a:lnTo>
                    <a:pt x="476137" y="313818"/>
                  </a:lnTo>
                  <a:lnTo>
                    <a:pt x="427441" y="0"/>
                  </a:lnTo>
                  <a:lnTo>
                    <a:pt x="308407" y="75750"/>
                  </a:lnTo>
                  <a:lnTo>
                    <a:pt x="140677" y="156909"/>
                  </a:lnTo>
                  <a:lnTo>
                    <a:pt x="0" y="21642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orma libre 16"/>
            <p:cNvSpPr/>
            <p:nvPr/>
          </p:nvSpPr>
          <p:spPr>
            <a:xfrm>
              <a:off x="5167172" y="6308819"/>
              <a:ext cx="216426" cy="302996"/>
            </a:xfrm>
            <a:custGeom>
              <a:avLst/>
              <a:gdLst>
                <a:gd name="connsiteX0" fmla="*/ 0 w 216426"/>
                <a:gd name="connsiteY0" fmla="*/ 232658 h 302996"/>
                <a:gd name="connsiteX1" fmla="*/ 0 w 216426"/>
                <a:gd name="connsiteY1" fmla="*/ 232658 h 302996"/>
                <a:gd name="connsiteX2" fmla="*/ 70338 w 216426"/>
                <a:gd name="connsiteY2" fmla="*/ 173141 h 302996"/>
                <a:gd name="connsiteX3" fmla="*/ 16232 w 216426"/>
                <a:gd name="connsiteY3" fmla="*/ 59517 h 302996"/>
                <a:gd name="connsiteX4" fmla="*/ 124445 w 216426"/>
                <a:gd name="connsiteY4" fmla="*/ 0 h 302996"/>
                <a:gd name="connsiteX5" fmla="*/ 216426 w 216426"/>
                <a:gd name="connsiteY5" fmla="*/ 162319 h 302996"/>
                <a:gd name="connsiteX6" fmla="*/ 37874 w 216426"/>
                <a:gd name="connsiteY6" fmla="*/ 302996 h 302996"/>
                <a:gd name="connsiteX7" fmla="*/ 0 w 216426"/>
                <a:gd name="connsiteY7" fmla="*/ 232658 h 3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26" h="302996">
                  <a:moveTo>
                    <a:pt x="0" y="232658"/>
                  </a:moveTo>
                  <a:lnTo>
                    <a:pt x="0" y="232658"/>
                  </a:lnTo>
                  <a:lnTo>
                    <a:pt x="70338" y="173141"/>
                  </a:lnTo>
                  <a:lnTo>
                    <a:pt x="16232" y="59517"/>
                  </a:lnTo>
                  <a:lnTo>
                    <a:pt x="124445" y="0"/>
                  </a:lnTo>
                  <a:lnTo>
                    <a:pt x="216426" y="162319"/>
                  </a:lnTo>
                  <a:lnTo>
                    <a:pt x="37874" y="302996"/>
                  </a:lnTo>
                  <a:lnTo>
                    <a:pt x="0" y="23265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orma libre 17"/>
            <p:cNvSpPr/>
            <p:nvPr/>
          </p:nvSpPr>
          <p:spPr>
            <a:xfrm>
              <a:off x="4939924" y="6233070"/>
              <a:ext cx="259712" cy="319228"/>
            </a:xfrm>
            <a:custGeom>
              <a:avLst/>
              <a:gdLst>
                <a:gd name="connsiteX0" fmla="*/ 113624 w 259712"/>
                <a:gd name="connsiteY0" fmla="*/ 319228 h 319228"/>
                <a:gd name="connsiteX1" fmla="*/ 211016 w 259712"/>
                <a:gd name="connsiteY1" fmla="*/ 243479 h 319228"/>
                <a:gd name="connsiteX2" fmla="*/ 146088 w 259712"/>
                <a:gd name="connsiteY2" fmla="*/ 129855 h 319228"/>
                <a:gd name="connsiteX3" fmla="*/ 259712 w 259712"/>
                <a:gd name="connsiteY3" fmla="*/ 64928 h 319228"/>
                <a:gd name="connsiteX4" fmla="*/ 194784 w 259712"/>
                <a:gd name="connsiteY4" fmla="*/ 0 h 319228"/>
                <a:gd name="connsiteX5" fmla="*/ 0 w 259712"/>
                <a:gd name="connsiteY5" fmla="*/ 108213 h 319228"/>
                <a:gd name="connsiteX6" fmla="*/ 113624 w 259712"/>
                <a:gd name="connsiteY6" fmla="*/ 319228 h 31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12" h="319228">
                  <a:moveTo>
                    <a:pt x="113624" y="319228"/>
                  </a:moveTo>
                  <a:lnTo>
                    <a:pt x="211016" y="243479"/>
                  </a:lnTo>
                  <a:lnTo>
                    <a:pt x="146088" y="129855"/>
                  </a:lnTo>
                  <a:lnTo>
                    <a:pt x="259712" y="64928"/>
                  </a:lnTo>
                  <a:lnTo>
                    <a:pt x="194784" y="0"/>
                  </a:lnTo>
                  <a:lnTo>
                    <a:pt x="0" y="108213"/>
                  </a:lnTo>
                  <a:lnTo>
                    <a:pt x="113624" y="3192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9533567" y="811598"/>
              <a:ext cx="941453" cy="2505131"/>
            </a:xfrm>
            <a:custGeom>
              <a:avLst/>
              <a:gdLst>
                <a:gd name="connsiteX0" fmla="*/ 302996 w 941453"/>
                <a:gd name="connsiteY0" fmla="*/ 2505131 h 2505131"/>
                <a:gd name="connsiteX1" fmla="*/ 941453 w 941453"/>
                <a:gd name="connsiteY1" fmla="*/ 1828800 h 2505131"/>
                <a:gd name="connsiteX2" fmla="*/ 697974 w 941453"/>
                <a:gd name="connsiteY2" fmla="*/ 0 h 2505131"/>
                <a:gd name="connsiteX3" fmla="*/ 302996 w 941453"/>
                <a:gd name="connsiteY3" fmla="*/ 27053 h 2505131"/>
                <a:gd name="connsiteX4" fmla="*/ 0 w 941453"/>
                <a:gd name="connsiteY4" fmla="*/ 178551 h 2505131"/>
                <a:gd name="connsiteX5" fmla="*/ 302996 w 941453"/>
                <a:gd name="connsiteY5" fmla="*/ 2505131 h 25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453" h="2505131">
                  <a:moveTo>
                    <a:pt x="302996" y="2505131"/>
                  </a:moveTo>
                  <a:lnTo>
                    <a:pt x="941453" y="1828800"/>
                  </a:lnTo>
                  <a:lnTo>
                    <a:pt x="697974" y="0"/>
                  </a:lnTo>
                  <a:lnTo>
                    <a:pt x="302996" y="27053"/>
                  </a:lnTo>
                  <a:lnTo>
                    <a:pt x="0" y="178551"/>
                  </a:lnTo>
                  <a:lnTo>
                    <a:pt x="302996" y="2505131"/>
                  </a:lnTo>
                  <a:close/>
                </a:path>
              </a:pathLst>
            </a:custGeom>
            <a:solidFill>
              <a:srgbClr val="FF0000">
                <a:alpha val="1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3" name="Grupo 22">
            <a:extLst>
              <a:ext uri="{FF2B5EF4-FFF2-40B4-BE49-F238E27FC236}">
                <a16:creationId xmlns:a16="http://schemas.microsoft.com/office/drawing/2014/main" xmlns="" id="{2487BAAD-31E5-4793-BC52-2AE6C0E0ED02}"/>
              </a:ext>
            </a:extLst>
          </p:cNvPr>
          <p:cNvGrpSpPr/>
          <p:nvPr/>
        </p:nvGrpSpPr>
        <p:grpSpPr>
          <a:xfrm>
            <a:off x="415053" y="5774529"/>
            <a:ext cx="11637981" cy="1083471"/>
            <a:chOff x="430307" y="5718556"/>
            <a:chExt cx="11637981" cy="1083471"/>
          </a:xfrm>
        </p:grpSpPr>
        <p:pic>
          <p:nvPicPr>
            <p:cNvPr id="25" name="Google Shape;92;p1">
              <a:extLst>
                <a:ext uri="{FF2B5EF4-FFF2-40B4-BE49-F238E27FC236}">
                  <a16:creationId xmlns:a16="http://schemas.microsoft.com/office/drawing/2014/main" xmlns="" id="{AC18A643-E303-4F3F-AD57-DC42E8A3B6FC}"/>
                </a:ext>
              </a:extLst>
            </p:cNvPr>
            <p:cNvPicPr preferRelativeResize="0"/>
            <p:nvPr/>
          </p:nvPicPr>
          <p:blipFill rotWithShape="1">
            <a:blip r:embed="rId4">
              <a:alphaModFix/>
            </a:blip>
            <a:srcRect r="16755" b="-179016"/>
            <a:stretch/>
          </p:blipFill>
          <p:spPr>
            <a:xfrm>
              <a:off x="430307" y="6467090"/>
              <a:ext cx="8874196" cy="334937"/>
            </a:xfrm>
            <a:prstGeom prst="rect">
              <a:avLst/>
            </a:prstGeom>
            <a:noFill/>
            <a:ln>
              <a:noFill/>
            </a:ln>
          </p:spPr>
        </p:pic>
        <p:grpSp>
          <p:nvGrpSpPr>
            <p:cNvPr id="26" name="Grupo 25">
              <a:extLst>
                <a:ext uri="{FF2B5EF4-FFF2-40B4-BE49-F238E27FC236}">
                  <a16:creationId xmlns:a16="http://schemas.microsoft.com/office/drawing/2014/main" xmlns="" id="{B7CFC2F9-BF9A-4082-9865-44FB18DF3158}"/>
                </a:ext>
              </a:extLst>
            </p:cNvPr>
            <p:cNvGrpSpPr/>
            <p:nvPr/>
          </p:nvGrpSpPr>
          <p:grpSpPr>
            <a:xfrm>
              <a:off x="2918005" y="5718556"/>
              <a:ext cx="9150283" cy="1034693"/>
              <a:chOff x="2918005" y="5718556"/>
              <a:chExt cx="9150283" cy="1034693"/>
            </a:xfrm>
          </p:grpSpPr>
          <p:sp>
            <p:nvSpPr>
              <p:cNvPr id="27" name="TextBox 19">
                <a:extLst>
                  <a:ext uri="{FF2B5EF4-FFF2-40B4-BE49-F238E27FC236}">
                    <a16:creationId xmlns:a16="http://schemas.microsoft.com/office/drawing/2014/main" xmlns="" id="{DBAFFAA5-24B7-4E63-B7B5-FE467100A9A5}"/>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8" name="Imagen 27">
                <a:extLst>
                  <a:ext uri="{FF2B5EF4-FFF2-40B4-BE49-F238E27FC236}">
                    <a16:creationId xmlns:a16="http://schemas.microsoft.com/office/drawing/2014/main" xmlns="" id="{99F711C1-4457-4A78-B120-E1B871A19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13703472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1457</Words>
  <Application>Microsoft Office PowerPoint</Application>
  <PresentationFormat>Panorámica</PresentationFormat>
  <Paragraphs>379</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Bambino-Bold</vt:lpstr>
      <vt:lpstr>Calibri</vt:lpstr>
      <vt:lpstr>Calibri Light</vt:lpstr>
      <vt:lpstr>Century Gothic</vt:lpstr>
      <vt:lpstr>Prequel Demo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Yessica Paola Burbano Puebla</dc:creator>
  <cp:lastModifiedBy>Glenda Alexandra Allan Alegria</cp:lastModifiedBy>
  <cp:revision>48</cp:revision>
  <cp:lastPrinted>2020-02-25T19:58:21Z</cp:lastPrinted>
  <dcterms:created xsi:type="dcterms:W3CDTF">2019-12-04T23:35:16Z</dcterms:created>
  <dcterms:modified xsi:type="dcterms:W3CDTF">2021-10-11T21:20:15Z</dcterms:modified>
</cp:coreProperties>
</file>