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3" r:id="rId3"/>
    <p:sldId id="292" r:id="rId4"/>
    <p:sldId id="301" r:id="rId5"/>
  </p:sldIdLst>
  <p:sldSz cx="12192000" cy="6858000"/>
  <p:notesSz cx="7023100" cy="93091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74"/>
  </p:normalViewPr>
  <p:slideViewPr>
    <p:cSldViewPr snapToGrid="0" snapToObjects="1">
      <p:cViewPr varScale="1">
        <p:scale>
          <a:sx n="78" d="100"/>
          <a:sy n="78" d="100"/>
        </p:scale>
        <p:origin x="3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29/10/2021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29/10/2021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9512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29/10/2021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0298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29/10/2021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2670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29/10/2021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1797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29/10/2021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2067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29/10/2021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456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29/10/2021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046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29/10/2021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6043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29/10/2021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698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29/10/2021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8E9CB-C5E4-D447-87EB-F9BE3040ECD0}" type="datetimeFigureOut">
              <a:rPr lang="es-ES_tradnl" smtClean="0"/>
              <a:t>29/10/2021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555" y="1989666"/>
            <a:ext cx="9256889" cy="287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214" y="2181895"/>
            <a:ext cx="8551572" cy="249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0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5410"/>
            <a:ext cx="6091707" cy="242590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283302" y="24714"/>
            <a:ext cx="8414951" cy="82790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SENSIBILIZACIÓN A COMERCIANTES</a:t>
            </a:r>
            <a:endParaRPr lang="es-EC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06" y="761572"/>
            <a:ext cx="4071809" cy="275555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06" y="3719383"/>
            <a:ext cx="4040660" cy="269377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172" y="761572"/>
            <a:ext cx="4040659" cy="275555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172" y="3719383"/>
            <a:ext cx="4040659" cy="269377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6" t="49" r="34886" b="-49"/>
          <a:stretch/>
        </p:blipFill>
        <p:spPr>
          <a:xfrm>
            <a:off x="8775700" y="761572"/>
            <a:ext cx="3263900" cy="565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6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5410"/>
            <a:ext cx="6091707" cy="242590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283302" y="24714"/>
            <a:ext cx="8414951" cy="82790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SENSIBILIZACIÓN A COMERCIANTES</a:t>
            </a:r>
            <a:endParaRPr lang="es-EC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844" y="852617"/>
            <a:ext cx="3776019" cy="251734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4" y="3643954"/>
            <a:ext cx="3808454" cy="253896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5" y="852617"/>
            <a:ext cx="3808454" cy="247006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3" r="27919"/>
          <a:stretch/>
        </p:blipFill>
        <p:spPr>
          <a:xfrm>
            <a:off x="8331200" y="821232"/>
            <a:ext cx="3708400" cy="534122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844" y="3643954"/>
            <a:ext cx="3777755" cy="251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1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</TotalTime>
  <Words>6</Words>
  <Application>Microsoft Office PowerPoint</Application>
  <PresentationFormat>Panorámica</PresentationFormat>
  <Paragraphs>2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SENSIBILIZACIÓN A COMERCIANTES</vt:lpstr>
      <vt:lpstr>SENSIBILIZACIÓN A COMERCIANTES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Fernando David Garcia Espinoza</cp:lastModifiedBy>
  <cp:revision>115</cp:revision>
  <cp:lastPrinted>2021-10-21T20:28:48Z</cp:lastPrinted>
  <dcterms:created xsi:type="dcterms:W3CDTF">2019-05-28T19:57:24Z</dcterms:created>
  <dcterms:modified xsi:type="dcterms:W3CDTF">2021-10-29T21:25:19Z</dcterms:modified>
</cp:coreProperties>
</file>