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83" r:id="rId2"/>
    <p:sldId id="279" r:id="rId3"/>
    <p:sldId id="258" r:id="rId4"/>
    <p:sldId id="282" r:id="rId5"/>
    <p:sldId id="277" r:id="rId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66" autoAdjust="0"/>
    <p:restoredTop sz="94090" autoAdjust="0"/>
  </p:normalViewPr>
  <p:slideViewPr>
    <p:cSldViewPr snapToGrid="0" snapToObjects="1">
      <p:cViewPr varScale="1">
        <p:scale>
          <a:sx n="113" d="100"/>
          <a:sy n="113" d="100"/>
        </p:scale>
        <p:origin x="9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DAAD4-0B59-3D4F-A00B-FE143234AAE7}" type="doc">
      <dgm:prSet loTypeId="urn:microsoft.com/office/officeart/2005/8/layout/cycle8" loCatId="cycle" qsTypeId="urn:microsoft.com/office/officeart/2005/8/quickstyle/simple2" qsCatId="simple" csTypeId="urn:microsoft.com/office/officeart/2005/8/colors/accent1_3" csCatId="accent1" phldr="1"/>
      <dgm:spPr/>
      <dgm:t>
        <a:bodyPr/>
        <a:lstStyle/>
        <a:p>
          <a:endParaRPr lang="es-MX"/>
        </a:p>
      </dgm:t>
    </dgm:pt>
    <dgm:pt modelId="{31BD4D87-96C6-C841-94FA-6F03593C7F64}">
      <dgm:prSet phldrT="[Texto]"/>
      <dgm:spPr/>
      <dgm:t>
        <a:bodyPr/>
        <a:lstStyle/>
        <a:p>
          <a:pPr algn="ctr"/>
          <a:r>
            <a:rPr lang="es-MX" b="1" dirty="0"/>
            <a:t>Dinamizar el acceso a mercados</a:t>
          </a:r>
        </a:p>
      </dgm:t>
    </dgm:pt>
    <dgm:pt modelId="{28C25EC4-8C7A-CF45-8EE6-19FC30D0DA1C}" type="parTrans" cxnId="{8E8221D8-8330-1149-A0F9-B8D4624FC0F6}">
      <dgm:prSet/>
      <dgm:spPr/>
      <dgm:t>
        <a:bodyPr/>
        <a:lstStyle/>
        <a:p>
          <a:pPr algn="ctr"/>
          <a:endParaRPr lang="es-MX" b="1"/>
        </a:p>
      </dgm:t>
    </dgm:pt>
    <dgm:pt modelId="{76246DA6-1AFD-5244-AE1C-F9C33D8F21BF}" type="sibTrans" cxnId="{8E8221D8-8330-1149-A0F9-B8D4624FC0F6}">
      <dgm:prSet/>
      <dgm:spPr/>
      <dgm:t>
        <a:bodyPr/>
        <a:lstStyle/>
        <a:p>
          <a:pPr algn="ctr"/>
          <a:endParaRPr lang="es-MX" b="1"/>
        </a:p>
      </dgm:t>
    </dgm:pt>
    <dgm:pt modelId="{A8D65B90-1B25-4595-89F0-441080AF825F}">
      <dgm:prSet phldrT="[Texto]"/>
      <dgm:spPr/>
      <dgm:t>
        <a:bodyPr/>
        <a:lstStyle/>
        <a:p>
          <a:pPr algn="ctr"/>
          <a:r>
            <a:rPr lang="es-MX" b="1" dirty="0"/>
            <a:t>Fomentar Reactivación Productiva con trabajo </a:t>
          </a:r>
          <a:r>
            <a:rPr lang="es-MX" b="1" dirty="0" smtClean="0"/>
            <a:t>digno</a:t>
          </a:r>
          <a:endParaRPr lang="es-MX" b="1" dirty="0"/>
        </a:p>
      </dgm:t>
    </dgm:pt>
    <dgm:pt modelId="{8CEC231A-DF02-49C3-8956-9B4C4B588E73}" type="parTrans" cxnId="{0CE81763-11A5-4384-A4AC-ECA1E4867BA0}">
      <dgm:prSet/>
      <dgm:spPr/>
      <dgm:t>
        <a:bodyPr/>
        <a:lstStyle/>
        <a:p>
          <a:endParaRPr lang="es-EC"/>
        </a:p>
      </dgm:t>
    </dgm:pt>
    <dgm:pt modelId="{46CC0B3D-8322-4273-BB1D-191D1EC5E550}" type="sibTrans" cxnId="{0CE81763-11A5-4384-A4AC-ECA1E4867BA0}">
      <dgm:prSet/>
      <dgm:spPr/>
      <dgm:t>
        <a:bodyPr/>
        <a:lstStyle/>
        <a:p>
          <a:endParaRPr lang="es-EC"/>
        </a:p>
      </dgm:t>
    </dgm:pt>
    <dgm:pt modelId="{7E15AA18-C481-4B4A-A675-E5A01FD3860F}">
      <dgm:prSet phldrT="[Texto]"/>
      <dgm:spPr/>
      <dgm:t>
        <a:bodyPr/>
        <a:lstStyle/>
        <a:p>
          <a:pPr algn="ctr"/>
          <a:r>
            <a:rPr lang="es-MX" b="1"/>
            <a:t>Mejorar el entorno y ecosistema de negocios</a:t>
          </a:r>
          <a:endParaRPr lang="es-MX" b="1" dirty="0"/>
        </a:p>
      </dgm:t>
    </dgm:pt>
    <dgm:pt modelId="{E790438C-212B-4DDE-88CE-FCEA110B7951}" type="parTrans" cxnId="{77F40300-6BDD-493C-B447-DBD628A2E623}">
      <dgm:prSet/>
      <dgm:spPr/>
      <dgm:t>
        <a:bodyPr/>
        <a:lstStyle/>
        <a:p>
          <a:endParaRPr lang="es-EC"/>
        </a:p>
      </dgm:t>
    </dgm:pt>
    <dgm:pt modelId="{054836DD-D9F0-4197-8A38-5AFAD4FE7B1F}" type="sibTrans" cxnId="{77F40300-6BDD-493C-B447-DBD628A2E623}">
      <dgm:prSet/>
      <dgm:spPr/>
      <dgm:t>
        <a:bodyPr/>
        <a:lstStyle/>
        <a:p>
          <a:endParaRPr lang="es-EC"/>
        </a:p>
      </dgm:t>
    </dgm:pt>
    <dgm:pt modelId="{B261647F-2107-413A-BB3D-7DBD425F3FF8}" type="pres">
      <dgm:prSet presAssocID="{253DAAD4-0B59-3D4F-A00B-FE143234AAE7}" presName="compositeShape" presStyleCnt="0">
        <dgm:presLayoutVars>
          <dgm:chMax val="7"/>
          <dgm:dir/>
          <dgm:resizeHandles val="exact"/>
        </dgm:presLayoutVars>
      </dgm:prSet>
      <dgm:spPr/>
      <dgm:t>
        <a:bodyPr/>
        <a:lstStyle/>
        <a:p>
          <a:endParaRPr lang="es-EC"/>
        </a:p>
      </dgm:t>
    </dgm:pt>
    <dgm:pt modelId="{AA99EB59-ED21-4C1D-BD89-C5C1B893D967}" type="pres">
      <dgm:prSet presAssocID="{253DAAD4-0B59-3D4F-A00B-FE143234AAE7}" presName="wedge1" presStyleLbl="node1" presStyleIdx="0" presStyleCnt="3"/>
      <dgm:spPr/>
      <dgm:t>
        <a:bodyPr/>
        <a:lstStyle/>
        <a:p>
          <a:endParaRPr lang="es-EC"/>
        </a:p>
      </dgm:t>
    </dgm:pt>
    <dgm:pt modelId="{AA208C33-0AD0-4525-9378-E57504BE5256}" type="pres">
      <dgm:prSet presAssocID="{253DAAD4-0B59-3D4F-A00B-FE143234AAE7}" presName="dummy1a" presStyleCnt="0"/>
      <dgm:spPr/>
    </dgm:pt>
    <dgm:pt modelId="{5CDFE1FB-61C8-4C05-9C99-B080BB84680E}" type="pres">
      <dgm:prSet presAssocID="{253DAAD4-0B59-3D4F-A00B-FE143234AAE7}" presName="dummy1b" presStyleCnt="0"/>
      <dgm:spPr/>
    </dgm:pt>
    <dgm:pt modelId="{F0B37F22-4A0D-4E9D-B101-5CAA2C650EF2}" type="pres">
      <dgm:prSet presAssocID="{253DAAD4-0B59-3D4F-A00B-FE143234AAE7}" presName="wedge1Tx" presStyleLbl="node1" presStyleIdx="0" presStyleCnt="3">
        <dgm:presLayoutVars>
          <dgm:chMax val="0"/>
          <dgm:chPref val="0"/>
          <dgm:bulletEnabled val="1"/>
        </dgm:presLayoutVars>
      </dgm:prSet>
      <dgm:spPr/>
      <dgm:t>
        <a:bodyPr/>
        <a:lstStyle/>
        <a:p>
          <a:endParaRPr lang="es-EC"/>
        </a:p>
      </dgm:t>
    </dgm:pt>
    <dgm:pt modelId="{6F7F363B-F0D5-4A44-A02D-41CE71674FC9}" type="pres">
      <dgm:prSet presAssocID="{253DAAD4-0B59-3D4F-A00B-FE143234AAE7}" presName="wedge2" presStyleLbl="node1" presStyleIdx="1" presStyleCnt="3"/>
      <dgm:spPr/>
      <dgm:t>
        <a:bodyPr/>
        <a:lstStyle/>
        <a:p>
          <a:endParaRPr lang="es-EC"/>
        </a:p>
      </dgm:t>
    </dgm:pt>
    <dgm:pt modelId="{FD2AF91E-893A-4840-B026-3F5502FD1238}" type="pres">
      <dgm:prSet presAssocID="{253DAAD4-0B59-3D4F-A00B-FE143234AAE7}" presName="dummy2a" presStyleCnt="0"/>
      <dgm:spPr/>
    </dgm:pt>
    <dgm:pt modelId="{7317C23F-32CC-4909-9926-A0E6BDD9D911}" type="pres">
      <dgm:prSet presAssocID="{253DAAD4-0B59-3D4F-A00B-FE143234AAE7}" presName="dummy2b" presStyleCnt="0"/>
      <dgm:spPr/>
    </dgm:pt>
    <dgm:pt modelId="{8E9393F1-591E-47C5-95F5-1468A2A43D4D}" type="pres">
      <dgm:prSet presAssocID="{253DAAD4-0B59-3D4F-A00B-FE143234AAE7}" presName="wedge2Tx" presStyleLbl="node1" presStyleIdx="1" presStyleCnt="3">
        <dgm:presLayoutVars>
          <dgm:chMax val="0"/>
          <dgm:chPref val="0"/>
          <dgm:bulletEnabled val="1"/>
        </dgm:presLayoutVars>
      </dgm:prSet>
      <dgm:spPr/>
      <dgm:t>
        <a:bodyPr/>
        <a:lstStyle/>
        <a:p>
          <a:endParaRPr lang="es-EC"/>
        </a:p>
      </dgm:t>
    </dgm:pt>
    <dgm:pt modelId="{7858DCF2-BC0A-4F71-9733-E75B9AFFF29A}" type="pres">
      <dgm:prSet presAssocID="{253DAAD4-0B59-3D4F-A00B-FE143234AAE7}" presName="wedge3" presStyleLbl="node1" presStyleIdx="2" presStyleCnt="3"/>
      <dgm:spPr/>
      <dgm:t>
        <a:bodyPr/>
        <a:lstStyle/>
        <a:p>
          <a:endParaRPr lang="es-EC"/>
        </a:p>
      </dgm:t>
    </dgm:pt>
    <dgm:pt modelId="{500B2B2D-7711-4C38-AD09-FF56FCC4FAFF}" type="pres">
      <dgm:prSet presAssocID="{253DAAD4-0B59-3D4F-A00B-FE143234AAE7}" presName="dummy3a" presStyleCnt="0"/>
      <dgm:spPr/>
    </dgm:pt>
    <dgm:pt modelId="{69FFD829-624A-49D4-B96D-7F3F896122C6}" type="pres">
      <dgm:prSet presAssocID="{253DAAD4-0B59-3D4F-A00B-FE143234AAE7}" presName="dummy3b" presStyleCnt="0"/>
      <dgm:spPr/>
    </dgm:pt>
    <dgm:pt modelId="{99D95C6F-DB00-4FAC-9A9D-E74FF42319AB}" type="pres">
      <dgm:prSet presAssocID="{253DAAD4-0B59-3D4F-A00B-FE143234AAE7}" presName="wedge3Tx" presStyleLbl="node1" presStyleIdx="2" presStyleCnt="3">
        <dgm:presLayoutVars>
          <dgm:chMax val="0"/>
          <dgm:chPref val="0"/>
          <dgm:bulletEnabled val="1"/>
        </dgm:presLayoutVars>
      </dgm:prSet>
      <dgm:spPr/>
      <dgm:t>
        <a:bodyPr/>
        <a:lstStyle/>
        <a:p>
          <a:endParaRPr lang="es-EC"/>
        </a:p>
      </dgm:t>
    </dgm:pt>
    <dgm:pt modelId="{84EC8E0A-F523-4553-B684-29D29EF0DAA8}" type="pres">
      <dgm:prSet presAssocID="{76246DA6-1AFD-5244-AE1C-F9C33D8F21BF}" presName="arrowWedge1" presStyleLbl="fgSibTrans2D1" presStyleIdx="0" presStyleCnt="3"/>
      <dgm:spPr/>
    </dgm:pt>
    <dgm:pt modelId="{3CEE2CA9-0A47-4EB0-A5A9-0ABD7E867E15}" type="pres">
      <dgm:prSet presAssocID="{054836DD-D9F0-4197-8A38-5AFAD4FE7B1F}" presName="arrowWedge2" presStyleLbl="fgSibTrans2D1" presStyleIdx="1" presStyleCnt="3"/>
      <dgm:spPr/>
    </dgm:pt>
    <dgm:pt modelId="{80289743-7E88-4AC1-BC91-315B8EF1A227}" type="pres">
      <dgm:prSet presAssocID="{46CC0B3D-8322-4273-BB1D-191D1EC5E550}" presName="arrowWedge3" presStyleLbl="fgSibTrans2D1" presStyleIdx="2" presStyleCnt="3"/>
      <dgm:spPr/>
    </dgm:pt>
  </dgm:ptLst>
  <dgm:cxnLst>
    <dgm:cxn modelId="{6ED47005-0697-4ADF-A246-3CADC4ED32C0}" type="presOf" srcId="{7E15AA18-C481-4B4A-A675-E5A01FD3860F}" destId="{8E9393F1-591E-47C5-95F5-1468A2A43D4D}" srcOrd="1" destOrd="0" presId="urn:microsoft.com/office/officeart/2005/8/layout/cycle8"/>
    <dgm:cxn modelId="{8E8221D8-8330-1149-A0F9-B8D4624FC0F6}" srcId="{253DAAD4-0B59-3D4F-A00B-FE143234AAE7}" destId="{31BD4D87-96C6-C841-94FA-6F03593C7F64}" srcOrd="0" destOrd="0" parTransId="{28C25EC4-8C7A-CF45-8EE6-19FC30D0DA1C}" sibTransId="{76246DA6-1AFD-5244-AE1C-F9C33D8F21BF}"/>
    <dgm:cxn modelId="{E41E4B0E-8B4D-4F11-BB66-307043A187E5}" type="presOf" srcId="{31BD4D87-96C6-C841-94FA-6F03593C7F64}" destId="{AA99EB59-ED21-4C1D-BD89-C5C1B893D967}" srcOrd="0" destOrd="0" presId="urn:microsoft.com/office/officeart/2005/8/layout/cycle8"/>
    <dgm:cxn modelId="{39950C17-5DB5-410A-B011-E7CF7866C3F8}" type="presOf" srcId="{253DAAD4-0B59-3D4F-A00B-FE143234AAE7}" destId="{B261647F-2107-413A-BB3D-7DBD425F3FF8}" srcOrd="0" destOrd="0" presId="urn:microsoft.com/office/officeart/2005/8/layout/cycle8"/>
    <dgm:cxn modelId="{3EC54094-026A-4627-AA09-2AA1E3E20349}" type="presOf" srcId="{7E15AA18-C481-4B4A-A675-E5A01FD3860F}" destId="{6F7F363B-F0D5-4A44-A02D-41CE71674FC9}" srcOrd="0" destOrd="0" presId="urn:microsoft.com/office/officeart/2005/8/layout/cycle8"/>
    <dgm:cxn modelId="{AACD16AB-9637-4C39-90C1-3D6A1FB1F2E8}" type="presOf" srcId="{A8D65B90-1B25-4595-89F0-441080AF825F}" destId="{99D95C6F-DB00-4FAC-9A9D-E74FF42319AB}" srcOrd="1" destOrd="0" presId="urn:microsoft.com/office/officeart/2005/8/layout/cycle8"/>
    <dgm:cxn modelId="{372053ED-E618-4AF7-9B00-D37B1D6EE935}" type="presOf" srcId="{A8D65B90-1B25-4595-89F0-441080AF825F}" destId="{7858DCF2-BC0A-4F71-9733-E75B9AFFF29A}" srcOrd="0" destOrd="0" presId="urn:microsoft.com/office/officeart/2005/8/layout/cycle8"/>
    <dgm:cxn modelId="{77F40300-6BDD-493C-B447-DBD628A2E623}" srcId="{253DAAD4-0B59-3D4F-A00B-FE143234AAE7}" destId="{7E15AA18-C481-4B4A-A675-E5A01FD3860F}" srcOrd="1" destOrd="0" parTransId="{E790438C-212B-4DDE-88CE-FCEA110B7951}" sibTransId="{054836DD-D9F0-4197-8A38-5AFAD4FE7B1F}"/>
    <dgm:cxn modelId="{0CE81763-11A5-4384-A4AC-ECA1E4867BA0}" srcId="{253DAAD4-0B59-3D4F-A00B-FE143234AAE7}" destId="{A8D65B90-1B25-4595-89F0-441080AF825F}" srcOrd="2" destOrd="0" parTransId="{8CEC231A-DF02-49C3-8956-9B4C4B588E73}" sibTransId="{46CC0B3D-8322-4273-BB1D-191D1EC5E550}"/>
    <dgm:cxn modelId="{90901D6C-44CC-4733-A38D-5839077A82B1}" type="presOf" srcId="{31BD4D87-96C6-C841-94FA-6F03593C7F64}" destId="{F0B37F22-4A0D-4E9D-B101-5CAA2C650EF2}" srcOrd="1" destOrd="0" presId="urn:microsoft.com/office/officeart/2005/8/layout/cycle8"/>
    <dgm:cxn modelId="{A992B130-B424-4F77-9FCF-275D337CDB8E}" type="presParOf" srcId="{B261647F-2107-413A-BB3D-7DBD425F3FF8}" destId="{AA99EB59-ED21-4C1D-BD89-C5C1B893D967}" srcOrd="0" destOrd="0" presId="urn:microsoft.com/office/officeart/2005/8/layout/cycle8"/>
    <dgm:cxn modelId="{F284C6E3-E58B-4708-9982-0ED6463E8FB3}" type="presParOf" srcId="{B261647F-2107-413A-BB3D-7DBD425F3FF8}" destId="{AA208C33-0AD0-4525-9378-E57504BE5256}" srcOrd="1" destOrd="0" presId="urn:microsoft.com/office/officeart/2005/8/layout/cycle8"/>
    <dgm:cxn modelId="{A8381EE4-2BBC-4941-9162-170FEE13F1F9}" type="presParOf" srcId="{B261647F-2107-413A-BB3D-7DBD425F3FF8}" destId="{5CDFE1FB-61C8-4C05-9C99-B080BB84680E}" srcOrd="2" destOrd="0" presId="urn:microsoft.com/office/officeart/2005/8/layout/cycle8"/>
    <dgm:cxn modelId="{EB3309EB-97B3-424A-9B44-6AF659EF1B01}" type="presParOf" srcId="{B261647F-2107-413A-BB3D-7DBD425F3FF8}" destId="{F0B37F22-4A0D-4E9D-B101-5CAA2C650EF2}" srcOrd="3" destOrd="0" presId="urn:microsoft.com/office/officeart/2005/8/layout/cycle8"/>
    <dgm:cxn modelId="{28B7EF1F-D8C8-4221-AF39-37A4D74D7CF9}" type="presParOf" srcId="{B261647F-2107-413A-BB3D-7DBD425F3FF8}" destId="{6F7F363B-F0D5-4A44-A02D-41CE71674FC9}" srcOrd="4" destOrd="0" presId="urn:microsoft.com/office/officeart/2005/8/layout/cycle8"/>
    <dgm:cxn modelId="{B12C59B0-6F04-478A-A00A-353F69561857}" type="presParOf" srcId="{B261647F-2107-413A-BB3D-7DBD425F3FF8}" destId="{FD2AF91E-893A-4840-B026-3F5502FD1238}" srcOrd="5" destOrd="0" presId="urn:microsoft.com/office/officeart/2005/8/layout/cycle8"/>
    <dgm:cxn modelId="{F1876BE9-E795-450B-9F32-C6990132B967}" type="presParOf" srcId="{B261647F-2107-413A-BB3D-7DBD425F3FF8}" destId="{7317C23F-32CC-4909-9926-A0E6BDD9D911}" srcOrd="6" destOrd="0" presId="urn:microsoft.com/office/officeart/2005/8/layout/cycle8"/>
    <dgm:cxn modelId="{9389E515-151B-48DB-9682-C06962721FBA}" type="presParOf" srcId="{B261647F-2107-413A-BB3D-7DBD425F3FF8}" destId="{8E9393F1-591E-47C5-95F5-1468A2A43D4D}" srcOrd="7" destOrd="0" presId="urn:microsoft.com/office/officeart/2005/8/layout/cycle8"/>
    <dgm:cxn modelId="{061313FF-8D80-476C-B012-D0B8ED63BAFD}" type="presParOf" srcId="{B261647F-2107-413A-BB3D-7DBD425F3FF8}" destId="{7858DCF2-BC0A-4F71-9733-E75B9AFFF29A}" srcOrd="8" destOrd="0" presId="urn:microsoft.com/office/officeart/2005/8/layout/cycle8"/>
    <dgm:cxn modelId="{B70792EA-35D7-48EE-A2AD-5CD27EA562EA}" type="presParOf" srcId="{B261647F-2107-413A-BB3D-7DBD425F3FF8}" destId="{500B2B2D-7711-4C38-AD09-FF56FCC4FAFF}" srcOrd="9" destOrd="0" presId="urn:microsoft.com/office/officeart/2005/8/layout/cycle8"/>
    <dgm:cxn modelId="{3CC8DFBA-DC74-4F4D-87B1-DB6D4D3D3D34}" type="presParOf" srcId="{B261647F-2107-413A-BB3D-7DBD425F3FF8}" destId="{69FFD829-624A-49D4-B96D-7F3F896122C6}" srcOrd="10" destOrd="0" presId="urn:microsoft.com/office/officeart/2005/8/layout/cycle8"/>
    <dgm:cxn modelId="{59E102DF-A4B2-4D60-A5B3-FB153214E771}" type="presParOf" srcId="{B261647F-2107-413A-BB3D-7DBD425F3FF8}" destId="{99D95C6F-DB00-4FAC-9A9D-E74FF42319AB}" srcOrd="11" destOrd="0" presId="urn:microsoft.com/office/officeart/2005/8/layout/cycle8"/>
    <dgm:cxn modelId="{68EBA4C3-C37A-41CD-A112-0C577A553964}" type="presParOf" srcId="{B261647F-2107-413A-BB3D-7DBD425F3FF8}" destId="{84EC8E0A-F523-4553-B684-29D29EF0DAA8}" srcOrd="12" destOrd="0" presId="urn:microsoft.com/office/officeart/2005/8/layout/cycle8"/>
    <dgm:cxn modelId="{2A81F528-28C4-4251-BADF-8D698B1B9812}" type="presParOf" srcId="{B261647F-2107-413A-BB3D-7DBD425F3FF8}" destId="{3CEE2CA9-0A47-4EB0-A5A9-0ABD7E867E15}" srcOrd="13" destOrd="0" presId="urn:microsoft.com/office/officeart/2005/8/layout/cycle8"/>
    <dgm:cxn modelId="{82BC5F65-DE7A-4414-A7A9-08F0C4CE8D29}" type="presParOf" srcId="{B261647F-2107-413A-BB3D-7DBD425F3FF8}" destId="{80289743-7E88-4AC1-BC91-315B8EF1A22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DAAD4-0B59-3D4F-A00B-FE143234AAE7}"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s-MX"/>
        </a:p>
      </dgm:t>
    </dgm:pt>
    <dgm:pt modelId="{31BD4D87-96C6-C841-94FA-6F03593C7F64}">
      <dgm:prSet phldrT="[Texto]"/>
      <dgm:spPr>
        <a:solidFill>
          <a:srgbClr val="C00000"/>
        </a:solidFill>
      </dgm:spPr>
      <dgm:t>
        <a:bodyPr/>
        <a:lstStyle/>
        <a:p>
          <a:pPr algn="just"/>
          <a:r>
            <a:rPr lang="es-MX" dirty="0">
              <a:effectLst>
                <a:outerShdw blurRad="38100" dist="38100" dir="2700000" algn="tl">
                  <a:srgbClr val="000000">
                    <a:alpha val="43137"/>
                  </a:srgbClr>
                </a:outerShdw>
              </a:effectLst>
            </a:rPr>
            <a:t>Dinamizar el acceso a mercados</a:t>
          </a:r>
        </a:p>
      </dgm:t>
    </dgm:pt>
    <dgm:pt modelId="{28C25EC4-8C7A-CF45-8EE6-19FC30D0DA1C}" type="parTrans" cxnId="{8E8221D8-8330-1149-A0F9-B8D4624FC0F6}">
      <dgm:prSet/>
      <dgm:spPr/>
      <dgm:t>
        <a:bodyPr/>
        <a:lstStyle/>
        <a:p>
          <a:pPr algn="just"/>
          <a:endParaRPr lang="es-MX"/>
        </a:p>
      </dgm:t>
    </dgm:pt>
    <dgm:pt modelId="{76246DA6-1AFD-5244-AE1C-F9C33D8F21BF}" type="sibTrans" cxnId="{8E8221D8-8330-1149-A0F9-B8D4624FC0F6}">
      <dgm:prSet/>
      <dgm:spPr/>
      <dgm:t>
        <a:bodyPr/>
        <a:lstStyle/>
        <a:p>
          <a:pPr algn="just"/>
          <a:endParaRPr lang="es-MX"/>
        </a:p>
      </dgm:t>
    </dgm:pt>
    <dgm:pt modelId="{A99803E7-29C1-5B41-B93E-D7BF1C4DB01A}">
      <dgm:prSet phldrT="[Texto]"/>
      <dgm:spPr>
        <a:solidFill>
          <a:srgbClr val="0070C0"/>
        </a:solidFill>
        <a:ln>
          <a:solidFill>
            <a:srgbClr val="0070C0"/>
          </a:solidFill>
        </a:ln>
      </dgm:spPr>
      <dgm:t>
        <a:bodyPr/>
        <a:lstStyle/>
        <a:p>
          <a:pPr algn="just"/>
          <a:r>
            <a:rPr lang="es-MX" dirty="0">
              <a:effectLst>
                <a:outerShdw blurRad="38100" dist="38100" dir="2700000" algn="tl">
                  <a:srgbClr val="000000">
                    <a:alpha val="43137"/>
                  </a:srgbClr>
                </a:outerShdw>
              </a:effectLst>
            </a:rPr>
            <a:t>Fomentar Reactivación Productiva con trabajo </a:t>
          </a:r>
          <a:r>
            <a:rPr lang="es-MX" dirty="0" smtClean="0">
              <a:effectLst>
                <a:outerShdw blurRad="38100" dist="38100" dir="2700000" algn="tl">
                  <a:srgbClr val="000000">
                    <a:alpha val="43137"/>
                  </a:srgbClr>
                </a:outerShdw>
              </a:effectLst>
            </a:rPr>
            <a:t>digno</a:t>
          </a:r>
          <a:endParaRPr lang="es-MX" dirty="0">
            <a:effectLst>
              <a:outerShdw blurRad="38100" dist="38100" dir="2700000" algn="tl">
                <a:srgbClr val="000000">
                  <a:alpha val="43137"/>
                </a:srgbClr>
              </a:outerShdw>
            </a:effectLst>
          </a:endParaRPr>
        </a:p>
      </dgm:t>
    </dgm:pt>
    <dgm:pt modelId="{CE3D72D3-A7E8-0049-ABC5-CFB6AD59F6CC}" type="parTrans" cxnId="{0C97D79B-38BB-0D4E-B9EF-C19061E2E7A6}">
      <dgm:prSet/>
      <dgm:spPr/>
      <dgm:t>
        <a:bodyPr/>
        <a:lstStyle/>
        <a:p>
          <a:pPr algn="just"/>
          <a:endParaRPr lang="es-MX"/>
        </a:p>
      </dgm:t>
    </dgm:pt>
    <dgm:pt modelId="{94CB74A4-63B9-554B-A400-F6BB4420FB2A}" type="sibTrans" cxnId="{0C97D79B-38BB-0D4E-B9EF-C19061E2E7A6}">
      <dgm:prSet/>
      <dgm:spPr/>
      <dgm:t>
        <a:bodyPr/>
        <a:lstStyle/>
        <a:p>
          <a:pPr algn="just"/>
          <a:endParaRPr lang="es-MX"/>
        </a:p>
      </dgm:t>
    </dgm:pt>
    <dgm:pt modelId="{DEE0D7CA-6E66-F440-8923-721CA8474D91}">
      <dgm:prSet phldrT="[Texto]"/>
      <dgm:spPr>
        <a:solidFill>
          <a:srgbClr val="002060"/>
        </a:solidFill>
      </dgm:spPr>
      <dgm:t>
        <a:bodyPr/>
        <a:lstStyle/>
        <a:p>
          <a:pPr algn="just"/>
          <a:r>
            <a:rPr lang="es-MX" dirty="0">
              <a:effectLst>
                <a:outerShdw blurRad="38100" dist="38100" dir="2700000" algn="tl">
                  <a:srgbClr val="000000">
                    <a:alpha val="43137"/>
                  </a:srgbClr>
                </a:outerShdw>
              </a:effectLst>
            </a:rPr>
            <a:t>Mejorar el entorno y ecosistema de negocios </a:t>
          </a:r>
        </a:p>
      </dgm:t>
    </dgm:pt>
    <dgm:pt modelId="{B45DE251-0D79-9549-838A-C66AB1D903DC}" type="parTrans" cxnId="{EE04C0BF-D744-4344-B0B2-BD9BAC87D6F8}">
      <dgm:prSet/>
      <dgm:spPr/>
      <dgm:t>
        <a:bodyPr/>
        <a:lstStyle/>
        <a:p>
          <a:pPr algn="just"/>
          <a:endParaRPr lang="es-MX"/>
        </a:p>
      </dgm:t>
    </dgm:pt>
    <dgm:pt modelId="{D1C40853-B791-E244-8D69-C19E9D850F49}" type="sibTrans" cxnId="{EE04C0BF-D744-4344-B0B2-BD9BAC87D6F8}">
      <dgm:prSet/>
      <dgm:spPr/>
      <dgm:t>
        <a:bodyPr/>
        <a:lstStyle/>
        <a:p>
          <a:pPr algn="just"/>
          <a:endParaRPr lang="es-MX"/>
        </a:p>
      </dgm:t>
    </dgm:pt>
    <dgm:pt modelId="{7F153489-15D1-CE43-986D-72077872F682}">
      <dgm:prSet phldrT="[Texto]"/>
      <dgm:spPr/>
      <dgm:t>
        <a:bodyPr/>
        <a:lstStyle/>
        <a:p>
          <a:pPr algn="just"/>
          <a:r>
            <a:rPr lang="es-ES" b="1" dirty="0" smtClean="0"/>
            <a:t>Diseño </a:t>
          </a:r>
          <a:r>
            <a:rPr lang="es-ES" b="1" dirty="0"/>
            <a:t>del Plan piloto p</a:t>
          </a:r>
          <a:r>
            <a:rPr lang="es-ES" b="1" dirty="0">
              <a:solidFill>
                <a:schemeClr val="tx1"/>
              </a:solidFill>
            </a:rPr>
            <a:t>ara la implementación de ferias en el </a:t>
          </a:r>
          <a:r>
            <a:rPr lang="es-ES" b="1" dirty="0" smtClean="0">
              <a:solidFill>
                <a:schemeClr val="tx1"/>
              </a:solidFill>
            </a:rPr>
            <a:t>DMQ. </a:t>
          </a:r>
          <a:endParaRPr lang="es-MX" b="0" dirty="0">
            <a:solidFill>
              <a:schemeClr val="tx1"/>
            </a:solidFill>
          </a:endParaRPr>
        </a:p>
      </dgm:t>
    </dgm:pt>
    <dgm:pt modelId="{E0C25FBA-F160-DA48-8122-E476EFBEFD45}" type="parTrans" cxnId="{CA14CABD-3453-7143-B403-AC9039C08787}">
      <dgm:prSet/>
      <dgm:spPr/>
      <dgm:t>
        <a:bodyPr/>
        <a:lstStyle/>
        <a:p>
          <a:pPr algn="just"/>
          <a:endParaRPr lang="es-MX"/>
        </a:p>
      </dgm:t>
    </dgm:pt>
    <dgm:pt modelId="{66D28F16-A907-9F4D-A54F-AC724FEDD456}" type="sibTrans" cxnId="{CA14CABD-3453-7143-B403-AC9039C08787}">
      <dgm:prSet/>
      <dgm:spPr/>
      <dgm:t>
        <a:bodyPr/>
        <a:lstStyle/>
        <a:p>
          <a:pPr algn="just"/>
          <a:endParaRPr lang="es-MX"/>
        </a:p>
      </dgm:t>
    </dgm:pt>
    <dgm:pt modelId="{9C86DA86-9140-CB41-AAA7-508EAFEC6850}">
      <dgm:prSet phldrT="[Texto]"/>
      <dgm:spPr/>
      <dgm:t>
        <a:bodyPr/>
        <a:lstStyle/>
        <a:p>
          <a:pPr algn="just"/>
          <a:r>
            <a:rPr lang="es-ES" b="1" dirty="0" smtClean="0"/>
            <a:t>Digitalización </a:t>
          </a:r>
          <a:r>
            <a:rPr lang="es-ES" b="1" dirty="0"/>
            <a:t>de negocios:</a:t>
          </a:r>
          <a:r>
            <a:rPr lang="es-ES" b="0" dirty="0"/>
            <a:t> 184 negocios del CHQ </a:t>
          </a:r>
          <a:r>
            <a:rPr lang="es-ES" b="0" dirty="0" smtClean="0"/>
            <a:t> </a:t>
          </a:r>
          <a:r>
            <a:rPr lang="es-ES" b="0" dirty="0"/>
            <a:t>utilizan botones de </a:t>
          </a:r>
          <a:r>
            <a:rPr lang="es-ES" b="0" dirty="0" smtClean="0"/>
            <a:t>pago.</a:t>
          </a:r>
          <a:endParaRPr lang="es-MX" b="0" dirty="0"/>
        </a:p>
      </dgm:t>
    </dgm:pt>
    <dgm:pt modelId="{321CFC32-77ED-DF44-9E90-F5A9AB453C2D}" type="parTrans" cxnId="{9635F652-995E-BB46-B87A-607D9924FC3C}">
      <dgm:prSet/>
      <dgm:spPr/>
      <dgm:t>
        <a:bodyPr/>
        <a:lstStyle/>
        <a:p>
          <a:pPr algn="just"/>
          <a:endParaRPr lang="es-MX"/>
        </a:p>
      </dgm:t>
    </dgm:pt>
    <dgm:pt modelId="{9FAA022E-5993-2F49-831F-8881871E9E20}" type="sibTrans" cxnId="{9635F652-995E-BB46-B87A-607D9924FC3C}">
      <dgm:prSet/>
      <dgm:spPr/>
      <dgm:t>
        <a:bodyPr/>
        <a:lstStyle/>
        <a:p>
          <a:pPr algn="just"/>
          <a:endParaRPr lang="es-MX"/>
        </a:p>
      </dgm:t>
    </dgm:pt>
    <dgm:pt modelId="{5B4A8B7D-A07E-6F44-A51D-2DC5B8B10C77}">
      <dgm:prSet/>
      <dgm:spPr/>
      <dgm:t>
        <a:bodyPr/>
        <a:lstStyle/>
        <a:p>
          <a:pPr algn="just"/>
          <a:r>
            <a:rPr lang="es-EC" b="1" dirty="0"/>
            <a:t>Articulación del proceso de arrendamiento de bienes inmuebles priorizados </a:t>
          </a:r>
          <a:r>
            <a:rPr lang="es-EC" dirty="0"/>
            <a:t>(5 bienes priorizados con informes enviados).</a:t>
          </a:r>
          <a:endParaRPr lang="es-ES" dirty="0"/>
        </a:p>
      </dgm:t>
    </dgm:pt>
    <dgm:pt modelId="{AD6046F5-E269-BA4F-8326-4C735A3B8077}" type="parTrans" cxnId="{FCA1302F-1AA5-C240-9603-84B45FF54BE2}">
      <dgm:prSet/>
      <dgm:spPr/>
      <dgm:t>
        <a:bodyPr/>
        <a:lstStyle/>
        <a:p>
          <a:pPr algn="just"/>
          <a:endParaRPr lang="es-MX"/>
        </a:p>
      </dgm:t>
    </dgm:pt>
    <dgm:pt modelId="{2CF68BCE-6B0D-BD41-9A9B-98C806935F6A}" type="sibTrans" cxnId="{FCA1302F-1AA5-C240-9603-84B45FF54BE2}">
      <dgm:prSet/>
      <dgm:spPr/>
      <dgm:t>
        <a:bodyPr/>
        <a:lstStyle/>
        <a:p>
          <a:pPr algn="just"/>
          <a:endParaRPr lang="es-MX"/>
        </a:p>
      </dgm:t>
    </dgm:pt>
    <dgm:pt modelId="{642872F5-BF02-9445-BC12-3B9A590F51AF}">
      <dgm:prSet phldrT="[Texto]"/>
      <dgm:spPr/>
      <dgm:t>
        <a:bodyPr/>
        <a:lstStyle/>
        <a:p>
          <a:pPr algn="just"/>
          <a:r>
            <a:rPr lang="es-EC" b="1" dirty="0"/>
            <a:t>Portafolio de incentivos para la Reactivación </a:t>
          </a:r>
          <a:r>
            <a:rPr lang="es-EC" b="1" dirty="0" smtClean="0"/>
            <a:t>Económica y Productiva </a:t>
          </a:r>
          <a:r>
            <a:rPr lang="es-EC" b="1" dirty="0"/>
            <a:t>de establecimientos </a:t>
          </a:r>
          <a:r>
            <a:rPr lang="es-EC" b="1" dirty="0" smtClean="0"/>
            <a:t>turísticos </a:t>
          </a:r>
          <a:r>
            <a:rPr lang="es-EC" b="1" dirty="0"/>
            <a:t>y </a:t>
          </a:r>
          <a:r>
            <a:rPr lang="es-EC" b="1" dirty="0" smtClean="0"/>
            <a:t>otros.</a:t>
          </a:r>
          <a:endParaRPr lang="es-MX" dirty="0"/>
        </a:p>
      </dgm:t>
    </dgm:pt>
    <dgm:pt modelId="{5D1B8B6D-182D-1E47-AB2A-9A3F86DD4D24}" type="sibTrans" cxnId="{E7E6D19D-3B70-164A-960E-3D9456870B04}">
      <dgm:prSet/>
      <dgm:spPr/>
      <dgm:t>
        <a:bodyPr/>
        <a:lstStyle/>
        <a:p>
          <a:pPr algn="just"/>
          <a:endParaRPr lang="es-MX"/>
        </a:p>
      </dgm:t>
    </dgm:pt>
    <dgm:pt modelId="{30D59697-115A-0D4A-B5FB-D60A6A47E65D}" type="parTrans" cxnId="{E7E6D19D-3B70-164A-960E-3D9456870B04}">
      <dgm:prSet/>
      <dgm:spPr/>
      <dgm:t>
        <a:bodyPr/>
        <a:lstStyle/>
        <a:p>
          <a:pPr algn="just"/>
          <a:endParaRPr lang="es-MX"/>
        </a:p>
      </dgm:t>
    </dgm:pt>
    <dgm:pt modelId="{9B18222D-04E5-461E-B0B2-04B67B992A50}">
      <dgm:prSet phldrT="[Texto]"/>
      <dgm:spPr/>
      <dgm:t>
        <a:bodyPr/>
        <a:lstStyle/>
        <a:p>
          <a:pPr algn="just"/>
          <a:r>
            <a:rPr lang="es-ES" b="1" dirty="0"/>
            <a:t>Aportes técnicos para </a:t>
          </a:r>
          <a:r>
            <a:rPr lang="es-ES" b="1" dirty="0" smtClean="0"/>
            <a:t>el Manual de Arrendamiento </a:t>
          </a:r>
          <a:r>
            <a:rPr lang="es-ES" b="1" dirty="0"/>
            <a:t>de </a:t>
          </a:r>
          <a:r>
            <a:rPr lang="es-ES" b="1" dirty="0" smtClean="0"/>
            <a:t>Bienes Inmuebles Municipales</a:t>
          </a:r>
          <a:r>
            <a:rPr lang="es-ES" b="0" dirty="0" smtClean="0"/>
            <a:t>, con enfoque de mercado.</a:t>
          </a:r>
          <a:endParaRPr lang="es-MX" b="0" dirty="0"/>
        </a:p>
      </dgm:t>
    </dgm:pt>
    <dgm:pt modelId="{39136321-02C7-4885-BEED-183CA855727A}" type="parTrans" cxnId="{EA0B7281-BBA8-42D9-8201-17D4FB378D3A}">
      <dgm:prSet/>
      <dgm:spPr/>
      <dgm:t>
        <a:bodyPr/>
        <a:lstStyle/>
        <a:p>
          <a:endParaRPr lang="es-EC"/>
        </a:p>
      </dgm:t>
    </dgm:pt>
    <dgm:pt modelId="{E6084901-71B9-43C1-8327-6DC83336C546}" type="sibTrans" cxnId="{EA0B7281-BBA8-42D9-8201-17D4FB378D3A}">
      <dgm:prSet/>
      <dgm:spPr/>
      <dgm:t>
        <a:bodyPr/>
        <a:lstStyle/>
        <a:p>
          <a:endParaRPr lang="es-EC"/>
        </a:p>
      </dgm:t>
    </dgm:pt>
    <dgm:pt modelId="{80B1A38F-0410-40CB-98D1-FE7A24977926}">
      <dgm:prSet phldrT="[Texto]"/>
      <dgm:spPr/>
      <dgm:t>
        <a:bodyPr/>
        <a:lstStyle/>
        <a:p>
          <a:pPr algn="just"/>
          <a:r>
            <a:rPr lang="es-ES" b="1" dirty="0" smtClean="0">
              <a:solidFill>
                <a:schemeClr val="tx1"/>
              </a:solidFill>
            </a:rPr>
            <a:t>Nuevas rutas turísticas.</a:t>
          </a:r>
          <a:endParaRPr lang="es-MX" b="0" dirty="0">
            <a:solidFill>
              <a:schemeClr val="tx1"/>
            </a:solidFill>
          </a:endParaRPr>
        </a:p>
      </dgm:t>
    </dgm:pt>
    <dgm:pt modelId="{5628DA29-D0D3-4954-9C5D-3E69CE3F6367}" type="parTrans" cxnId="{9290530E-22B3-4240-9534-AAB99BE1F78B}">
      <dgm:prSet/>
      <dgm:spPr/>
    </dgm:pt>
    <dgm:pt modelId="{9B0365F4-5FAF-45D0-B72A-EC566396143B}" type="sibTrans" cxnId="{9290530E-22B3-4240-9534-AAB99BE1F78B}">
      <dgm:prSet/>
      <dgm:spPr/>
    </dgm:pt>
    <dgm:pt modelId="{0F4ACA28-3419-DF4F-9365-6B2437A2134D}" type="pres">
      <dgm:prSet presAssocID="{253DAAD4-0B59-3D4F-A00B-FE143234AAE7}" presName="linear" presStyleCnt="0">
        <dgm:presLayoutVars>
          <dgm:dir/>
          <dgm:animLvl val="lvl"/>
          <dgm:resizeHandles val="exact"/>
        </dgm:presLayoutVars>
      </dgm:prSet>
      <dgm:spPr/>
      <dgm:t>
        <a:bodyPr/>
        <a:lstStyle/>
        <a:p>
          <a:endParaRPr lang="es-EC"/>
        </a:p>
      </dgm:t>
    </dgm:pt>
    <dgm:pt modelId="{8F28116E-3C76-3B4E-AF24-536A9F83D522}" type="pres">
      <dgm:prSet presAssocID="{A99803E7-29C1-5B41-B93E-D7BF1C4DB01A}" presName="parentLin" presStyleCnt="0"/>
      <dgm:spPr/>
    </dgm:pt>
    <dgm:pt modelId="{B79EE0DC-978B-094A-BF2E-F26A567CAC36}" type="pres">
      <dgm:prSet presAssocID="{A99803E7-29C1-5B41-B93E-D7BF1C4DB01A}" presName="parentLeftMargin" presStyleLbl="node1" presStyleIdx="0" presStyleCnt="3"/>
      <dgm:spPr/>
      <dgm:t>
        <a:bodyPr/>
        <a:lstStyle/>
        <a:p>
          <a:endParaRPr lang="es-EC"/>
        </a:p>
      </dgm:t>
    </dgm:pt>
    <dgm:pt modelId="{D178F1AC-67E0-C74F-931A-08B6CC99997B}" type="pres">
      <dgm:prSet presAssocID="{A99803E7-29C1-5B41-B93E-D7BF1C4DB01A}" presName="parentText" presStyleLbl="node1" presStyleIdx="0" presStyleCnt="3">
        <dgm:presLayoutVars>
          <dgm:chMax val="0"/>
          <dgm:bulletEnabled val="1"/>
        </dgm:presLayoutVars>
      </dgm:prSet>
      <dgm:spPr/>
      <dgm:t>
        <a:bodyPr/>
        <a:lstStyle/>
        <a:p>
          <a:endParaRPr lang="es-EC"/>
        </a:p>
      </dgm:t>
    </dgm:pt>
    <dgm:pt modelId="{14FD17E0-DB4C-4D48-AA16-1466A9AFA2C5}" type="pres">
      <dgm:prSet presAssocID="{A99803E7-29C1-5B41-B93E-D7BF1C4DB01A}" presName="negativeSpace" presStyleCnt="0"/>
      <dgm:spPr/>
    </dgm:pt>
    <dgm:pt modelId="{C7396E51-0D09-4143-A188-2AFAE2C43D19}" type="pres">
      <dgm:prSet presAssocID="{A99803E7-29C1-5B41-B93E-D7BF1C4DB01A}" presName="childText" presStyleLbl="conFgAcc1" presStyleIdx="0" presStyleCnt="3">
        <dgm:presLayoutVars>
          <dgm:bulletEnabled val="1"/>
        </dgm:presLayoutVars>
      </dgm:prSet>
      <dgm:spPr/>
      <dgm:t>
        <a:bodyPr/>
        <a:lstStyle/>
        <a:p>
          <a:endParaRPr lang="es-EC"/>
        </a:p>
      </dgm:t>
    </dgm:pt>
    <dgm:pt modelId="{2070F3DD-D3A2-4E4B-8409-8F03D39382B9}" type="pres">
      <dgm:prSet presAssocID="{94CB74A4-63B9-554B-A400-F6BB4420FB2A}" presName="spaceBetweenRectangles" presStyleCnt="0"/>
      <dgm:spPr/>
    </dgm:pt>
    <dgm:pt modelId="{C932551C-90AF-8A4C-B059-41C259288EA3}" type="pres">
      <dgm:prSet presAssocID="{31BD4D87-96C6-C841-94FA-6F03593C7F64}" presName="parentLin" presStyleCnt="0"/>
      <dgm:spPr/>
    </dgm:pt>
    <dgm:pt modelId="{BF92EB2D-90ED-934B-9A56-054743B92024}" type="pres">
      <dgm:prSet presAssocID="{31BD4D87-96C6-C841-94FA-6F03593C7F64}" presName="parentLeftMargin" presStyleLbl="node1" presStyleIdx="0" presStyleCnt="3"/>
      <dgm:spPr/>
      <dgm:t>
        <a:bodyPr/>
        <a:lstStyle/>
        <a:p>
          <a:endParaRPr lang="es-EC"/>
        </a:p>
      </dgm:t>
    </dgm:pt>
    <dgm:pt modelId="{E59E1DF9-772F-3542-9519-0FAF764AB0E9}" type="pres">
      <dgm:prSet presAssocID="{31BD4D87-96C6-C841-94FA-6F03593C7F64}" presName="parentText" presStyleLbl="node1" presStyleIdx="1" presStyleCnt="3">
        <dgm:presLayoutVars>
          <dgm:chMax val="0"/>
          <dgm:bulletEnabled val="1"/>
        </dgm:presLayoutVars>
      </dgm:prSet>
      <dgm:spPr/>
      <dgm:t>
        <a:bodyPr/>
        <a:lstStyle/>
        <a:p>
          <a:endParaRPr lang="es-EC"/>
        </a:p>
      </dgm:t>
    </dgm:pt>
    <dgm:pt modelId="{BDE3ED4A-38E5-7D40-A213-19E12C6DCB6C}" type="pres">
      <dgm:prSet presAssocID="{31BD4D87-96C6-C841-94FA-6F03593C7F64}" presName="negativeSpace" presStyleCnt="0"/>
      <dgm:spPr/>
    </dgm:pt>
    <dgm:pt modelId="{BEFF24A4-CFC4-8A42-9EB1-5ABD4D470CCF}" type="pres">
      <dgm:prSet presAssocID="{31BD4D87-96C6-C841-94FA-6F03593C7F64}" presName="childText" presStyleLbl="conFgAcc1" presStyleIdx="1" presStyleCnt="3">
        <dgm:presLayoutVars>
          <dgm:bulletEnabled val="1"/>
        </dgm:presLayoutVars>
      </dgm:prSet>
      <dgm:spPr/>
      <dgm:t>
        <a:bodyPr/>
        <a:lstStyle/>
        <a:p>
          <a:endParaRPr lang="es-EC"/>
        </a:p>
      </dgm:t>
    </dgm:pt>
    <dgm:pt modelId="{FCE8ABEB-F967-9C4E-8EF7-29871CEB236B}" type="pres">
      <dgm:prSet presAssocID="{76246DA6-1AFD-5244-AE1C-F9C33D8F21BF}" presName="spaceBetweenRectangles" presStyleCnt="0"/>
      <dgm:spPr/>
    </dgm:pt>
    <dgm:pt modelId="{D7FE8158-85E3-1143-B97B-679A87661014}" type="pres">
      <dgm:prSet presAssocID="{DEE0D7CA-6E66-F440-8923-721CA8474D91}" presName="parentLin" presStyleCnt="0"/>
      <dgm:spPr/>
    </dgm:pt>
    <dgm:pt modelId="{E86D3716-0802-DD48-A34E-48A56EEFC28B}" type="pres">
      <dgm:prSet presAssocID="{DEE0D7CA-6E66-F440-8923-721CA8474D91}" presName="parentLeftMargin" presStyleLbl="node1" presStyleIdx="1" presStyleCnt="3"/>
      <dgm:spPr/>
      <dgm:t>
        <a:bodyPr/>
        <a:lstStyle/>
        <a:p>
          <a:endParaRPr lang="es-EC"/>
        </a:p>
      </dgm:t>
    </dgm:pt>
    <dgm:pt modelId="{D357ED3F-6768-694F-A630-1F1BB629F929}" type="pres">
      <dgm:prSet presAssocID="{DEE0D7CA-6E66-F440-8923-721CA8474D91}" presName="parentText" presStyleLbl="node1" presStyleIdx="2" presStyleCnt="3">
        <dgm:presLayoutVars>
          <dgm:chMax val="0"/>
          <dgm:bulletEnabled val="1"/>
        </dgm:presLayoutVars>
      </dgm:prSet>
      <dgm:spPr/>
      <dgm:t>
        <a:bodyPr/>
        <a:lstStyle/>
        <a:p>
          <a:endParaRPr lang="es-EC"/>
        </a:p>
      </dgm:t>
    </dgm:pt>
    <dgm:pt modelId="{BBEE5958-2282-0244-B562-EE89F0ED9A64}" type="pres">
      <dgm:prSet presAssocID="{DEE0D7CA-6E66-F440-8923-721CA8474D91}" presName="negativeSpace" presStyleCnt="0"/>
      <dgm:spPr/>
    </dgm:pt>
    <dgm:pt modelId="{98AC29CD-3F56-364C-B136-869E96B2984B}" type="pres">
      <dgm:prSet presAssocID="{DEE0D7CA-6E66-F440-8923-721CA8474D91}" presName="childText" presStyleLbl="conFgAcc1" presStyleIdx="2" presStyleCnt="3">
        <dgm:presLayoutVars>
          <dgm:bulletEnabled val="1"/>
        </dgm:presLayoutVars>
      </dgm:prSet>
      <dgm:spPr/>
      <dgm:t>
        <a:bodyPr/>
        <a:lstStyle/>
        <a:p>
          <a:endParaRPr lang="es-EC"/>
        </a:p>
      </dgm:t>
    </dgm:pt>
  </dgm:ptLst>
  <dgm:cxnLst>
    <dgm:cxn modelId="{D148080A-B9F6-D646-9951-60064A70AF27}" type="presOf" srcId="{7F153489-15D1-CE43-986D-72077872F682}" destId="{BEFF24A4-CFC4-8A42-9EB1-5ABD4D470CCF}" srcOrd="0" destOrd="0" presId="urn:microsoft.com/office/officeart/2005/8/layout/list1"/>
    <dgm:cxn modelId="{A8824EF2-7382-3748-8B7F-AAE0FA0DAE0F}" type="presOf" srcId="{DEE0D7CA-6E66-F440-8923-721CA8474D91}" destId="{E86D3716-0802-DD48-A34E-48A56EEFC28B}" srcOrd="0" destOrd="0" presId="urn:microsoft.com/office/officeart/2005/8/layout/list1"/>
    <dgm:cxn modelId="{BCB7397A-2CF4-DE44-BFC1-DB67F1EF1CDC}" type="presOf" srcId="{253DAAD4-0B59-3D4F-A00B-FE143234AAE7}" destId="{0F4ACA28-3419-DF4F-9365-6B2437A2134D}" srcOrd="0" destOrd="0" presId="urn:microsoft.com/office/officeart/2005/8/layout/list1"/>
    <dgm:cxn modelId="{FCA1302F-1AA5-C240-9603-84B45FF54BE2}" srcId="{DEE0D7CA-6E66-F440-8923-721CA8474D91}" destId="{5B4A8B7D-A07E-6F44-A51D-2DC5B8B10C77}" srcOrd="2" destOrd="0" parTransId="{AD6046F5-E269-BA4F-8326-4C735A3B8077}" sibTransId="{2CF68BCE-6B0D-BD41-9A9B-98C806935F6A}"/>
    <dgm:cxn modelId="{BFA0CD30-3565-AE4B-A70D-150E64E270E1}" type="presOf" srcId="{A99803E7-29C1-5B41-B93E-D7BF1C4DB01A}" destId="{D178F1AC-67E0-C74F-931A-08B6CC99997B}" srcOrd="1" destOrd="0" presId="urn:microsoft.com/office/officeart/2005/8/layout/list1"/>
    <dgm:cxn modelId="{1AF2F50A-25F5-2942-A5B0-B8A34FB64A5A}" type="presOf" srcId="{9C86DA86-9140-CB41-AAA7-508EAFEC6850}" destId="{98AC29CD-3F56-364C-B136-869E96B2984B}" srcOrd="0" destOrd="0" presId="urn:microsoft.com/office/officeart/2005/8/layout/list1"/>
    <dgm:cxn modelId="{9290530E-22B3-4240-9534-AAB99BE1F78B}" srcId="{31BD4D87-96C6-C841-94FA-6F03593C7F64}" destId="{80B1A38F-0410-40CB-98D1-FE7A24977926}" srcOrd="1" destOrd="0" parTransId="{5628DA29-D0D3-4954-9C5D-3E69CE3F6367}" sibTransId="{9B0365F4-5FAF-45D0-B72A-EC566396143B}"/>
    <dgm:cxn modelId="{DBA72067-C50B-5C4D-92E8-101788A1CFAD}" type="presOf" srcId="{31BD4D87-96C6-C841-94FA-6F03593C7F64}" destId="{E59E1DF9-772F-3542-9519-0FAF764AB0E9}" srcOrd="1" destOrd="0" presId="urn:microsoft.com/office/officeart/2005/8/layout/list1"/>
    <dgm:cxn modelId="{E7E6D19D-3B70-164A-960E-3D9456870B04}" srcId="{A99803E7-29C1-5B41-B93E-D7BF1C4DB01A}" destId="{642872F5-BF02-9445-BC12-3B9A590F51AF}" srcOrd="0" destOrd="0" parTransId="{30D59697-115A-0D4A-B5FB-D60A6A47E65D}" sibTransId="{5D1B8B6D-182D-1E47-AB2A-9A3F86DD4D24}"/>
    <dgm:cxn modelId="{187EB830-CD8B-472D-B5FB-90993B9FCBD5}" type="presOf" srcId="{9B18222D-04E5-461E-B0B2-04B67B992A50}" destId="{98AC29CD-3F56-364C-B136-869E96B2984B}" srcOrd="0" destOrd="1" presId="urn:microsoft.com/office/officeart/2005/8/layout/list1"/>
    <dgm:cxn modelId="{629A6D99-2E8C-AE4E-81AF-41C36192CF9A}" type="presOf" srcId="{DEE0D7CA-6E66-F440-8923-721CA8474D91}" destId="{D357ED3F-6768-694F-A630-1F1BB629F929}" srcOrd="1" destOrd="0" presId="urn:microsoft.com/office/officeart/2005/8/layout/list1"/>
    <dgm:cxn modelId="{0C97D79B-38BB-0D4E-B9EF-C19061E2E7A6}" srcId="{253DAAD4-0B59-3D4F-A00B-FE143234AAE7}" destId="{A99803E7-29C1-5B41-B93E-D7BF1C4DB01A}" srcOrd="0" destOrd="0" parTransId="{CE3D72D3-A7E8-0049-ABC5-CFB6AD59F6CC}" sibTransId="{94CB74A4-63B9-554B-A400-F6BB4420FB2A}"/>
    <dgm:cxn modelId="{8E8221D8-8330-1149-A0F9-B8D4624FC0F6}" srcId="{253DAAD4-0B59-3D4F-A00B-FE143234AAE7}" destId="{31BD4D87-96C6-C841-94FA-6F03593C7F64}" srcOrd="1" destOrd="0" parTransId="{28C25EC4-8C7A-CF45-8EE6-19FC30D0DA1C}" sibTransId="{76246DA6-1AFD-5244-AE1C-F9C33D8F21BF}"/>
    <dgm:cxn modelId="{CA14CABD-3453-7143-B403-AC9039C08787}" srcId="{31BD4D87-96C6-C841-94FA-6F03593C7F64}" destId="{7F153489-15D1-CE43-986D-72077872F682}" srcOrd="0" destOrd="0" parTransId="{E0C25FBA-F160-DA48-8122-E476EFBEFD45}" sibTransId="{66D28F16-A907-9F4D-A54F-AC724FEDD456}"/>
    <dgm:cxn modelId="{F801CFB0-E258-2342-8B91-EC73615C78A7}" type="presOf" srcId="{5B4A8B7D-A07E-6F44-A51D-2DC5B8B10C77}" destId="{98AC29CD-3F56-364C-B136-869E96B2984B}" srcOrd="0" destOrd="2" presId="urn:microsoft.com/office/officeart/2005/8/layout/list1"/>
    <dgm:cxn modelId="{EE04C0BF-D744-4344-B0B2-BD9BAC87D6F8}" srcId="{253DAAD4-0B59-3D4F-A00B-FE143234AAE7}" destId="{DEE0D7CA-6E66-F440-8923-721CA8474D91}" srcOrd="2" destOrd="0" parTransId="{B45DE251-0D79-9549-838A-C66AB1D903DC}" sibTransId="{D1C40853-B791-E244-8D69-C19E9D850F49}"/>
    <dgm:cxn modelId="{9635F652-995E-BB46-B87A-607D9924FC3C}" srcId="{DEE0D7CA-6E66-F440-8923-721CA8474D91}" destId="{9C86DA86-9140-CB41-AAA7-508EAFEC6850}" srcOrd="0" destOrd="0" parTransId="{321CFC32-77ED-DF44-9E90-F5A9AB453C2D}" sibTransId="{9FAA022E-5993-2F49-831F-8881871E9E20}"/>
    <dgm:cxn modelId="{EA0B7281-BBA8-42D9-8201-17D4FB378D3A}" srcId="{DEE0D7CA-6E66-F440-8923-721CA8474D91}" destId="{9B18222D-04E5-461E-B0B2-04B67B992A50}" srcOrd="1" destOrd="0" parTransId="{39136321-02C7-4885-BEED-183CA855727A}" sibTransId="{E6084901-71B9-43C1-8327-6DC83336C546}"/>
    <dgm:cxn modelId="{D6C37F5E-345A-A74C-A4BC-8B60C4552128}" type="presOf" srcId="{A99803E7-29C1-5B41-B93E-D7BF1C4DB01A}" destId="{B79EE0DC-978B-094A-BF2E-F26A567CAC36}" srcOrd="0" destOrd="0" presId="urn:microsoft.com/office/officeart/2005/8/layout/list1"/>
    <dgm:cxn modelId="{EAF45C15-8E91-4CDB-BCF2-51B545C3DCBA}" type="presOf" srcId="{80B1A38F-0410-40CB-98D1-FE7A24977926}" destId="{BEFF24A4-CFC4-8A42-9EB1-5ABD4D470CCF}" srcOrd="0" destOrd="1" presId="urn:microsoft.com/office/officeart/2005/8/layout/list1"/>
    <dgm:cxn modelId="{564D96FF-CC00-FB46-A418-9391DEAFC34A}" type="presOf" srcId="{642872F5-BF02-9445-BC12-3B9A590F51AF}" destId="{C7396E51-0D09-4143-A188-2AFAE2C43D19}" srcOrd="0" destOrd="0" presId="urn:microsoft.com/office/officeart/2005/8/layout/list1"/>
    <dgm:cxn modelId="{954143FF-25CA-624F-88CF-0EA476EA86D2}" type="presOf" srcId="{31BD4D87-96C6-C841-94FA-6F03593C7F64}" destId="{BF92EB2D-90ED-934B-9A56-054743B92024}" srcOrd="0" destOrd="0" presId="urn:microsoft.com/office/officeart/2005/8/layout/list1"/>
    <dgm:cxn modelId="{68319B81-3C81-FC4D-B242-C3FEBB611B71}" type="presParOf" srcId="{0F4ACA28-3419-DF4F-9365-6B2437A2134D}" destId="{8F28116E-3C76-3B4E-AF24-536A9F83D522}" srcOrd="0" destOrd="0" presId="urn:microsoft.com/office/officeart/2005/8/layout/list1"/>
    <dgm:cxn modelId="{E8A224E9-C447-A748-B5B8-E80D31682A2A}" type="presParOf" srcId="{8F28116E-3C76-3B4E-AF24-536A9F83D522}" destId="{B79EE0DC-978B-094A-BF2E-F26A567CAC36}" srcOrd="0" destOrd="0" presId="urn:microsoft.com/office/officeart/2005/8/layout/list1"/>
    <dgm:cxn modelId="{6C2B4796-FD10-B846-B4B3-9CD7D70A64BB}" type="presParOf" srcId="{8F28116E-3C76-3B4E-AF24-536A9F83D522}" destId="{D178F1AC-67E0-C74F-931A-08B6CC99997B}" srcOrd="1" destOrd="0" presId="urn:microsoft.com/office/officeart/2005/8/layout/list1"/>
    <dgm:cxn modelId="{9BEE6A08-40EE-BC43-82AD-93F60331581E}" type="presParOf" srcId="{0F4ACA28-3419-DF4F-9365-6B2437A2134D}" destId="{14FD17E0-DB4C-4D48-AA16-1466A9AFA2C5}" srcOrd="1" destOrd="0" presId="urn:microsoft.com/office/officeart/2005/8/layout/list1"/>
    <dgm:cxn modelId="{966426D7-CDE9-D34F-83EE-115495CE027F}" type="presParOf" srcId="{0F4ACA28-3419-DF4F-9365-6B2437A2134D}" destId="{C7396E51-0D09-4143-A188-2AFAE2C43D19}" srcOrd="2" destOrd="0" presId="urn:microsoft.com/office/officeart/2005/8/layout/list1"/>
    <dgm:cxn modelId="{B2DEEE7D-E79A-6240-AE1B-D391BAC2A790}" type="presParOf" srcId="{0F4ACA28-3419-DF4F-9365-6B2437A2134D}" destId="{2070F3DD-D3A2-4E4B-8409-8F03D39382B9}" srcOrd="3" destOrd="0" presId="urn:microsoft.com/office/officeart/2005/8/layout/list1"/>
    <dgm:cxn modelId="{E255E531-C12A-1744-9422-4EC9361511DA}" type="presParOf" srcId="{0F4ACA28-3419-DF4F-9365-6B2437A2134D}" destId="{C932551C-90AF-8A4C-B059-41C259288EA3}" srcOrd="4" destOrd="0" presId="urn:microsoft.com/office/officeart/2005/8/layout/list1"/>
    <dgm:cxn modelId="{850F5C02-D058-394C-9E20-24CA29B02692}" type="presParOf" srcId="{C932551C-90AF-8A4C-B059-41C259288EA3}" destId="{BF92EB2D-90ED-934B-9A56-054743B92024}" srcOrd="0" destOrd="0" presId="urn:microsoft.com/office/officeart/2005/8/layout/list1"/>
    <dgm:cxn modelId="{D9D2091F-43E4-884E-87E6-0B1254A782A1}" type="presParOf" srcId="{C932551C-90AF-8A4C-B059-41C259288EA3}" destId="{E59E1DF9-772F-3542-9519-0FAF764AB0E9}" srcOrd="1" destOrd="0" presId="urn:microsoft.com/office/officeart/2005/8/layout/list1"/>
    <dgm:cxn modelId="{7E235DBD-741D-A940-8F78-5F2C07993CD9}" type="presParOf" srcId="{0F4ACA28-3419-DF4F-9365-6B2437A2134D}" destId="{BDE3ED4A-38E5-7D40-A213-19E12C6DCB6C}" srcOrd="5" destOrd="0" presId="urn:microsoft.com/office/officeart/2005/8/layout/list1"/>
    <dgm:cxn modelId="{693E2498-AB58-C445-B59C-D5EABB70F71F}" type="presParOf" srcId="{0F4ACA28-3419-DF4F-9365-6B2437A2134D}" destId="{BEFF24A4-CFC4-8A42-9EB1-5ABD4D470CCF}" srcOrd="6" destOrd="0" presId="urn:microsoft.com/office/officeart/2005/8/layout/list1"/>
    <dgm:cxn modelId="{C72814D2-5680-1D45-BA89-5D3D4D699BD5}" type="presParOf" srcId="{0F4ACA28-3419-DF4F-9365-6B2437A2134D}" destId="{FCE8ABEB-F967-9C4E-8EF7-29871CEB236B}" srcOrd="7" destOrd="0" presId="urn:microsoft.com/office/officeart/2005/8/layout/list1"/>
    <dgm:cxn modelId="{56F2A16B-B6E8-ED47-8FBB-CC6F0CFAAFB6}" type="presParOf" srcId="{0F4ACA28-3419-DF4F-9365-6B2437A2134D}" destId="{D7FE8158-85E3-1143-B97B-679A87661014}" srcOrd="8" destOrd="0" presId="urn:microsoft.com/office/officeart/2005/8/layout/list1"/>
    <dgm:cxn modelId="{2CCF9586-CE8F-3D40-A57A-9AAFFC1B1FAC}" type="presParOf" srcId="{D7FE8158-85E3-1143-B97B-679A87661014}" destId="{E86D3716-0802-DD48-A34E-48A56EEFC28B}" srcOrd="0" destOrd="0" presId="urn:microsoft.com/office/officeart/2005/8/layout/list1"/>
    <dgm:cxn modelId="{D9755BA5-0FD7-5247-90C3-2812CACDCAE6}" type="presParOf" srcId="{D7FE8158-85E3-1143-B97B-679A87661014}" destId="{D357ED3F-6768-694F-A630-1F1BB629F929}" srcOrd="1" destOrd="0" presId="urn:microsoft.com/office/officeart/2005/8/layout/list1"/>
    <dgm:cxn modelId="{F0BF24E0-6CFE-D048-9371-DE26EC718619}" type="presParOf" srcId="{0F4ACA28-3419-DF4F-9365-6B2437A2134D}" destId="{BBEE5958-2282-0244-B562-EE89F0ED9A64}" srcOrd="9" destOrd="0" presId="urn:microsoft.com/office/officeart/2005/8/layout/list1"/>
    <dgm:cxn modelId="{61818DA1-9CB6-914B-B470-1B269BBAF2A0}" type="presParOf" srcId="{0F4ACA28-3419-DF4F-9365-6B2437A2134D}" destId="{98AC29CD-3F56-364C-B136-869E96B298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3DAAD4-0B59-3D4F-A00B-FE143234AAE7}" type="doc">
      <dgm:prSet loTypeId="urn:microsoft.com/office/officeart/2005/8/layout/list1" loCatId="" qsTypeId="urn:microsoft.com/office/officeart/2005/8/quickstyle/simple1" qsCatId="simple" csTypeId="urn:microsoft.com/office/officeart/2005/8/colors/colorful5" csCatId="colorful" phldr="1"/>
      <dgm:spPr/>
      <dgm:t>
        <a:bodyPr/>
        <a:lstStyle/>
        <a:p>
          <a:endParaRPr lang="es-MX"/>
        </a:p>
      </dgm:t>
    </dgm:pt>
    <dgm:pt modelId="{31BD4D87-96C6-C841-94FA-6F03593C7F64}">
      <dgm:prSet phldrT="[Texto]" custT="1"/>
      <dgm:spPr>
        <a:solidFill>
          <a:srgbClr val="C00000"/>
        </a:solidFill>
      </dgm:spPr>
      <dgm:t>
        <a:bodyPr/>
        <a:lstStyle/>
        <a:p>
          <a:pPr algn="just"/>
          <a:r>
            <a:rPr lang="es-MX" sz="1600" dirty="0">
              <a:effectLst>
                <a:outerShdw blurRad="38100" dist="38100" dir="2700000" algn="tl">
                  <a:srgbClr val="000000">
                    <a:alpha val="43137"/>
                  </a:srgbClr>
                </a:outerShdw>
              </a:effectLst>
            </a:rPr>
            <a:t>Dinamizar el acceso a mercados</a:t>
          </a:r>
        </a:p>
      </dgm:t>
    </dgm:pt>
    <dgm:pt modelId="{28C25EC4-8C7A-CF45-8EE6-19FC30D0DA1C}" type="parTrans" cxnId="{8E8221D8-8330-1149-A0F9-B8D4624FC0F6}">
      <dgm:prSet/>
      <dgm:spPr/>
      <dgm:t>
        <a:bodyPr/>
        <a:lstStyle/>
        <a:p>
          <a:pPr algn="just"/>
          <a:endParaRPr lang="es-MX" sz="1600"/>
        </a:p>
      </dgm:t>
    </dgm:pt>
    <dgm:pt modelId="{76246DA6-1AFD-5244-AE1C-F9C33D8F21BF}" type="sibTrans" cxnId="{8E8221D8-8330-1149-A0F9-B8D4624FC0F6}">
      <dgm:prSet/>
      <dgm:spPr/>
      <dgm:t>
        <a:bodyPr/>
        <a:lstStyle/>
        <a:p>
          <a:pPr algn="just"/>
          <a:endParaRPr lang="es-MX" sz="1600"/>
        </a:p>
      </dgm:t>
    </dgm:pt>
    <dgm:pt modelId="{A99803E7-29C1-5B41-B93E-D7BF1C4DB01A}">
      <dgm:prSet phldrT="[Texto]" custT="1"/>
      <dgm:spPr>
        <a:solidFill>
          <a:srgbClr val="0070C0"/>
        </a:solidFill>
      </dgm:spPr>
      <dgm:t>
        <a:bodyPr/>
        <a:lstStyle/>
        <a:p>
          <a:pPr algn="just"/>
          <a:r>
            <a:rPr lang="es-MX" sz="1600" dirty="0">
              <a:effectLst>
                <a:outerShdw blurRad="38100" dist="38100" dir="2700000" algn="tl">
                  <a:srgbClr val="000000">
                    <a:alpha val="43137"/>
                  </a:srgbClr>
                </a:outerShdw>
              </a:effectLst>
            </a:rPr>
            <a:t>Fomentar Reactivación Productiva con trabajo </a:t>
          </a:r>
          <a:r>
            <a:rPr lang="es-MX" sz="1600" dirty="0" smtClean="0">
              <a:effectLst>
                <a:outerShdw blurRad="38100" dist="38100" dir="2700000" algn="tl">
                  <a:srgbClr val="000000">
                    <a:alpha val="43137"/>
                  </a:srgbClr>
                </a:outerShdw>
              </a:effectLst>
            </a:rPr>
            <a:t>digno</a:t>
          </a:r>
          <a:endParaRPr lang="es-MX" sz="1600" dirty="0">
            <a:effectLst>
              <a:outerShdw blurRad="38100" dist="38100" dir="2700000" algn="tl">
                <a:srgbClr val="000000">
                  <a:alpha val="43137"/>
                </a:srgbClr>
              </a:outerShdw>
            </a:effectLst>
          </a:endParaRPr>
        </a:p>
      </dgm:t>
    </dgm:pt>
    <dgm:pt modelId="{CE3D72D3-A7E8-0049-ABC5-CFB6AD59F6CC}" type="parTrans" cxnId="{0C97D79B-38BB-0D4E-B9EF-C19061E2E7A6}">
      <dgm:prSet/>
      <dgm:spPr/>
      <dgm:t>
        <a:bodyPr/>
        <a:lstStyle/>
        <a:p>
          <a:pPr algn="just"/>
          <a:endParaRPr lang="es-MX" sz="1600"/>
        </a:p>
      </dgm:t>
    </dgm:pt>
    <dgm:pt modelId="{94CB74A4-63B9-554B-A400-F6BB4420FB2A}" type="sibTrans" cxnId="{0C97D79B-38BB-0D4E-B9EF-C19061E2E7A6}">
      <dgm:prSet/>
      <dgm:spPr/>
      <dgm:t>
        <a:bodyPr/>
        <a:lstStyle/>
        <a:p>
          <a:pPr algn="just"/>
          <a:endParaRPr lang="es-MX" sz="1600"/>
        </a:p>
      </dgm:t>
    </dgm:pt>
    <dgm:pt modelId="{DEE0D7CA-6E66-F440-8923-721CA8474D91}">
      <dgm:prSet phldrT="[Texto]" custT="1"/>
      <dgm:spPr>
        <a:solidFill>
          <a:srgbClr val="002060"/>
        </a:solidFill>
      </dgm:spPr>
      <dgm:t>
        <a:bodyPr/>
        <a:lstStyle/>
        <a:p>
          <a:pPr algn="just"/>
          <a:r>
            <a:rPr lang="es-MX" sz="1600" dirty="0">
              <a:effectLst>
                <a:outerShdw blurRad="38100" dist="38100" dir="2700000" algn="tl">
                  <a:srgbClr val="000000">
                    <a:alpha val="43137"/>
                  </a:srgbClr>
                </a:outerShdw>
              </a:effectLst>
            </a:rPr>
            <a:t>Mejorar el entorno y ecosistema de negocios </a:t>
          </a:r>
        </a:p>
      </dgm:t>
    </dgm:pt>
    <dgm:pt modelId="{B45DE251-0D79-9549-838A-C66AB1D903DC}" type="parTrans" cxnId="{EE04C0BF-D744-4344-B0B2-BD9BAC87D6F8}">
      <dgm:prSet/>
      <dgm:spPr/>
      <dgm:t>
        <a:bodyPr/>
        <a:lstStyle/>
        <a:p>
          <a:pPr algn="just"/>
          <a:endParaRPr lang="es-MX" sz="1600"/>
        </a:p>
      </dgm:t>
    </dgm:pt>
    <dgm:pt modelId="{D1C40853-B791-E244-8D69-C19E9D850F49}" type="sibTrans" cxnId="{EE04C0BF-D744-4344-B0B2-BD9BAC87D6F8}">
      <dgm:prSet/>
      <dgm:spPr/>
      <dgm:t>
        <a:bodyPr/>
        <a:lstStyle/>
        <a:p>
          <a:pPr algn="just"/>
          <a:endParaRPr lang="es-MX" sz="1600"/>
        </a:p>
      </dgm:t>
    </dgm:pt>
    <dgm:pt modelId="{642872F5-BF02-9445-BC12-3B9A590F51AF}">
      <dgm:prSet phldrT="[Texto]" custT="1"/>
      <dgm:spPr/>
      <dgm:t>
        <a:bodyPr/>
        <a:lstStyle/>
        <a:p>
          <a:pPr algn="just"/>
          <a:r>
            <a:rPr lang="es-MX" sz="1600" dirty="0"/>
            <a:t>Impulso a la adjudicación de puestos de </a:t>
          </a:r>
          <a:r>
            <a:rPr lang="es-MX" sz="1600" dirty="0" smtClean="0"/>
            <a:t>mercados. Primeras adjudicaciones (nov. 2021).</a:t>
          </a:r>
          <a:endParaRPr lang="es-MX" sz="1600" dirty="0"/>
        </a:p>
      </dgm:t>
    </dgm:pt>
    <dgm:pt modelId="{30D59697-115A-0D4A-B5FB-D60A6A47E65D}" type="parTrans" cxnId="{E7E6D19D-3B70-164A-960E-3D9456870B04}">
      <dgm:prSet/>
      <dgm:spPr/>
      <dgm:t>
        <a:bodyPr/>
        <a:lstStyle/>
        <a:p>
          <a:pPr algn="just"/>
          <a:endParaRPr lang="es-MX" sz="1600"/>
        </a:p>
      </dgm:t>
    </dgm:pt>
    <dgm:pt modelId="{5D1B8B6D-182D-1E47-AB2A-9A3F86DD4D24}" type="sibTrans" cxnId="{E7E6D19D-3B70-164A-960E-3D9456870B04}">
      <dgm:prSet/>
      <dgm:spPr/>
      <dgm:t>
        <a:bodyPr/>
        <a:lstStyle/>
        <a:p>
          <a:pPr algn="just"/>
          <a:endParaRPr lang="es-MX" sz="1600"/>
        </a:p>
      </dgm:t>
    </dgm:pt>
    <dgm:pt modelId="{7F153489-15D1-CE43-986D-72077872F682}">
      <dgm:prSet phldrT="[Texto]" custT="1"/>
      <dgm:spPr/>
      <dgm:t>
        <a:bodyPr/>
        <a:lstStyle/>
        <a:p>
          <a:pPr algn="just"/>
          <a:r>
            <a:rPr lang="es-MX" sz="1600" dirty="0"/>
            <a:t>Actualización y potenciación del Plan de Mejora Competitiva del CHQ </a:t>
          </a:r>
          <a:r>
            <a:rPr lang="es-MX" sz="1600" dirty="0" smtClean="0"/>
            <a:t>(dic. 2021).</a:t>
          </a:r>
          <a:endParaRPr lang="es-MX" sz="1600" dirty="0"/>
        </a:p>
      </dgm:t>
    </dgm:pt>
    <dgm:pt modelId="{E0C25FBA-F160-DA48-8122-E476EFBEFD45}" type="parTrans" cxnId="{CA14CABD-3453-7143-B403-AC9039C08787}">
      <dgm:prSet/>
      <dgm:spPr/>
      <dgm:t>
        <a:bodyPr/>
        <a:lstStyle/>
        <a:p>
          <a:pPr algn="just"/>
          <a:endParaRPr lang="es-MX" sz="1600"/>
        </a:p>
      </dgm:t>
    </dgm:pt>
    <dgm:pt modelId="{66D28F16-A907-9F4D-A54F-AC724FEDD456}" type="sibTrans" cxnId="{CA14CABD-3453-7143-B403-AC9039C08787}">
      <dgm:prSet/>
      <dgm:spPr/>
      <dgm:t>
        <a:bodyPr/>
        <a:lstStyle/>
        <a:p>
          <a:pPr algn="just"/>
          <a:endParaRPr lang="es-MX" sz="1600"/>
        </a:p>
      </dgm:t>
    </dgm:pt>
    <dgm:pt modelId="{9C86DA86-9140-CB41-AAA7-508EAFEC6850}">
      <dgm:prSet phldrT="[Texto]" custT="1"/>
      <dgm:spPr/>
      <dgm:t>
        <a:bodyPr/>
        <a:lstStyle/>
        <a:p>
          <a:pPr algn="just"/>
          <a:r>
            <a:rPr lang="es-ES" sz="1600" dirty="0"/>
            <a:t>Alianza para la seguridad </a:t>
          </a:r>
          <a:r>
            <a:rPr lang="es-ES" sz="1600" dirty="0" smtClean="0"/>
            <a:t>del CHQ – inauguración </a:t>
          </a:r>
          <a:r>
            <a:rPr lang="es-EC" sz="1600" dirty="0" smtClean="0">
              <a:solidFill>
                <a:schemeClr val="tx1"/>
              </a:solidFill>
            </a:rPr>
            <a:t>oficina de la Policía de Seguridad Turística de la Zona 9 (</a:t>
          </a:r>
          <a:r>
            <a:rPr lang="es-ES" sz="1600" dirty="0" smtClean="0"/>
            <a:t>19 </a:t>
          </a:r>
          <a:r>
            <a:rPr lang="en-US" sz="1600" dirty="0" err="1" smtClean="0"/>
            <a:t>nov.</a:t>
          </a:r>
          <a:r>
            <a:rPr lang="en-US" sz="1600" dirty="0" smtClean="0"/>
            <a:t> 2021</a:t>
          </a:r>
          <a:r>
            <a:rPr lang="es-EC" sz="1600" dirty="0" smtClean="0">
              <a:solidFill>
                <a:schemeClr val="tx1"/>
              </a:solidFill>
            </a:rPr>
            <a:t>).</a:t>
          </a:r>
          <a:endParaRPr lang="es-MX" sz="1600" dirty="0">
            <a:solidFill>
              <a:schemeClr val="tx1"/>
            </a:solidFill>
          </a:endParaRPr>
        </a:p>
      </dgm:t>
    </dgm:pt>
    <dgm:pt modelId="{321CFC32-77ED-DF44-9E90-F5A9AB453C2D}" type="parTrans" cxnId="{9635F652-995E-BB46-B87A-607D9924FC3C}">
      <dgm:prSet/>
      <dgm:spPr/>
      <dgm:t>
        <a:bodyPr/>
        <a:lstStyle/>
        <a:p>
          <a:pPr algn="just"/>
          <a:endParaRPr lang="es-MX" sz="1600"/>
        </a:p>
      </dgm:t>
    </dgm:pt>
    <dgm:pt modelId="{9FAA022E-5993-2F49-831F-8881871E9E20}" type="sibTrans" cxnId="{9635F652-995E-BB46-B87A-607D9924FC3C}">
      <dgm:prSet/>
      <dgm:spPr/>
      <dgm:t>
        <a:bodyPr/>
        <a:lstStyle/>
        <a:p>
          <a:pPr algn="just"/>
          <a:endParaRPr lang="es-MX" sz="1600"/>
        </a:p>
      </dgm:t>
    </dgm:pt>
    <dgm:pt modelId="{8E054214-B520-4D05-BB47-D37BD4A4FA93}">
      <dgm:prSet phldrT="[Texto]" custT="1"/>
      <dgm:spPr/>
      <dgm:t>
        <a:bodyPr/>
        <a:lstStyle/>
        <a:p>
          <a:pPr algn="just"/>
          <a:r>
            <a:rPr lang="es-MX" sz="1600" dirty="0"/>
            <a:t>Lanzamiento de la Ruta de </a:t>
          </a:r>
          <a:r>
            <a:rPr lang="es-MX" sz="1600" dirty="0" smtClean="0"/>
            <a:t>Capacitación Especializada </a:t>
          </a:r>
          <a:r>
            <a:rPr lang="es-MX" sz="1600" dirty="0"/>
            <a:t>para comerciantes reubicados </a:t>
          </a:r>
          <a:r>
            <a:rPr lang="es-MX" sz="1600" dirty="0" smtClean="0"/>
            <a:t>(nov. 2021).</a:t>
          </a:r>
          <a:endParaRPr lang="es-MX" sz="1600" dirty="0"/>
        </a:p>
      </dgm:t>
    </dgm:pt>
    <dgm:pt modelId="{606AF08A-01B1-4DDC-95DF-1AA95E4DD8BD}" type="parTrans" cxnId="{A2CF4F1F-7E6D-4191-B9B5-01C31408FBE8}">
      <dgm:prSet/>
      <dgm:spPr/>
      <dgm:t>
        <a:bodyPr/>
        <a:lstStyle/>
        <a:p>
          <a:pPr algn="just"/>
          <a:endParaRPr lang="en-US" sz="1600"/>
        </a:p>
      </dgm:t>
    </dgm:pt>
    <dgm:pt modelId="{CEED78CA-EB9B-4E22-B36C-49F83CE077EB}" type="sibTrans" cxnId="{A2CF4F1F-7E6D-4191-B9B5-01C31408FBE8}">
      <dgm:prSet/>
      <dgm:spPr/>
      <dgm:t>
        <a:bodyPr/>
        <a:lstStyle/>
        <a:p>
          <a:pPr algn="just"/>
          <a:endParaRPr lang="en-US" sz="1600"/>
        </a:p>
      </dgm:t>
    </dgm:pt>
    <dgm:pt modelId="{4DC6E99E-300C-49B1-BF54-55DD52CE9198}">
      <dgm:prSet phldrT="[Texto]" custT="1"/>
      <dgm:spPr/>
      <dgm:t>
        <a:bodyPr/>
        <a:lstStyle/>
        <a:p>
          <a:pPr algn="just"/>
          <a:r>
            <a:rPr lang="es-MX" sz="1600" dirty="0"/>
            <a:t>4 Operativos de control para establecimientos turísticos </a:t>
          </a:r>
          <a:r>
            <a:rPr lang="es-MX" sz="1600" dirty="0" smtClean="0"/>
            <a:t>realizados en cumplimiento de la normativa (dic. 2021). </a:t>
          </a:r>
          <a:endParaRPr lang="es-MX" sz="1600" dirty="0">
            <a:solidFill>
              <a:schemeClr val="tx1"/>
            </a:solidFill>
          </a:endParaRPr>
        </a:p>
      </dgm:t>
    </dgm:pt>
    <dgm:pt modelId="{3DED5D41-A197-4E1C-82F1-74BFB4669B5C}" type="parTrans" cxnId="{C7A1776B-C15E-445B-8F3F-3B063511983E}">
      <dgm:prSet/>
      <dgm:spPr/>
      <dgm:t>
        <a:bodyPr/>
        <a:lstStyle/>
        <a:p>
          <a:endParaRPr lang="en-US" sz="1600"/>
        </a:p>
      </dgm:t>
    </dgm:pt>
    <dgm:pt modelId="{644D79F1-1D43-45A2-BFAE-80F6A98D3EED}" type="sibTrans" cxnId="{C7A1776B-C15E-445B-8F3F-3B063511983E}">
      <dgm:prSet/>
      <dgm:spPr/>
      <dgm:t>
        <a:bodyPr/>
        <a:lstStyle/>
        <a:p>
          <a:endParaRPr lang="en-US" sz="1600"/>
        </a:p>
      </dgm:t>
    </dgm:pt>
    <dgm:pt modelId="{AD717BC8-9620-428F-BED4-F6D250D48259}">
      <dgm:prSet phldrT="[Texto]" custT="1"/>
      <dgm:spPr/>
      <dgm:t>
        <a:bodyPr/>
        <a:lstStyle/>
        <a:p>
          <a:pPr algn="just"/>
          <a:r>
            <a:rPr lang="es-MX" sz="1600" dirty="0"/>
            <a:t>Capacitaciones especializadas en temas </a:t>
          </a:r>
          <a:r>
            <a:rPr lang="es-MX" sz="1600" dirty="0" smtClean="0"/>
            <a:t>turísticos: establecimientos comerciales, agentes </a:t>
          </a:r>
          <a:r>
            <a:rPr lang="es-MX" sz="1600" dirty="0"/>
            <a:t>de control local y </a:t>
          </a:r>
          <a:r>
            <a:rPr lang="es-MX" sz="1600" dirty="0" smtClean="0"/>
            <a:t>nacional, otros (nov. 2021).</a:t>
          </a:r>
          <a:endParaRPr lang="es-MX" sz="1600" dirty="0"/>
        </a:p>
      </dgm:t>
    </dgm:pt>
    <dgm:pt modelId="{813C7484-97C0-459A-99CD-75CE667E921E}" type="parTrans" cxnId="{ACC62C50-5173-40DD-9F76-3345F918B009}">
      <dgm:prSet/>
      <dgm:spPr/>
      <dgm:t>
        <a:bodyPr/>
        <a:lstStyle/>
        <a:p>
          <a:endParaRPr lang="en-US" sz="1600"/>
        </a:p>
      </dgm:t>
    </dgm:pt>
    <dgm:pt modelId="{156289A8-FA33-48D4-9790-D3F1AD1BE65E}" type="sibTrans" cxnId="{ACC62C50-5173-40DD-9F76-3345F918B009}">
      <dgm:prSet/>
      <dgm:spPr/>
      <dgm:t>
        <a:bodyPr/>
        <a:lstStyle/>
        <a:p>
          <a:endParaRPr lang="en-US" sz="1600"/>
        </a:p>
      </dgm:t>
    </dgm:pt>
    <dgm:pt modelId="{4FFE120D-FF20-433C-A0A1-6F0C1D95934F}">
      <dgm:prSet phldrT="[Texto]" custT="1"/>
      <dgm:spPr/>
      <dgm:t>
        <a:bodyPr/>
        <a:lstStyle/>
        <a:p>
          <a:pPr algn="just"/>
          <a:r>
            <a:rPr lang="es-MX" sz="1600" dirty="0"/>
            <a:t>Dinamización de la demanda /</a:t>
          </a:r>
          <a:r>
            <a:rPr lang="es-MX" sz="1600" dirty="0" smtClean="0"/>
            <a:t>reactivadores: </a:t>
          </a:r>
          <a:r>
            <a:rPr lang="es-MX" sz="1600" dirty="0"/>
            <a:t>calendario de ferias, eventos y rutas turísticas </a:t>
          </a:r>
          <a:r>
            <a:rPr lang="es-MX" sz="1600" dirty="0" smtClean="0"/>
            <a:t>(oct. – dic. 2021)*.</a:t>
          </a:r>
          <a:endParaRPr lang="es-MX" sz="1600" dirty="0"/>
        </a:p>
      </dgm:t>
    </dgm:pt>
    <dgm:pt modelId="{6EF78759-FEE9-4AAF-B7EF-6AD377F72ADB}" type="parTrans" cxnId="{DFAAAB7E-43D7-4ABA-BC7F-CF33D7F2E00C}">
      <dgm:prSet/>
      <dgm:spPr/>
      <dgm:t>
        <a:bodyPr/>
        <a:lstStyle/>
        <a:p>
          <a:endParaRPr lang="en-US" sz="1600"/>
        </a:p>
      </dgm:t>
    </dgm:pt>
    <dgm:pt modelId="{0B725926-1DAE-4B66-913A-8B8F7E0E1A7F}" type="sibTrans" cxnId="{DFAAAB7E-43D7-4ABA-BC7F-CF33D7F2E00C}">
      <dgm:prSet/>
      <dgm:spPr/>
      <dgm:t>
        <a:bodyPr/>
        <a:lstStyle/>
        <a:p>
          <a:endParaRPr lang="en-US" sz="1600"/>
        </a:p>
      </dgm:t>
    </dgm:pt>
    <dgm:pt modelId="{BAF98F13-E99F-4A05-BB7B-03B9A59A557F}">
      <dgm:prSet phldrT="[Texto]" custT="1"/>
      <dgm:spPr/>
      <dgm:t>
        <a:bodyPr/>
        <a:lstStyle/>
        <a:p>
          <a:pPr algn="just"/>
          <a:r>
            <a:rPr lang="es-MX" sz="1600" dirty="0"/>
            <a:t>Activación del </a:t>
          </a:r>
          <a:r>
            <a:rPr lang="es-MX" sz="1600" dirty="0" smtClean="0"/>
            <a:t>Consejo Distrital </a:t>
          </a:r>
          <a:r>
            <a:rPr lang="es-MX" sz="1600" dirty="0"/>
            <a:t>del </a:t>
          </a:r>
          <a:r>
            <a:rPr lang="es-MX" sz="1600" dirty="0" smtClean="0"/>
            <a:t>Trabajador Autónomo</a:t>
          </a:r>
          <a:r>
            <a:rPr lang="es-MX" sz="1600" dirty="0"/>
            <a:t>.</a:t>
          </a:r>
          <a:endParaRPr lang="es-MX" sz="1600" dirty="0">
            <a:solidFill>
              <a:schemeClr val="tx1"/>
            </a:solidFill>
          </a:endParaRPr>
        </a:p>
      </dgm:t>
    </dgm:pt>
    <dgm:pt modelId="{6D6A7DCF-EFC3-43C6-BF09-9CE013CE9209}" type="parTrans" cxnId="{95185C5C-ABE3-407D-879A-D0409F4F535A}">
      <dgm:prSet/>
      <dgm:spPr/>
      <dgm:t>
        <a:bodyPr/>
        <a:lstStyle/>
        <a:p>
          <a:endParaRPr lang="en-US" sz="1600"/>
        </a:p>
      </dgm:t>
    </dgm:pt>
    <dgm:pt modelId="{922206CC-C8DD-429D-8E06-1AC8A664FD15}" type="sibTrans" cxnId="{95185C5C-ABE3-407D-879A-D0409F4F535A}">
      <dgm:prSet/>
      <dgm:spPr/>
      <dgm:t>
        <a:bodyPr/>
        <a:lstStyle/>
        <a:p>
          <a:endParaRPr lang="en-US" sz="1600"/>
        </a:p>
      </dgm:t>
    </dgm:pt>
    <dgm:pt modelId="{25375C2B-7767-4477-A19E-17597ADA8488}">
      <dgm:prSet phldrT="[Texto]" custT="1"/>
      <dgm:spPr/>
      <dgm:t>
        <a:bodyPr/>
        <a:lstStyle/>
        <a:p>
          <a:pPr algn="just"/>
          <a:r>
            <a:rPr lang="es-MX" sz="1600" dirty="0"/>
            <a:t>Presentación de propuestas de </a:t>
          </a:r>
          <a:r>
            <a:rPr lang="es-MX" sz="1600" dirty="0" smtClean="0"/>
            <a:t>Ordenanza Metropolitana: reactivación </a:t>
          </a:r>
          <a:r>
            <a:rPr lang="es-MX" sz="1600" dirty="0"/>
            <a:t>económica y simplificación de trámite registro </a:t>
          </a:r>
          <a:r>
            <a:rPr lang="es-MX" sz="1600" dirty="0" smtClean="0"/>
            <a:t>turístico (nov. 2021)</a:t>
          </a:r>
          <a:endParaRPr lang="es-MX" sz="1600" dirty="0"/>
        </a:p>
      </dgm:t>
    </dgm:pt>
    <dgm:pt modelId="{71295C9C-FB32-4713-8D7E-1F94D9BE3DF0}" type="parTrans" cxnId="{9D1F1595-191E-431D-99E0-6ABD2F5B5772}">
      <dgm:prSet/>
      <dgm:spPr/>
      <dgm:t>
        <a:bodyPr/>
        <a:lstStyle/>
        <a:p>
          <a:endParaRPr lang="es-EC"/>
        </a:p>
      </dgm:t>
    </dgm:pt>
    <dgm:pt modelId="{47652FB8-6839-433B-85A7-50C262DD5C30}" type="sibTrans" cxnId="{9D1F1595-191E-431D-99E0-6ABD2F5B5772}">
      <dgm:prSet/>
      <dgm:spPr/>
      <dgm:t>
        <a:bodyPr/>
        <a:lstStyle/>
        <a:p>
          <a:endParaRPr lang="es-EC"/>
        </a:p>
      </dgm:t>
    </dgm:pt>
    <dgm:pt modelId="{EE4CF9A1-7406-4DA5-A08C-F5562D1C1D66}">
      <dgm:prSet phldrT="[Texto]" custT="1"/>
      <dgm:spPr/>
      <dgm:t>
        <a:bodyPr/>
        <a:lstStyle/>
        <a:p>
          <a:pPr algn="just"/>
          <a:r>
            <a:rPr lang="es-MX" sz="1600" dirty="0" smtClean="0"/>
            <a:t>Creación de Escuela de oficios y fortalecimiento de Bolsa de Empleo – CONQUITO (2022).</a:t>
          </a:r>
          <a:endParaRPr lang="es-MX" sz="1600" dirty="0"/>
        </a:p>
      </dgm:t>
    </dgm:pt>
    <dgm:pt modelId="{371ED68D-C4D4-4E25-9452-FA85ACE9E1A7}" type="parTrans" cxnId="{931E7666-B5E3-4853-9366-BEEDF03C9F05}">
      <dgm:prSet/>
      <dgm:spPr/>
    </dgm:pt>
    <dgm:pt modelId="{20564D1E-186E-41D5-A68F-0A0ACC6109CC}" type="sibTrans" cxnId="{931E7666-B5E3-4853-9366-BEEDF03C9F05}">
      <dgm:prSet/>
      <dgm:spPr/>
    </dgm:pt>
    <dgm:pt modelId="{0D89048F-0269-4332-826D-71225F01B399}">
      <dgm:prSet phldrT="[Texto]" custT="1"/>
      <dgm:spPr/>
      <dgm:t>
        <a:bodyPr/>
        <a:lstStyle/>
        <a:p>
          <a:pPr algn="just"/>
          <a:r>
            <a:rPr lang="es-MX" sz="1600" dirty="0" smtClean="0">
              <a:solidFill>
                <a:schemeClr val="tx1"/>
              </a:solidFill>
            </a:rPr>
            <a:t>Impulso con el sector privado para fortalecer el programa “QUITO ADOPTA” de la EPMMOP.</a:t>
          </a:r>
          <a:endParaRPr lang="es-MX" sz="1600" dirty="0">
            <a:solidFill>
              <a:schemeClr val="tx1"/>
            </a:solidFill>
          </a:endParaRPr>
        </a:p>
      </dgm:t>
    </dgm:pt>
    <dgm:pt modelId="{AD8559B1-1DE4-40BC-BD08-A2BDC49933B8}" type="parTrans" cxnId="{C11CD303-8398-4D3F-B67C-6A5B455D51A0}">
      <dgm:prSet/>
      <dgm:spPr/>
    </dgm:pt>
    <dgm:pt modelId="{11C0A62F-6C3B-4A48-BDAF-121593F78C24}" type="sibTrans" cxnId="{C11CD303-8398-4D3F-B67C-6A5B455D51A0}">
      <dgm:prSet/>
      <dgm:spPr/>
    </dgm:pt>
    <dgm:pt modelId="{3F75E59F-F3F6-4D5D-9B3F-384D612D650D}">
      <dgm:prSet phldrT="[Texto]" custT="1"/>
      <dgm:spPr/>
      <dgm:t>
        <a:bodyPr/>
        <a:lstStyle/>
        <a:p>
          <a:pPr algn="just"/>
          <a:r>
            <a:rPr lang="es-MX" sz="1600" dirty="0" smtClean="0"/>
            <a:t>“De vuelta al CHQ” – proyecto con el sector privado (27nov. 2021)</a:t>
          </a:r>
          <a:endParaRPr lang="es-MX" sz="1600" dirty="0"/>
        </a:p>
      </dgm:t>
    </dgm:pt>
    <dgm:pt modelId="{5E272B07-3E12-4D31-BABF-CCED088067BB}" type="parTrans" cxnId="{33BAB35E-1F7A-4F18-B3AC-AFC5C4620303}">
      <dgm:prSet/>
      <dgm:spPr/>
    </dgm:pt>
    <dgm:pt modelId="{1AEABC52-9A53-4A52-BE2A-983D66F58DF5}" type="sibTrans" cxnId="{33BAB35E-1F7A-4F18-B3AC-AFC5C4620303}">
      <dgm:prSet/>
      <dgm:spPr/>
    </dgm:pt>
    <dgm:pt modelId="{0F4ACA28-3419-DF4F-9365-6B2437A2134D}" type="pres">
      <dgm:prSet presAssocID="{253DAAD4-0B59-3D4F-A00B-FE143234AAE7}" presName="linear" presStyleCnt="0">
        <dgm:presLayoutVars>
          <dgm:dir/>
          <dgm:animLvl val="lvl"/>
          <dgm:resizeHandles val="exact"/>
        </dgm:presLayoutVars>
      </dgm:prSet>
      <dgm:spPr/>
      <dgm:t>
        <a:bodyPr/>
        <a:lstStyle/>
        <a:p>
          <a:endParaRPr lang="es-EC"/>
        </a:p>
      </dgm:t>
    </dgm:pt>
    <dgm:pt modelId="{8F28116E-3C76-3B4E-AF24-536A9F83D522}" type="pres">
      <dgm:prSet presAssocID="{A99803E7-29C1-5B41-B93E-D7BF1C4DB01A}" presName="parentLin" presStyleCnt="0"/>
      <dgm:spPr/>
    </dgm:pt>
    <dgm:pt modelId="{B79EE0DC-978B-094A-BF2E-F26A567CAC36}" type="pres">
      <dgm:prSet presAssocID="{A99803E7-29C1-5B41-B93E-D7BF1C4DB01A}" presName="parentLeftMargin" presStyleLbl="node1" presStyleIdx="0" presStyleCnt="3"/>
      <dgm:spPr/>
      <dgm:t>
        <a:bodyPr/>
        <a:lstStyle/>
        <a:p>
          <a:endParaRPr lang="es-EC"/>
        </a:p>
      </dgm:t>
    </dgm:pt>
    <dgm:pt modelId="{D178F1AC-67E0-C74F-931A-08B6CC99997B}" type="pres">
      <dgm:prSet presAssocID="{A99803E7-29C1-5B41-B93E-D7BF1C4DB01A}" presName="parentText" presStyleLbl="node1" presStyleIdx="0" presStyleCnt="3">
        <dgm:presLayoutVars>
          <dgm:chMax val="0"/>
          <dgm:bulletEnabled val="1"/>
        </dgm:presLayoutVars>
      </dgm:prSet>
      <dgm:spPr/>
      <dgm:t>
        <a:bodyPr/>
        <a:lstStyle/>
        <a:p>
          <a:endParaRPr lang="es-EC"/>
        </a:p>
      </dgm:t>
    </dgm:pt>
    <dgm:pt modelId="{14FD17E0-DB4C-4D48-AA16-1466A9AFA2C5}" type="pres">
      <dgm:prSet presAssocID="{A99803E7-29C1-5B41-B93E-D7BF1C4DB01A}" presName="negativeSpace" presStyleCnt="0"/>
      <dgm:spPr/>
    </dgm:pt>
    <dgm:pt modelId="{C7396E51-0D09-4143-A188-2AFAE2C43D19}" type="pres">
      <dgm:prSet presAssocID="{A99803E7-29C1-5B41-B93E-D7BF1C4DB01A}" presName="childText" presStyleLbl="conFgAcc1" presStyleIdx="0" presStyleCnt="3">
        <dgm:presLayoutVars>
          <dgm:bulletEnabled val="1"/>
        </dgm:presLayoutVars>
      </dgm:prSet>
      <dgm:spPr/>
      <dgm:t>
        <a:bodyPr/>
        <a:lstStyle/>
        <a:p>
          <a:endParaRPr lang="es-EC"/>
        </a:p>
      </dgm:t>
    </dgm:pt>
    <dgm:pt modelId="{2070F3DD-D3A2-4E4B-8409-8F03D39382B9}" type="pres">
      <dgm:prSet presAssocID="{94CB74A4-63B9-554B-A400-F6BB4420FB2A}" presName="spaceBetweenRectangles" presStyleCnt="0"/>
      <dgm:spPr/>
    </dgm:pt>
    <dgm:pt modelId="{C932551C-90AF-8A4C-B059-41C259288EA3}" type="pres">
      <dgm:prSet presAssocID="{31BD4D87-96C6-C841-94FA-6F03593C7F64}" presName="parentLin" presStyleCnt="0"/>
      <dgm:spPr/>
    </dgm:pt>
    <dgm:pt modelId="{BF92EB2D-90ED-934B-9A56-054743B92024}" type="pres">
      <dgm:prSet presAssocID="{31BD4D87-96C6-C841-94FA-6F03593C7F64}" presName="parentLeftMargin" presStyleLbl="node1" presStyleIdx="0" presStyleCnt="3"/>
      <dgm:spPr/>
      <dgm:t>
        <a:bodyPr/>
        <a:lstStyle/>
        <a:p>
          <a:endParaRPr lang="es-EC"/>
        </a:p>
      </dgm:t>
    </dgm:pt>
    <dgm:pt modelId="{E59E1DF9-772F-3542-9519-0FAF764AB0E9}" type="pres">
      <dgm:prSet presAssocID="{31BD4D87-96C6-C841-94FA-6F03593C7F64}" presName="parentText" presStyleLbl="node1" presStyleIdx="1" presStyleCnt="3">
        <dgm:presLayoutVars>
          <dgm:chMax val="0"/>
          <dgm:bulletEnabled val="1"/>
        </dgm:presLayoutVars>
      </dgm:prSet>
      <dgm:spPr/>
      <dgm:t>
        <a:bodyPr/>
        <a:lstStyle/>
        <a:p>
          <a:endParaRPr lang="es-EC"/>
        </a:p>
      </dgm:t>
    </dgm:pt>
    <dgm:pt modelId="{BDE3ED4A-38E5-7D40-A213-19E12C6DCB6C}" type="pres">
      <dgm:prSet presAssocID="{31BD4D87-96C6-C841-94FA-6F03593C7F64}" presName="negativeSpace" presStyleCnt="0"/>
      <dgm:spPr/>
    </dgm:pt>
    <dgm:pt modelId="{BEFF24A4-CFC4-8A42-9EB1-5ABD4D470CCF}" type="pres">
      <dgm:prSet presAssocID="{31BD4D87-96C6-C841-94FA-6F03593C7F64}" presName="childText" presStyleLbl="conFgAcc1" presStyleIdx="1" presStyleCnt="3">
        <dgm:presLayoutVars>
          <dgm:bulletEnabled val="1"/>
        </dgm:presLayoutVars>
      </dgm:prSet>
      <dgm:spPr/>
      <dgm:t>
        <a:bodyPr/>
        <a:lstStyle/>
        <a:p>
          <a:endParaRPr lang="es-EC"/>
        </a:p>
      </dgm:t>
    </dgm:pt>
    <dgm:pt modelId="{FCE8ABEB-F967-9C4E-8EF7-29871CEB236B}" type="pres">
      <dgm:prSet presAssocID="{76246DA6-1AFD-5244-AE1C-F9C33D8F21BF}" presName="spaceBetweenRectangles" presStyleCnt="0"/>
      <dgm:spPr/>
    </dgm:pt>
    <dgm:pt modelId="{D7FE8158-85E3-1143-B97B-679A87661014}" type="pres">
      <dgm:prSet presAssocID="{DEE0D7CA-6E66-F440-8923-721CA8474D91}" presName="parentLin" presStyleCnt="0"/>
      <dgm:spPr/>
    </dgm:pt>
    <dgm:pt modelId="{E86D3716-0802-DD48-A34E-48A56EEFC28B}" type="pres">
      <dgm:prSet presAssocID="{DEE0D7CA-6E66-F440-8923-721CA8474D91}" presName="parentLeftMargin" presStyleLbl="node1" presStyleIdx="1" presStyleCnt="3"/>
      <dgm:spPr/>
      <dgm:t>
        <a:bodyPr/>
        <a:lstStyle/>
        <a:p>
          <a:endParaRPr lang="es-EC"/>
        </a:p>
      </dgm:t>
    </dgm:pt>
    <dgm:pt modelId="{D357ED3F-6768-694F-A630-1F1BB629F929}" type="pres">
      <dgm:prSet presAssocID="{DEE0D7CA-6E66-F440-8923-721CA8474D91}" presName="parentText" presStyleLbl="node1" presStyleIdx="2" presStyleCnt="3">
        <dgm:presLayoutVars>
          <dgm:chMax val="0"/>
          <dgm:bulletEnabled val="1"/>
        </dgm:presLayoutVars>
      </dgm:prSet>
      <dgm:spPr/>
      <dgm:t>
        <a:bodyPr/>
        <a:lstStyle/>
        <a:p>
          <a:endParaRPr lang="es-EC"/>
        </a:p>
      </dgm:t>
    </dgm:pt>
    <dgm:pt modelId="{BBEE5958-2282-0244-B562-EE89F0ED9A64}" type="pres">
      <dgm:prSet presAssocID="{DEE0D7CA-6E66-F440-8923-721CA8474D91}" presName="negativeSpace" presStyleCnt="0"/>
      <dgm:spPr/>
    </dgm:pt>
    <dgm:pt modelId="{98AC29CD-3F56-364C-B136-869E96B2984B}" type="pres">
      <dgm:prSet presAssocID="{DEE0D7CA-6E66-F440-8923-721CA8474D91}" presName="childText" presStyleLbl="conFgAcc1" presStyleIdx="2" presStyleCnt="3">
        <dgm:presLayoutVars>
          <dgm:bulletEnabled val="1"/>
        </dgm:presLayoutVars>
      </dgm:prSet>
      <dgm:spPr/>
      <dgm:t>
        <a:bodyPr/>
        <a:lstStyle/>
        <a:p>
          <a:endParaRPr lang="es-EC"/>
        </a:p>
      </dgm:t>
    </dgm:pt>
  </dgm:ptLst>
  <dgm:cxnLst>
    <dgm:cxn modelId="{E5647160-D69F-4B9B-AC85-D7114E9D03D8}" type="presOf" srcId="{4FFE120D-FF20-433C-A0A1-6F0C1D95934F}" destId="{BEFF24A4-CFC4-8A42-9EB1-5ABD4D470CCF}" srcOrd="0" destOrd="3" presId="urn:microsoft.com/office/officeart/2005/8/layout/list1"/>
    <dgm:cxn modelId="{E7E6D19D-3B70-164A-960E-3D9456870B04}" srcId="{A99803E7-29C1-5B41-B93E-D7BF1C4DB01A}" destId="{642872F5-BF02-9445-BC12-3B9A590F51AF}" srcOrd="0" destOrd="0" parTransId="{30D59697-115A-0D4A-B5FB-D60A6A47E65D}" sibTransId="{5D1B8B6D-182D-1E47-AB2A-9A3F86DD4D24}"/>
    <dgm:cxn modelId="{931E7666-B5E3-4853-9366-BEEDF03C9F05}" srcId="{A99803E7-29C1-5B41-B93E-D7BF1C4DB01A}" destId="{EE4CF9A1-7406-4DA5-A08C-F5562D1C1D66}" srcOrd="2" destOrd="0" parTransId="{371ED68D-C4D4-4E25-9452-FA85ACE9E1A7}" sibTransId="{20564D1E-186E-41D5-A68F-0A0ACC6109CC}"/>
    <dgm:cxn modelId="{33BAB35E-1F7A-4F18-B3AC-AFC5C4620303}" srcId="{31BD4D87-96C6-C841-94FA-6F03593C7F64}" destId="{3F75E59F-F3F6-4D5D-9B3F-384D612D650D}" srcOrd="2" destOrd="0" parTransId="{5E272B07-3E12-4D31-BABF-CCED088067BB}" sibTransId="{1AEABC52-9A53-4A52-BE2A-983D66F58DF5}"/>
    <dgm:cxn modelId="{D6C37F5E-345A-A74C-A4BC-8B60C4552128}" type="presOf" srcId="{A99803E7-29C1-5B41-B93E-D7BF1C4DB01A}" destId="{B79EE0DC-978B-094A-BF2E-F26A567CAC36}" srcOrd="0" destOrd="0" presId="urn:microsoft.com/office/officeart/2005/8/layout/list1"/>
    <dgm:cxn modelId="{9CABC98A-A4A3-47E5-8A19-97ACBE460CB0}" type="presOf" srcId="{4DC6E99E-300C-49B1-BF54-55DD52CE9198}" destId="{98AC29CD-3F56-364C-B136-869E96B2984B}" srcOrd="0" destOrd="1" presId="urn:microsoft.com/office/officeart/2005/8/layout/list1"/>
    <dgm:cxn modelId="{A2CF4F1F-7E6D-4191-B9B5-01C31408FBE8}" srcId="{A99803E7-29C1-5B41-B93E-D7BF1C4DB01A}" destId="{8E054214-B520-4D05-BB47-D37BD4A4FA93}" srcOrd="1" destOrd="0" parTransId="{606AF08A-01B1-4DDC-95DF-1AA95E4DD8BD}" sibTransId="{CEED78CA-EB9B-4E22-B36C-49F83CE077EB}"/>
    <dgm:cxn modelId="{9D1F1595-191E-431D-99E0-6ABD2F5B5772}" srcId="{A99803E7-29C1-5B41-B93E-D7BF1C4DB01A}" destId="{25375C2B-7767-4477-A19E-17597ADA8488}" srcOrd="3" destOrd="0" parTransId="{71295C9C-FB32-4713-8D7E-1F94D9BE3DF0}" sibTransId="{47652FB8-6839-433B-85A7-50C262DD5C30}"/>
    <dgm:cxn modelId="{A8824EF2-7382-3748-8B7F-AAE0FA0DAE0F}" type="presOf" srcId="{DEE0D7CA-6E66-F440-8923-721CA8474D91}" destId="{E86D3716-0802-DD48-A34E-48A56EEFC28B}" srcOrd="0" destOrd="0" presId="urn:microsoft.com/office/officeart/2005/8/layout/list1"/>
    <dgm:cxn modelId="{6970B823-7EA4-4EE3-A3A7-0FF65B6E8436}" type="presOf" srcId="{25375C2B-7767-4477-A19E-17597ADA8488}" destId="{C7396E51-0D09-4143-A188-2AFAE2C43D19}" srcOrd="0" destOrd="3" presId="urn:microsoft.com/office/officeart/2005/8/layout/list1"/>
    <dgm:cxn modelId="{6D39E987-11E2-4BB2-90F0-BE4480BBDF73}" type="presOf" srcId="{0D89048F-0269-4332-826D-71225F01B399}" destId="{98AC29CD-3F56-364C-B136-869E96B2984B}" srcOrd="0" destOrd="2" presId="urn:microsoft.com/office/officeart/2005/8/layout/list1"/>
    <dgm:cxn modelId="{8E8221D8-8330-1149-A0F9-B8D4624FC0F6}" srcId="{253DAAD4-0B59-3D4F-A00B-FE143234AAE7}" destId="{31BD4D87-96C6-C841-94FA-6F03593C7F64}" srcOrd="1" destOrd="0" parTransId="{28C25EC4-8C7A-CF45-8EE6-19FC30D0DA1C}" sibTransId="{76246DA6-1AFD-5244-AE1C-F9C33D8F21BF}"/>
    <dgm:cxn modelId="{BCB7397A-2CF4-DE44-BFC1-DB67F1EF1CDC}" type="presOf" srcId="{253DAAD4-0B59-3D4F-A00B-FE143234AAE7}" destId="{0F4ACA28-3419-DF4F-9365-6B2437A2134D}" srcOrd="0" destOrd="0" presId="urn:microsoft.com/office/officeart/2005/8/layout/list1"/>
    <dgm:cxn modelId="{EE04C0BF-D744-4344-B0B2-BD9BAC87D6F8}" srcId="{253DAAD4-0B59-3D4F-A00B-FE143234AAE7}" destId="{DEE0D7CA-6E66-F440-8923-721CA8474D91}" srcOrd="2" destOrd="0" parTransId="{B45DE251-0D79-9549-838A-C66AB1D903DC}" sibTransId="{D1C40853-B791-E244-8D69-C19E9D850F49}"/>
    <dgm:cxn modelId="{0C97D79B-38BB-0D4E-B9EF-C19061E2E7A6}" srcId="{253DAAD4-0B59-3D4F-A00B-FE143234AAE7}" destId="{A99803E7-29C1-5B41-B93E-D7BF1C4DB01A}" srcOrd="0" destOrd="0" parTransId="{CE3D72D3-A7E8-0049-ABC5-CFB6AD59F6CC}" sibTransId="{94CB74A4-63B9-554B-A400-F6BB4420FB2A}"/>
    <dgm:cxn modelId="{BCC5E6A9-D31B-4AD0-86D1-6AB69363F7D7}" type="presOf" srcId="{BAF98F13-E99F-4A05-BB7B-03B9A59A557F}" destId="{98AC29CD-3F56-364C-B136-869E96B2984B}" srcOrd="0" destOrd="3" presId="urn:microsoft.com/office/officeart/2005/8/layout/list1"/>
    <dgm:cxn modelId="{BFA0CD30-3565-AE4B-A70D-150E64E270E1}" type="presOf" srcId="{A99803E7-29C1-5B41-B93E-D7BF1C4DB01A}" destId="{D178F1AC-67E0-C74F-931A-08B6CC99997B}" srcOrd="1" destOrd="0" presId="urn:microsoft.com/office/officeart/2005/8/layout/list1"/>
    <dgm:cxn modelId="{954143FF-25CA-624F-88CF-0EA476EA86D2}" type="presOf" srcId="{31BD4D87-96C6-C841-94FA-6F03593C7F64}" destId="{BF92EB2D-90ED-934B-9A56-054743B92024}" srcOrd="0" destOrd="0" presId="urn:microsoft.com/office/officeart/2005/8/layout/list1"/>
    <dgm:cxn modelId="{ACC62C50-5173-40DD-9F76-3345F918B009}" srcId="{31BD4D87-96C6-C841-94FA-6F03593C7F64}" destId="{AD717BC8-9620-428F-BED4-F6D250D48259}" srcOrd="1" destOrd="0" parTransId="{813C7484-97C0-459A-99CD-75CE667E921E}" sibTransId="{156289A8-FA33-48D4-9790-D3F1AD1BE65E}"/>
    <dgm:cxn modelId="{C11CD303-8398-4D3F-B67C-6A5B455D51A0}" srcId="{DEE0D7CA-6E66-F440-8923-721CA8474D91}" destId="{0D89048F-0269-4332-826D-71225F01B399}" srcOrd="2" destOrd="0" parTransId="{AD8559B1-1DE4-40BC-BD08-A2BDC49933B8}" sibTransId="{11C0A62F-6C3B-4A48-BDAF-121593F78C24}"/>
    <dgm:cxn modelId="{DFAAAB7E-43D7-4ABA-BC7F-CF33D7F2E00C}" srcId="{31BD4D87-96C6-C841-94FA-6F03593C7F64}" destId="{4FFE120D-FF20-433C-A0A1-6F0C1D95934F}" srcOrd="3" destOrd="0" parTransId="{6EF78759-FEE9-4AAF-B7EF-6AD377F72ADB}" sibTransId="{0B725926-1DAE-4B66-913A-8B8F7E0E1A7F}"/>
    <dgm:cxn modelId="{63B74796-3AEF-4477-AB3C-FD38E9CFEBAB}" type="presOf" srcId="{EE4CF9A1-7406-4DA5-A08C-F5562D1C1D66}" destId="{C7396E51-0D09-4143-A188-2AFAE2C43D19}" srcOrd="0" destOrd="2" presId="urn:microsoft.com/office/officeart/2005/8/layout/list1"/>
    <dgm:cxn modelId="{629A6D99-2E8C-AE4E-81AF-41C36192CF9A}" type="presOf" srcId="{DEE0D7CA-6E66-F440-8923-721CA8474D91}" destId="{D357ED3F-6768-694F-A630-1F1BB629F929}" srcOrd="1" destOrd="0" presId="urn:microsoft.com/office/officeart/2005/8/layout/list1"/>
    <dgm:cxn modelId="{39808EC5-D706-4A25-BD83-0E2DAEEFCEAC}" type="presOf" srcId="{AD717BC8-9620-428F-BED4-F6D250D48259}" destId="{BEFF24A4-CFC4-8A42-9EB1-5ABD4D470CCF}" srcOrd="0" destOrd="1" presId="urn:microsoft.com/office/officeart/2005/8/layout/list1"/>
    <dgm:cxn modelId="{95185C5C-ABE3-407D-879A-D0409F4F535A}" srcId="{DEE0D7CA-6E66-F440-8923-721CA8474D91}" destId="{BAF98F13-E99F-4A05-BB7B-03B9A59A557F}" srcOrd="3" destOrd="0" parTransId="{6D6A7DCF-EFC3-43C6-BF09-9CE013CE9209}" sibTransId="{922206CC-C8DD-429D-8E06-1AC8A664FD15}"/>
    <dgm:cxn modelId="{1016F445-4851-4C71-A79B-46D75E722F97}" type="presOf" srcId="{8E054214-B520-4D05-BB47-D37BD4A4FA93}" destId="{C7396E51-0D09-4143-A188-2AFAE2C43D19}" srcOrd="0" destOrd="1" presId="urn:microsoft.com/office/officeart/2005/8/layout/list1"/>
    <dgm:cxn modelId="{D148080A-B9F6-D646-9951-60064A70AF27}" type="presOf" srcId="{7F153489-15D1-CE43-986D-72077872F682}" destId="{BEFF24A4-CFC4-8A42-9EB1-5ABD4D470CCF}" srcOrd="0" destOrd="0" presId="urn:microsoft.com/office/officeart/2005/8/layout/list1"/>
    <dgm:cxn modelId="{DBA72067-C50B-5C4D-92E8-101788A1CFAD}" type="presOf" srcId="{31BD4D87-96C6-C841-94FA-6F03593C7F64}" destId="{E59E1DF9-772F-3542-9519-0FAF764AB0E9}" srcOrd="1" destOrd="0" presId="urn:microsoft.com/office/officeart/2005/8/layout/list1"/>
    <dgm:cxn modelId="{CA14CABD-3453-7143-B403-AC9039C08787}" srcId="{31BD4D87-96C6-C841-94FA-6F03593C7F64}" destId="{7F153489-15D1-CE43-986D-72077872F682}" srcOrd="0" destOrd="0" parTransId="{E0C25FBA-F160-DA48-8122-E476EFBEFD45}" sibTransId="{66D28F16-A907-9F4D-A54F-AC724FEDD456}"/>
    <dgm:cxn modelId="{9635F652-995E-BB46-B87A-607D9924FC3C}" srcId="{DEE0D7CA-6E66-F440-8923-721CA8474D91}" destId="{9C86DA86-9140-CB41-AAA7-508EAFEC6850}" srcOrd="0" destOrd="0" parTransId="{321CFC32-77ED-DF44-9E90-F5A9AB453C2D}" sibTransId="{9FAA022E-5993-2F49-831F-8881871E9E20}"/>
    <dgm:cxn modelId="{A4605871-0665-4BFB-9821-2CFF65B5FD79}" type="presOf" srcId="{3F75E59F-F3F6-4D5D-9B3F-384D612D650D}" destId="{BEFF24A4-CFC4-8A42-9EB1-5ABD4D470CCF}" srcOrd="0" destOrd="2" presId="urn:microsoft.com/office/officeart/2005/8/layout/list1"/>
    <dgm:cxn modelId="{564D96FF-CC00-FB46-A418-9391DEAFC34A}" type="presOf" srcId="{642872F5-BF02-9445-BC12-3B9A590F51AF}" destId="{C7396E51-0D09-4143-A188-2AFAE2C43D19}" srcOrd="0" destOrd="0" presId="urn:microsoft.com/office/officeart/2005/8/layout/list1"/>
    <dgm:cxn modelId="{C7A1776B-C15E-445B-8F3F-3B063511983E}" srcId="{DEE0D7CA-6E66-F440-8923-721CA8474D91}" destId="{4DC6E99E-300C-49B1-BF54-55DD52CE9198}" srcOrd="1" destOrd="0" parTransId="{3DED5D41-A197-4E1C-82F1-74BFB4669B5C}" sibTransId="{644D79F1-1D43-45A2-BFAE-80F6A98D3EED}"/>
    <dgm:cxn modelId="{1AF2F50A-25F5-2942-A5B0-B8A34FB64A5A}" type="presOf" srcId="{9C86DA86-9140-CB41-AAA7-508EAFEC6850}" destId="{98AC29CD-3F56-364C-B136-869E96B2984B}" srcOrd="0" destOrd="0" presId="urn:microsoft.com/office/officeart/2005/8/layout/list1"/>
    <dgm:cxn modelId="{68319B81-3C81-FC4D-B242-C3FEBB611B71}" type="presParOf" srcId="{0F4ACA28-3419-DF4F-9365-6B2437A2134D}" destId="{8F28116E-3C76-3B4E-AF24-536A9F83D522}" srcOrd="0" destOrd="0" presId="urn:microsoft.com/office/officeart/2005/8/layout/list1"/>
    <dgm:cxn modelId="{E8A224E9-C447-A748-B5B8-E80D31682A2A}" type="presParOf" srcId="{8F28116E-3C76-3B4E-AF24-536A9F83D522}" destId="{B79EE0DC-978B-094A-BF2E-F26A567CAC36}" srcOrd="0" destOrd="0" presId="urn:microsoft.com/office/officeart/2005/8/layout/list1"/>
    <dgm:cxn modelId="{6C2B4796-FD10-B846-B4B3-9CD7D70A64BB}" type="presParOf" srcId="{8F28116E-3C76-3B4E-AF24-536A9F83D522}" destId="{D178F1AC-67E0-C74F-931A-08B6CC99997B}" srcOrd="1" destOrd="0" presId="urn:microsoft.com/office/officeart/2005/8/layout/list1"/>
    <dgm:cxn modelId="{9BEE6A08-40EE-BC43-82AD-93F60331581E}" type="presParOf" srcId="{0F4ACA28-3419-DF4F-9365-6B2437A2134D}" destId="{14FD17E0-DB4C-4D48-AA16-1466A9AFA2C5}" srcOrd="1" destOrd="0" presId="urn:microsoft.com/office/officeart/2005/8/layout/list1"/>
    <dgm:cxn modelId="{966426D7-CDE9-D34F-83EE-115495CE027F}" type="presParOf" srcId="{0F4ACA28-3419-DF4F-9365-6B2437A2134D}" destId="{C7396E51-0D09-4143-A188-2AFAE2C43D19}" srcOrd="2" destOrd="0" presId="urn:microsoft.com/office/officeart/2005/8/layout/list1"/>
    <dgm:cxn modelId="{B2DEEE7D-E79A-6240-AE1B-D391BAC2A790}" type="presParOf" srcId="{0F4ACA28-3419-DF4F-9365-6B2437A2134D}" destId="{2070F3DD-D3A2-4E4B-8409-8F03D39382B9}" srcOrd="3" destOrd="0" presId="urn:microsoft.com/office/officeart/2005/8/layout/list1"/>
    <dgm:cxn modelId="{E255E531-C12A-1744-9422-4EC9361511DA}" type="presParOf" srcId="{0F4ACA28-3419-DF4F-9365-6B2437A2134D}" destId="{C932551C-90AF-8A4C-B059-41C259288EA3}" srcOrd="4" destOrd="0" presId="urn:microsoft.com/office/officeart/2005/8/layout/list1"/>
    <dgm:cxn modelId="{850F5C02-D058-394C-9E20-24CA29B02692}" type="presParOf" srcId="{C932551C-90AF-8A4C-B059-41C259288EA3}" destId="{BF92EB2D-90ED-934B-9A56-054743B92024}" srcOrd="0" destOrd="0" presId="urn:microsoft.com/office/officeart/2005/8/layout/list1"/>
    <dgm:cxn modelId="{D9D2091F-43E4-884E-87E6-0B1254A782A1}" type="presParOf" srcId="{C932551C-90AF-8A4C-B059-41C259288EA3}" destId="{E59E1DF9-772F-3542-9519-0FAF764AB0E9}" srcOrd="1" destOrd="0" presId="urn:microsoft.com/office/officeart/2005/8/layout/list1"/>
    <dgm:cxn modelId="{7E235DBD-741D-A940-8F78-5F2C07993CD9}" type="presParOf" srcId="{0F4ACA28-3419-DF4F-9365-6B2437A2134D}" destId="{BDE3ED4A-38E5-7D40-A213-19E12C6DCB6C}" srcOrd="5" destOrd="0" presId="urn:microsoft.com/office/officeart/2005/8/layout/list1"/>
    <dgm:cxn modelId="{693E2498-AB58-C445-B59C-D5EABB70F71F}" type="presParOf" srcId="{0F4ACA28-3419-DF4F-9365-6B2437A2134D}" destId="{BEFF24A4-CFC4-8A42-9EB1-5ABD4D470CCF}" srcOrd="6" destOrd="0" presId="urn:microsoft.com/office/officeart/2005/8/layout/list1"/>
    <dgm:cxn modelId="{C72814D2-5680-1D45-BA89-5D3D4D699BD5}" type="presParOf" srcId="{0F4ACA28-3419-DF4F-9365-6B2437A2134D}" destId="{FCE8ABEB-F967-9C4E-8EF7-29871CEB236B}" srcOrd="7" destOrd="0" presId="urn:microsoft.com/office/officeart/2005/8/layout/list1"/>
    <dgm:cxn modelId="{56F2A16B-B6E8-ED47-8FBB-CC6F0CFAAFB6}" type="presParOf" srcId="{0F4ACA28-3419-DF4F-9365-6B2437A2134D}" destId="{D7FE8158-85E3-1143-B97B-679A87661014}" srcOrd="8" destOrd="0" presId="urn:microsoft.com/office/officeart/2005/8/layout/list1"/>
    <dgm:cxn modelId="{2CCF9586-CE8F-3D40-A57A-9AAFFC1B1FAC}" type="presParOf" srcId="{D7FE8158-85E3-1143-B97B-679A87661014}" destId="{E86D3716-0802-DD48-A34E-48A56EEFC28B}" srcOrd="0" destOrd="0" presId="urn:microsoft.com/office/officeart/2005/8/layout/list1"/>
    <dgm:cxn modelId="{D9755BA5-0FD7-5247-90C3-2812CACDCAE6}" type="presParOf" srcId="{D7FE8158-85E3-1143-B97B-679A87661014}" destId="{D357ED3F-6768-694F-A630-1F1BB629F929}" srcOrd="1" destOrd="0" presId="urn:microsoft.com/office/officeart/2005/8/layout/list1"/>
    <dgm:cxn modelId="{F0BF24E0-6CFE-D048-9371-DE26EC718619}" type="presParOf" srcId="{0F4ACA28-3419-DF4F-9365-6B2437A2134D}" destId="{BBEE5958-2282-0244-B562-EE89F0ED9A64}" srcOrd="9" destOrd="0" presId="urn:microsoft.com/office/officeart/2005/8/layout/list1"/>
    <dgm:cxn modelId="{61818DA1-9CB6-914B-B470-1B269BBAF2A0}" type="presParOf" srcId="{0F4ACA28-3419-DF4F-9365-6B2437A2134D}" destId="{98AC29CD-3F56-364C-B136-869E96B2984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6E2604-000F-A743-B7B7-590C0DAF733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26983022-5BD5-CD4D-A777-94B50F3666E0}">
      <dgm:prSet/>
      <dgm:spPr>
        <a:solidFill>
          <a:srgbClr val="C00000"/>
        </a:solidFill>
      </dgm:spPr>
      <dgm:t>
        <a:bodyPr/>
        <a:lstStyle/>
        <a:p>
          <a:pPr algn="just"/>
          <a:r>
            <a:rPr lang="es-EC" dirty="0"/>
            <a:t>EVENTOS</a:t>
          </a:r>
        </a:p>
      </dgm:t>
    </dgm:pt>
    <dgm:pt modelId="{D41BDEAC-9278-0B44-8333-B839356CCB25}" type="parTrans" cxnId="{DBAC660E-8C76-5D48-9A63-49E2DF3D1EC2}">
      <dgm:prSet/>
      <dgm:spPr/>
      <dgm:t>
        <a:bodyPr/>
        <a:lstStyle/>
        <a:p>
          <a:pPr algn="just"/>
          <a:endParaRPr lang="es-MX"/>
        </a:p>
      </dgm:t>
    </dgm:pt>
    <dgm:pt modelId="{BC1EF7F3-1067-E14F-8856-64AD4505B0CA}" type="sibTrans" cxnId="{DBAC660E-8C76-5D48-9A63-49E2DF3D1EC2}">
      <dgm:prSet/>
      <dgm:spPr/>
      <dgm:t>
        <a:bodyPr/>
        <a:lstStyle/>
        <a:p>
          <a:pPr algn="just"/>
          <a:endParaRPr lang="es-MX"/>
        </a:p>
      </dgm:t>
    </dgm:pt>
    <dgm:pt modelId="{FED6349D-26BB-9346-84FF-D5B5AA651D67}">
      <dgm:prSet/>
      <dgm:spPr/>
      <dgm:t>
        <a:bodyPr/>
        <a:lstStyle/>
        <a:p>
          <a:pPr algn="just"/>
          <a:r>
            <a:rPr lang="es-EC" b="1" dirty="0" err="1" smtClean="0"/>
            <a:t>Requiem</a:t>
          </a:r>
          <a:r>
            <a:rPr lang="es-EC" b="1" dirty="0" smtClean="0"/>
            <a:t> 20:</a:t>
          </a:r>
          <a:r>
            <a:rPr lang="es-EC" b="0" dirty="0" smtClean="0"/>
            <a:t> Homenaje a víctimas de </a:t>
          </a:r>
          <a:r>
            <a:rPr lang="es-EC" b="0" dirty="0" err="1" smtClean="0"/>
            <a:t>covid</a:t>
          </a:r>
          <a:r>
            <a:rPr lang="es-EC" b="0" dirty="0" smtClean="0"/>
            <a:t> 19 (27 oct. 2021).</a:t>
          </a:r>
          <a:endParaRPr lang="es-EC" b="0" dirty="0"/>
        </a:p>
      </dgm:t>
    </dgm:pt>
    <dgm:pt modelId="{60B02482-55E5-994C-810F-D7E09A840CED}" type="parTrans" cxnId="{3FFEA59D-63B5-0949-BD98-8D8F11F171EE}">
      <dgm:prSet/>
      <dgm:spPr/>
      <dgm:t>
        <a:bodyPr/>
        <a:lstStyle/>
        <a:p>
          <a:pPr algn="just"/>
          <a:endParaRPr lang="es-MX"/>
        </a:p>
      </dgm:t>
    </dgm:pt>
    <dgm:pt modelId="{0BE7C7CA-B0C2-9241-B3D0-1552EB3E9D5E}" type="sibTrans" cxnId="{3FFEA59D-63B5-0949-BD98-8D8F11F171EE}">
      <dgm:prSet/>
      <dgm:spPr/>
      <dgm:t>
        <a:bodyPr/>
        <a:lstStyle/>
        <a:p>
          <a:pPr algn="just"/>
          <a:endParaRPr lang="es-MX"/>
        </a:p>
      </dgm:t>
    </dgm:pt>
    <dgm:pt modelId="{DC23BADF-C24F-AB4A-9BA1-13D54E7A5923}">
      <dgm:prSet/>
      <dgm:spPr/>
      <dgm:t>
        <a:bodyPr/>
        <a:lstStyle/>
        <a:p>
          <a:pPr algn="just"/>
          <a:r>
            <a:rPr lang="es-ES" b="1" dirty="0" err="1"/>
            <a:t>Equinox</a:t>
          </a:r>
          <a:r>
            <a:rPr lang="es-ES" b="1" dirty="0"/>
            <a:t> Air: </a:t>
          </a:r>
          <a:r>
            <a:rPr lang="es-ES" dirty="0"/>
            <a:t>Evento de lanzamiento, Centro Cultural Metropolitano </a:t>
          </a:r>
          <a:r>
            <a:rPr lang="es-ES" dirty="0" smtClean="0"/>
            <a:t>(16 nov. 2021).</a:t>
          </a:r>
          <a:endParaRPr lang="es-EC" dirty="0"/>
        </a:p>
      </dgm:t>
    </dgm:pt>
    <dgm:pt modelId="{2B46B2CD-5DDF-FC44-9F96-601E86A3BAE2}" type="parTrans" cxnId="{0AA5E4BE-8325-584A-A619-89CFBC97E505}">
      <dgm:prSet/>
      <dgm:spPr/>
      <dgm:t>
        <a:bodyPr/>
        <a:lstStyle/>
        <a:p>
          <a:pPr algn="just"/>
          <a:endParaRPr lang="es-MX"/>
        </a:p>
      </dgm:t>
    </dgm:pt>
    <dgm:pt modelId="{D512ED9F-BF20-FB42-8172-47A204E0501B}" type="sibTrans" cxnId="{0AA5E4BE-8325-584A-A619-89CFBC97E505}">
      <dgm:prSet/>
      <dgm:spPr/>
      <dgm:t>
        <a:bodyPr/>
        <a:lstStyle/>
        <a:p>
          <a:pPr algn="just"/>
          <a:endParaRPr lang="es-MX"/>
        </a:p>
      </dgm:t>
    </dgm:pt>
    <dgm:pt modelId="{980F1E9C-48F2-4C9E-B311-71028D511DC9}">
      <dgm:prSet/>
      <dgm:spPr/>
      <dgm:t>
        <a:bodyPr/>
        <a:lstStyle/>
        <a:p>
          <a:pPr algn="just"/>
          <a:r>
            <a:rPr lang="es-EC" b="1" dirty="0"/>
            <a:t>Festival Café Quito </a:t>
          </a:r>
          <a:r>
            <a:rPr lang="es-EC" b="1" dirty="0" smtClean="0"/>
            <a:t>- </a:t>
          </a:r>
          <a:r>
            <a:rPr lang="es-EC" dirty="0" smtClean="0"/>
            <a:t>encadenamientos </a:t>
          </a:r>
          <a:r>
            <a:rPr lang="es-EC" dirty="0"/>
            <a:t>productivos y </a:t>
          </a:r>
          <a:r>
            <a:rPr lang="es-EC" dirty="0" err="1" smtClean="0"/>
            <a:t>baristas</a:t>
          </a:r>
          <a:r>
            <a:rPr lang="es-EC" dirty="0" smtClean="0"/>
            <a:t>: 4ta. </a:t>
          </a:r>
          <a:r>
            <a:rPr lang="es-EC" dirty="0"/>
            <a:t>semana </a:t>
          </a:r>
          <a:r>
            <a:rPr lang="es-EC" dirty="0" smtClean="0"/>
            <a:t>nov. 2021. </a:t>
          </a:r>
          <a:endParaRPr lang="es-EC" dirty="0"/>
        </a:p>
      </dgm:t>
    </dgm:pt>
    <dgm:pt modelId="{D257A144-EC83-46A7-A1AE-8B98EF8B2010}" type="parTrans" cxnId="{93D23713-F633-484A-B9FB-EC23D0D3C873}">
      <dgm:prSet/>
      <dgm:spPr/>
      <dgm:t>
        <a:bodyPr/>
        <a:lstStyle/>
        <a:p>
          <a:endParaRPr lang="en-US"/>
        </a:p>
      </dgm:t>
    </dgm:pt>
    <dgm:pt modelId="{FECBF670-017D-4238-913E-4E9C72803916}" type="sibTrans" cxnId="{93D23713-F633-484A-B9FB-EC23D0D3C873}">
      <dgm:prSet/>
      <dgm:spPr/>
      <dgm:t>
        <a:bodyPr/>
        <a:lstStyle/>
        <a:p>
          <a:endParaRPr lang="en-US"/>
        </a:p>
      </dgm:t>
    </dgm:pt>
    <dgm:pt modelId="{AEFEABD5-F725-4A96-8A72-67B2BE36171C}">
      <dgm:prSet/>
      <dgm:spPr/>
      <dgm:t>
        <a:bodyPr/>
        <a:lstStyle/>
        <a:p>
          <a:pPr algn="just"/>
          <a:r>
            <a:rPr lang="es-ES" b="1" dirty="0" smtClean="0"/>
            <a:t>Summit de Inversiones</a:t>
          </a:r>
          <a:r>
            <a:rPr lang="es-ES" dirty="0" smtClean="0"/>
            <a:t>: Evento de apertura - Centro Cultural Metropolitano (18 nov. 2021).</a:t>
          </a:r>
          <a:endParaRPr lang="es-EC" dirty="0"/>
        </a:p>
      </dgm:t>
    </dgm:pt>
    <dgm:pt modelId="{2197452F-B267-4904-8157-D1F55BD67135}" type="parTrans" cxnId="{47BA1B48-3313-4A44-8983-72CC7227D224}">
      <dgm:prSet/>
      <dgm:spPr/>
      <dgm:t>
        <a:bodyPr/>
        <a:lstStyle/>
        <a:p>
          <a:endParaRPr lang="es-EC"/>
        </a:p>
      </dgm:t>
    </dgm:pt>
    <dgm:pt modelId="{4303596F-3E00-4D32-9C2F-46DA6D73FD7F}" type="sibTrans" cxnId="{47BA1B48-3313-4A44-8983-72CC7227D224}">
      <dgm:prSet/>
      <dgm:spPr/>
      <dgm:t>
        <a:bodyPr/>
        <a:lstStyle/>
        <a:p>
          <a:endParaRPr lang="es-EC"/>
        </a:p>
      </dgm:t>
    </dgm:pt>
    <dgm:pt modelId="{44C54415-4523-4FD3-A1EC-AAA9AC4194FC}">
      <dgm:prSet/>
      <dgm:spPr/>
      <dgm:t>
        <a:bodyPr/>
        <a:lstStyle/>
        <a:p>
          <a:pPr algn="just"/>
          <a:r>
            <a:rPr lang="es-EC" b="1" dirty="0" smtClean="0"/>
            <a:t>¡Qué viva el día de los muertos! </a:t>
          </a:r>
          <a:r>
            <a:rPr lang="es-EC" b="0" dirty="0" smtClean="0"/>
            <a:t>(</a:t>
          </a:r>
          <a:r>
            <a:rPr lang="es-EC" dirty="0" smtClean="0"/>
            <a:t>29 - 31 oct. 2021).
</a:t>
          </a:r>
          <a:r>
            <a:rPr lang="es-EC" b="1" dirty="0" smtClean="0"/>
            <a:t>Festival Más allá de la vida - </a:t>
          </a:r>
          <a:r>
            <a:rPr lang="es-EC" dirty="0" smtClean="0"/>
            <a:t>Centro Cultural Metropolitano (1 - 2  nov. 2021).</a:t>
          </a:r>
          <a:endParaRPr lang="es-EC" dirty="0"/>
        </a:p>
      </dgm:t>
    </dgm:pt>
    <dgm:pt modelId="{B31654C9-7C64-4AAF-8E2E-3A687F1449B7}" type="parTrans" cxnId="{6FA3A113-ABB0-4F12-9D4C-8F2B80AE7F6A}">
      <dgm:prSet/>
      <dgm:spPr/>
      <dgm:t>
        <a:bodyPr/>
        <a:lstStyle/>
        <a:p>
          <a:endParaRPr lang="es-EC"/>
        </a:p>
      </dgm:t>
    </dgm:pt>
    <dgm:pt modelId="{6CD14E34-A1E0-4BB9-8B2C-5D683C722034}" type="sibTrans" cxnId="{6FA3A113-ABB0-4F12-9D4C-8F2B80AE7F6A}">
      <dgm:prSet/>
      <dgm:spPr/>
      <dgm:t>
        <a:bodyPr/>
        <a:lstStyle/>
        <a:p>
          <a:endParaRPr lang="es-EC"/>
        </a:p>
      </dgm:t>
    </dgm:pt>
    <dgm:pt modelId="{3509962F-4088-43CB-9DC3-1506A132EB3C}">
      <dgm:prSet/>
      <dgm:spPr/>
      <dgm:t>
        <a:bodyPr/>
        <a:lstStyle/>
        <a:p>
          <a:pPr algn="just"/>
          <a:r>
            <a:rPr lang="es-EC" b="1" dirty="0" smtClean="0"/>
            <a:t>Altar mexicano de los muertos,</a:t>
          </a:r>
          <a:r>
            <a:rPr lang="es-EC" b="0" dirty="0" smtClean="0"/>
            <a:t> co</a:t>
          </a:r>
          <a:r>
            <a:rPr lang="es-EC" dirty="0" smtClean="0"/>
            <a:t>n la Embajada de México y el Fondo de Cultura Económica (28 oct. – 3 nov. 2021)</a:t>
          </a:r>
          <a:endParaRPr lang="es-EC" b="0" dirty="0"/>
        </a:p>
      </dgm:t>
    </dgm:pt>
    <dgm:pt modelId="{6281C9C9-E535-43FF-998D-A704651ADFC7}" type="parTrans" cxnId="{968B4193-CA6A-4CCF-AC7C-655342A0FEE5}">
      <dgm:prSet/>
      <dgm:spPr/>
      <dgm:t>
        <a:bodyPr/>
        <a:lstStyle/>
        <a:p>
          <a:endParaRPr lang="es-EC"/>
        </a:p>
      </dgm:t>
    </dgm:pt>
    <dgm:pt modelId="{7E0CDCE6-2B75-4723-AB9A-699CC46D4B67}" type="sibTrans" cxnId="{968B4193-CA6A-4CCF-AC7C-655342A0FEE5}">
      <dgm:prSet/>
      <dgm:spPr/>
      <dgm:t>
        <a:bodyPr/>
        <a:lstStyle/>
        <a:p>
          <a:endParaRPr lang="es-EC"/>
        </a:p>
      </dgm:t>
    </dgm:pt>
    <dgm:pt modelId="{B45BBEE6-17C2-5540-B697-63AF6D3CB292}" type="pres">
      <dgm:prSet presAssocID="{756E2604-000F-A743-B7B7-590C0DAF733A}" presName="linear" presStyleCnt="0">
        <dgm:presLayoutVars>
          <dgm:animLvl val="lvl"/>
          <dgm:resizeHandles val="exact"/>
        </dgm:presLayoutVars>
      </dgm:prSet>
      <dgm:spPr/>
      <dgm:t>
        <a:bodyPr/>
        <a:lstStyle/>
        <a:p>
          <a:endParaRPr lang="es-EC"/>
        </a:p>
      </dgm:t>
    </dgm:pt>
    <dgm:pt modelId="{C3D61B5F-2D17-054A-9A89-64552C8E56D0}" type="pres">
      <dgm:prSet presAssocID="{26983022-5BD5-CD4D-A777-94B50F3666E0}" presName="parentText" presStyleLbl="node1" presStyleIdx="0" presStyleCnt="1" custLinFactNeighborX="-50999" custLinFactNeighborY="-1658">
        <dgm:presLayoutVars>
          <dgm:chMax val="0"/>
          <dgm:bulletEnabled val="1"/>
        </dgm:presLayoutVars>
      </dgm:prSet>
      <dgm:spPr/>
      <dgm:t>
        <a:bodyPr/>
        <a:lstStyle/>
        <a:p>
          <a:endParaRPr lang="es-EC"/>
        </a:p>
      </dgm:t>
    </dgm:pt>
    <dgm:pt modelId="{B982369A-540F-6747-B87D-84FF00944862}" type="pres">
      <dgm:prSet presAssocID="{26983022-5BD5-CD4D-A777-94B50F3666E0}" presName="childText" presStyleLbl="revTx" presStyleIdx="0" presStyleCnt="1">
        <dgm:presLayoutVars>
          <dgm:bulletEnabled val="1"/>
        </dgm:presLayoutVars>
      </dgm:prSet>
      <dgm:spPr/>
      <dgm:t>
        <a:bodyPr/>
        <a:lstStyle/>
        <a:p>
          <a:endParaRPr lang="es-EC"/>
        </a:p>
      </dgm:t>
    </dgm:pt>
  </dgm:ptLst>
  <dgm:cxnLst>
    <dgm:cxn modelId="{79C02717-69E4-4F4D-9F9E-0512CB3AFE81}" type="presOf" srcId="{26983022-5BD5-CD4D-A777-94B50F3666E0}" destId="{C3D61B5F-2D17-054A-9A89-64552C8E56D0}" srcOrd="0" destOrd="0" presId="urn:microsoft.com/office/officeart/2005/8/layout/vList2"/>
    <dgm:cxn modelId="{47BA1B48-3313-4A44-8983-72CC7227D224}" srcId="{26983022-5BD5-CD4D-A777-94B50F3666E0}" destId="{AEFEABD5-F725-4A96-8A72-67B2BE36171C}" srcOrd="4" destOrd="0" parTransId="{2197452F-B267-4904-8157-D1F55BD67135}" sibTransId="{4303596F-3E00-4D32-9C2F-46DA6D73FD7F}"/>
    <dgm:cxn modelId="{968B4193-CA6A-4CCF-AC7C-655342A0FEE5}" srcId="{26983022-5BD5-CD4D-A777-94B50F3666E0}" destId="{3509962F-4088-43CB-9DC3-1506A132EB3C}" srcOrd="1" destOrd="0" parTransId="{6281C9C9-E535-43FF-998D-A704651ADFC7}" sibTransId="{7E0CDCE6-2B75-4723-AB9A-699CC46D4B67}"/>
    <dgm:cxn modelId="{83C2C087-01E6-4771-AF0B-7A7DDEF3113A}" type="presOf" srcId="{AEFEABD5-F725-4A96-8A72-67B2BE36171C}" destId="{B982369A-540F-6747-B87D-84FF00944862}" srcOrd="0" destOrd="4" presId="urn:microsoft.com/office/officeart/2005/8/layout/vList2"/>
    <dgm:cxn modelId="{5A027511-182C-A749-BBDE-18343862652C}" type="presOf" srcId="{756E2604-000F-A743-B7B7-590C0DAF733A}" destId="{B45BBEE6-17C2-5540-B697-63AF6D3CB292}" srcOrd="0" destOrd="0" presId="urn:microsoft.com/office/officeart/2005/8/layout/vList2"/>
    <dgm:cxn modelId="{DBAC660E-8C76-5D48-9A63-49E2DF3D1EC2}" srcId="{756E2604-000F-A743-B7B7-590C0DAF733A}" destId="{26983022-5BD5-CD4D-A777-94B50F3666E0}" srcOrd="0" destOrd="0" parTransId="{D41BDEAC-9278-0B44-8333-B839356CCB25}" sibTransId="{BC1EF7F3-1067-E14F-8856-64AD4505B0CA}"/>
    <dgm:cxn modelId="{BAFCAFAD-82D5-4010-AC0D-D9989FE42FDD}" type="presOf" srcId="{44C54415-4523-4FD3-A1EC-AAA9AC4194FC}" destId="{B982369A-540F-6747-B87D-84FF00944862}" srcOrd="0" destOrd="2" presId="urn:microsoft.com/office/officeart/2005/8/layout/vList2"/>
    <dgm:cxn modelId="{2FA41A58-3264-7046-BF79-880840AFECDE}" type="presOf" srcId="{FED6349D-26BB-9346-84FF-D5B5AA651D67}" destId="{B982369A-540F-6747-B87D-84FF00944862}" srcOrd="0" destOrd="0" presId="urn:microsoft.com/office/officeart/2005/8/layout/vList2"/>
    <dgm:cxn modelId="{0AA5E4BE-8325-584A-A619-89CFBC97E505}" srcId="{26983022-5BD5-CD4D-A777-94B50F3666E0}" destId="{DC23BADF-C24F-AB4A-9BA1-13D54E7A5923}" srcOrd="3" destOrd="0" parTransId="{2B46B2CD-5DDF-FC44-9F96-601E86A3BAE2}" sibTransId="{D512ED9F-BF20-FB42-8172-47A204E0501B}"/>
    <dgm:cxn modelId="{3FFEA59D-63B5-0949-BD98-8D8F11F171EE}" srcId="{26983022-5BD5-CD4D-A777-94B50F3666E0}" destId="{FED6349D-26BB-9346-84FF-D5B5AA651D67}" srcOrd="0" destOrd="0" parTransId="{60B02482-55E5-994C-810F-D7E09A840CED}" sibTransId="{0BE7C7CA-B0C2-9241-B3D0-1552EB3E9D5E}"/>
    <dgm:cxn modelId="{D19E5D5B-90B1-D54C-AB6E-0DC980DDF617}" type="presOf" srcId="{DC23BADF-C24F-AB4A-9BA1-13D54E7A5923}" destId="{B982369A-540F-6747-B87D-84FF00944862}" srcOrd="0" destOrd="3" presId="urn:microsoft.com/office/officeart/2005/8/layout/vList2"/>
    <dgm:cxn modelId="{93D23713-F633-484A-B9FB-EC23D0D3C873}" srcId="{26983022-5BD5-CD4D-A777-94B50F3666E0}" destId="{980F1E9C-48F2-4C9E-B311-71028D511DC9}" srcOrd="5" destOrd="0" parTransId="{D257A144-EC83-46A7-A1AE-8B98EF8B2010}" sibTransId="{FECBF670-017D-4238-913E-4E9C72803916}"/>
    <dgm:cxn modelId="{59EF522F-4B92-42F5-8929-9A54B6CC2F77}" type="presOf" srcId="{3509962F-4088-43CB-9DC3-1506A132EB3C}" destId="{B982369A-540F-6747-B87D-84FF00944862}" srcOrd="0" destOrd="1" presId="urn:microsoft.com/office/officeart/2005/8/layout/vList2"/>
    <dgm:cxn modelId="{6FA3A113-ABB0-4F12-9D4C-8F2B80AE7F6A}" srcId="{26983022-5BD5-CD4D-A777-94B50F3666E0}" destId="{44C54415-4523-4FD3-A1EC-AAA9AC4194FC}" srcOrd="2" destOrd="0" parTransId="{B31654C9-7C64-4AAF-8E2E-3A687F1449B7}" sibTransId="{6CD14E34-A1E0-4BB9-8B2C-5D683C722034}"/>
    <dgm:cxn modelId="{F1A063AB-C599-42AC-9F75-FDBFEC235C31}" type="presOf" srcId="{980F1E9C-48F2-4C9E-B311-71028D511DC9}" destId="{B982369A-540F-6747-B87D-84FF00944862}" srcOrd="0" destOrd="5" presId="urn:microsoft.com/office/officeart/2005/8/layout/vList2"/>
    <dgm:cxn modelId="{AF5B9D62-FB73-2F40-AD5D-454F2367C8C0}" type="presParOf" srcId="{B45BBEE6-17C2-5540-B697-63AF6D3CB292}" destId="{C3D61B5F-2D17-054A-9A89-64552C8E56D0}" srcOrd="0" destOrd="0" presId="urn:microsoft.com/office/officeart/2005/8/layout/vList2"/>
    <dgm:cxn modelId="{AECCE62C-AE40-A749-B2EE-C843E41927C6}" type="presParOf" srcId="{B45BBEE6-17C2-5540-B697-63AF6D3CB292}" destId="{B982369A-540F-6747-B87D-84FF0094486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9781D7-0374-1047-8D5D-FCC9EFD3A6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MX"/>
        </a:p>
      </dgm:t>
    </dgm:pt>
    <dgm:pt modelId="{35524368-B290-BF41-93AB-080BB463290E}">
      <dgm:prSet/>
      <dgm:spPr>
        <a:solidFill>
          <a:srgbClr val="002060"/>
        </a:solidFill>
      </dgm:spPr>
      <dgm:t>
        <a:bodyPr/>
        <a:lstStyle/>
        <a:p>
          <a:pPr algn="just"/>
          <a:r>
            <a:rPr lang="es-EC" dirty="0"/>
            <a:t>RUTAS TURÍSTICAS</a:t>
          </a:r>
        </a:p>
      </dgm:t>
    </dgm:pt>
    <dgm:pt modelId="{EDDF59D5-A989-804E-ADDD-2D3F4AACD6A5}" type="parTrans" cxnId="{7D7285AB-588A-7D40-88EF-B0A5AB73F7A4}">
      <dgm:prSet/>
      <dgm:spPr/>
      <dgm:t>
        <a:bodyPr/>
        <a:lstStyle/>
        <a:p>
          <a:pPr algn="just"/>
          <a:endParaRPr lang="es-MX"/>
        </a:p>
      </dgm:t>
    </dgm:pt>
    <dgm:pt modelId="{C110E213-1808-5E43-ABAA-E1B6DFE213C7}" type="sibTrans" cxnId="{7D7285AB-588A-7D40-88EF-B0A5AB73F7A4}">
      <dgm:prSet/>
      <dgm:spPr/>
      <dgm:t>
        <a:bodyPr/>
        <a:lstStyle/>
        <a:p>
          <a:pPr algn="just"/>
          <a:endParaRPr lang="es-MX"/>
        </a:p>
      </dgm:t>
    </dgm:pt>
    <dgm:pt modelId="{A8D0C3D0-23B6-4E45-B288-200C5EB02E40}">
      <dgm:prSet/>
      <dgm:spPr/>
      <dgm:t>
        <a:bodyPr/>
        <a:lstStyle/>
        <a:p>
          <a:pPr algn="just"/>
          <a:r>
            <a:rPr lang="es-EC" dirty="0"/>
            <a:t>Octubre: 2 Rutas en el Centro Histórico</a:t>
          </a:r>
        </a:p>
      </dgm:t>
    </dgm:pt>
    <dgm:pt modelId="{4C63755D-2E09-2045-B3E2-E4B87C31099B}" type="parTrans" cxnId="{943CCB70-32EE-364E-90E4-05BD735380BF}">
      <dgm:prSet/>
      <dgm:spPr/>
      <dgm:t>
        <a:bodyPr/>
        <a:lstStyle/>
        <a:p>
          <a:pPr algn="just"/>
          <a:endParaRPr lang="es-MX"/>
        </a:p>
      </dgm:t>
    </dgm:pt>
    <dgm:pt modelId="{76752438-4FD1-C94A-8FDD-D739CE2447AB}" type="sibTrans" cxnId="{943CCB70-32EE-364E-90E4-05BD735380BF}">
      <dgm:prSet/>
      <dgm:spPr/>
      <dgm:t>
        <a:bodyPr/>
        <a:lstStyle/>
        <a:p>
          <a:pPr algn="just"/>
          <a:endParaRPr lang="es-MX"/>
        </a:p>
      </dgm:t>
    </dgm:pt>
    <dgm:pt modelId="{19E6DD90-F779-7749-94E0-F404F5A89C15}">
      <dgm:prSet/>
      <dgm:spPr/>
      <dgm:t>
        <a:bodyPr/>
        <a:lstStyle/>
        <a:p>
          <a:pPr algn="just"/>
          <a:r>
            <a:rPr lang="es-EC" dirty="0"/>
            <a:t>Noviembre:  Ruta en un barrio </a:t>
          </a:r>
          <a:r>
            <a:rPr lang="es-EC" dirty="0" smtClean="0"/>
            <a:t>tradicional - </a:t>
          </a:r>
          <a:r>
            <a:rPr lang="es-EC" dirty="0"/>
            <a:t>La Loma Grande </a:t>
          </a:r>
        </a:p>
      </dgm:t>
    </dgm:pt>
    <dgm:pt modelId="{E84D8034-A861-804B-8A16-EFEA3D6226D0}" type="parTrans" cxnId="{76390A50-ABF8-7444-A254-555E3693E319}">
      <dgm:prSet/>
      <dgm:spPr/>
      <dgm:t>
        <a:bodyPr/>
        <a:lstStyle/>
        <a:p>
          <a:pPr algn="just"/>
          <a:endParaRPr lang="es-MX"/>
        </a:p>
      </dgm:t>
    </dgm:pt>
    <dgm:pt modelId="{9A95C625-5000-A349-A6D4-121FDF226E75}" type="sibTrans" cxnId="{76390A50-ABF8-7444-A254-555E3693E319}">
      <dgm:prSet/>
      <dgm:spPr/>
      <dgm:t>
        <a:bodyPr/>
        <a:lstStyle/>
        <a:p>
          <a:pPr algn="just"/>
          <a:endParaRPr lang="es-MX"/>
        </a:p>
      </dgm:t>
    </dgm:pt>
    <dgm:pt modelId="{9F08464C-5F57-1A40-8190-BCD7B86D2791}">
      <dgm:prSet/>
      <dgm:spPr/>
      <dgm:t>
        <a:bodyPr/>
        <a:lstStyle/>
        <a:p>
          <a:pPr algn="just"/>
          <a:r>
            <a:rPr lang="es-EC" dirty="0"/>
            <a:t>Diciembre: Rutas en el Centro Histórico, Barrios tradicionales, </a:t>
          </a:r>
          <a:r>
            <a:rPr lang="es-EC" dirty="0" smtClean="0"/>
            <a:t>nacimientos en Sto. Domingo.</a:t>
          </a:r>
          <a:endParaRPr lang="es-EC" dirty="0"/>
        </a:p>
      </dgm:t>
    </dgm:pt>
    <dgm:pt modelId="{A96FD3CA-7A73-954B-9AB9-7A5A2894C7BE}" type="parTrans" cxnId="{1B12D073-B5ED-DD48-A6BF-8E43DDA85438}">
      <dgm:prSet/>
      <dgm:spPr/>
      <dgm:t>
        <a:bodyPr/>
        <a:lstStyle/>
        <a:p>
          <a:pPr algn="just"/>
          <a:endParaRPr lang="es-MX"/>
        </a:p>
      </dgm:t>
    </dgm:pt>
    <dgm:pt modelId="{CA2AF1CA-706B-494F-9C5B-0F7A53C2A306}" type="sibTrans" cxnId="{1B12D073-B5ED-DD48-A6BF-8E43DDA85438}">
      <dgm:prSet/>
      <dgm:spPr/>
      <dgm:t>
        <a:bodyPr/>
        <a:lstStyle/>
        <a:p>
          <a:pPr algn="just"/>
          <a:endParaRPr lang="es-MX"/>
        </a:p>
      </dgm:t>
    </dgm:pt>
    <dgm:pt modelId="{AE14324A-D333-4FE0-8C09-33E70245AE9F}">
      <dgm:prSet/>
      <dgm:spPr/>
      <dgm:t>
        <a:bodyPr/>
        <a:lstStyle/>
        <a:p>
          <a:pPr algn="just"/>
          <a:r>
            <a:rPr lang="es-MX" b="1" dirty="0" smtClean="0"/>
            <a:t>Ruta de vuelta al CHQ</a:t>
          </a:r>
          <a:r>
            <a:rPr lang="es-MX" dirty="0" smtClean="0"/>
            <a:t> – proyecto con el sector privado (27nov. 2021)</a:t>
          </a:r>
          <a:endParaRPr lang="es-EC" dirty="0"/>
        </a:p>
      </dgm:t>
    </dgm:pt>
    <dgm:pt modelId="{87922B0A-6BCA-432A-B644-2745349A7BDE}" type="parTrans" cxnId="{EA95EFC2-486F-4A4D-9744-8950A683E5B7}">
      <dgm:prSet/>
      <dgm:spPr/>
      <dgm:t>
        <a:bodyPr/>
        <a:lstStyle/>
        <a:p>
          <a:endParaRPr lang="es-EC"/>
        </a:p>
      </dgm:t>
    </dgm:pt>
    <dgm:pt modelId="{C326518C-DF59-4A48-A429-5A38A2C35C56}" type="sibTrans" cxnId="{EA95EFC2-486F-4A4D-9744-8950A683E5B7}">
      <dgm:prSet/>
      <dgm:spPr/>
      <dgm:t>
        <a:bodyPr/>
        <a:lstStyle/>
        <a:p>
          <a:endParaRPr lang="es-EC"/>
        </a:p>
      </dgm:t>
    </dgm:pt>
    <dgm:pt modelId="{658A2A61-285D-6642-B142-8380D698876B}" type="pres">
      <dgm:prSet presAssocID="{F39781D7-0374-1047-8D5D-FCC9EFD3A659}" presName="linear" presStyleCnt="0">
        <dgm:presLayoutVars>
          <dgm:animLvl val="lvl"/>
          <dgm:resizeHandles val="exact"/>
        </dgm:presLayoutVars>
      </dgm:prSet>
      <dgm:spPr/>
      <dgm:t>
        <a:bodyPr/>
        <a:lstStyle/>
        <a:p>
          <a:endParaRPr lang="es-EC"/>
        </a:p>
      </dgm:t>
    </dgm:pt>
    <dgm:pt modelId="{BF30A587-D7B0-B847-91E1-E9DA9DB85605}" type="pres">
      <dgm:prSet presAssocID="{35524368-B290-BF41-93AB-080BB463290E}" presName="parentText" presStyleLbl="node1" presStyleIdx="0" presStyleCnt="1" custLinFactNeighborY="-5486">
        <dgm:presLayoutVars>
          <dgm:chMax val="0"/>
          <dgm:bulletEnabled val="1"/>
        </dgm:presLayoutVars>
      </dgm:prSet>
      <dgm:spPr/>
      <dgm:t>
        <a:bodyPr/>
        <a:lstStyle/>
        <a:p>
          <a:endParaRPr lang="es-EC"/>
        </a:p>
      </dgm:t>
    </dgm:pt>
    <dgm:pt modelId="{406DBADE-1D6D-F04D-A5BB-BE966D3D5213}" type="pres">
      <dgm:prSet presAssocID="{35524368-B290-BF41-93AB-080BB463290E}" presName="childText" presStyleLbl="revTx" presStyleIdx="0" presStyleCnt="1">
        <dgm:presLayoutVars>
          <dgm:bulletEnabled val="1"/>
        </dgm:presLayoutVars>
      </dgm:prSet>
      <dgm:spPr/>
      <dgm:t>
        <a:bodyPr/>
        <a:lstStyle/>
        <a:p>
          <a:endParaRPr lang="es-EC"/>
        </a:p>
      </dgm:t>
    </dgm:pt>
  </dgm:ptLst>
  <dgm:cxnLst>
    <dgm:cxn modelId="{1B12D073-B5ED-DD48-A6BF-8E43DDA85438}" srcId="{35524368-B290-BF41-93AB-080BB463290E}" destId="{9F08464C-5F57-1A40-8190-BCD7B86D2791}" srcOrd="2" destOrd="0" parTransId="{A96FD3CA-7A73-954B-9AB9-7A5A2894C7BE}" sibTransId="{CA2AF1CA-706B-494F-9C5B-0F7A53C2A306}"/>
    <dgm:cxn modelId="{F9528224-B1FC-7A49-ACC3-944BA38B2336}" type="presOf" srcId="{A8D0C3D0-23B6-4E45-B288-200C5EB02E40}" destId="{406DBADE-1D6D-F04D-A5BB-BE966D3D5213}" srcOrd="0" destOrd="0" presId="urn:microsoft.com/office/officeart/2005/8/layout/vList2"/>
    <dgm:cxn modelId="{EA95EFC2-486F-4A4D-9744-8950A683E5B7}" srcId="{35524368-B290-BF41-93AB-080BB463290E}" destId="{AE14324A-D333-4FE0-8C09-33E70245AE9F}" srcOrd="3" destOrd="0" parTransId="{87922B0A-6BCA-432A-B644-2745349A7BDE}" sibTransId="{C326518C-DF59-4A48-A429-5A38A2C35C56}"/>
    <dgm:cxn modelId="{C6D4E40C-9328-0742-8E20-D41F79679AB2}" type="presOf" srcId="{35524368-B290-BF41-93AB-080BB463290E}" destId="{BF30A587-D7B0-B847-91E1-E9DA9DB85605}" srcOrd="0" destOrd="0" presId="urn:microsoft.com/office/officeart/2005/8/layout/vList2"/>
    <dgm:cxn modelId="{FEFFD287-09B1-4336-907D-A04123F16B7E}" type="presOf" srcId="{AE14324A-D333-4FE0-8C09-33E70245AE9F}" destId="{406DBADE-1D6D-F04D-A5BB-BE966D3D5213}" srcOrd="0" destOrd="3" presId="urn:microsoft.com/office/officeart/2005/8/layout/vList2"/>
    <dgm:cxn modelId="{7D7285AB-588A-7D40-88EF-B0A5AB73F7A4}" srcId="{F39781D7-0374-1047-8D5D-FCC9EFD3A659}" destId="{35524368-B290-BF41-93AB-080BB463290E}" srcOrd="0" destOrd="0" parTransId="{EDDF59D5-A989-804E-ADDD-2D3F4AACD6A5}" sibTransId="{C110E213-1808-5E43-ABAA-E1B6DFE213C7}"/>
    <dgm:cxn modelId="{76390A50-ABF8-7444-A254-555E3693E319}" srcId="{35524368-B290-BF41-93AB-080BB463290E}" destId="{19E6DD90-F779-7749-94E0-F404F5A89C15}" srcOrd="1" destOrd="0" parTransId="{E84D8034-A861-804B-8A16-EFEA3D6226D0}" sibTransId="{9A95C625-5000-A349-A6D4-121FDF226E75}"/>
    <dgm:cxn modelId="{1D9764C2-27B4-8C45-9DCE-8D01C86B2B88}" type="presOf" srcId="{F39781D7-0374-1047-8D5D-FCC9EFD3A659}" destId="{658A2A61-285D-6642-B142-8380D698876B}" srcOrd="0" destOrd="0" presId="urn:microsoft.com/office/officeart/2005/8/layout/vList2"/>
    <dgm:cxn modelId="{943CCB70-32EE-364E-90E4-05BD735380BF}" srcId="{35524368-B290-BF41-93AB-080BB463290E}" destId="{A8D0C3D0-23B6-4E45-B288-200C5EB02E40}" srcOrd="0" destOrd="0" parTransId="{4C63755D-2E09-2045-B3E2-E4B87C31099B}" sibTransId="{76752438-4FD1-C94A-8FDD-D739CE2447AB}"/>
    <dgm:cxn modelId="{66899229-62C0-6F48-9B60-7C95A8247DC3}" type="presOf" srcId="{19E6DD90-F779-7749-94E0-F404F5A89C15}" destId="{406DBADE-1D6D-F04D-A5BB-BE966D3D5213}" srcOrd="0" destOrd="1" presId="urn:microsoft.com/office/officeart/2005/8/layout/vList2"/>
    <dgm:cxn modelId="{AE3F26E6-6FE9-5444-A1E7-6D2DA0554984}" type="presOf" srcId="{9F08464C-5F57-1A40-8190-BCD7B86D2791}" destId="{406DBADE-1D6D-F04D-A5BB-BE966D3D5213}" srcOrd="0" destOrd="2" presId="urn:microsoft.com/office/officeart/2005/8/layout/vList2"/>
    <dgm:cxn modelId="{9A4AAE51-6AC7-B840-9E95-9F2411979E0D}" type="presParOf" srcId="{658A2A61-285D-6642-B142-8380D698876B}" destId="{BF30A587-D7B0-B847-91E1-E9DA9DB85605}" srcOrd="0" destOrd="0" presId="urn:microsoft.com/office/officeart/2005/8/layout/vList2"/>
    <dgm:cxn modelId="{1747CE2D-6EF8-3343-9791-C7212C9EE8FE}" type="presParOf" srcId="{658A2A61-285D-6642-B142-8380D698876B}" destId="{406DBADE-1D6D-F04D-A5BB-BE966D3D5213}"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9EB59-ED21-4C1D-BD89-C5C1B893D967}">
      <dsp:nvSpPr>
        <dsp:cNvPr id="0" name=""/>
        <dsp:cNvSpPr/>
      </dsp:nvSpPr>
      <dsp:spPr>
        <a:xfrm>
          <a:off x="3584936" y="361096"/>
          <a:ext cx="4666473" cy="4666473"/>
        </a:xfrm>
        <a:prstGeom prst="pie">
          <a:avLst>
            <a:gd name="adj1" fmla="val 16200000"/>
            <a:gd name="adj2" fmla="val 180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a:t>Dinamizar el acceso a mercados</a:t>
          </a:r>
        </a:p>
      </dsp:txBody>
      <dsp:txXfrm>
        <a:off x="6044279" y="1349944"/>
        <a:ext cx="1666597" cy="1388831"/>
      </dsp:txXfrm>
    </dsp:sp>
    <dsp:sp modelId="{6F7F363B-F0D5-4A44-A02D-41CE71674FC9}">
      <dsp:nvSpPr>
        <dsp:cNvPr id="0" name=""/>
        <dsp:cNvSpPr/>
      </dsp:nvSpPr>
      <dsp:spPr>
        <a:xfrm>
          <a:off x="3488829" y="527755"/>
          <a:ext cx="4666473" cy="4666473"/>
        </a:xfrm>
        <a:prstGeom prst="pie">
          <a:avLst>
            <a:gd name="adj1" fmla="val 1800000"/>
            <a:gd name="adj2" fmla="val 9000000"/>
          </a:avLst>
        </a:prstGeom>
        <a:solidFill>
          <a:schemeClr val="accent1">
            <a:shade val="80000"/>
            <a:hueOff val="174641"/>
            <a:satOff val="-3128"/>
            <a:lumOff val="1329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a:t>Mejorar el entorno y ecosistema de negocios</a:t>
          </a:r>
          <a:endParaRPr lang="es-MX" sz="2000" b="1" kern="1200" dirty="0"/>
        </a:p>
      </dsp:txBody>
      <dsp:txXfrm>
        <a:off x="4599894" y="3555408"/>
        <a:ext cx="2499896" cy="1222171"/>
      </dsp:txXfrm>
    </dsp:sp>
    <dsp:sp modelId="{7858DCF2-BC0A-4F71-9733-E75B9AFFF29A}">
      <dsp:nvSpPr>
        <dsp:cNvPr id="0" name=""/>
        <dsp:cNvSpPr/>
      </dsp:nvSpPr>
      <dsp:spPr>
        <a:xfrm>
          <a:off x="3392721" y="361096"/>
          <a:ext cx="4666473" cy="4666473"/>
        </a:xfrm>
        <a:prstGeom prst="pie">
          <a:avLst>
            <a:gd name="adj1" fmla="val 9000000"/>
            <a:gd name="adj2" fmla="val 16200000"/>
          </a:avLst>
        </a:prstGeom>
        <a:solidFill>
          <a:schemeClr val="accent1">
            <a:shade val="80000"/>
            <a:hueOff val="349283"/>
            <a:satOff val="-6256"/>
            <a:lumOff val="2658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b="1" kern="1200" dirty="0"/>
            <a:t>Fomentar Reactivación Productiva con trabajo </a:t>
          </a:r>
          <a:r>
            <a:rPr lang="es-MX" sz="2000" b="1" kern="1200" dirty="0" smtClean="0"/>
            <a:t>digno</a:t>
          </a:r>
          <a:endParaRPr lang="es-MX" sz="2000" b="1" kern="1200" dirty="0"/>
        </a:p>
      </dsp:txBody>
      <dsp:txXfrm>
        <a:off x="3933255" y="1349944"/>
        <a:ext cx="1666597" cy="1388831"/>
      </dsp:txXfrm>
    </dsp:sp>
    <dsp:sp modelId="{84EC8E0A-F523-4553-B684-29D29EF0DAA8}">
      <dsp:nvSpPr>
        <dsp:cNvPr id="0" name=""/>
        <dsp:cNvSpPr/>
      </dsp:nvSpPr>
      <dsp:spPr>
        <a:xfrm>
          <a:off x="3296444" y="72219"/>
          <a:ext cx="5244227" cy="5244227"/>
        </a:xfrm>
        <a:prstGeom prst="circularArrow">
          <a:avLst>
            <a:gd name="adj1" fmla="val 5085"/>
            <a:gd name="adj2" fmla="val 327528"/>
            <a:gd name="adj3" fmla="val 1472472"/>
            <a:gd name="adj4" fmla="val 16199432"/>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CEE2CA9-0A47-4EB0-A5A9-0ABD7E867E15}">
      <dsp:nvSpPr>
        <dsp:cNvPr id="0" name=""/>
        <dsp:cNvSpPr/>
      </dsp:nvSpPr>
      <dsp:spPr>
        <a:xfrm>
          <a:off x="3199952" y="238583"/>
          <a:ext cx="5244227" cy="5244227"/>
        </a:xfrm>
        <a:prstGeom prst="circularArrow">
          <a:avLst>
            <a:gd name="adj1" fmla="val 5085"/>
            <a:gd name="adj2" fmla="val 327528"/>
            <a:gd name="adj3" fmla="val 8671970"/>
            <a:gd name="adj4" fmla="val 1800502"/>
            <a:gd name="adj5" fmla="val 5932"/>
          </a:avLst>
        </a:prstGeom>
        <a:solidFill>
          <a:schemeClr val="accent1">
            <a:shade val="90000"/>
            <a:hueOff val="174613"/>
            <a:satOff val="-2991"/>
            <a:lumOff val="1198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0289743-7E88-4AC1-BC91-315B8EF1A227}">
      <dsp:nvSpPr>
        <dsp:cNvPr id="0" name=""/>
        <dsp:cNvSpPr/>
      </dsp:nvSpPr>
      <dsp:spPr>
        <a:xfrm>
          <a:off x="3103459" y="72219"/>
          <a:ext cx="5244227" cy="5244227"/>
        </a:xfrm>
        <a:prstGeom prst="circularArrow">
          <a:avLst>
            <a:gd name="adj1" fmla="val 5085"/>
            <a:gd name="adj2" fmla="val 327528"/>
            <a:gd name="adj3" fmla="val 15873039"/>
            <a:gd name="adj4" fmla="val 9000000"/>
            <a:gd name="adj5" fmla="val 5932"/>
          </a:avLst>
        </a:prstGeom>
        <a:solidFill>
          <a:schemeClr val="accent1">
            <a:shade val="90000"/>
            <a:hueOff val="349225"/>
            <a:satOff val="-5981"/>
            <a:lumOff val="23960"/>
            <a:alphaOff val="0"/>
          </a:schemeClr>
        </a:solidFill>
        <a:ln>
          <a:noFill/>
        </a:ln>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6E51-0D09-4143-A188-2AFAE2C43D19}">
      <dsp:nvSpPr>
        <dsp:cNvPr id="0" name=""/>
        <dsp:cNvSpPr/>
      </dsp:nvSpPr>
      <dsp:spPr>
        <a:xfrm>
          <a:off x="0" y="332812"/>
          <a:ext cx="11644132" cy="113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416560" rIns="903714" bIns="142240" numCol="1" spcCol="1270" anchor="t" anchorCtr="0">
          <a:noAutofit/>
        </a:bodyPr>
        <a:lstStyle/>
        <a:p>
          <a:pPr marL="228600" lvl="1" indent="-228600" algn="just" defTabSz="889000">
            <a:lnSpc>
              <a:spcPct val="90000"/>
            </a:lnSpc>
            <a:spcBef>
              <a:spcPct val="0"/>
            </a:spcBef>
            <a:spcAft>
              <a:spcPct val="15000"/>
            </a:spcAft>
            <a:buChar char="••"/>
          </a:pPr>
          <a:r>
            <a:rPr lang="es-EC" sz="2000" b="1" kern="1200" dirty="0"/>
            <a:t>Portafolio de incentivos para la Reactivación </a:t>
          </a:r>
          <a:r>
            <a:rPr lang="es-EC" sz="2000" b="1" kern="1200" dirty="0" smtClean="0"/>
            <a:t>Económica y Productiva </a:t>
          </a:r>
          <a:r>
            <a:rPr lang="es-EC" sz="2000" b="1" kern="1200" dirty="0"/>
            <a:t>de establecimientos </a:t>
          </a:r>
          <a:r>
            <a:rPr lang="es-EC" sz="2000" b="1" kern="1200" dirty="0" smtClean="0"/>
            <a:t>turísticos </a:t>
          </a:r>
          <a:r>
            <a:rPr lang="es-EC" sz="2000" b="1" kern="1200" dirty="0"/>
            <a:t>y </a:t>
          </a:r>
          <a:r>
            <a:rPr lang="es-EC" sz="2000" b="1" kern="1200" dirty="0" smtClean="0"/>
            <a:t>otros.</a:t>
          </a:r>
          <a:endParaRPr lang="es-MX" sz="2000" kern="1200" dirty="0"/>
        </a:p>
      </dsp:txBody>
      <dsp:txXfrm>
        <a:off x="0" y="332812"/>
        <a:ext cx="11644132" cy="1134000"/>
      </dsp:txXfrm>
    </dsp:sp>
    <dsp:sp modelId="{D178F1AC-67E0-C74F-931A-08B6CC99997B}">
      <dsp:nvSpPr>
        <dsp:cNvPr id="0" name=""/>
        <dsp:cNvSpPr/>
      </dsp:nvSpPr>
      <dsp:spPr>
        <a:xfrm>
          <a:off x="582206" y="37612"/>
          <a:ext cx="8150892" cy="590400"/>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889000">
            <a:lnSpc>
              <a:spcPct val="90000"/>
            </a:lnSpc>
            <a:spcBef>
              <a:spcPct val="0"/>
            </a:spcBef>
            <a:spcAft>
              <a:spcPct val="35000"/>
            </a:spcAft>
          </a:pPr>
          <a:r>
            <a:rPr lang="es-MX" sz="2000" kern="1200" dirty="0">
              <a:effectLst>
                <a:outerShdw blurRad="38100" dist="38100" dir="2700000" algn="tl">
                  <a:srgbClr val="000000">
                    <a:alpha val="43137"/>
                  </a:srgbClr>
                </a:outerShdw>
              </a:effectLst>
            </a:rPr>
            <a:t>Fomentar Reactivación Productiva con trabajo </a:t>
          </a:r>
          <a:r>
            <a:rPr lang="es-MX" sz="2000" kern="1200" dirty="0" smtClean="0">
              <a:effectLst>
                <a:outerShdw blurRad="38100" dist="38100" dir="2700000" algn="tl">
                  <a:srgbClr val="000000">
                    <a:alpha val="43137"/>
                  </a:srgbClr>
                </a:outerShdw>
              </a:effectLst>
            </a:rPr>
            <a:t>digno</a:t>
          </a:r>
          <a:endParaRPr lang="es-MX" sz="2000" kern="1200" dirty="0">
            <a:effectLst>
              <a:outerShdw blurRad="38100" dist="38100" dir="2700000" algn="tl">
                <a:srgbClr val="000000">
                  <a:alpha val="43137"/>
                </a:srgbClr>
              </a:outerShdw>
            </a:effectLst>
          </a:endParaRPr>
        </a:p>
      </dsp:txBody>
      <dsp:txXfrm>
        <a:off x="611027" y="66433"/>
        <a:ext cx="8093250" cy="532758"/>
      </dsp:txXfrm>
    </dsp:sp>
    <dsp:sp modelId="{BEFF24A4-CFC4-8A42-9EB1-5ABD4D470CCF}">
      <dsp:nvSpPr>
        <dsp:cNvPr id="0" name=""/>
        <dsp:cNvSpPr/>
      </dsp:nvSpPr>
      <dsp:spPr>
        <a:xfrm>
          <a:off x="0" y="1870012"/>
          <a:ext cx="11644132" cy="11655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416560" rIns="903714" bIns="142240" numCol="1" spcCol="1270" anchor="t" anchorCtr="0">
          <a:noAutofit/>
        </a:bodyPr>
        <a:lstStyle/>
        <a:p>
          <a:pPr marL="228600" lvl="1" indent="-228600" algn="just" defTabSz="889000">
            <a:lnSpc>
              <a:spcPct val="90000"/>
            </a:lnSpc>
            <a:spcBef>
              <a:spcPct val="0"/>
            </a:spcBef>
            <a:spcAft>
              <a:spcPct val="15000"/>
            </a:spcAft>
            <a:buChar char="••"/>
          </a:pPr>
          <a:r>
            <a:rPr lang="es-ES" sz="2000" b="1" kern="1200" dirty="0" smtClean="0"/>
            <a:t>Diseño </a:t>
          </a:r>
          <a:r>
            <a:rPr lang="es-ES" sz="2000" b="1" kern="1200" dirty="0"/>
            <a:t>del Plan piloto p</a:t>
          </a:r>
          <a:r>
            <a:rPr lang="es-ES" sz="2000" b="1" kern="1200" dirty="0">
              <a:solidFill>
                <a:schemeClr val="tx1"/>
              </a:solidFill>
            </a:rPr>
            <a:t>ara la implementación de ferias en el </a:t>
          </a:r>
          <a:r>
            <a:rPr lang="es-ES" sz="2000" b="1" kern="1200" dirty="0" smtClean="0">
              <a:solidFill>
                <a:schemeClr val="tx1"/>
              </a:solidFill>
            </a:rPr>
            <a:t>DMQ. </a:t>
          </a:r>
          <a:endParaRPr lang="es-MX" sz="2000" b="0" kern="1200" dirty="0">
            <a:solidFill>
              <a:schemeClr val="tx1"/>
            </a:solidFill>
          </a:endParaRPr>
        </a:p>
        <a:p>
          <a:pPr marL="228600" lvl="1" indent="-228600" algn="just" defTabSz="889000">
            <a:lnSpc>
              <a:spcPct val="90000"/>
            </a:lnSpc>
            <a:spcBef>
              <a:spcPct val="0"/>
            </a:spcBef>
            <a:spcAft>
              <a:spcPct val="15000"/>
            </a:spcAft>
            <a:buChar char="••"/>
          </a:pPr>
          <a:r>
            <a:rPr lang="es-ES" sz="2000" b="1" kern="1200" dirty="0" smtClean="0">
              <a:solidFill>
                <a:schemeClr val="tx1"/>
              </a:solidFill>
            </a:rPr>
            <a:t>Nuevas rutas turísticas.</a:t>
          </a:r>
          <a:endParaRPr lang="es-MX" sz="2000" b="0" kern="1200" dirty="0">
            <a:solidFill>
              <a:schemeClr val="tx1"/>
            </a:solidFill>
          </a:endParaRPr>
        </a:p>
      </dsp:txBody>
      <dsp:txXfrm>
        <a:off x="0" y="1870012"/>
        <a:ext cx="11644132" cy="1165500"/>
      </dsp:txXfrm>
    </dsp:sp>
    <dsp:sp modelId="{E59E1DF9-772F-3542-9519-0FAF764AB0E9}">
      <dsp:nvSpPr>
        <dsp:cNvPr id="0" name=""/>
        <dsp:cNvSpPr/>
      </dsp:nvSpPr>
      <dsp:spPr>
        <a:xfrm>
          <a:off x="582206" y="1574812"/>
          <a:ext cx="8150892" cy="5904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889000">
            <a:lnSpc>
              <a:spcPct val="90000"/>
            </a:lnSpc>
            <a:spcBef>
              <a:spcPct val="0"/>
            </a:spcBef>
            <a:spcAft>
              <a:spcPct val="35000"/>
            </a:spcAft>
          </a:pPr>
          <a:r>
            <a:rPr lang="es-MX" sz="2000" kern="1200" dirty="0">
              <a:effectLst>
                <a:outerShdw blurRad="38100" dist="38100" dir="2700000" algn="tl">
                  <a:srgbClr val="000000">
                    <a:alpha val="43137"/>
                  </a:srgbClr>
                </a:outerShdw>
              </a:effectLst>
            </a:rPr>
            <a:t>Dinamizar el acceso a mercados</a:t>
          </a:r>
        </a:p>
      </dsp:txBody>
      <dsp:txXfrm>
        <a:off x="611027" y="1603633"/>
        <a:ext cx="8093250" cy="532758"/>
      </dsp:txXfrm>
    </dsp:sp>
    <dsp:sp modelId="{98AC29CD-3F56-364C-B136-869E96B2984B}">
      <dsp:nvSpPr>
        <dsp:cNvPr id="0" name=""/>
        <dsp:cNvSpPr/>
      </dsp:nvSpPr>
      <dsp:spPr>
        <a:xfrm>
          <a:off x="0" y="3438713"/>
          <a:ext cx="11644132" cy="2079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416560" rIns="903714" bIns="142240" numCol="1" spcCol="1270" anchor="t" anchorCtr="0">
          <a:noAutofit/>
        </a:bodyPr>
        <a:lstStyle/>
        <a:p>
          <a:pPr marL="228600" lvl="1" indent="-228600" algn="just" defTabSz="889000">
            <a:lnSpc>
              <a:spcPct val="90000"/>
            </a:lnSpc>
            <a:spcBef>
              <a:spcPct val="0"/>
            </a:spcBef>
            <a:spcAft>
              <a:spcPct val="15000"/>
            </a:spcAft>
            <a:buChar char="••"/>
          </a:pPr>
          <a:r>
            <a:rPr lang="es-ES" sz="2000" b="1" kern="1200" dirty="0" smtClean="0"/>
            <a:t>Digitalización </a:t>
          </a:r>
          <a:r>
            <a:rPr lang="es-ES" sz="2000" b="1" kern="1200" dirty="0"/>
            <a:t>de negocios:</a:t>
          </a:r>
          <a:r>
            <a:rPr lang="es-ES" sz="2000" b="0" kern="1200" dirty="0"/>
            <a:t> 184 negocios del CHQ </a:t>
          </a:r>
          <a:r>
            <a:rPr lang="es-ES" sz="2000" b="0" kern="1200" dirty="0" smtClean="0"/>
            <a:t> </a:t>
          </a:r>
          <a:r>
            <a:rPr lang="es-ES" sz="2000" b="0" kern="1200" dirty="0"/>
            <a:t>utilizan botones de </a:t>
          </a:r>
          <a:r>
            <a:rPr lang="es-ES" sz="2000" b="0" kern="1200" dirty="0" smtClean="0"/>
            <a:t>pago.</a:t>
          </a:r>
          <a:endParaRPr lang="es-MX" sz="2000" b="0" kern="1200" dirty="0"/>
        </a:p>
        <a:p>
          <a:pPr marL="228600" lvl="1" indent="-228600" algn="just" defTabSz="889000">
            <a:lnSpc>
              <a:spcPct val="90000"/>
            </a:lnSpc>
            <a:spcBef>
              <a:spcPct val="0"/>
            </a:spcBef>
            <a:spcAft>
              <a:spcPct val="15000"/>
            </a:spcAft>
            <a:buChar char="••"/>
          </a:pPr>
          <a:r>
            <a:rPr lang="es-ES" sz="2000" b="1" kern="1200" dirty="0"/>
            <a:t>Aportes técnicos para </a:t>
          </a:r>
          <a:r>
            <a:rPr lang="es-ES" sz="2000" b="1" kern="1200" dirty="0" smtClean="0"/>
            <a:t>el Manual de Arrendamiento </a:t>
          </a:r>
          <a:r>
            <a:rPr lang="es-ES" sz="2000" b="1" kern="1200" dirty="0"/>
            <a:t>de </a:t>
          </a:r>
          <a:r>
            <a:rPr lang="es-ES" sz="2000" b="1" kern="1200" dirty="0" smtClean="0"/>
            <a:t>Bienes Inmuebles Municipales</a:t>
          </a:r>
          <a:r>
            <a:rPr lang="es-ES" sz="2000" b="0" kern="1200" dirty="0" smtClean="0"/>
            <a:t>, con enfoque de mercado.</a:t>
          </a:r>
          <a:endParaRPr lang="es-MX" sz="2000" b="0" kern="1200" dirty="0"/>
        </a:p>
        <a:p>
          <a:pPr marL="228600" lvl="1" indent="-228600" algn="just" defTabSz="889000">
            <a:lnSpc>
              <a:spcPct val="90000"/>
            </a:lnSpc>
            <a:spcBef>
              <a:spcPct val="0"/>
            </a:spcBef>
            <a:spcAft>
              <a:spcPct val="15000"/>
            </a:spcAft>
            <a:buChar char="••"/>
          </a:pPr>
          <a:r>
            <a:rPr lang="es-EC" sz="2000" b="1" kern="1200" dirty="0"/>
            <a:t>Articulación del proceso de arrendamiento de bienes inmuebles priorizados </a:t>
          </a:r>
          <a:r>
            <a:rPr lang="es-EC" sz="2000" kern="1200" dirty="0"/>
            <a:t>(5 bienes priorizados con informes enviados).</a:t>
          </a:r>
          <a:endParaRPr lang="es-ES" sz="2000" kern="1200" dirty="0"/>
        </a:p>
      </dsp:txBody>
      <dsp:txXfrm>
        <a:off x="0" y="3438713"/>
        <a:ext cx="11644132" cy="2079000"/>
      </dsp:txXfrm>
    </dsp:sp>
    <dsp:sp modelId="{D357ED3F-6768-694F-A630-1F1BB629F929}">
      <dsp:nvSpPr>
        <dsp:cNvPr id="0" name=""/>
        <dsp:cNvSpPr/>
      </dsp:nvSpPr>
      <dsp:spPr>
        <a:xfrm>
          <a:off x="582206" y="3143512"/>
          <a:ext cx="8150892" cy="59040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889000">
            <a:lnSpc>
              <a:spcPct val="90000"/>
            </a:lnSpc>
            <a:spcBef>
              <a:spcPct val="0"/>
            </a:spcBef>
            <a:spcAft>
              <a:spcPct val="35000"/>
            </a:spcAft>
          </a:pPr>
          <a:r>
            <a:rPr lang="es-MX" sz="2000" kern="1200" dirty="0">
              <a:effectLst>
                <a:outerShdw blurRad="38100" dist="38100" dir="2700000" algn="tl">
                  <a:srgbClr val="000000">
                    <a:alpha val="43137"/>
                  </a:srgbClr>
                </a:outerShdw>
              </a:effectLst>
            </a:rPr>
            <a:t>Mejorar el entorno y ecosistema de negocios </a:t>
          </a:r>
        </a:p>
      </dsp:txBody>
      <dsp:txXfrm>
        <a:off x="611027" y="3172333"/>
        <a:ext cx="809325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96E51-0D09-4143-A188-2AFAE2C43D19}">
      <dsp:nvSpPr>
        <dsp:cNvPr id="0" name=""/>
        <dsp:cNvSpPr/>
      </dsp:nvSpPr>
      <dsp:spPr>
        <a:xfrm>
          <a:off x="0" y="186202"/>
          <a:ext cx="11644132" cy="1625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249936" rIns="903714" bIns="113792"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a:t>Impulso a la adjudicación de puestos de </a:t>
          </a:r>
          <a:r>
            <a:rPr lang="es-MX" sz="1600" kern="1200" dirty="0" smtClean="0"/>
            <a:t>mercados. Primeras adjudicaciones (nov. 2021).</a:t>
          </a:r>
          <a:endParaRPr lang="es-MX" sz="1600" kern="1200" dirty="0"/>
        </a:p>
        <a:p>
          <a:pPr marL="171450" lvl="1" indent="-171450" algn="just" defTabSz="711200">
            <a:lnSpc>
              <a:spcPct val="90000"/>
            </a:lnSpc>
            <a:spcBef>
              <a:spcPct val="0"/>
            </a:spcBef>
            <a:spcAft>
              <a:spcPct val="15000"/>
            </a:spcAft>
            <a:buChar char="••"/>
          </a:pPr>
          <a:r>
            <a:rPr lang="es-MX" sz="1600" kern="1200" dirty="0"/>
            <a:t>Lanzamiento de la Ruta de </a:t>
          </a:r>
          <a:r>
            <a:rPr lang="es-MX" sz="1600" kern="1200" dirty="0" smtClean="0"/>
            <a:t>Capacitación Especializada </a:t>
          </a:r>
          <a:r>
            <a:rPr lang="es-MX" sz="1600" kern="1200" dirty="0"/>
            <a:t>para comerciantes reubicados </a:t>
          </a:r>
          <a:r>
            <a:rPr lang="es-MX" sz="1600" kern="1200" dirty="0" smtClean="0"/>
            <a:t>(nov. 2021).</a:t>
          </a:r>
          <a:endParaRPr lang="es-MX" sz="1600" kern="1200" dirty="0"/>
        </a:p>
        <a:p>
          <a:pPr marL="171450" lvl="1" indent="-171450" algn="just" defTabSz="711200">
            <a:lnSpc>
              <a:spcPct val="90000"/>
            </a:lnSpc>
            <a:spcBef>
              <a:spcPct val="0"/>
            </a:spcBef>
            <a:spcAft>
              <a:spcPct val="15000"/>
            </a:spcAft>
            <a:buChar char="••"/>
          </a:pPr>
          <a:r>
            <a:rPr lang="es-MX" sz="1600" kern="1200" dirty="0" smtClean="0"/>
            <a:t>Creación de Escuela de oficios y fortalecimiento de Bolsa de Empleo – CONQUITO (2022).</a:t>
          </a:r>
          <a:endParaRPr lang="es-MX" sz="1600" kern="1200" dirty="0"/>
        </a:p>
        <a:p>
          <a:pPr marL="171450" lvl="1" indent="-171450" algn="just" defTabSz="711200">
            <a:lnSpc>
              <a:spcPct val="90000"/>
            </a:lnSpc>
            <a:spcBef>
              <a:spcPct val="0"/>
            </a:spcBef>
            <a:spcAft>
              <a:spcPct val="15000"/>
            </a:spcAft>
            <a:buChar char="••"/>
          </a:pPr>
          <a:r>
            <a:rPr lang="es-MX" sz="1600" kern="1200" dirty="0"/>
            <a:t>Presentación de propuestas de </a:t>
          </a:r>
          <a:r>
            <a:rPr lang="es-MX" sz="1600" kern="1200" dirty="0" smtClean="0"/>
            <a:t>Ordenanza Metropolitana: reactivación </a:t>
          </a:r>
          <a:r>
            <a:rPr lang="es-MX" sz="1600" kern="1200" dirty="0"/>
            <a:t>económica y simplificación de trámite registro </a:t>
          </a:r>
          <a:r>
            <a:rPr lang="es-MX" sz="1600" kern="1200" dirty="0" smtClean="0"/>
            <a:t>turístico (nov. 2021)</a:t>
          </a:r>
          <a:endParaRPr lang="es-MX" sz="1600" kern="1200" dirty="0"/>
        </a:p>
      </dsp:txBody>
      <dsp:txXfrm>
        <a:off x="0" y="186202"/>
        <a:ext cx="11644132" cy="1625400"/>
      </dsp:txXfrm>
    </dsp:sp>
    <dsp:sp modelId="{D178F1AC-67E0-C74F-931A-08B6CC99997B}">
      <dsp:nvSpPr>
        <dsp:cNvPr id="0" name=""/>
        <dsp:cNvSpPr/>
      </dsp:nvSpPr>
      <dsp:spPr>
        <a:xfrm>
          <a:off x="582206" y="9082"/>
          <a:ext cx="8150892" cy="35424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711200">
            <a:lnSpc>
              <a:spcPct val="90000"/>
            </a:lnSpc>
            <a:spcBef>
              <a:spcPct val="0"/>
            </a:spcBef>
            <a:spcAft>
              <a:spcPct val="35000"/>
            </a:spcAft>
          </a:pPr>
          <a:r>
            <a:rPr lang="es-MX" sz="1600" kern="1200" dirty="0">
              <a:effectLst>
                <a:outerShdw blurRad="38100" dist="38100" dir="2700000" algn="tl">
                  <a:srgbClr val="000000">
                    <a:alpha val="43137"/>
                  </a:srgbClr>
                </a:outerShdw>
              </a:effectLst>
            </a:rPr>
            <a:t>Fomentar Reactivación Productiva con trabajo </a:t>
          </a:r>
          <a:r>
            <a:rPr lang="es-MX" sz="1600" kern="1200" dirty="0" smtClean="0">
              <a:effectLst>
                <a:outerShdw blurRad="38100" dist="38100" dir="2700000" algn="tl">
                  <a:srgbClr val="000000">
                    <a:alpha val="43137"/>
                  </a:srgbClr>
                </a:outerShdw>
              </a:effectLst>
            </a:rPr>
            <a:t>digno</a:t>
          </a:r>
          <a:endParaRPr lang="es-MX" sz="1600" kern="1200" dirty="0">
            <a:effectLst>
              <a:outerShdw blurRad="38100" dist="38100" dir="2700000" algn="tl">
                <a:srgbClr val="000000">
                  <a:alpha val="43137"/>
                </a:srgbClr>
              </a:outerShdw>
            </a:effectLst>
          </a:endParaRPr>
        </a:p>
      </dsp:txBody>
      <dsp:txXfrm>
        <a:off x="599499" y="26375"/>
        <a:ext cx="8116306" cy="319654"/>
      </dsp:txXfrm>
    </dsp:sp>
    <dsp:sp modelId="{BEFF24A4-CFC4-8A42-9EB1-5ABD4D470CCF}">
      <dsp:nvSpPr>
        <dsp:cNvPr id="0" name=""/>
        <dsp:cNvSpPr/>
      </dsp:nvSpPr>
      <dsp:spPr>
        <a:xfrm>
          <a:off x="0" y="2053523"/>
          <a:ext cx="11644132" cy="16254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249936" rIns="903714" bIns="113792" numCol="1" spcCol="1270" anchor="t" anchorCtr="0">
          <a:noAutofit/>
        </a:bodyPr>
        <a:lstStyle/>
        <a:p>
          <a:pPr marL="171450" lvl="1" indent="-171450" algn="just" defTabSz="711200">
            <a:lnSpc>
              <a:spcPct val="90000"/>
            </a:lnSpc>
            <a:spcBef>
              <a:spcPct val="0"/>
            </a:spcBef>
            <a:spcAft>
              <a:spcPct val="15000"/>
            </a:spcAft>
            <a:buChar char="••"/>
          </a:pPr>
          <a:r>
            <a:rPr lang="es-MX" sz="1600" kern="1200" dirty="0"/>
            <a:t>Actualización y potenciación del Plan de Mejora Competitiva del CHQ </a:t>
          </a:r>
          <a:r>
            <a:rPr lang="es-MX" sz="1600" kern="1200" dirty="0" smtClean="0"/>
            <a:t>(dic. 2021).</a:t>
          </a:r>
          <a:endParaRPr lang="es-MX" sz="1600" kern="1200" dirty="0"/>
        </a:p>
        <a:p>
          <a:pPr marL="171450" lvl="1" indent="-171450" algn="just" defTabSz="711200">
            <a:lnSpc>
              <a:spcPct val="90000"/>
            </a:lnSpc>
            <a:spcBef>
              <a:spcPct val="0"/>
            </a:spcBef>
            <a:spcAft>
              <a:spcPct val="15000"/>
            </a:spcAft>
            <a:buChar char="••"/>
          </a:pPr>
          <a:r>
            <a:rPr lang="es-MX" sz="1600" kern="1200" dirty="0"/>
            <a:t>Capacitaciones especializadas en temas </a:t>
          </a:r>
          <a:r>
            <a:rPr lang="es-MX" sz="1600" kern="1200" dirty="0" smtClean="0"/>
            <a:t>turísticos: establecimientos comerciales, agentes </a:t>
          </a:r>
          <a:r>
            <a:rPr lang="es-MX" sz="1600" kern="1200" dirty="0"/>
            <a:t>de control local y </a:t>
          </a:r>
          <a:r>
            <a:rPr lang="es-MX" sz="1600" kern="1200" dirty="0" smtClean="0"/>
            <a:t>nacional, otros (nov. 2021).</a:t>
          </a:r>
          <a:endParaRPr lang="es-MX" sz="1600" kern="1200" dirty="0"/>
        </a:p>
        <a:p>
          <a:pPr marL="171450" lvl="1" indent="-171450" algn="just" defTabSz="711200">
            <a:lnSpc>
              <a:spcPct val="90000"/>
            </a:lnSpc>
            <a:spcBef>
              <a:spcPct val="0"/>
            </a:spcBef>
            <a:spcAft>
              <a:spcPct val="15000"/>
            </a:spcAft>
            <a:buChar char="••"/>
          </a:pPr>
          <a:r>
            <a:rPr lang="es-MX" sz="1600" kern="1200" dirty="0" smtClean="0"/>
            <a:t>“De vuelta al CHQ” – proyecto con el sector privado (27nov. 2021)</a:t>
          </a:r>
          <a:endParaRPr lang="es-MX" sz="1600" kern="1200" dirty="0"/>
        </a:p>
        <a:p>
          <a:pPr marL="171450" lvl="1" indent="-171450" algn="just" defTabSz="711200">
            <a:lnSpc>
              <a:spcPct val="90000"/>
            </a:lnSpc>
            <a:spcBef>
              <a:spcPct val="0"/>
            </a:spcBef>
            <a:spcAft>
              <a:spcPct val="15000"/>
            </a:spcAft>
            <a:buChar char="••"/>
          </a:pPr>
          <a:r>
            <a:rPr lang="es-MX" sz="1600" kern="1200" dirty="0"/>
            <a:t>Dinamización de la demanda /</a:t>
          </a:r>
          <a:r>
            <a:rPr lang="es-MX" sz="1600" kern="1200" dirty="0" smtClean="0"/>
            <a:t>reactivadores: </a:t>
          </a:r>
          <a:r>
            <a:rPr lang="es-MX" sz="1600" kern="1200" dirty="0"/>
            <a:t>calendario de ferias, eventos y rutas turísticas </a:t>
          </a:r>
          <a:r>
            <a:rPr lang="es-MX" sz="1600" kern="1200" dirty="0" smtClean="0"/>
            <a:t>(oct. – dic. 2021)*.</a:t>
          </a:r>
          <a:endParaRPr lang="es-MX" sz="1600" kern="1200" dirty="0"/>
        </a:p>
      </dsp:txBody>
      <dsp:txXfrm>
        <a:off x="0" y="2053523"/>
        <a:ext cx="11644132" cy="1625400"/>
      </dsp:txXfrm>
    </dsp:sp>
    <dsp:sp modelId="{E59E1DF9-772F-3542-9519-0FAF764AB0E9}">
      <dsp:nvSpPr>
        <dsp:cNvPr id="0" name=""/>
        <dsp:cNvSpPr/>
      </dsp:nvSpPr>
      <dsp:spPr>
        <a:xfrm>
          <a:off x="582206" y="1876403"/>
          <a:ext cx="8150892" cy="35424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711200">
            <a:lnSpc>
              <a:spcPct val="90000"/>
            </a:lnSpc>
            <a:spcBef>
              <a:spcPct val="0"/>
            </a:spcBef>
            <a:spcAft>
              <a:spcPct val="35000"/>
            </a:spcAft>
          </a:pPr>
          <a:r>
            <a:rPr lang="es-MX" sz="1600" kern="1200" dirty="0">
              <a:effectLst>
                <a:outerShdw blurRad="38100" dist="38100" dir="2700000" algn="tl">
                  <a:srgbClr val="000000">
                    <a:alpha val="43137"/>
                  </a:srgbClr>
                </a:outerShdw>
              </a:effectLst>
            </a:rPr>
            <a:t>Dinamizar el acceso a mercados</a:t>
          </a:r>
        </a:p>
      </dsp:txBody>
      <dsp:txXfrm>
        <a:off x="599499" y="1893696"/>
        <a:ext cx="8116306" cy="319654"/>
      </dsp:txXfrm>
    </dsp:sp>
    <dsp:sp modelId="{98AC29CD-3F56-364C-B136-869E96B2984B}">
      <dsp:nvSpPr>
        <dsp:cNvPr id="0" name=""/>
        <dsp:cNvSpPr/>
      </dsp:nvSpPr>
      <dsp:spPr>
        <a:xfrm>
          <a:off x="0" y="3920843"/>
          <a:ext cx="11644132" cy="1625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14" tIns="249936" rIns="903714" bIns="113792" numCol="1" spcCol="1270" anchor="t" anchorCtr="0">
          <a:noAutofit/>
        </a:bodyPr>
        <a:lstStyle/>
        <a:p>
          <a:pPr marL="171450" lvl="1" indent="-171450" algn="just" defTabSz="711200">
            <a:lnSpc>
              <a:spcPct val="90000"/>
            </a:lnSpc>
            <a:spcBef>
              <a:spcPct val="0"/>
            </a:spcBef>
            <a:spcAft>
              <a:spcPct val="15000"/>
            </a:spcAft>
            <a:buChar char="••"/>
          </a:pPr>
          <a:r>
            <a:rPr lang="es-ES" sz="1600" kern="1200" dirty="0"/>
            <a:t>Alianza para la seguridad </a:t>
          </a:r>
          <a:r>
            <a:rPr lang="es-ES" sz="1600" kern="1200" dirty="0" smtClean="0"/>
            <a:t>del CHQ – inauguración </a:t>
          </a:r>
          <a:r>
            <a:rPr lang="es-EC" sz="1600" kern="1200" dirty="0" smtClean="0">
              <a:solidFill>
                <a:schemeClr val="tx1"/>
              </a:solidFill>
            </a:rPr>
            <a:t>oficina de la Policía de Seguridad Turística de la Zona 9 (</a:t>
          </a:r>
          <a:r>
            <a:rPr lang="es-ES" sz="1600" kern="1200" dirty="0" smtClean="0"/>
            <a:t>19 </a:t>
          </a:r>
          <a:r>
            <a:rPr lang="en-US" sz="1600" kern="1200" dirty="0" err="1" smtClean="0"/>
            <a:t>nov.</a:t>
          </a:r>
          <a:r>
            <a:rPr lang="en-US" sz="1600" kern="1200" dirty="0" smtClean="0"/>
            <a:t> 2021</a:t>
          </a:r>
          <a:r>
            <a:rPr lang="es-EC" sz="1600" kern="1200" dirty="0" smtClean="0">
              <a:solidFill>
                <a:schemeClr val="tx1"/>
              </a:solidFill>
            </a:rPr>
            <a:t>).</a:t>
          </a:r>
          <a:endParaRPr lang="es-MX" sz="1600" kern="1200" dirty="0">
            <a:solidFill>
              <a:schemeClr val="tx1"/>
            </a:solidFill>
          </a:endParaRPr>
        </a:p>
        <a:p>
          <a:pPr marL="171450" lvl="1" indent="-171450" algn="just" defTabSz="711200">
            <a:lnSpc>
              <a:spcPct val="90000"/>
            </a:lnSpc>
            <a:spcBef>
              <a:spcPct val="0"/>
            </a:spcBef>
            <a:spcAft>
              <a:spcPct val="15000"/>
            </a:spcAft>
            <a:buChar char="••"/>
          </a:pPr>
          <a:r>
            <a:rPr lang="es-MX" sz="1600" kern="1200" dirty="0"/>
            <a:t>4 Operativos de control para establecimientos turísticos </a:t>
          </a:r>
          <a:r>
            <a:rPr lang="es-MX" sz="1600" kern="1200" dirty="0" smtClean="0"/>
            <a:t>realizados en cumplimiento de la normativa (dic. 2021). </a:t>
          </a:r>
          <a:endParaRPr lang="es-MX" sz="1600" kern="1200" dirty="0">
            <a:solidFill>
              <a:schemeClr val="tx1"/>
            </a:solidFill>
          </a:endParaRPr>
        </a:p>
        <a:p>
          <a:pPr marL="171450" lvl="1" indent="-171450" algn="just" defTabSz="711200">
            <a:lnSpc>
              <a:spcPct val="90000"/>
            </a:lnSpc>
            <a:spcBef>
              <a:spcPct val="0"/>
            </a:spcBef>
            <a:spcAft>
              <a:spcPct val="15000"/>
            </a:spcAft>
            <a:buChar char="••"/>
          </a:pPr>
          <a:r>
            <a:rPr lang="es-MX" sz="1600" kern="1200" dirty="0" smtClean="0">
              <a:solidFill>
                <a:schemeClr val="tx1"/>
              </a:solidFill>
            </a:rPr>
            <a:t>Impulso con el sector privado para fortalecer el programa “QUITO ADOPTA” de la EPMMOP.</a:t>
          </a:r>
          <a:endParaRPr lang="es-MX" sz="1600" kern="1200" dirty="0">
            <a:solidFill>
              <a:schemeClr val="tx1"/>
            </a:solidFill>
          </a:endParaRPr>
        </a:p>
        <a:p>
          <a:pPr marL="171450" lvl="1" indent="-171450" algn="just" defTabSz="711200">
            <a:lnSpc>
              <a:spcPct val="90000"/>
            </a:lnSpc>
            <a:spcBef>
              <a:spcPct val="0"/>
            </a:spcBef>
            <a:spcAft>
              <a:spcPct val="15000"/>
            </a:spcAft>
            <a:buChar char="••"/>
          </a:pPr>
          <a:r>
            <a:rPr lang="es-MX" sz="1600" kern="1200" dirty="0"/>
            <a:t>Activación del </a:t>
          </a:r>
          <a:r>
            <a:rPr lang="es-MX" sz="1600" kern="1200" dirty="0" smtClean="0"/>
            <a:t>Consejo Distrital </a:t>
          </a:r>
          <a:r>
            <a:rPr lang="es-MX" sz="1600" kern="1200" dirty="0"/>
            <a:t>del </a:t>
          </a:r>
          <a:r>
            <a:rPr lang="es-MX" sz="1600" kern="1200" dirty="0" smtClean="0"/>
            <a:t>Trabajador Autónomo</a:t>
          </a:r>
          <a:r>
            <a:rPr lang="es-MX" sz="1600" kern="1200" dirty="0"/>
            <a:t>.</a:t>
          </a:r>
          <a:endParaRPr lang="es-MX" sz="1600" kern="1200" dirty="0">
            <a:solidFill>
              <a:schemeClr val="tx1"/>
            </a:solidFill>
          </a:endParaRPr>
        </a:p>
      </dsp:txBody>
      <dsp:txXfrm>
        <a:off x="0" y="3920843"/>
        <a:ext cx="11644132" cy="1625400"/>
      </dsp:txXfrm>
    </dsp:sp>
    <dsp:sp modelId="{D357ED3F-6768-694F-A630-1F1BB629F929}">
      <dsp:nvSpPr>
        <dsp:cNvPr id="0" name=""/>
        <dsp:cNvSpPr/>
      </dsp:nvSpPr>
      <dsp:spPr>
        <a:xfrm>
          <a:off x="582206" y="3743723"/>
          <a:ext cx="8150892" cy="35424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4" tIns="0" rIns="308084" bIns="0" numCol="1" spcCol="1270" anchor="ctr" anchorCtr="0">
          <a:noAutofit/>
        </a:bodyPr>
        <a:lstStyle/>
        <a:p>
          <a:pPr lvl="0" algn="just" defTabSz="711200">
            <a:lnSpc>
              <a:spcPct val="90000"/>
            </a:lnSpc>
            <a:spcBef>
              <a:spcPct val="0"/>
            </a:spcBef>
            <a:spcAft>
              <a:spcPct val="35000"/>
            </a:spcAft>
          </a:pPr>
          <a:r>
            <a:rPr lang="es-MX" sz="1600" kern="1200" dirty="0">
              <a:effectLst>
                <a:outerShdw blurRad="38100" dist="38100" dir="2700000" algn="tl">
                  <a:srgbClr val="000000">
                    <a:alpha val="43137"/>
                  </a:srgbClr>
                </a:outerShdw>
              </a:effectLst>
            </a:rPr>
            <a:t>Mejorar el entorno y ecosistema de negocios </a:t>
          </a:r>
        </a:p>
      </dsp:txBody>
      <dsp:txXfrm>
        <a:off x="599499" y="3761016"/>
        <a:ext cx="8116306"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61B5F-2D17-054A-9A89-64552C8E56D0}">
      <dsp:nvSpPr>
        <dsp:cNvPr id="0" name=""/>
        <dsp:cNvSpPr/>
      </dsp:nvSpPr>
      <dsp:spPr>
        <a:xfrm>
          <a:off x="0" y="28384"/>
          <a:ext cx="6280320" cy="647595"/>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just" defTabSz="1200150">
            <a:lnSpc>
              <a:spcPct val="90000"/>
            </a:lnSpc>
            <a:spcBef>
              <a:spcPct val="0"/>
            </a:spcBef>
            <a:spcAft>
              <a:spcPct val="35000"/>
            </a:spcAft>
          </a:pPr>
          <a:r>
            <a:rPr lang="es-EC" sz="2700" kern="1200" dirty="0"/>
            <a:t>EVENTOS</a:t>
          </a:r>
        </a:p>
      </dsp:txBody>
      <dsp:txXfrm>
        <a:off x="31613" y="59997"/>
        <a:ext cx="6217094" cy="584369"/>
      </dsp:txXfrm>
    </dsp:sp>
    <dsp:sp modelId="{B982369A-540F-6747-B87D-84FF00944862}">
      <dsp:nvSpPr>
        <dsp:cNvPr id="0" name=""/>
        <dsp:cNvSpPr/>
      </dsp:nvSpPr>
      <dsp:spPr>
        <a:xfrm>
          <a:off x="0" y="751965"/>
          <a:ext cx="6280320"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400" tIns="34290" rIns="192024" bIns="34290" numCol="1" spcCol="1270" anchor="t" anchorCtr="0">
          <a:noAutofit/>
        </a:bodyPr>
        <a:lstStyle/>
        <a:p>
          <a:pPr marL="228600" lvl="1" indent="-228600" algn="just" defTabSz="933450">
            <a:lnSpc>
              <a:spcPct val="90000"/>
            </a:lnSpc>
            <a:spcBef>
              <a:spcPct val="0"/>
            </a:spcBef>
            <a:spcAft>
              <a:spcPct val="20000"/>
            </a:spcAft>
            <a:buChar char="••"/>
          </a:pPr>
          <a:r>
            <a:rPr lang="es-EC" sz="2100" b="1" kern="1200" dirty="0" err="1" smtClean="0"/>
            <a:t>Requiem</a:t>
          </a:r>
          <a:r>
            <a:rPr lang="es-EC" sz="2100" b="1" kern="1200" dirty="0" smtClean="0"/>
            <a:t> 20:</a:t>
          </a:r>
          <a:r>
            <a:rPr lang="es-EC" sz="2100" b="0" kern="1200" dirty="0" smtClean="0"/>
            <a:t> Homenaje a víctimas de </a:t>
          </a:r>
          <a:r>
            <a:rPr lang="es-EC" sz="2100" b="0" kern="1200" dirty="0" err="1" smtClean="0"/>
            <a:t>covid</a:t>
          </a:r>
          <a:r>
            <a:rPr lang="es-EC" sz="2100" b="0" kern="1200" dirty="0" smtClean="0"/>
            <a:t> 19 (27 oct. 2021).</a:t>
          </a:r>
          <a:endParaRPr lang="es-EC" sz="2100" b="0" kern="1200" dirty="0"/>
        </a:p>
        <a:p>
          <a:pPr marL="228600" lvl="1" indent="-228600" algn="just" defTabSz="933450">
            <a:lnSpc>
              <a:spcPct val="90000"/>
            </a:lnSpc>
            <a:spcBef>
              <a:spcPct val="0"/>
            </a:spcBef>
            <a:spcAft>
              <a:spcPct val="20000"/>
            </a:spcAft>
            <a:buChar char="••"/>
          </a:pPr>
          <a:r>
            <a:rPr lang="es-EC" sz="2100" b="1" kern="1200" dirty="0" smtClean="0"/>
            <a:t>Altar mexicano de los muertos,</a:t>
          </a:r>
          <a:r>
            <a:rPr lang="es-EC" sz="2100" b="0" kern="1200" dirty="0" smtClean="0"/>
            <a:t> co</a:t>
          </a:r>
          <a:r>
            <a:rPr lang="es-EC" sz="2100" kern="1200" dirty="0" smtClean="0"/>
            <a:t>n la Embajada de México y el Fondo de Cultura Económica (28 oct. – 3 nov. 2021)</a:t>
          </a:r>
          <a:endParaRPr lang="es-EC" sz="2100" b="0" kern="1200" dirty="0"/>
        </a:p>
        <a:p>
          <a:pPr marL="228600" lvl="1" indent="-228600" algn="just" defTabSz="933450">
            <a:lnSpc>
              <a:spcPct val="90000"/>
            </a:lnSpc>
            <a:spcBef>
              <a:spcPct val="0"/>
            </a:spcBef>
            <a:spcAft>
              <a:spcPct val="20000"/>
            </a:spcAft>
            <a:buChar char="••"/>
          </a:pPr>
          <a:r>
            <a:rPr lang="es-EC" sz="2100" b="1" kern="1200" dirty="0" smtClean="0"/>
            <a:t>¡Qué viva el día de los muertos! </a:t>
          </a:r>
          <a:r>
            <a:rPr lang="es-EC" sz="2100" b="0" kern="1200" dirty="0" smtClean="0"/>
            <a:t>(</a:t>
          </a:r>
          <a:r>
            <a:rPr lang="es-EC" sz="2100" kern="1200" dirty="0" smtClean="0"/>
            <a:t>29 - 31 oct. 2021).
</a:t>
          </a:r>
          <a:r>
            <a:rPr lang="es-EC" sz="2100" b="1" kern="1200" dirty="0" smtClean="0"/>
            <a:t>Festival Más allá de la vida - </a:t>
          </a:r>
          <a:r>
            <a:rPr lang="es-EC" sz="2100" kern="1200" dirty="0" smtClean="0"/>
            <a:t>Centro Cultural Metropolitano (1 - 2  nov. 2021).</a:t>
          </a:r>
          <a:endParaRPr lang="es-EC" sz="2100" kern="1200" dirty="0"/>
        </a:p>
        <a:p>
          <a:pPr marL="228600" lvl="1" indent="-228600" algn="just" defTabSz="933450">
            <a:lnSpc>
              <a:spcPct val="90000"/>
            </a:lnSpc>
            <a:spcBef>
              <a:spcPct val="0"/>
            </a:spcBef>
            <a:spcAft>
              <a:spcPct val="20000"/>
            </a:spcAft>
            <a:buChar char="••"/>
          </a:pPr>
          <a:r>
            <a:rPr lang="es-ES" sz="2100" b="1" kern="1200" dirty="0" err="1"/>
            <a:t>Equinox</a:t>
          </a:r>
          <a:r>
            <a:rPr lang="es-ES" sz="2100" b="1" kern="1200" dirty="0"/>
            <a:t> Air: </a:t>
          </a:r>
          <a:r>
            <a:rPr lang="es-ES" sz="2100" kern="1200" dirty="0"/>
            <a:t>Evento de lanzamiento, Centro Cultural Metropolitano </a:t>
          </a:r>
          <a:r>
            <a:rPr lang="es-ES" sz="2100" kern="1200" dirty="0" smtClean="0"/>
            <a:t>(16 nov. 2021).</a:t>
          </a:r>
          <a:endParaRPr lang="es-EC" sz="2100" kern="1200" dirty="0"/>
        </a:p>
        <a:p>
          <a:pPr marL="228600" lvl="1" indent="-228600" algn="just" defTabSz="933450">
            <a:lnSpc>
              <a:spcPct val="90000"/>
            </a:lnSpc>
            <a:spcBef>
              <a:spcPct val="0"/>
            </a:spcBef>
            <a:spcAft>
              <a:spcPct val="20000"/>
            </a:spcAft>
            <a:buChar char="••"/>
          </a:pPr>
          <a:r>
            <a:rPr lang="es-ES" sz="2100" b="1" kern="1200" dirty="0" smtClean="0"/>
            <a:t>Summit de Inversiones</a:t>
          </a:r>
          <a:r>
            <a:rPr lang="es-ES" sz="2100" kern="1200" dirty="0" smtClean="0"/>
            <a:t>: Evento de apertura - Centro Cultural Metropolitano (18 nov. 2021).</a:t>
          </a:r>
          <a:endParaRPr lang="es-EC" sz="2100" kern="1200" dirty="0"/>
        </a:p>
        <a:p>
          <a:pPr marL="228600" lvl="1" indent="-228600" algn="just" defTabSz="933450">
            <a:lnSpc>
              <a:spcPct val="90000"/>
            </a:lnSpc>
            <a:spcBef>
              <a:spcPct val="0"/>
            </a:spcBef>
            <a:spcAft>
              <a:spcPct val="20000"/>
            </a:spcAft>
            <a:buChar char="••"/>
          </a:pPr>
          <a:r>
            <a:rPr lang="es-EC" sz="2100" b="1" kern="1200" dirty="0"/>
            <a:t>Festival Café Quito </a:t>
          </a:r>
          <a:r>
            <a:rPr lang="es-EC" sz="2100" b="1" kern="1200" dirty="0" smtClean="0"/>
            <a:t>- </a:t>
          </a:r>
          <a:r>
            <a:rPr lang="es-EC" sz="2100" kern="1200" dirty="0" smtClean="0"/>
            <a:t>encadenamientos </a:t>
          </a:r>
          <a:r>
            <a:rPr lang="es-EC" sz="2100" kern="1200" dirty="0"/>
            <a:t>productivos y </a:t>
          </a:r>
          <a:r>
            <a:rPr lang="es-EC" sz="2100" kern="1200" dirty="0" err="1" smtClean="0"/>
            <a:t>baristas</a:t>
          </a:r>
          <a:r>
            <a:rPr lang="es-EC" sz="2100" kern="1200" dirty="0" smtClean="0"/>
            <a:t>: 4ta. </a:t>
          </a:r>
          <a:r>
            <a:rPr lang="es-EC" sz="2100" kern="1200" dirty="0"/>
            <a:t>semana </a:t>
          </a:r>
          <a:r>
            <a:rPr lang="es-EC" sz="2100" kern="1200" dirty="0" smtClean="0"/>
            <a:t>nov. 2021. </a:t>
          </a:r>
          <a:endParaRPr lang="es-EC" sz="2100" kern="1200" dirty="0"/>
        </a:p>
      </dsp:txBody>
      <dsp:txXfrm>
        <a:off x="0" y="751965"/>
        <a:ext cx="6280320" cy="45829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0A587-D7B0-B847-91E1-E9DA9DB85605}">
      <dsp:nvSpPr>
        <dsp:cNvPr id="0" name=""/>
        <dsp:cNvSpPr/>
      </dsp:nvSpPr>
      <dsp:spPr>
        <a:xfrm>
          <a:off x="0" y="0"/>
          <a:ext cx="5086864" cy="67158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kern="1200" dirty="0"/>
            <a:t>RUTAS TURÍSTICAS</a:t>
          </a:r>
        </a:p>
      </dsp:txBody>
      <dsp:txXfrm>
        <a:off x="32784" y="32784"/>
        <a:ext cx="5021296" cy="606012"/>
      </dsp:txXfrm>
    </dsp:sp>
    <dsp:sp modelId="{406DBADE-1D6D-F04D-A5BB-BE966D3D5213}">
      <dsp:nvSpPr>
        <dsp:cNvPr id="0" name=""/>
        <dsp:cNvSpPr/>
      </dsp:nvSpPr>
      <dsp:spPr>
        <a:xfrm>
          <a:off x="0" y="703156"/>
          <a:ext cx="5086864"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08" tIns="35560" rIns="199136" bIns="35560" numCol="1" spcCol="1270" anchor="t" anchorCtr="0">
          <a:noAutofit/>
        </a:bodyPr>
        <a:lstStyle/>
        <a:p>
          <a:pPr marL="228600" lvl="1" indent="-228600" algn="just" defTabSz="977900">
            <a:lnSpc>
              <a:spcPct val="90000"/>
            </a:lnSpc>
            <a:spcBef>
              <a:spcPct val="0"/>
            </a:spcBef>
            <a:spcAft>
              <a:spcPct val="20000"/>
            </a:spcAft>
            <a:buChar char="••"/>
          </a:pPr>
          <a:r>
            <a:rPr lang="es-EC" sz="2200" kern="1200" dirty="0"/>
            <a:t>Octubre: 2 Rutas en el Centro Histórico</a:t>
          </a:r>
        </a:p>
        <a:p>
          <a:pPr marL="228600" lvl="1" indent="-228600" algn="just" defTabSz="977900">
            <a:lnSpc>
              <a:spcPct val="90000"/>
            </a:lnSpc>
            <a:spcBef>
              <a:spcPct val="0"/>
            </a:spcBef>
            <a:spcAft>
              <a:spcPct val="20000"/>
            </a:spcAft>
            <a:buChar char="••"/>
          </a:pPr>
          <a:r>
            <a:rPr lang="es-EC" sz="2200" kern="1200" dirty="0"/>
            <a:t>Noviembre:  Ruta en un barrio </a:t>
          </a:r>
          <a:r>
            <a:rPr lang="es-EC" sz="2200" kern="1200" dirty="0" smtClean="0"/>
            <a:t>tradicional - </a:t>
          </a:r>
          <a:r>
            <a:rPr lang="es-EC" sz="2200" kern="1200" dirty="0"/>
            <a:t>La Loma Grande </a:t>
          </a:r>
        </a:p>
        <a:p>
          <a:pPr marL="228600" lvl="1" indent="-228600" algn="just" defTabSz="977900">
            <a:lnSpc>
              <a:spcPct val="90000"/>
            </a:lnSpc>
            <a:spcBef>
              <a:spcPct val="0"/>
            </a:spcBef>
            <a:spcAft>
              <a:spcPct val="20000"/>
            </a:spcAft>
            <a:buChar char="••"/>
          </a:pPr>
          <a:r>
            <a:rPr lang="es-EC" sz="2200" kern="1200" dirty="0"/>
            <a:t>Diciembre: Rutas en el Centro Histórico, Barrios tradicionales, </a:t>
          </a:r>
          <a:r>
            <a:rPr lang="es-EC" sz="2200" kern="1200" dirty="0" smtClean="0"/>
            <a:t>nacimientos en Sto. Domingo.</a:t>
          </a:r>
          <a:endParaRPr lang="es-EC" sz="2200" kern="1200" dirty="0"/>
        </a:p>
        <a:p>
          <a:pPr marL="228600" lvl="1" indent="-228600" algn="just" defTabSz="977900">
            <a:lnSpc>
              <a:spcPct val="90000"/>
            </a:lnSpc>
            <a:spcBef>
              <a:spcPct val="0"/>
            </a:spcBef>
            <a:spcAft>
              <a:spcPct val="20000"/>
            </a:spcAft>
            <a:buChar char="••"/>
          </a:pPr>
          <a:r>
            <a:rPr lang="es-MX" sz="2200" b="1" kern="1200" dirty="0" smtClean="0"/>
            <a:t>Ruta de vuelta al CHQ</a:t>
          </a:r>
          <a:r>
            <a:rPr lang="es-MX" sz="2200" kern="1200" dirty="0" smtClean="0"/>
            <a:t> – proyecto con el sector privado (27nov. 2021)</a:t>
          </a:r>
          <a:endParaRPr lang="es-EC" sz="2200" kern="1200" dirty="0"/>
        </a:p>
      </dsp:txBody>
      <dsp:txXfrm>
        <a:off x="0" y="703156"/>
        <a:ext cx="5086864" cy="278208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1AED3-8566-45F4-ADC1-76261783D805}"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244B1-9FDF-463A-92AB-CBCE9C609EFE}" type="slidenum">
              <a:rPr lang="en-US" smtClean="0"/>
              <a:t>‹Nº›</a:t>
            </a:fld>
            <a:endParaRPr lang="en-US"/>
          </a:p>
        </p:txBody>
      </p:sp>
    </p:spTree>
    <p:extLst>
      <p:ext uri="{BB962C8B-B14F-4D97-AF65-F5344CB8AC3E}">
        <p14:creationId xmlns:p14="http://schemas.microsoft.com/office/powerpoint/2010/main" val="287814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Fomentar reactivación productiva con trabajo decente: sostener el empleo decente, fomentar y fortalecer nuevas iniciativas de negocio, en particular con enfoque asociativo, mejorar capacidades productivas y provocar la generación de encadenamientos productivos.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Dinamizar acceso a mercados</a:t>
            </a:r>
            <a:r>
              <a:rPr lang="en-US" dirty="0"/>
              <a:t>: </a:t>
            </a:r>
            <a:r>
              <a:rPr lang="es-ES" dirty="0"/>
              <a:t>Promocionar la oferta de productos turísticos innovadores en mercados nacionales, entre otros incluye: campañas de promoción del Centro Histórico de Quito, Promocionar la oferta de bienes y servicios comercializados en negocios formales del CHQ, Incentivar mecanismos para que los consumidores lleguen desde otras zonas de la ciudad al CHQ, Promocionar la oferta de actores de la economía popular y solidaria y de comerciantes autónomos, a través de mecanismos como ferias y exposiciones temporales.</a:t>
            </a:r>
          </a:p>
          <a:p>
            <a:r>
              <a:rPr lang="es-ES" dirty="0"/>
              <a:t>Mejorar el entorno y ecosistema de negocios: mejorar las condiciones para el desarrollo productivo de todos los actores del ecosistema del CHQ, generando la mejora del clima de negocios para las micro, pequeñas, medianas empresas y actores de la economía popular y solidaria, así como la atracción de nuevas inversiones productivas sostenibles e inclusivas; para lo cual es fundamental articular con los planes de seguridad, movilidad y comunicación del MDMQ.</a:t>
            </a:r>
          </a:p>
        </p:txBody>
      </p:sp>
      <p:sp>
        <p:nvSpPr>
          <p:cNvPr id="4" name="Slide Number Placeholder 3"/>
          <p:cNvSpPr>
            <a:spLocks noGrp="1"/>
          </p:cNvSpPr>
          <p:nvPr>
            <p:ph type="sldNum" sz="quarter" idx="5"/>
          </p:nvPr>
        </p:nvSpPr>
        <p:spPr/>
        <p:txBody>
          <a:bodyPr/>
          <a:lstStyle/>
          <a:p>
            <a:fld id="{03C244B1-9FDF-463A-92AB-CBCE9C609EFE}" type="slidenum">
              <a:rPr lang="en-US" smtClean="0"/>
              <a:t>2</a:t>
            </a:fld>
            <a:endParaRPr lang="en-US"/>
          </a:p>
        </p:txBody>
      </p:sp>
    </p:spTree>
    <p:extLst>
      <p:ext uri="{BB962C8B-B14F-4D97-AF65-F5344CB8AC3E}">
        <p14:creationId xmlns:p14="http://schemas.microsoft.com/office/powerpoint/2010/main" val="97499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C244B1-9FDF-463A-92AB-CBCE9C609EFE}" type="slidenum">
              <a:rPr lang="en-US" smtClean="0"/>
              <a:t>4</a:t>
            </a:fld>
            <a:endParaRPr lang="en-US"/>
          </a:p>
        </p:txBody>
      </p:sp>
    </p:spTree>
    <p:extLst>
      <p:ext uri="{BB962C8B-B14F-4D97-AF65-F5344CB8AC3E}">
        <p14:creationId xmlns:p14="http://schemas.microsoft.com/office/powerpoint/2010/main" val="2638625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3C244B1-9FDF-463A-92AB-CBCE9C609EFE}" type="slidenum">
              <a:rPr lang="en-US" smtClean="0"/>
              <a:t>5</a:t>
            </a:fld>
            <a:endParaRPr lang="en-US"/>
          </a:p>
        </p:txBody>
      </p:sp>
    </p:spTree>
    <p:extLst>
      <p:ext uri="{BB962C8B-B14F-4D97-AF65-F5344CB8AC3E}">
        <p14:creationId xmlns:p14="http://schemas.microsoft.com/office/powerpoint/2010/main" val="182759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AD0FA-30B6-654B-9D6B-4FF8466573EF}"/>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EC"/>
          </a:p>
        </p:txBody>
      </p:sp>
      <p:sp>
        <p:nvSpPr>
          <p:cNvPr id="3" name="Subtítulo 2">
            <a:extLst>
              <a:ext uri="{FF2B5EF4-FFF2-40B4-BE49-F238E27FC236}">
                <a16:creationId xmlns:a16="http://schemas.microsoft.com/office/drawing/2014/main" id="{05E45CAE-915E-3541-9AD1-78B3CB355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EC"/>
          </a:p>
        </p:txBody>
      </p:sp>
      <p:sp>
        <p:nvSpPr>
          <p:cNvPr id="4" name="Marcador de fecha 3">
            <a:extLst>
              <a:ext uri="{FF2B5EF4-FFF2-40B4-BE49-F238E27FC236}">
                <a16:creationId xmlns:a16="http://schemas.microsoft.com/office/drawing/2014/main" id="{B87EDF5F-99B7-484A-BB79-6CD99F71E12B}"/>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0BA73414-C84D-1D42-9868-926964FEC09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92E7AAA-75C1-C84B-BEA5-8462E5AABC39}"/>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30465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07874C-3E64-B941-93B0-335067D59367}"/>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4E3DB796-BC07-B349-B77E-FE7193799F5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9BF47B17-1618-FB49-B5AA-3E2929D4FFB3}"/>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E4BDA53D-CF53-EA43-A0E0-794F0864E84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FBE338B-E18A-A247-992E-C0EE974EA32A}"/>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150762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0BFBD8F-5554-3141-90A7-5DCB8C939F89}"/>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EC"/>
          </a:p>
        </p:txBody>
      </p:sp>
      <p:sp>
        <p:nvSpPr>
          <p:cNvPr id="3" name="Marcador de texto vertical 2">
            <a:extLst>
              <a:ext uri="{FF2B5EF4-FFF2-40B4-BE49-F238E27FC236}">
                <a16:creationId xmlns:a16="http://schemas.microsoft.com/office/drawing/2014/main" id="{0392975D-CF89-514D-8F59-A5ED3418755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6E9E1CEB-4037-9746-ADF5-15F08521DA72}"/>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7A15EB36-942B-1346-9DB8-6835A32435C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A3B3F38-4CAE-1A4B-B152-49C9AA92B2B0}"/>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157370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CC0B7-2738-124B-B822-494B86033DE8}"/>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C5AEFCED-C966-BD41-BB5F-124C299334D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144F3EBA-71CF-FA43-BADE-0A35373D2341}"/>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DBD2CB21-8B1B-324F-B6E1-45C55185CF4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A24C715-AFA9-444A-8E75-40A148D61FC3}"/>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9487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C11E23-046C-3C48-A36B-7D766CEA5C3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CDDE0251-2D54-B949-8132-A096090953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B16FA89-8837-EF40-B16C-A447CE09C13C}"/>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C02E1BC3-A26D-A547-9E67-A13946147B4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8CC4A04-7A1D-134C-99D3-CE737FAD5640}"/>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109866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8DAA0-DE78-7C4D-9819-D52777E7E92A}"/>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8F2C0E95-4EEF-0744-BFD3-E38EE067A10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contenido 3">
            <a:extLst>
              <a:ext uri="{FF2B5EF4-FFF2-40B4-BE49-F238E27FC236}">
                <a16:creationId xmlns:a16="http://schemas.microsoft.com/office/drawing/2014/main" id="{A955CA66-4C27-9C4F-82E0-9736970E43FB}"/>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fecha 4">
            <a:extLst>
              <a:ext uri="{FF2B5EF4-FFF2-40B4-BE49-F238E27FC236}">
                <a16:creationId xmlns:a16="http://schemas.microsoft.com/office/drawing/2014/main" id="{57324C4B-5C9D-4E43-8A77-52D3013761FB}"/>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6" name="Marcador de pie de página 5">
            <a:extLst>
              <a:ext uri="{FF2B5EF4-FFF2-40B4-BE49-F238E27FC236}">
                <a16:creationId xmlns:a16="http://schemas.microsoft.com/office/drawing/2014/main" id="{6644EF1F-E2BD-9948-905F-A52B62F8E81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FA19C77-249F-7147-B648-30A8E11EE6CD}"/>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16545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C4728-7DC1-824F-ADD8-459F9EB04163}"/>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45E76B6C-1407-AD4B-96F4-6EF577C55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BAC025AE-45EC-9645-ACF8-6EE6F137EB2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5" name="Marcador de texto 4">
            <a:extLst>
              <a:ext uri="{FF2B5EF4-FFF2-40B4-BE49-F238E27FC236}">
                <a16:creationId xmlns:a16="http://schemas.microsoft.com/office/drawing/2014/main" id="{911B23B8-38C6-AC48-AA62-534A0C9A6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7DCDAC77-D297-BD49-85EB-8394A687002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7" name="Marcador de fecha 6">
            <a:extLst>
              <a:ext uri="{FF2B5EF4-FFF2-40B4-BE49-F238E27FC236}">
                <a16:creationId xmlns:a16="http://schemas.microsoft.com/office/drawing/2014/main" id="{13A81B98-E5C0-1C43-98BF-063EDD5BB3BB}"/>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8" name="Marcador de pie de página 7">
            <a:extLst>
              <a:ext uri="{FF2B5EF4-FFF2-40B4-BE49-F238E27FC236}">
                <a16:creationId xmlns:a16="http://schemas.microsoft.com/office/drawing/2014/main" id="{028BB844-DB3C-B447-ADB4-44691DC6C051}"/>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154D7959-83C7-8045-BCD1-A066CD385E1B}"/>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230266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D1774-F3FB-B94F-9937-FCB9193507CF}"/>
              </a:ext>
            </a:extLst>
          </p:cNvPr>
          <p:cNvSpPr>
            <a:spLocks noGrp="1"/>
          </p:cNvSpPr>
          <p:nvPr>
            <p:ph type="title"/>
          </p:nvPr>
        </p:nvSpPr>
        <p:spPr/>
        <p:txBody>
          <a:bodyPr/>
          <a:lstStyle/>
          <a:p>
            <a:r>
              <a:rPr lang="es-MX"/>
              <a:t>Haz clic para modificar el estilo de título del patrón</a:t>
            </a:r>
            <a:endParaRPr lang="es-EC"/>
          </a:p>
        </p:txBody>
      </p:sp>
      <p:sp>
        <p:nvSpPr>
          <p:cNvPr id="3" name="Marcador de fecha 2">
            <a:extLst>
              <a:ext uri="{FF2B5EF4-FFF2-40B4-BE49-F238E27FC236}">
                <a16:creationId xmlns:a16="http://schemas.microsoft.com/office/drawing/2014/main" id="{5C731CD9-C136-8342-B0AD-29D1D806DE6B}"/>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4" name="Marcador de pie de página 3">
            <a:extLst>
              <a:ext uri="{FF2B5EF4-FFF2-40B4-BE49-F238E27FC236}">
                <a16:creationId xmlns:a16="http://schemas.microsoft.com/office/drawing/2014/main" id="{77DE82C5-46D1-2F4C-A940-C3616CD1FFD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1B73F46C-B224-7F4B-B53F-CCE84143CF26}"/>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4001898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C70A8D-B4C6-F143-91AE-3787D3B0251F}"/>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3" name="Marcador de pie de página 2">
            <a:extLst>
              <a:ext uri="{FF2B5EF4-FFF2-40B4-BE49-F238E27FC236}">
                <a16:creationId xmlns:a16="http://schemas.microsoft.com/office/drawing/2014/main" id="{D343C5CC-DE06-C144-B247-E39EC75BA90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F486736F-4C5A-434E-B316-8BE65E01BD5A}"/>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210922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5E74D7-E5D5-0D4D-977E-3A4D2C04291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contenido 2">
            <a:extLst>
              <a:ext uri="{FF2B5EF4-FFF2-40B4-BE49-F238E27FC236}">
                <a16:creationId xmlns:a16="http://schemas.microsoft.com/office/drawing/2014/main" id="{EBBA72AC-D1E9-A24C-BB02-8032B3118B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texto 3">
            <a:extLst>
              <a:ext uri="{FF2B5EF4-FFF2-40B4-BE49-F238E27FC236}">
                <a16:creationId xmlns:a16="http://schemas.microsoft.com/office/drawing/2014/main" id="{6654DA57-6EA8-7146-AEB8-54BACD32E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F20B61-7C18-DD49-8ED1-0599F31DE30F}"/>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6" name="Marcador de pie de página 5">
            <a:extLst>
              <a:ext uri="{FF2B5EF4-FFF2-40B4-BE49-F238E27FC236}">
                <a16:creationId xmlns:a16="http://schemas.microsoft.com/office/drawing/2014/main" id="{AA31F92D-C3BA-A345-9849-2F1DEFD5443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0AFD1EE-B0DA-E544-86F5-0B17FAFAC6A0}"/>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268556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73F4D-2082-D343-8BE0-39F700B649F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EC"/>
          </a:p>
        </p:txBody>
      </p:sp>
      <p:sp>
        <p:nvSpPr>
          <p:cNvPr id="3" name="Marcador de posición de imagen 2">
            <a:extLst>
              <a:ext uri="{FF2B5EF4-FFF2-40B4-BE49-F238E27FC236}">
                <a16:creationId xmlns:a16="http://schemas.microsoft.com/office/drawing/2014/main" id="{765D3B39-05F7-6248-8772-879C0D80B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C7094AD7-26C7-9442-A836-C12F42035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2FBCFBB-0F90-A749-BD2F-6B4474CCF4D3}"/>
              </a:ext>
            </a:extLst>
          </p:cNvPr>
          <p:cNvSpPr>
            <a:spLocks noGrp="1"/>
          </p:cNvSpPr>
          <p:nvPr>
            <p:ph type="dt" sz="half" idx="10"/>
          </p:nvPr>
        </p:nvSpPr>
        <p:spPr/>
        <p:txBody>
          <a:bodyPr/>
          <a:lstStyle/>
          <a:p>
            <a:fld id="{50636705-61BC-4846-A3D3-59A4F8BA9C0E}" type="datetimeFigureOut">
              <a:rPr lang="es-EC" smtClean="0"/>
              <a:t>21/10/2021</a:t>
            </a:fld>
            <a:endParaRPr lang="es-EC"/>
          </a:p>
        </p:txBody>
      </p:sp>
      <p:sp>
        <p:nvSpPr>
          <p:cNvPr id="6" name="Marcador de pie de página 5">
            <a:extLst>
              <a:ext uri="{FF2B5EF4-FFF2-40B4-BE49-F238E27FC236}">
                <a16:creationId xmlns:a16="http://schemas.microsoft.com/office/drawing/2014/main" id="{320BD20D-D8CA-F342-B57A-357229BBA3E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F36302EF-9C0C-B94A-AFDB-40B264BBA50B}"/>
              </a:ext>
            </a:extLst>
          </p:cNvPr>
          <p:cNvSpPr>
            <a:spLocks noGrp="1"/>
          </p:cNvSpPr>
          <p:nvPr>
            <p:ph type="sldNum" sz="quarter" idx="12"/>
          </p:nvPr>
        </p:nvSpPr>
        <p:spPr/>
        <p:txBody>
          <a:bodyPr/>
          <a:lstStyle/>
          <a:p>
            <a:fld id="{457D7999-9F49-664A-840E-D50C2C2239BF}" type="slidenum">
              <a:rPr lang="es-EC" smtClean="0"/>
              <a:t>‹Nº›</a:t>
            </a:fld>
            <a:endParaRPr lang="es-EC"/>
          </a:p>
        </p:txBody>
      </p:sp>
    </p:spTree>
    <p:extLst>
      <p:ext uri="{BB962C8B-B14F-4D97-AF65-F5344CB8AC3E}">
        <p14:creationId xmlns:p14="http://schemas.microsoft.com/office/powerpoint/2010/main" val="181239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FF5B68-2783-B247-ADB8-E25FFD979C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EC"/>
          </a:p>
        </p:txBody>
      </p:sp>
      <p:sp>
        <p:nvSpPr>
          <p:cNvPr id="3" name="Marcador de texto 2">
            <a:extLst>
              <a:ext uri="{FF2B5EF4-FFF2-40B4-BE49-F238E27FC236}">
                <a16:creationId xmlns:a16="http://schemas.microsoft.com/office/drawing/2014/main" id="{93050D41-F797-6846-979B-1E3680758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4" name="Marcador de fecha 3">
            <a:extLst>
              <a:ext uri="{FF2B5EF4-FFF2-40B4-BE49-F238E27FC236}">
                <a16:creationId xmlns:a16="http://schemas.microsoft.com/office/drawing/2014/main" id="{2CC123B3-C7F0-4744-BE8E-10A55EED5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36705-61BC-4846-A3D3-59A4F8BA9C0E}" type="datetimeFigureOut">
              <a:rPr lang="es-EC" smtClean="0"/>
              <a:t>21/10/2021</a:t>
            </a:fld>
            <a:endParaRPr lang="es-EC"/>
          </a:p>
        </p:txBody>
      </p:sp>
      <p:sp>
        <p:nvSpPr>
          <p:cNvPr id="5" name="Marcador de pie de página 4">
            <a:extLst>
              <a:ext uri="{FF2B5EF4-FFF2-40B4-BE49-F238E27FC236}">
                <a16:creationId xmlns:a16="http://schemas.microsoft.com/office/drawing/2014/main" id="{95FCCA10-532C-1049-9CC6-4D330755B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A12E1DEF-10E2-A548-8BC1-13E6A523D4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D7999-9F49-664A-840E-D50C2C2239BF}" type="slidenum">
              <a:rPr lang="es-EC" smtClean="0"/>
              <a:t>‹Nº›</a:t>
            </a:fld>
            <a:endParaRPr lang="es-EC"/>
          </a:p>
        </p:txBody>
      </p:sp>
    </p:spTree>
    <p:extLst>
      <p:ext uri="{BB962C8B-B14F-4D97-AF65-F5344CB8AC3E}">
        <p14:creationId xmlns:p14="http://schemas.microsoft.com/office/powerpoint/2010/main" val="245445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4.jpe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D5DBE87-5EE5-6940-9799-4E4B6F44CAB1}"/>
              </a:ext>
            </a:extLst>
          </p:cNvPr>
          <p:cNvPicPr>
            <a:picLocks noChangeAspect="1"/>
          </p:cNvPicPr>
          <p:nvPr/>
        </p:nvPicPr>
        <p:blipFill>
          <a:blip r:embed="rId2"/>
          <a:stretch>
            <a:fillRect/>
          </a:stretch>
        </p:blipFill>
        <p:spPr>
          <a:xfrm>
            <a:off x="8807746" y="480378"/>
            <a:ext cx="1372495" cy="2015986"/>
          </a:xfrm>
          <a:prstGeom prst="rect">
            <a:avLst/>
          </a:prstGeom>
        </p:spPr>
      </p:pic>
      <p:pic>
        <p:nvPicPr>
          <p:cNvPr id="5" name="Imagen 5">
            <a:extLst>
              <a:ext uri="{FF2B5EF4-FFF2-40B4-BE49-F238E27FC236}">
                <a16:creationId xmlns:a16="http://schemas.microsoft.com/office/drawing/2014/main" id="{449208DE-E257-A24C-B8F3-F0AC58E97DCA}"/>
              </a:ext>
            </a:extLst>
          </p:cNvPr>
          <p:cNvPicPr>
            <a:picLocks noChangeAspect="1"/>
          </p:cNvPicPr>
          <p:nvPr/>
        </p:nvPicPr>
        <p:blipFill>
          <a:blip r:embed="rId3"/>
          <a:stretch>
            <a:fillRect/>
          </a:stretch>
        </p:blipFill>
        <p:spPr>
          <a:xfrm>
            <a:off x="7618004" y="2824320"/>
            <a:ext cx="3751981" cy="1500792"/>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6487669" cy="4325112"/>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1875604" y="5135356"/>
            <a:ext cx="8902565" cy="707886"/>
          </a:xfrm>
          <a:prstGeom prst="rect">
            <a:avLst/>
          </a:prstGeom>
        </p:spPr>
        <p:txBody>
          <a:bodyPr wrap="none">
            <a:spAutoFit/>
          </a:bodyPr>
          <a:lstStyle/>
          <a:p>
            <a:r>
              <a:rPr lang="es-EC" sz="4000" b="1" dirty="0" smtClean="0">
                <a:solidFill>
                  <a:srgbClr val="002060"/>
                </a:solidFill>
                <a:effectLst>
                  <a:outerShdw blurRad="38100" dist="38100" dir="2700000" algn="tl">
                    <a:srgbClr val="000000">
                      <a:alpha val="43137"/>
                    </a:srgbClr>
                  </a:outerShdw>
                </a:effectLst>
              </a:rPr>
              <a:t>Plan de Reactivación del Centro Histórico</a:t>
            </a:r>
            <a:endParaRPr lang="es-EC" sz="4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3528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24444-F89A-DF49-9CFC-963DBD41099D}"/>
              </a:ext>
            </a:extLst>
          </p:cNvPr>
          <p:cNvSpPr>
            <a:spLocks noGrp="1"/>
          </p:cNvSpPr>
          <p:nvPr>
            <p:ph type="title"/>
          </p:nvPr>
        </p:nvSpPr>
        <p:spPr>
          <a:xfrm>
            <a:off x="370391" y="298802"/>
            <a:ext cx="11644131" cy="757619"/>
          </a:xfrm>
        </p:spPr>
        <p:txBody>
          <a:bodyPr>
            <a:noAutofit/>
          </a:bodyPr>
          <a:lstStyle/>
          <a:p>
            <a:pPr algn="ctr"/>
            <a:r>
              <a:rPr lang="es-EC" sz="3200" b="1" dirty="0">
                <a:solidFill>
                  <a:srgbClr val="002060"/>
                </a:solidFill>
                <a:effectLst>
                  <a:outerShdw blurRad="38100" dist="38100" dir="2700000" algn="tl">
                    <a:srgbClr val="000000">
                      <a:alpha val="43137"/>
                    </a:srgbClr>
                  </a:outerShdw>
                </a:effectLst>
              </a:rPr>
              <a:t>EJES DEL PLAN DE REACTIVACIÓN ECONÓMICA DEL CHQ</a:t>
            </a:r>
          </a:p>
        </p:txBody>
      </p:sp>
      <p:graphicFrame>
        <p:nvGraphicFramePr>
          <p:cNvPr id="4" name="Marcador de contenido 3">
            <a:extLst>
              <a:ext uri="{FF2B5EF4-FFF2-40B4-BE49-F238E27FC236}">
                <a16:creationId xmlns:a16="http://schemas.microsoft.com/office/drawing/2014/main" id="{0BEF2EB8-F64E-8E49-A0E2-7035F38C58F2}"/>
              </a:ext>
            </a:extLst>
          </p:cNvPr>
          <p:cNvGraphicFramePr>
            <a:graphicFrameLocks noGrp="1"/>
          </p:cNvGraphicFramePr>
          <p:nvPr>
            <p:ph idx="1"/>
            <p:extLst>
              <p:ext uri="{D42A27DB-BD31-4B8C-83A1-F6EECF244321}">
                <p14:modId xmlns:p14="http://schemas.microsoft.com/office/powerpoint/2010/main" val="1677415858"/>
              </p:ext>
            </p:extLst>
          </p:nvPr>
        </p:nvGraphicFramePr>
        <p:xfrm>
          <a:off x="370390" y="937549"/>
          <a:ext cx="11644132" cy="555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5">
            <a:extLst>
              <a:ext uri="{FF2B5EF4-FFF2-40B4-BE49-F238E27FC236}">
                <a16:creationId xmlns:a16="http://schemas.microsoft.com/office/drawing/2014/main" id="{449208DE-E257-A24C-B8F3-F0AC58E97DCA}"/>
              </a:ext>
            </a:extLst>
          </p:cNvPr>
          <p:cNvPicPr>
            <a:picLocks noChangeAspect="1"/>
          </p:cNvPicPr>
          <p:nvPr/>
        </p:nvPicPr>
        <p:blipFill>
          <a:blip r:embed="rId8"/>
          <a:stretch>
            <a:fillRect/>
          </a:stretch>
        </p:blipFill>
        <p:spPr>
          <a:xfrm>
            <a:off x="513116" y="5458968"/>
            <a:ext cx="2217421" cy="886968"/>
          </a:xfrm>
          <a:prstGeom prst="rect">
            <a:avLst/>
          </a:prstGeom>
        </p:spPr>
      </p:pic>
    </p:spTree>
    <p:extLst>
      <p:ext uri="{BB962C8B-B14F-4D97-AF65-F5344CB8AC3E}">
        <p14:creationId xmlns:p14="http://schemas.microsoft.com/office/powerpoint/2010/main" val="2269546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24444-F89A-DF49-9CFC-963DBD41099D}"/>
              </a:ext>
            </a:extLst>
          </p:cNvPr>
          <p:cNvSpPr>
            <a:spLocks noGrp="1"/>
          </p:cNvSpPr>
          <p:nvPr>
            <p:ph type="title"/>
          </p:nvPr>
        </p:nvSpPr>
        <p:spPr>
          <a:xfrm>
            <a:off x="370390" y="179930"/>
            <a:ext cx="11644131" cy="757619"/>
          </a:xfrm>
        </p:spPr>
        <p:txBody>
          <a:bodyPr>
            <a:noAutofit/>
          </a:bodyPr>
          <a:lstStyle/>
          <a:p>
            <a:pPr algn="ctr"/>
            <a:r>
              <a:rPr lang="es-EC" sz="3200" b="1" dirty="0">
                <a:solidFill>
                  <a:srgbClr val="002060"/>
                </a:solidFill>
              </a:rPr>
              <a:t>PLAN DE REACTIVACIÓN ECONÓMICA </a:t>
            </a:r>
            <a:r>
              <a:rPr lang="es-EC" sz="3200" b="1" dirty="0" smtClean="0">
                <a:solidFill>
                  <a:srgbClr val="002060"/>
                </a:solidFill>
              </a:rPr>
              <a:t>DEL CHQ</a:t>
            </a:r>
            <a:br>
              <a:rPr lang="es-EC" sz="3200" b="1" dirty="0" smtClean="0">
                <a:solidFill>
                  <a:srgbClr val="002060"/>
                </a:solidFill>
              </a:rPr>
            </a:br>
            <a:r>
              <a:rPr lang="es-EC" sz="2800" b="1" dirty="0" smtClean="0">
                <a:solidFill>
                  <a:srgbClr val="002060"/>
                </a:solidFill>
                <a:effectLst>
                  <a:outerShdw blurRad="38100" dist="38100" dir="2700000" algn="tl">
                    <a:srgbClr val="000000">
                      <a:alpha val="43137"/>
                    </a:srgbClr>
                  </a:outerShdw>
                </a:effectLst>
              </a:rPr>
              <a:t>HITOS </a:t>
            </a:r>
            <a:r>
              <a:rPr lang="es-EC" sz="2800" b="1" dirty="0">
                <a:solidFill>
                  <a:srgbClr val="002060"/>
                </a:solidFill>
                <a:effectLst>
                  <a:outerShdw blurRad="38100" dist="38100" dir="2700000" algn="tl">
                    <a:srgbClr val="000000">
                      <a:alpha val="43137"/>
                    </a:srgbClr>
                  </a:outerShdw>
                </a:effectLst>
              </a:rPr>
              <a:t>LOGRADOS</a:t>
            </a:r>
            <a:endParaRPr lang="es-EC" sz="2400" b="1" dirty="0">
              <a:solidFill>
                <a:srgbClr val="002060"/>
              </a:solidFill>
              <a:effectLst>
                <a:outerShdw blurRad="38100" dist="38100" dir="2700000" algn="tl">
                  <a:srgbClr val="000000">
                    <a:alpha val="43137"/>
                  </a:srgbClr>
                </a:outerShdw>
              </a:effectLst>
            </a:endParaRPr>
          </a:p>
        </p:txBody>
      </p:sp>
      <p:graphicFrame>
        <p:nvGraphicFramePr>
          <p:cNvPr id="4" name="Marcador de contenido 3">
            <a:extLst>
              <a:ext uri="{FF2B5EF4-FFF2-40B4-BE49-F238E27FC236}">
                <a16:creationId xmlns:a16="http://schemas.microsoft.com/office/drawing/2014/main" id="{0BEF2EB8-F64E-8E49-A0E2-7035F38C58F2}"/>
              </a:ext>
            </a:extLst>
          </p:cNvPr>
          <p:cNvGraphicFramePr>
            <a:graphicFrameLocks noGrp="1"/>
          </p:cNvGraphicFramePr>
          <p:nvPr>
            <p:ph idx="1"/>
            <p:extLst>
              <p:ext uri="{D42A27DB-BD31-4B8C-83A1-F6EECF244321}">
                <p14:modId xmlns:p14="http://schemas.microsoft.com/office/powerpoint/2010/main" val="2206422905"/>
              </p:ext>
            </p:extLst>
          </p:nvPr>
        </p:nvGraphicFramePr>
        <p:xfrm>
          <a:off x="370390" y="937549"/>
          <a:ext cx="11644132" cy="5555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99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824444-F89A-DF49-9CFC-963DBD41099D}"/>
              </a:ext>
            </a:extLst>
          </p:cNvPr>
          <p:cNvSpPr>
            <a:spLocks noGrp="1"/>
          </p:cNvSpPr>
          <p:nvPr>
            <p:ph type="title"/>
          </p:nvPr>
        </p:nvSpPr>
        <p:spPr>
          <a:xfrm>
            <a:off x="370390" y="280514"/>
            <a:ext cx="11644131" cy="757619"/>
          </a:xfrm>
        </p:spPr>
        <p:txBody>
          <a:bodyPr>
            <a:noAutofit/>
          </a:bodyPr>
          <a:lstStyle/>
          <a:p>
            <a:pPr algn="ctr"/>
            <a:r>
              <a:rPr lang="es-EC" sz="3200" b="1" dirty="0">
                <a:solidFill>
                  <a:srgbClr val="002060"/>
                </a:solidFill>
              </a:rPr>
              <a:t>PLAN DE REACTIVACIÓN ECONÓMICA DEL CHQ </a:t>
            </a:r>
            <a:r>
              <a:rPr lang="es-EC" sz="3200" b="1" dirty="0" smtClean="0">
                <a:solidFill>
                  <a:srgbClr val="002060"/>
                </a:solidFill>
              </a:rPr>
              <a:t/>
            </a:r>
            <a:br>
              <a:rPr lang="es-EC" sz="3200" b="1" dirty="0" smtClean="0">
                <a:solidFill>
                  <a:srgbClr val="002060"/>
                </a:solidFill>
              </a:rPr>
            </a:br>
            <a:r>
              <a:rPr lang="es-EC" sz="2400" b="1" dirty="0" smtClean="0">
                <a:solidFill>
                  <a:srgbClr val="002060"/>
                </a:solidFill>
                <a:effectLst>
                  <a:outerShdw blurRad="38100" dist="38100" dir="2700000" algn="tl">
                    <a:srgbClr val="000000">
                      <a:alpha val="43137"/>
                    </a:srgbClr>
                  </a:outerShdw>
                </a:effectLst>
              </a:rPr>
              <a:t>PRÓXIMOS </a:t>
            </a:r>
            <a:r>
              <a:rPr lang="es-EC" sz="2400" b="1" dirty="0">
                <a:solidFill>
                  <a:srgbClr val="002060"/>
                </a:solidFill>
                <a:effectLst>
                  <a:outerShdw blurRad="38100" dist="38100" dir="2700000" algn="tl">
                    <a:srgbClr val="000000">
                      <a:alpha val="43137"/>
                    </a:srgbClr>
                  </a:outerShdw>
                </a:effectLst>
              </a:rPr>
              <a:t>PASOS</a:t>
            </a:r>
          </a:p>
        </p:txBody>
      </p:sp>
      <p:graphicFrame>
        <p:nvGraphicFramePr>
          <p:cNvPr id="4" name="Marcador de contenido 3">
            <a:extLst>
              <a:ext uri="{FF2B5EF4-FFF2-40B4-BE49-F238E27FC236}">
                <a16:creationId xmlns:a16="http://schemas.microsoft.com/office/drawing/2014/main" id="{0BEF2EB8-F64E-8E49-A0E2-7035F38C58F2}"/>
              </a:ext>
            </a:extLst>
          </p:cNvPr>
          <p:cNvGraphicFramePr>
            <a:graphicFrameLocks noGrp="1"/>
          </p:cNvGraphicFramePr>
          <p:nvPr>
            <p:ph idx="1"/>
            <p:extLst>
              <p:ext uri="{D42A27DB-BD31-4B8C-83A1-F6EECF244321}">
                <p14:modId xmlns:p14="http://schemas.microsoft.com/office/powerpoint/2010/main" val="2430970680"/>
              </p:ext>
            </p:extLst>
          </p:nvPr>
        </p:nvGraphicFramePr>
        <p:xfrm>
          <a:off x="370390" y="937549"/>
          <a:ext cx="11644132" cy="555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2586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AFCDCF-D609-5E4C-97B7-72EBB2DE4BCF}"/>
              </a:ext>
            </a:extLst>
          </p:cNvPr>
          <p:cNvSpPr>
            <a:spLocks noGrp="1"/>
          </p:cNvSpPr>
          <p:nvPr>
            <p:ph type="title"/>
          </p:nvPr>
        </p:nvSpPr>
        <p:spPr>
          <a:xfrm>
            <a:off x="234779" y="291828"/>
            <a:ext cx="11722442" cy="821155"/>
          </a:xfrm>
        </p:spPr>
        <p:txBody>
          <a:bodyPr>
            <a:noAutofit/>
          </a:bodyPr>
          <a:lstStyle/>
          <a:p>
            <a:pPr algn="ctr"/>
            <a:r>
              <a:rPr lang="es-EC" sz="3600" b="1" dirty="0" smtClean="0">
                <a:solidFill>
                  <a:srgbClr val="002060"/>
                </a:solidFill>
                <a:effectLst>
                  <a:outerShdw blurRad="38100" dist="38100" dir="2700000" algn="tl">
                    <a:srgbClr val="000000">
                      <a:alpha val="43137"/>
                    </a:srgbClr>
                  </a:outerShdw>
                </a:effectLst>
              </a:rPr>
              <a:t>CALENDARIO DE FERIAS, EVENTOS Y RUTAS TURÍSTICAS</a:t>
            </a:r>
            <a:endParaRPr lang="es-EC" sz="3600" b="1" dirty="0">
              <a:solidFill>
                <a:srgbClr val="002060"/>
              </a:solidFill>
              <a:effectLst>
                <a:outerShdw blurRad="38100" dist="38100" dir="2700000" algn="tl">
                  <a:srgbClr val="000000">
                    <a:alpha val="43137"/>
                  </a:srgbClr>
                </a:outerShdw>
              </a:effectLst>
            </a:endParaRPr>
          </a:p>
        </p:txBody>
      </p:sp>
      <p:graphicFrame>
        <p:nvGraphicFramePr>
          <p:cNvPr id="4" name="Marcador de contenido 3">
            <a:extLst>
              <a:ext uri="{FF2B5EF4-FFF2-40B4-BE49-F238E27FC236}">
                <a16:creationId xmlns:a16="http://schemas.microsoft.com/office/drawing/2014/main" id="{2B2B3AF0-92DE-A041-A8B8-B1C386853B15}"/>
              </a:ext>
            </a:extLst>
          </p:cNvPr>
          <p:cNvGraphicFramePr>
            <a:graphicFrameLocks noGrp="1"/>
          </p:cNvGraphicFramePr>
          <p:nvPr>
            <p:ph idx="1"/>
            <p:extLst>
              <p:ext uri="{D42A27DB-BD31-4B8C-83A1-F6EECF244321}">
                <p14:modId xmlns:p14="http://schemas.microsoft.com/office/powerpoint/2010/main" val="930566975"/>
              </p:ext>
            </p:extLst>
          </p:nvPr>
        </p:nvGraphicFramePr>
        <p:xfrm>
          <a:off x="234779" y="1263161"/>
          <a:ext cx="6280320" cy="5439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13BC878F-917E-4741-AE2B-44E45DDF6521}"/>
              </a:ext>
            </a:extLst>
          </p:cNvPr>
          <p:cNvGraphicFramePr/>
          <p:nvPr>
            <p:extLst>
              <p:ext uri="{D42A27DB-BD31-4B8C-83A1-F6EECF244321}">
                <p14:modId xmlns:p14="http://schemas.microsoft.com/office/powerpoint/2010/main" val="2456717275"/>
              </p:ext>
            </p:extLst>
          </p:nvPr>
        </p:nvGraphicFramePr>
        <p:xfrm>
          <a:off x="6870357" y="1222711"/>
          <a:ext cx="5086864" cy="35168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No hay ninguna descripción de la foto disponib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4275" y="4849252"/>
            <a:ext cx="3024834" cy="159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20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745</Words>
  <Application>Microsoft Office PowerPoint</Application>
  <PresentationFormat>Panorámica</PresentationFormat>
  <Paragraphs>50</Paragraphs>
  <Slides>5</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Calibri</vt:lpstr>
      <vt:lpstr>Calibri Light</vt:lpstr>
      <vt:lpstr>Tema de Office</vt:lpstr>
      <vt:lpstr>Presentación de PowerPoint</vt:lpstr>
      <vt:lpstr>EJES DEL PLAN DE REACTIVACIÓN ECONÓMICA DEL CHQ</vt:lpstr>
      <vt:lpstr>PLAN DE REACTIVACIÓN ECONÓMICA DEL CHQ HITOS LOGRADOS</vt:lpstr>
      <vt:lpstr>PLAN DE REACTIVACIÓN ECONÓMICA DEL CHQ  PRÓXIMOS PASOS</vt:lpstr>
      <vt:lpstr>CALENDARIO DE FERIAS, EVENTOS Y RUTAS TURÍSTICAS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Secretaría de Desarrollo Productivo y Competitividad</dc:title>
  <dc:creator>Sebastián Meléndrez Amaya</dc:creator>
  <cp:lastModifiedBy>USUARIO</cp:lastModifiedBy>
  <cp:revision>40</cp:revision>
  <dcterms:created xsi:type="dcterms:W3CDTF">2021-10-21T04:39:41Z</dcterms:created>
  <dcterms:modified xsi:type="dcterms:W3CDTF">2021-10-21T21:26:06Z</dcterms:modified>
</cp:coreProperties>
</file>