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9" r:id="rId2"/>
    <p:sldId id="284" r:id="rId3"/>
    <p:sldId id="279" r:id="rId4"/>
    <p:sldId id="285" r:id="rId5"/>
    <p:sldId id="287" r:id="rId6"/>
    <p:sldId id="286" r:id="rId7"/>
    <p:sldId id="278" r:id="rId8"/>
    <p:sldId id="288" r:id="rId9"/>
  </p:sldIdLst>
  <p:sldSz cx="12192000" cy="6858000"/>
  <p:notesSz cx="9236075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9811" autoAdjust="0"/>
  </p:normalViewPr>
  <p:slideViewPr>
    <p:cSldViewPr snapToGrid="0" snapToObjects="1">
      <p:cViewPr varScale="1">
        <p:scale>
          <a:sx n="86" d="100"/>
          <a:sy n="86" d="100"/>
        </p:scale>
        <p:origin x="103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0613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11/10/2021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0613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0613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11/10/2021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180" y="3329746"/>
            <a:ext cx="7389722" cy="31548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0613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6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8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9" name="Imagen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10" name="Marcador de posición de imagen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1063748"/>
            <a:ext cx="103170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“ISABELITA”</a:t>
            </a: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CALDERÓN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“ISABELITA”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592503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45037"/>
              </p:ext>
            </p:extLst>
          </p:nvPr>
        </p:nvGraphicFramePr>
        <p:xfrm>
          <a:off x="6159388" y="5465996"/>
          <a:ext cx="2894378" cy="975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2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2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a Ejecutarse: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a Ejecutarse: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138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30 %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2" y="713950"/>
            <a:ext cx="8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</a:t>
            </a:r>
          </a:p>
        </p:txBody>
      </p:sp>
      <p:graphicFrame>
        <p:nvGraphicFramePr>
          <p:cNvPr id="2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82275"/>
              </p:ext>
            </p:extLst>
          </p:nvPr>
        </p:nvGraphicFramePr>
        <p:xfrm>
          <a:off x="347156" y="1090455"/>
          <a:ext cx="5656171" cy="535441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3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 ACTUAL:</a:t>
                      </a:r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52,17%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 Hab.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A9(A1003-35) 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m2 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78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7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7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491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Nro.I-008-EAH-AT-DMGR-2021 de fecha 8 de abril de 2021: “</a:t>
                      </a:r>
                      <a:r>
                        <a:rPr kumimoji="0" lang="es-EC" sz="8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proceso  de regularización de tierras  se considera el nivel de riesgos frente a movimientos en masa, ya que representan el fenómeno más importante para la posible pérdida del terreno, en tal virtud se considera que:</a:t>
                      </a:r>
                    </a:p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</a:t>
                      </a:r>
                      <a:r>
                        <a:rPr kumimoji="0" lang="es-EC" sz="8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“Isabelita” en general presenta un </a:t>
                      </a:r>
                      <a:r>
                        <a:rPr kumimoji="0" lang="es-EC" sz="8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C" sz="800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8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 .”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6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8.055,22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9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y de equipamiento: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424,63</a:t>
                      </a: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6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785,88</a:t>
                      </a: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578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terreno(Área Total)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9.265,73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295" y="746257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7 Imagen">
            <a:extLst>
              <a:ext uri="{FF2B5EF4-FFF2-40B4-BE49-F238E27FC236}">
                <a16:creationId xmlns:a16="http://schemas.microsoft.com/office/drawing/2014/main" id="{2B4EFFA1-AFDD-4C61-BA8C-D8B4B794066B}"/>
              </a:ext>
            </a:extLst>
          </p:cNvPr>
          <p:cNvPicPr/>
          <p:nvPr/>
        </p:nvPicPr>
        <p:blipFill rotWithShape="1">
          <a:blip r:embed="rId4"/>
          <a:srcRect l="20811" t="28463" r="9700" b="22134"/>
          <a:stretch/>
        </p:blipFill>
        <p:spPr bwMode="auto">
          <a:xfrm>
            <a:off x="6159387" y="3728176"/>
            <a:ext cx="2919411" cy="1648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18 Imagen">
            <a:extLst>
              <a:ext uri="{FF2B5EF4-FFF2-40B4-BE49-F238E27FC236}">
                <a16:creationId xmlns:a16="http://schemas.microsoft.com/office/drawing/2014/main" id="{C72E634E-CD9C-4F70-885A-24F1E2060FD8}"/>
              </a:ext>
            </a:extLst>
          </p:cNvPr>
          <p:cNvPicPr/>
          <p:nvPr/>
        </p:nvPicPr>
        <p:blipFill rotWithShape="1">
          <a:blip r:embed="rId5"/>
          <a:srcRect l="25573" t="17567" r="26672" b="25028"/>
          <a:stretch/>
        </p:blipFill>
        <p:spPr bwMode="auto">
          <a:xfrm>
            <a:off x="6159388" y="1190663"/>
            <a:ext cx="2894378" cy="2447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C83FEC20-7998-4ADF-850B-161EA170F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r="3151"/>
          <a:stretch/>
        </p:blipFill>
        <p:spPr bwMode="auto">
          <a:xfrm>
            <a:off x="9143046" y="3742309"/>
            <a:ext cx="2685733" cy="218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FA60F7D-BD2A-4455-B833-5267A83CDE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808" t="38390" r="17413" b="16651"/>
          <a:stretch/>
        </p:blipFill>
        <p:spPr>
          <a:xfrm>
            <a:off x="9154628" y="1190663"/>
            <a:ext cx="2674151" cy="2452765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11124F2F-BBBB-4D35-A8F6-FC392200DFE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5" name="Google Shape;92;p1">
              <a:extLst>
                <a:ext uri="{FF2B5EF4-FFF2-40B4-BE49-F238E27FC236}">
                  <a16:creationId xmlns:a16="http://schemas.microsoft.com/office/drawing/2014/main" id="{FC27603A-4E0A-4322-A1A0-ACC74B9EF4A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2C64DC79-3402-4D0F-A7C7-6A21EA6EE6F6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E2B7DC0C-48AE-4969-BE26-B02E6ADD0E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E1445166-ED00-467A-903C-282158A850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416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9335069" y="2331129"/>
            <a:ext cx="450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758544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ESTADIO DE SAN JUAN</a:t>
            </a:r>
          </a:p>
        </p:txBody>
      </p:sp>
      <p:sp>
        <p:nvSpPr>
          <p:cNvPr id="28" name="CuadroTexto 16"/>
          <p:cNvSpPr txBox="1"/>
          <p:nvPr/>
        </p:nvSpPr>
        <p:spPr>
          <a:xfrm>
            <a:off x="9785445" y="2225717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1,1 km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2905559" y="487440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56" y="1028451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BB4098-D19E-449F-B270-272A2C2E0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31" t="38047" r="6860" b="18256"/>
          <a:stretch/>
        </p:blipFill>
        <p:spPr>
          <a:xfrm>
            <a:off x="459075" y="1627126"/>
            <a:ext cx="8613546" cy="4352655"/>
          </a:xfrm>
          <a:prstGeom prst="rect">
            <a:avLst/>
          </a:prstGeom>
        </p:spPr>
      </p:pic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43E23BD7-5164-4CD5-93B9-E7BFC95F8818}"/>
              </a:ext>
            </a:extLst>
          </p:cNvPr>
          <p:cNvSpPr/>
          <p:nvPr/>
        </p:nvSpPr>
        <p:spPr>
          <a:xfrm>
            <a:off x="3040912" y="2892056"/>
            <a:ext cx="4561367" cy="2169042"/>
          </a:xfrm>
          <a:custGeom>
            <a:avLst/>
            <a:gdLst>
              <a:gd name="connsiteX0" fmla="*/ 0 w 4561367"/>
              <a:gd name="connsiteY0" fmla="*/ 2169042 h 2169042"/>
              <a:gd name="connsiteX1" fmla="*/ 202018 w 4561367"/>
              <a:gd name="connsiteY1" fmla="*/ 0 h 2169042"/>
              <a:gd name="connsiteX2" fmla="*/ 4561367 w 4561367"/>
              <a:gd name="connsiteY2" fmla="*/ 393404 h 21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1367" h="2169042">
                <a:moveTo>
                  <a:pt x="0" y="2169042"/>
                </a:moveTo>
                <a:lnTo>
                  <a:pt x="202018" y="0"/>
                </a:lnTo>
                <a:lnTo>
                  <a:pt x="4561367" y="393404"/>
                </a:lnTo>
              </a:path>
            </a:pathLst>
          </a:cu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E7248F5-A7B9-4F59-B863-497103F314F3}"/>
              </a:ext>
            </a:extLst>
          </p:cNvPr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“ISABELITA”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1124F2F-BBBB-4D35-A8F6-FC392200DFE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9" name="Google Shape;92;p1">
              <a:extLst>
                <a:ext uri="{FF2B5EF4-FFF2-40B4-BE49-F238E27FC236}">
                  <a16:creationId xmlns:a16="http://schemas.microsoft.com/office/drawing/2014/main" id="{FC27603A-4E0A-4322-A1A0-ACC74B9EF4A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2C64DC79-3402-4D0F-A7C7-6A21EA6EE6F6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E2B7DC0C-48AE-4969-BE26-B02E6ADD0E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E1445166-ED00-467A-903C-282158A850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9" name="CuadroTexto 7"/>
          <p:cNvSpPr txBox="1"/>
          <p:nvPr/>
        </p:nvSpPr>
        <p:spPr>
          <a:xfrm>
            <a:off x="350876" y="1016345"/>
            <a:ext cx="391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 ZONIFICACIÓN</a:t>
            </a:r>
          </a:p>
        </p:txBody>
      </p:sp>
      <p:pic>
        <p:nvPicPr>
          <p:cNvPr id="17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128" y="1410040"/>
            <a:ext cx="342563" cy="34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838406"/>
              </p:ext>
            </p:extLst>
          </p:nvPr>
        </p:nvGraphicFramePr>
        <p:xfrm>
          <a:off x="533400" y="1752603"/>
          <a:ext cx="5642427" cy="4158644"/>
        </p:xfrm>
        <a:graphic>
          <a:graphicData uri="http://schemas.openxmlformats.org/drawingml/2006/table">
            <a:tbl>
              <a:tblPr firstRow="1" firstCol="1" bandRow="1"/>
              <a:tblGrid>
                <a:gridCol w="1156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Arial"/>
                        </a:rPr>
                        <a:t>Zonificación: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A9(A1003-35)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Lote mínimo: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m2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Forma de ocupación del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(A) Aislada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Uso de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Clasificación del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75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Cambio de zonificación: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APLICA  </a:t>
                      </a:r>
                      <a:endParaRPr lang="es-EC" sz="1100"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 (SI – NO)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Arial"/>
                        </a:rPr>
                        <a:t>Zonificación:                      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</a:rPr>
                        <a:t>D3(D203-80)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8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Si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Lote mínimo:  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200 m2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7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Forma de Ocupación:    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(D) Sobre línea de fábrica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7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Arial"/>
                        </a:rPr>
                        <a:t>Uso del suelo: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(RU2) Residencial Urbano 2)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6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Cambio de clasificación del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</a:rPr>
                        <a:t>NO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  <a:ea typeface="Calibri"/>
                        </a:rPr>
                        <a:t>(SU) Suelo Urbano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136CA333-2BFB-432B-95A9-50ED022B0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599" y="823593"/>
            <a:ext cx="5665297" cy="4532238"/>
          </a:xfrm>
          <a:prstGeom prst="rect">
            <a:avLst/>
          </a:prstGeom>
        </p:spPr>
      </p:pic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BE7325DF-3A62-4AA6-90A9-9F93D905066E}"/>
              </a:ext>
            </a:extLst>
          </p:cNvPr>
          <p:cNvSpPr/>
          <p:nvPr/>
        </p:nvSpPr>
        <p:spPr>
          <a:xfrm>
            <a:off x="8820150" y="3473450"/>
            <a:ext cx="2425700" cy="762000"/>
          </a:xfrm>
          <a:custGeom>
            <a:avLst/>
            <a:gdLst>
              <a:gd name="connsiteX0" fmla="*/ 2393950 w 2425700"/>
              <a:gd name="connsiteY0" fmla="*/ 406400 h 762000"/>
              <a:gd name="connsiteX1" fmla="*/ 2362200 w 2425700"/>
              <a:gd name="connsiteY1" fmla="*/ 457200 h 762000"/>
              <a:gd name="connsiteX2" fmla="*/ 2260600 w 2425700"/>
              <a:gd name="connsiteY2" fmla="*/ 463550 h 762000"/>
              <a:gd name="connsiteX3" fmla="*/ 965200 w 2425700"/>
              <a:gd name="connsiteY3" fmla="*/ 311150 h 762000"/>
              <a:gd name="connsiteX4" fmla="*/ 584200 w 2425700"/>
              <a:gd name="connsiteY4" fmla="*/ 260350 h 762000"/>
              <a:gd name="connsiteX5" fmla="*/ 508000 w 2425700"/>
              <a:gd name="connsiteY5" fmla="*/ 254000 h 762000"/>
              <a:gd name="connsiteX6" fmla="*/ 482600 w 2425700"/>
              <a:gd name="connsiteY6" fmla="*/ 228600 h 762000"/>
              <a:gd name="connsiteX7" fmla="*/ 431800 w 2425700"/>
              <a:gd name="connsiteY7" fmla="*/ 152400 h 762000"/>
              <a:gd name="connsiteX8" fmla="*/ 393700 w 2425700"/>
              <a:gd name="connsiteY8" fmla="*/ 76200 h 762000"/>
              <a:gd name="connsiteX9" fmla="*/ 285750 w 2425700"/>
              <a:gd name="connsiteY9" fmla="*/ 6350 h 762000"/>
              <a:gd name="connsiteX10" fmla="*/ 215900 w 2425700"/>
              <a:gd name="connsiteY10" fmla="*/ 0 h 762000"/>
              <a:gd name="connsiteX11" fmla="*/ 139700 w 2425700"/>
              <a:gd name="connsiteY11" fmla="*/ 6350 h 762000"/>
              <a:gd name="connsiteX12" fmla="*/ 38100 w 2425700"/>
              <a:gd name="connsiteY12" fmla="*/ 76200 h 762000"/>
              <a:gd name="connsiteX13" fmla="*/ 0 w 2425700"/>
              <a:gd name="connsiteY13" fmla="*/ 171450 h 762000"/>
              <a:gd name="connsiteX14" fmla="*/ 0 w 2425700"/>
              <a:gd name="connsiteY14" fmla="*/ 241300 h 762000"/>
              <a:gd name="connsiteX15" fmla="*/ 19050 w 2425700"/>
              <a:gd name="connsiteY15" fmla="*/ 330200 h 762000"/>
              <a:gd name="connsiteX16" fmla="*/ 95250 w 2425700"/>
              <a:gd name="connsiteY16" fmla="*/ 406400 h 762000"/>
              <a:gd name="connsiteX17" fmla="*/ 184150 w 2425700"/>
              <a:gd name="connsiteY17" fmla="*/ 438150 h 762000"/>
              <a:gd name="connsiteX18" fmla="*/ 222250 w 2425700"/>
              <a:gd name="connsiteY18" fmla="*/ 457200 h 762000"/>
              <a:gd name="connsiteX19" fmla="*/ 279400 w 2425700"/>
              <a:gd name="connsiteY19" fmla="*/ 463550 h 762000"/>
              <a:gd name="connsiteX20" fmla="*/ 838200 w 2425700"/>
              <a:gd name="connsiteY20" fmla="*/ 514350 h 762000"/>
              <a:gd name="connsiteX21" fmla="*/ 1149350 w 2425700"/>
              <a:gd name="connsiteY21" fmla="*/ 565150 h 762000"/>
              <a:gd name="connsiteX22" fmla="*/ 1435100 w 2425700"/>
              <a:gd name="connsiteY22" fmla="*/ 596900 h 762000"/>
              <a:gd name="connsiteX23" fmla="*/ 1727200 w 2425700"/>
              <a:gd name="connsiteY23" fmla="*/ 628650 h 762000"/>
              <a:gd name="connsiteX24" fmla="*/ 2089150 w 2425700"/>
              <a:gd name="connsiteY24" fmla="*/ 660400 h 762000"/>
              <a:gd name="connsiteX25" fmla="*/ 2368550 w 2425700"/>
              <a:gd name="connsiteY25" fmla="*/ 711200 h 762000"/>
              <a:gd name="connsiteX26" fmla="*/ 2400300 w 2425700"/>
              <a:gd name="connsiteY26" fmla="*/ 730250 h 762000"/>
              <a:gd name="connsiteX27" fmla="*/ 2425700 w 2425700"/>
              <a:gd name="connsiteY27" fmla="*/ 762000 h 762000"/>
              <a:gd name="connsiteX28" fmla="*/ 2393950 w 2425700"/>
              <a:gd name="connsiteY28" fmla="*/ 4064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25700" h="762000">
                <a:moveTo>
                  <a:pt x="2393950" y="406400"/>
                </a:moveTo>
                <a:lnTo>
                  <a:pt x="2362200" y="457200"/>
                </a:lnTo>
                <a:lnTo>
                  <a:pt x="2260600" y="463550"/>
                </a:lnTo>
                <a:lnTo>
                  <a:pt x="965200" y="311150"/>
                </a:lnTo>
                <a:lnTo>
                  <a:pt x="584200" y="260350"/>
                </a:lnTo>
                <a:lnTo>
                  <a:pt x="508000" y="254000"/>
                </a:lnTo>
                <a:lnTo>
                  <a:pt x="482600" y="228600"/>
                </a:lnTo>
                <a:lnTo>
                  <a:pt x="431800" y="152400"/>
                </a:lnTo>
                <a:lnTo>
                  <a:pt x="393700" y="76200"/>
                </a:lnTo>
                <a:lnTo>
                  <a:pt x="285750" y="6350"/>
                </a:lnTo>
                <a:lnTo>
                  <a:pt x="215900" y="0"/>
                </a:lnTo>
                <a:lnTo>
                  <a:pt x="139700" y="6350"/>
                </a:lnTo>
                <a:lnTo>
                  <a:pt x="38100" y="76200"/>
                </a:lnTo>
                <a:lnTo>
                  <a:pt x="0" y="171450"/>
                </a:lnTo>
                <a:lnTo>
                  <a:pt x="0" y="241300"/>
                </a:lnTo>
                <a:lnTo>
                  <a:pt x="19050" y="330200"/>
                </a:lnTo>
                <a:lnTo>
                  <a:pt x="95250" y="406400"/>
                </a:lnTo>
                <a:lnTo>
                  <a:pt x="184150" y="438150"/>
                </a:lnTo>
                <a:lnTo>
                  <a:pt x="222250" y="457200"/>
                </a:lnTo>
                <a:lnTo>
                  <a:pt x="279400" y="463550"/>
                </a:lnTo>
                <a:lnTo>
                  <a:pt x="838200" y="514350"/>
                </a:lnTo>
                <a:lnTo>
                  <a:pt x="1149350" y="565150"/>
                </a:lnTo>
                <a:lnTo>
                  <a:pt x="1435100" y="596900"/>
                </a:lnTo>
                <a:lnTo>
                  <a:pt x="1727200" y="628650"/>
                </a:lnTo>
                <a:lnTo>
                  <a:pt x="2089150" y="660400"/>
                </a:lnTo>
                <a:lnTo>
                  <a:pt x="2368550" y="711200"/>
                </a:lnTo>
                <a:lnTo>
                  <a:pt x="2400300" y="730250"/>
                </a:lnTo>
                <a:lnTo>
                  <a:pt x="2425700" y="762000"/>
                </a:lnTo>
                <a:lnTo>
                  <a:pt x="2393950" y="40640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3E3D02C-4CD9-49A7-B0F5-107F228AA52D}"/>
              </a:ext>
            </a:extLst>
          </p:cNvPr>
          <p:cNvSpPr txBox="1"/>
          <p:nvPr/>
        </p:nvSpPr>
        <p:spPr>
          <a:xfrm rot="351442">
            <a:off x="9675969" y="3818764"/>
            <a:ext cx="1369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CALLE E7I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E6C42A03-0AD6-4C10-84AF-5611919B85FE}"/>
              </a:ext>
            </a:extLst>
          </p:cNvPr>
          <p:cNvSpPr/>
          <p:nvPr/>
        </p:nvSpPr>
        <p:spPr>
          <a:xfrm>
            <a:off x="7315200" y="2123768"/>
            <a:ext cx="3959942" cy="2927555"/>
          </a:xfrm>
          <a:custGeom>
            <a:avLst/>
            <a:gdLst>
              <a:gd name="connsiteX0" fmla="*/ 0 w 3959942"/>
              <a:gd name="connsiteY0" fmla="*/ 0 h 2927555"/>
              <a:gd name="connsiteX1" fmla="*/ 685800 w 3959942"/>
              <a:gd name="connsiteY1" fmla="*/ 1725561 h 2927555"/>
              <a:gd name="connsiteX2" fmla="*/ 1755058 w 3959942"/>
              <a:gd name="connsiteY2" fmla="*/ 2153264 h 2927555"/>
              <a:gd name="connsiteX3" fmla="*/ 2286000 w 3959942"/>
              <a:gd name="connsiteY3" fmla="*/ 2367116 h 2927555"/>
              <a:gd name="connsiteX4" fmla="*/ 2868561 w 3959942"/>
              <a:gd name="connsiteY4" fmla="*/ 2580967 h 2927555"/>
              <a:gd name="connsiteX5" fmla="*/ 3959942 w 3959942"/>
              <a:gd name="connsiteY5" fmla="*/ 2927555 h 2927555"/>
              <a:gd name="connsiteX6" fmla="*/ 3856703 w 3959942"/>
              <a:gd name="connsiteY6" fmla="*/ 383458 h 2927555"/>
              <a:gd name="connsiteX7" fmla="*/ 0 w 3959942"/>
              <a:gd name="connsiteY7" fmla="*/ 0 h 292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9942" h="2927555">
                <a:moveTo>
                  <a:pt x="0" y="0"/>
                </a:moveTo>
                <a:lnTo>
                  <a:pt x="685800" y="1725561"/>
                </a:lnTo>
                <a:lnTo>
                  <a:pt x="1755058" y="2153264"/>
                </a:lnTo>
                <a:lnTo>
                  <a:pt x="2286000" y="2367116"/>
                </a:lnTo>
                <a:lnTo>
                  <a:pt x="2868561" y="2580967"/>
                </a:lnTo>
                <a:lnTo>
                  <a:pt x="3959942" y="2927555"/>
                </a:lnTo>
                <a:lnTo>
                  <a:pt x="3856703" y="383458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735D7D87-1B3D-4E0E-951C-A755A80A0AF8}"/>
              </a:ext>
            </a:extLst>
          </p:cNvPr>
          <p:cNvSpPr/>
          <p:nvPr/>
        </p:nvSpPr>
        <p:spPr>
          <a:xfrm>
            <a:off x="9219063" y="3111690"/>
            <a:ext cx="586853" cy="675564"/>
          </a:xfrm>
          <a:custGeom>
            <a:avLst/>
            <a:gdLst>
              <a:gd name="connsiteX0" fmla="*/ 586853 w 586853"/>
              <a:gd name="connsiteY0" fmla="*/ 68238 h 675564"/>
              <a:gd name="connsiteX1" fmla="*/ 573206 w 586853"/>
              <a:gd name="connsiteY1" fmla="*/ 675564 h 675564"/>
              <a:gd name="connsiteX2" fmla="*/ 109182 w 586853"/>
              <a:gd name="connsiteY2" fmla="*/ 620973 h 675564"/>
              <a:gd name="connsiteX3" fmla="*/ 75062 w 586853"/>
              <a:gd name="connsiteY3" fmla="*/ 580029 h 675564"/>
              <a:gd name="connsiteX4" fmla="*/ 47767 w 586853"/>
              <a:gd name="connsiteY4" fmla="*/ 525438 h 675564"/>
              <a:gd name="connsiteX5" fmla="*/ 20471 w 586853"/>
              <a:gd name="connsiteY5" fmla="*/ 477671 h 675564"/>
              <a:gd name="connsiteX6" fmla="*/ 0 w 586853"/>
              <a:gd name="connsiteY6" fmla="*/ 450376 h 675564"/>
              <a:gd name="connsiteX7" fmla="*/ 34119 w 586853"/>
              <a:gd name="connsiteY7" fmla="*/ 0 h 675564"/>
              <a:gd name="connsiteX8" fmla="*/ 586853 w 586853"/>
              <a:gd name="connsiteY8" fmla="*/ 68238 h 6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853" h="675564">
                <a:moveTo>
                  <a:pt x="586853" y="68238"/>
                </a:moveTo>
                <a:lnTo>
                  <a:pt x="573206" y="675564"/>
                </a:lnTo>
                <a:lnTo>
                  <a:pt x="109182" y="620973"/>
                </a:lnTo>
                <a:lnTo>
                  <a:pt x="75062" y="580029"/>
                </a:lnTo>
                <a:lnTo>
                  <a:pt x="47767" y="525438"/>
                </a:lnTo>
                <a:lnTo>
                  <a:pt x="20471" y="477671"/>
                </a:lnTo>
                <a:lnTo>
                  <a:pt x="0" y="450376"/>
                </a:lnTo>
                <a:lnTo>
                  <a:pt x="34119" y="0"/>
                </a:lnTo>
                <a:lnTo>
                  <a:pt x="586853" y="68238"/>
                </a:lnTo>
                <a:close/>
              </a:path>
            </a:pathLst>
          </a:custGeom>
          <a:solidFill>
            <a:srgbClr val="92D05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776DF0E-9964-45FD-ADE0-A153196284BD}"/>
              </a:ext>
            </a:extLst>
          </p:cNvPr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“ISABELITA”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1124F2F-BBBB-4D35-A8F6-FC392200DFE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9" name="Google Shape;92;p1">
              <a:extLst>
                <a:ext uri="{FF2B5EF4-FFF2-40B4-BE49-F238E27FC236}">
                  <a16:creationId xmlns:a16="http://schemas.microsoft.com/office/drawing/2014/main" id="{FC27603A-4E0A-4322-A1A0-ACC74B9EF4A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2C64DC79-3402-4D0F-A7C7-6A21EA6EE6F6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id="{E2B7DC0C-48AE-4969-BE26-B02E6ADD0E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E1445166-ED00-467A-903C-282158A850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8374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294052" y="2095500"/>
            <a:ext cx="504825" cy="2286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1" name="CuadroTexto 16"/>
          <p:cNvSpPr txBox="1"/>
          <p:nvPr/>
        </p:nvSpPr>
        <p:spPr>
          <a:xfrm>
            <a:off x="781467" y="1992466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CALLE E7I</a:t>
            </a:r>
          </a:p>
        </p:txBody>
      </p:sp>
      <p:sp>
        <p:nvSpPr>
          <p:cNvPr id="25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94051" y="2557165"/>
            <a:ext cx="504825" cy="228600"/>
          </a:xfrm>
          <a:prstGeom prst="rect">
            <a:avLst/>
          </a:pr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6" name="CuadroTexto 16"/>
          <p:cNvSpPr txBox="1"/>
          <p:nvPr/>
        </p:nvSpPr>
        <p:spPr>
          <a:xfrm>
            <a:off x="781466" y="2525381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 VERDE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3E95513-5BCC-4A7D-B9E8-CFAB50D6E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0" y="780907"/>
            <a:ext cx="6446429" cy="5157144"/>
          </a:xfrm>
          <a:prstGeom prst="rect">
            <a:avLst/>
          </a:prstGeom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D84F598-CB62-4618-8917-6B463179D866}"/>
              </a:ext>
            </a:extLst>
          </p:cNvPr>
          <p:cNvSpPr/>
          <p:nvPr/>
        </p:nvSpPr>
        <p:spPr>
          <a:xfrm>
            <a:off x="7033876" y="3791114"/>
            <a:ext cx="2760156" cy="867065"/>
          </a:xfrm>
          <a:custGeom>
            <a:avLst/>
            <a:gdLst>
              <a:gd name="connsiteX0" fmla="*/ 2393950 w 2425700"/>
              <a:gd name="connsiteY0" fmla="*/ 406400 h 762000"/>
              <a:gd name="connsiteX1" fmla="*/ 2362200 w 2425700"/>
              <a:gd name="connsiteY1" fmla="*/ 457200 h 762000"/>
              <a:gd name="connsiteX2" fmla="*/ 2260600 w 2425700"/>
              <a:gd name="connsiteY2" fmla="*/ 463550 h 762000"/>
              <a:gd name="connsiteX3" fmla="*/ 965200 w 2425700"/>
              <a:gd name="connsiteY3" fmla="*/ 311150 h 762000"/>
              <a:gd name="connsiteX4" fmla="*/ 584200 w 2425700"/>
              <a:gd name="connsiteY4" fmla="*/ 260350 h 762000"/>
              <a:gd name="connsiteX5" fmla="*/ 508000 w 2425700"/>
              <a:gd name="connsiteY5" fmla="*/ 254000 h 762000"/>
              <a:gd name="connsiteX6" fmla="*/ 482600 w 2425700"/>
              <a:gd name="connsiteY6" fmla="*/ 228600 h 762000"/>
              <a:gd name="connsiteX7" fmla="*/ 431800 w 2425700"/>
              <a:gd name="connsiteY7" fmla="*/ 152400 h 762000"/>
              <a:gd name="connsiteX8" fmla="*/ 393700 w 2425700"/>
              <a:gd name="connsiteY8" fmla="*/ 76200 h 762000"/>
              <a:gd name="connsiteX9" fmla="*/ 285750 w 2425700"/>
              <a:gd name="connsiteY9" fmla="*/ 6350 h 762000"/>
              <a:gd name="connsiteX10" fmla="*/ 215900 w 2425700"/>
              <a:gd name="connsiteY10" fmla="*/ 0 h 762000"/>
              <a:gd name="connsiteX11" fmla="*/ 139700 w 2425700"/>
              <a:gd name="connsiteY11" fmla="*/ 6350 h 762000"/>
              <a:gd name="connsiteX12" fmla="*/ 38100 w 2425700"/>
              <a:gd name="connsiteY12" fmla="*/ 76200 h 762000"/>
              <a:gd name="connsiteX13" fmla="*/ 0 w 2425700"/>
              <a:gd name="connsiteY13" fmla="*/ 171450 h 762000"/>
              <a:gd name="connsiteX14" fmla="*/ 0 w 2425700"/>
              <a:gd name="connsiteY14" fmla="*/ 241300 h 762000"/>
              <a:gd name="connsiteX15" fmla="*/ 19050 w 2425700"/>
              <a:gd name="connsiteY15" fmla="*/ 330200 h 762000"/>
              <a:gd name="connsiteX16" fmla="*/ 95250 w 2425700"/>
              <a:gd name="connsiteY16" fmla="*/ 406400 h 762000"/>
              <a:gd name="connsiteX17" fmla="*/ 184150 w 2425700"/>
              <a:gd name="connsiteY17" fmla="*/ 438150 h 762000"/>
              <a:gd name="connsiteX18" fmla="*/ 222250 w 2425700"/>
              <a:gd name="connsiteY18" fmla="*/ 457200 h 762000"/>
              <a:gd name="connsiteX19" fmla="*/ 279400 w 2425700"/>
              <a:gd name="connsiteY19" fmla="*/ 463550 h 762000"/>
              <a:gd name="connsiteX20" fmla="*/ 838200 w 2425700"/>
              <a:gd name="connsiteY20" fmla="*/ 514350 h 762000"/>
              <a:gd name="connsiteX21" fmla="*/ 1149350 w 2425700"/>
              <a:gd name="connsiteY21" fmla="*/ 565150 h 762000"/>
              <a:gd name="connsiteX22" fmla="*/ 1435100 w 2425700"/>
              <a:gd name="connsiteY22" fmla="*/ 596900 h 762000"/>
              <a:gd name="connsiteX23" fmla="*/ 1727200 w 2425700"/>
              <a:gd name="connsiteY23" fmla="*/ 628650 h 762000"/>
              <a:gd name="connsiteX24" fmla="*/ 2089150 w 2425700"/>
              <a:gd name="connsiteY24" fmla="*/ 660400 h 762000"/>
              <a:gd name="connsiteX25" fmla="*/ 2368550 w 2425700"/>
              <a:gd name="connsiteY25" fmla="*/ 711200 h 762000"/>
              <a:gd name="connsiteX26" fmla="*/ 2400300 w 2425700"/>
              <a:gd name="connsiteY26" fmla="*/ 730250 h 762000"/>
              <a:gd name="connsiteX27" fmla="*/ 2425700 w 2425700"/>
              <a:gd name="connsiteY27" fmla="*/ 762000 h 762000"/>
              <a:gd name="connsiteX28" fmla="*/ 2393950 w 2425700"/>
              <a:gd name="connsiteY28" fmla="*/ 4064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25700" h="762000">
                <a:moveTo>
                  <a:pt x="2393950" y="406400"/>
                </a:moveTo>
                <a:lnTo>
                  <a:pt x="2362200" y="457200"/>
                </a:lnTo>
                <a:lnTo>
                  <a:pt x="2260600" y="463550"/>
                </a:lnTo>
                <a:lnTo>
                  <a:pt x="965200" y="311150"/>
                </a:lnTo>
                <a:lnTo>
                  <a:pt x="584200" y="260350"/>
                </a:lnTo>
                <a:lnTo>
                  <a:pt x="508000" y="254000"/>
                </a:lnTo>
                <a:lnTo>
                  <a:pt x="482600" y="228600"/>
                </a:lnTo>
                <a:lnTo>
                  <a:pt x="431800" y="152400"/>
                </a:lnTo>
                <a:lnTo>
                  <a:pt x="393700" y="76200"/>
                </a:lnTo>
                <a:lnTo>
                  <a:pt x="285750" y="6350"/>
                </a:lnTo>
                <a:lnTo>
                  <a:pt x="215900" y="0"/>
                </a:lnTo>
                <a:lnTo>
                  <a:pt x="139700" y="6350"/>
                </a:lnTo>
                <a:lnTo>
                  <a:pt x="38100" y="76200"/>
                </a:lnTo>
                <a:lnTo>
                  <a:pt x="0" y="171450"/>
                </a:lnTo>
                <a:lnTo>
                  <a:pt x="0" y="241300"/>
                </a:lnTo>
                <a:lnTo>
                  <a:pt x="19050" y="330200"/>
                </a:lnTo>
                <a:lnTo>
                  <a:pt x="95250" y="406400"/>
                </a:lnTo>
                <a:lnTo>
                  <a:pt x="184150" y="438150"/>
                </a:lnTo>
                <a:lnTo>
                  <a:pt x="222250" y="457200"/>
                </a:lnTo>
                <a:lnTo>
                  <a:pt x="279400" y="463550"/>
                </a:lnTo>
                <a:lnTo>
                  <a:pt x="838200" y="514350"/>
                </a:lnTo>
                <a:lnTo>
                  <a:pt x="1149350" y="565150"/>
                </a:lnTo>
                <a:lnTo>
                  <a:pt x="1435100" y="596900"/>
                </a:lnTo>
                <a:lnTo>
                  <a:pt x="1727200" y="628650"/>
                </a:lnTo>
                <a:lnTo>
                  <a:pt x="2089150" y="660400"/>
                </a:lnTo>
                <a:lnTo>
                  <a:pt x="2368550" y="711200"/>
                </a:lnTo>
                <a:lnTo>
                  <a:pt x="2400300" y="730250"/>
                </a:lnTo>
                <a:lnTo>
                  <a:pt x="2425700" y="762000"/>
                </a:lnTo>
                <a:lnTo>
                  <a:pt x="2393950" y="40640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2CB30A8-95D1-4E61-A2B4-AA5BED2FC3CB}"/>
              </a:ext>
            </a:extLst>
          </p:cNvPr>
          <p:cNvSpPr txBox="1"/>
          <p:nvPr/>
        </p:nvSpPr>
        <p:spPr>
          <a:xfrm rot="351442">
            <a:off x="7997379" y="4215768"/>
            <a:ext cx="15586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CALLE E7I</a:t>
            </a: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B56CCC61-2D1F-4F94-A5E0-F6B9A11D45CA}"/>
              </a:ext>
            </a:extLst>
          </p:cNvPr>
          <p:cNvSpPr/>
          <p:nvPr/>
        </p:nvSpPr>
        <p:spPr>
          <a:xfrm>
            <a:off x="5305650" y="2259806"/>
            <a:ext cx="4505939" cy="3331206"/>
          </a:xfrm>
          <a:custGeom>
            <a:avLst/>
            <a:gdLst>
              <a:gd name="connsiteX0" fmla="*/ 0 w 3959942"/>
              <a:gd name="connsiteY0" fmla="*/ 0 h 2927555"/>
              <a:gd name="connsiteX1" fmla="*/ 685800 w 3959942"/>
              <a:gd name="connsiteY1" fmla="*/ 1725561 h 2927555"/>
              <a:gd name="connsiteX2" fmla="*/ 1755058 w 3959942"/>
              <a:gd name="connsiteY2" fmla="*/ 2153264 h 2927555"/>
              <a:gd name="connsiteX3" fmla="*/ 2286000 w 3959942"/>
              <a:gd name="connsiteY3" fmla="*/ 2367116 h 2927555"/>
              <a:gd name="connsiteX4" fmla="*/ 2868561 w 3959942"/>
              <a:gd name="connsiteY4" fmla="*/ 2580967 h 2927555"/>
              <a:gd name="connsiteX5" fmla="*/ 3959942 w 3959942"/>
              <a:gd name="connsiteY5" fmla="*/ 2927555 h 2927555"/>
              <a:gd name="connsiteX6" fmla="*/ 3856703 w 3959942"/>
              <a:gd name="connsiteY6" fmla="*/ 383458 h 2927555"/>
              <a:gd name="connsiteX7" fmla="*/ 0 w 3959942"/>
              <a:gd name="connsiteY7" fmla="*/ 0 h 292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9942" h="2927555">
                <a:moveTo>
                  <a:pt x="0" y="0"/>
                </a:moveTo>
                <a:lnTo>
                  <a:pt x="685800" y="1725561"/>
                </a:lnTo>
                <a:lnTo>
                  <a:pt x="1755058" y="2153264"/>
                </a:lnTo>
                <a:lnTo>
                  <a:pt x="2286000" y="2367116"/>
                </a:lnTo>
                <a:lnTo>
                  <a:pt x="2868561" y="2580967"/>
                </a:lnTo>
                <a:lnTo>
                  <a:pt x="3959942" y="2927555"/>
                </a:lnTo>
                <a:lnTo>
                  <a:pt x="3856703" y="383458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3FCCA873-0765-4CE0-AE5E-CAA00F8B9D36}"/>
              </a:ext>
            </a:extLst>
          </p:cNvPr>
          <p:cNvSpPr/>
          <p:nvPr/>
        </p:nvSpPr>
        <p:spPr>
          <a:xfrm>
            <a:off x="7494402" y="3377529"/>
            <a:ext cx="667768" cy="768710"/>
          </a:xfrm>
          <a:custGeom>
            <a:avLst/>
            <a:gdLst>
              <a:gd name="connsiteX0" fmla="*/ 586853 w 586853"/>
              <a:gd name="connsiteY0" fmla="*/ 68238 h 675564"/>
              <a:gd name="connsiteX1" fmla="*/ 573206 w 586853"/>
              <a:gd name="connsiteY1" fmla="*/ 675564 h 675564"/>
              <a:gd name="connsiteX2" fmla="*/ 109182 w 586853"/>
              <a:gd name="connsiteY2" fmla="*/ 620973 h 675564"/>
              <a:gd name="connsiteX3" fmla="*/ 75062 w 586853"/>
              <a:gd name="connsiteY3" fmla="*/ 580029 h 675564"/>
              <a:gd name="connsiteX4" fmla="*/ 47767 w 586853"/>
              <a:gd name="connsiteY4" fmla="*/ 525438 h 675564"/>
              <a:gd name="connsiteX5" fmla="*/ 20471 w 586853"/>
              <a:gd name="connsiteY5" fmla="*/ 477671 h 675564"/>
              <a:gd name="connsiteX6" fmla="*/ 0 w 586853"/>
              <a:gd name="connsiteY6" fmla="*/ 450376 h 675564"/>
              <a:gd name="connsiteX7" fmla="*/ 34119 w 586853"/>
              <a:gd name="connsiteY7" fmla="*/ 0 h 675564"/>
              <a:gd name="connsiteX8" fmla="*/ 586853 w 586853"/>
              <a:gd name="connsiteY8" fmla="*/ 68238 h 6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853" h="675564">
                <a:moveTo>
                  <a:pt x="586853" y="68238"/>
                </a:moveTo>
                <a:lnTo>
                  <a:pt x="573206" y="675564"/>
                </a:lnTo>
                <a:lnTo>
                  <a:pt x="109182" y="620973"/>
                </a:lnTo>
                <a:lnTo>
                  <a:pt x="75062" y="580029"/>
                </a:lnTo>
                <a:lnTo>
                  <a:pt x="47767" y="525438"/>
                </a:lnTo>
                <a:lnTo>
                  <a:pt x="20471" y="477671"/>
                </a:lnTo>
                <a:lnTo>
                  <a:pt x="0" y="450376"/>
                </a:lnTo>
                <a:lnTo>
                  <a:pt x="34119" y="0"/>
                </a:lnTo>
                <a:lnTo>
                  <a:pt x="586853" y="68238"/>
                </a:lnTo>
                <a:close/>
              </a:path>
            </a:pathLst>
          </a:custGeom>
          <a:solidFill>
            <a:srgbClr val="92D05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241BC0F-4A8E-4D9F-B9B4-92BBFEF60FF2}"/>
              </a:ext>
            </a:extLst>
          </p:cNvPr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“ISABELITA”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1124F2F-BBBB-4D35-A8F6-FC392200DFE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id="{FC27603A-4E0A-4322-A1A0-ACC74B9EF4A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2C64DC79-3402-4D0F-A7C7-6A21EA6EE6F6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9" name="TextBox 19">
                <a:extLst>
                  <a:ext uri="{FF2B5EF4-FFF2-40B4-BE49-F238E27FC236}">
                    <a16:creationId xmlns:a16="http://schemas.microsoft.com/office/drawing/2014/main" id="{E2B7DC0C-48AE-4969-BE26-B02E6ADD0E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E1445166-ED00-467A-903C-282158A850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7"/>
          <p:cNvSpPr txBox="1"/>
          <p:nvPr/>
        </p:nvSpPr>
        <p:spPr>
          <a:xfrm>
            <a:off x="197219" y="92040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SI EXISTEN LOTES POR EXCEPCIÓN</a:t>
            </a:r>
          </a:p>
        </p:txBody>
      </p:sp>
      <p:graphicFrame>
        <p:nvGraphicFramePr>
          <p:cNvPr id="23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99474"/>
              </p:ext>
            </p:extLst>
          </p:nvPr>
        </p:nvGraphicFramePr>
        <p:xfrm>
          <a:off x="3222012" y="1508141"/>
          <a:ext cx="1441450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9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E0F5A7B-3CA2-4992-8A87-77CF62AB4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115782"/>
              </p:ext>
            </p:extLst>
          </p:nvPr>
        </p:nvGraphicFramePr>
        <p:xfrm>
          <a:off x="489171" y="1459798"/>
          <a:ext cx="2416388" cy="4753968"/>
        </p:xfrm>
        <a:graphic>
          <a:graphicData uri="http://schemas.openxmlformats.org/drawingml/2006/table">
            <a:tbl>
              <a:tblPr/>
              <a:tblGrid>
                <a:gridCol w="1208194">
                  <a:extLst>
                    <a:ext uri="{9D8B030D-6E8A-4147-A177-3AD203B41FA5}">
                      <a16:colId xmlns:a16="http://schemas.microsoft.com/office/drawing/2014/main" val="2800676979"/>
                    </a:ext>
                  </a:extLst>
                </a:gridCol>
                <a:gridCol w="1208194">
                  <a:extLst>
                    <a:ext uri="{9D8B030D-6E8A-4147-A177-3AD203B41FA5}">
                      <a16:colId xmlns:a16="http://schemas.microsoft.com/office/drawing/2014/main" val="1648573904"/>
                    </a:ext>
                  </a:extLst>
                </a:gridCol>
              </a:tblGrid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 N°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 m²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856602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671,97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499432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987229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582,15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155432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478,72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417107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483,04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876648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274,87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30713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493,33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11729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196,64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41695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323,59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127107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201,60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074991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225,76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887625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297,55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321185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161394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499,25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270239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550,05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532811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346,86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942946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73666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218,17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496081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218,17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544101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241,97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072988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265,89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833254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276,07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521142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209,57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641989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DFB88315-A7AC-4995-AEE4-EA24924C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197" y="1008440"/>
            <a:ext cx="5665297" cy="4532238"/>
          </a:xfrm>
          <a:prstGeom prst="rect">
            <a:avLst/>
          </a:prstGeom>
        </p:spPr>
      </p:pic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974D4265-4BF6-4F6C-B6E2-1B3B86BD479A}"/>
              </a:ext>
            </a:extLst>
          </p:cNvPr>
          <p:cNvSpPr/>
          <p:nvPr/>
        </p:nvSpPr>
        <p:spPr>
          <a:xfrm>
            <a:off x="9679298" y="3150297"/>
            <a:ext cx="520700" cy="368300"/>
          </a:xfrm>
          <a:custGeom>
            <a:avLst/>
            <a:gdLst>
              <a:gd name="connsiteX0" fmla="*/ 0 w 520700"/>
              <a:gd name="connsiteY0" fmla="*/ 0 h 368300"/>
              <a:gd name="connsiteX1" fmla="*/ 514350 w 520700"/>
              <a:gd name="connsiteY1" fmla="*/ 57150 h 368300"/>
              <a:gd name="connsiteX2" fmla="*/ 520700 w 520700"/>
              <a:gd name="connsiteY2" fmla="*/ 368300 h 368300"/>
              <a:gd name="connsiteX3" fmla="*/ 127000 w 520700"/>
              <a:gd name="connsiteY3" fmla="*/ 311150 h 368300"/>
              <a:gd name="connsiteX4" fmla="*/ 146050 w 520700"/>
              <a:gd name="connsiteY4" fmla="*/ 368300 h 368300"/>
              <a:gd name="connsiteX5" fmla="*/ 31750 w 520700"/>
              <a:gd name="connsiteY5" fmla="*/ 355600 h 368300"/>
              <a:gd name="connsiteX6" fmla="*/ 0 w 520700"/>
              <a:gd name="connsiteY6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" h="368300">
                <a:moveTo>
                  <a:pt x="0" y="0"/>
                </a:moveTo>
                <a:lnTo>
                  <a:pt x="514350" y="57150"/>
                </a:lnTo>
                <a:lnTo>
                  <a:pt x="520700" y="368300"/>
                </a:lnTo>
                <a:lnTo>
                  <a:pt x="127000" y="311150"/>
                </a:lnTo>
                <a:lnTo>
                  <a:pt x="146050" y="368300"/>
                </a:lnTo>
                <a:lnTo>
                  <a:pt x="31750" y="355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B42C04C-A859-40B2-BF2F-F2331A96FF3E}"/>
              </a:ext>
            </a:extLst>
          </p:cNvPr>
          <p:cNvSpPr/>
          <p:nvPr/>
        </p:nvSpPr>
        <p:spPr>
          <a:xfrm>
            <a:off x="9849465" y="321677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8ADB74B-A9B7-4738-A472-A3C6EBDA8224}"/>
              </a:ext>
            </a:extLst>
          </p:cNvPr>
          <p:cNvSpPr txBox="1"/>
          <p:nvPr/>
        </p:nvSpPr>
        <p:spPr>
          <a:xfrm>
            <a:off x="9838187" y="3208425"/>
            <a:ext cx="412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8</a:t>
            </a: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D1800392-1BE4-4355-BA0F-DA08CC6FEAE0}"/>
              </a:ext>
            </a:extLst>
          </p:cNvPr>
          <p:cNvSpPr/>
          <p:nvPr/>
        </p:nvSpPr>
        <p:spPr>
          <a:xfrm>
            <a:off x="6313798" y="2308615"/>
            <a:ext cx="3959942" cy="2927555"/>
          </a:xfrm>
          <a:custGeom>
            <a:avLst/>
            <a:gdLst>
              <a:gd name="connsiteX0" fmla="*/ 0 w 3959942"/>
              <a:gd name="connsiteY0" fmla="*/ 0 h 2927555"/>
              <a:gd name="connsiteX1" fmla="*/ 685800 w 3959942"/>
              <a:gd name="connsiteY1" fmla="*/ 1725561 h 2927555"/>
              <a:gd name="connsiteX2" fmla="*/ 1755058 w 3959942"/>
              <a:gd name="connsiteY2" fmla="*/ 2153264 h 2927555"/>
              <a:gd name="connsiteX3" fmla="*/ 2286000 w 3959942"/>
              <a:gd name="connsiteY3" fmla="*/ 2367116 h 2927555"/>
              <a:gd name="connsiteX4" fmla="*/ 2868561 w 3959942"/>
              <a:gd name="connsiteY4" fmla="*/ 2580967 h 2927555"/>
              <a:gd name="connsiteX5" fmla="*/ 3959942 w 3959942"/>
              <a:gd name="connsiteY5" fmla="*/ 2927555 h 2927555"/>
              <a:gd name="connsiteX6" fmla="*/ 3856703 w 3959942"/>
              <a:gd name="connsiteY6" fmla="*/ 383458 h 2927555"/>
              <a:gd name="connsiteX7" fmla="*/ 0 w 3959942"/>
              <a:gd name="connsiteY7" fmla="*/ 0 h 292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9942" h="2927555">
                <a:moveTo>
                  <a:pt x="0" y="0"/>
                </a:moveTo>
                <a:lnTo>
                  <a:pt x="685800" y="1725561"/>
                </a:lnTo>
                <a:lnTo>
                  <a:pt x="1755058" y="2153264"/>
                </a:lnTo>
                <a:lnTo>
                  <a:pt x="2286000" y="2367116"/>
                </a:lnTo>
                <a:lnTo>
                  <a:pt x="2868561" y="2580967"/>
                </a:lnTo>
                <a:lnTo>
                  <a:pt x="3959942" y="2927555"/>
                </a:lnTo>
                <a:lnTo>
                  <a:pt x="3856703" y="383458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E57BD6F-8B48-470B-A3F9-4E64181F53A3}"/>
              </a:ext>
            </a:extLst>
          </p:cNvPr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“ISABELITA”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1124F2F-BBBB-4D35-A8F6-FC392200DFE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1" name="Google Shape;92;p1">
              <a:extLst>
                <a:ext uri="{FF2B5EF4-FFF2-40B4-BE49-F238E27FC236}">
                  <a16:creationId xmlns:a16="http://schemas.microsoft.com/office/drawing/2014/main" id="{FC27603A-4E0A-4322-A1A0-ACC74B9EF4A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2C64DC79-3402-4D0F-A7C7-6A21EA6EE6F6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6" name="TextBox 19">
                <a:extLst>
                  <a:ext uri="{FF2B5EF4-FFF2-40B4-BE49-F238E27FC236}">
                    <a16:creationId xmlns:a16="http://schemas.microsoft.com/office/drawing/2014/main" id="{E2B7DC0C-48AE-4969-BE26-B02E6ADD0E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E1445166-ED00-467A-903C-282158A850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730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7"/>
          <p:cNvSpPr txBox="1"/>
          <p:nvPr/>
        </p:nvSpPr>
        <p:spPr>
          <a:xfrm>
            <a:off x="335111" y="1056579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POMT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4160C608-80F3-4EDA-8A76-B3F82879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838" y="3107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633B411E-9F93-4403-9E91-F39AC0EBD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06894"/>
              </p:ext>
            </p:extLst>
          </p:nvPr>
        </p:nvGraphicFramePr>
        <p:xfrm>
          <a:off x="3611183" y="5448996"/>
          <a:ext cx="23145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n de mapa de bits" r:id="rId3" imgW="5544324" imgH="1638529" progId="Paint.Picture">
                  <p:embed/>
                </p:oleObj>
              </mc:Choice>
              <mc:Fallback>
                <p:oleObj name="Imagen de mapa de bits" r:id="rId3" imgW="5544324" imgH="1638529" progId="Paint.Picture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183" y="5448996"/>
                        <a:ext cx="23145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36AC4871-392E-4223-9FA7-7B4B3064358B}"/>
              </a:ext>
            </a:extLst>
          </p:cNvPr>
          <p:cNvSpPr/>
          <p:nvPr/>
        </p:nvSpPr>
        <p:spPr>
          <a:xfrm>
            <a:off x="924247" y="5448996"/>
            <a:ext cx="339424" cy="218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7D7A3BE-C108-4F16-B2FE-3A19A580E147}"/>
              </a:ext>
            </a:extLst>
          </p:cNvPr>
          <p:cNvSpPr txBox="1"/>
          <p:nvPr/>
        </p:nvSpPr>
        <p:spPr>
          <a:xfrm>
            <a:off x="1238693" y="54119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(RU2) Residencial Urbano 2</a:t>
            </a:r>
            <a:endParaRPr lang="es-EC" sz="1200" dirty="0"/>
          </a:p>
          <a:p>
            <a:endParaRPr lang="es-EC" sz="12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D8EA748-1952-419D-8A07-EB4DD448A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599" y="823593"/>
            <a:ext cx="5665297" cy="4532238"/>
          </a:xfrm>
          <a:prstGeom prst="rect">
            <a:avLst/>
          </a:prstGeom>
        </p:spPr>
      </p:pic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F7279AAA-0AD0-4D33-A9DE-FD8F791F475B}"/>
              </a:ext>
            </a:extLst>
          </p:cNvPr>
          <p:cNvSpPr/>
          <p:nvPr/>
        </p:nvSpPr>
        <p:spPr>
          <a:xfrm>
            <a:off x="7315200" y="2123768"/>
            <a:ext cx="3959942" cy="2927555"/>
          </a:xfrm>
          <a:custGeom>
            <a:avLst/>
            <a:gdLst>
              <a:gd name="connsiteX0" fmla="*/ 0 w 3959942"/>
              <a:gd name="connsiteY0" fmla="*/ 0 h 2927555"/>
              <a:gd name="connsiteX1" fmla="*/ 685800 w 3959942"/>
              <a:gd name="connsiteY1" fmla="*/ 1725561 h 2927555"/>
              <a:gd name="connsiteX2" fmla="*/ 1755058 w 3959942"/>
              <a:gd name="connsiteY2" fmla="*/ 2153264 h 2927555"/>
              <a:gd name="connsiteX3" fmla="*/ 2286000 w 3959942"/>
              <a:gd name="connsiteY3" fmla="*/ 2367116 h 2927555"/>
              <a:gd name="connsiteX4" fmla="*/ 2868561 w 3959942"/>
              <a:gd name="connsiteY4" fmla="*/ 2580967 h 2927555"/>
              <a:gd name="connsiteX5" fmla="*/ 3959942 w 3959942"/>
              <a:gd name="connsiteY5" fmla="*/ 2927555 h 2927555"/>
              <a:gd name="connsiteX6" fmla="*/ 3856703 w 3959942"/>
              <a:gd name="connsiteY6" fmla="*/ 383458 h 2927555"/>
              <a:gd name="connsiteX7" fmla="*/ 0 w 3959942"/>
              <a:gd name="connsiteY7" fmla="*/ 0 h 292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9942" h="2927555">
                <a:moveTo>
                  <a:pt x="0" y="0"/>
                </a:moveTo>
                <a:lnTo>
                  <a:pt x="685800" y="1725561"/>
                </a:lnTo>
                <a:lnTo>
                  <a:pt x="1755058" y="2153264"/>
                </a:lnTo>
                <a:lnTo>
                  <a:pt x="2286000" y="2367116"/>
                </a:lnTo>
                <a:lnTo>
                  <a:pt x="2868561" y="2580967"/>
                </a:lnTo>
                <a:lnTo>
                  <a:pt x="3959942" y="2927555"/>
                </a:lnTo>
                <a:lnTo>
                  <a:pt x="3856703" y="383458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6F14F6A0-1261-4FF5-BAAC-56CF84875552}"/>
              </a:ext>
            </a:extLst>
          </p:cNvPr>
          <p:cNvSpPr/>
          <p:nvPr/>
        </p:nvSpPr>
        <p:spPr>
          <a:xfrm>
            <a:off x="9219063" y="3111690"/>
            <a:ext cx="586853" cy="675564"/>
          </a:xfrm>
          <a:custGeom>
            <a:avLst/>
            <a:gdLst>
              <a:gd name="connsiteX0" fmla="*/ 586853 w 586853"/>
              <a:gd name="connsiteY0" fmla="*/ 68238 h 675564"/>
              <a:gd name="connsiteX1" fmla="*/ 573206 w 586853"/>
              <a:gd name="connsiteY1" fmla="*/ 675564 h 675564"/>
              <a:gd name="connsiteX2" fmla="*/ 109182 w 586853"/>
              <a:gd name="connsiteY2" fmla="*/ 620973 h 675564"/>
              <a:gd name="connsiteX3" fmla="*/ 75062 w 586853"/>
              <a:gd name="connsiteY3" fmla="*/ 580029 h 675564"/>
              <a:gd name="connsiteX4" fmla="*/ 47767 w 586853"/>
              <a:gd name="connsiteY4" fmla="*/ 525438 h 675564"/>
              <a:gd name="connsiteX5" fmla="*/ 20471 w 586853"/>
              <a:gd name="connsiteY5" fmla="*/ 477671 h 675564"/>
              <a:gd name="connsiteX6" fmla="*/ 0 w 586853"/>
              <a:gd name="connsiteY6" fmla="*/ 450376 h 675564"/>
              <a:gd name="connsiteX7" fmla="*/ 34119 w 586853"/>
              <a:gd name="connsiteY7" fmla="*/ 0 h 675564"/>
              <a:gd name="connsiteX8" fmla="*/ 586853 w 586853"/>
              <a:gd name="connsiteY8" fmla="*/ 68238 h 6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853" h="675564">
                <a:moveTo>
                  <a:pt x="586853" y="68238"/>
                </a:moveTo>
                <a:lnTo>
                  <a:pt x="573206" y="675564"/>
                </a:lnTo>
                <a:lnTo>
                  <a:pt x="109182" y="620973"/>
                </a:lnTo>
                <a:lnTo>
                  <a:pt x="75062" y="580029"/>
                </a:lnTo>
                <a:lnTo>
                  <a:pt x="47767" y="525438"/>
                </a:lnTo>
                <a:lnTo>
                  <a:pt x="20471" y="477671"/>
                </a:lnTo>
                <a:lnTo>
                  <a:pt x="0" y="450376"/>
                </a:lnTo>
                <a:lnTo>
                  <a:pt x="34119" y="0"/>
                </a:lnTo>
                <a:lnTo>
                  <a:pt x="586853" y="68238"/>
                </a:lnTo>
                <a:close/>
              </a:path>
            </a:pathLst>
          </a:custGeom>
          <a:solidFill>
            <a:srgbClr val="92D05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 dirty="0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67FD6B5D-0332-4596-B728-ABD7FD84AA1D}"/>
              </a:ext>
            </a:extLst>
          </p:cNvPr>
          <p:cNvSpPr/>
          <p:nvPr/>
        </p:nvSpPr>
        <p:spPr>
          <a:xfrm>
            <a:off x="8820150" y="3473450"/>
            <a:ext cx="2425700" cy="762000"/>
          </a:xfrm>
          <a:custGeom>
            <a:avLst/>
            <a:gdLst>
              <a:gd name="connsiteX0" fmla="*/ 2393950 w 2425700"/>
              <a:gd name="connsiteY0" fmla="*/ 406400 h 762000"/>
              <a:gd name="connsiteX1" fmla="*/ 2362200 w 2425700"/>
              <a:gd name="connsiteY1" fmla="*/ 457200 h 762000"/>
              <a:gd name="connsiteX2" fmla="*/ 2260600 w 2425700"/>
              <a:gd name="connsiteY2" fmla="*/ 463550 h 762000"/>
              <a:gd name="connsiteX3" fmla="*/ 965200 w 2425700"/>
              <a:gd name="connsiteY3" fmla="*/ 311150 h 762000"/>
              <a:gd name="connsiteX4" fmla="*/ 584200 w 2425700"/>
              <a:gd name="connsiteY4" fmla="*/ 260350 h 762000"/>
              <a:gd name="connsiteX5" fmla="*/ 508000 w 2425700"/>
              <a:gd name="connsiteY5" fmla="*/ 254000 h 762000"/>
              <a:gd name="connsiteX6" fmla="*/ 482600 w 2425700"/>
              <a:gd name="connsiteY6" fmla="*/ 228600 h 762000"/>
              <a:gd name="connsiteX7" fmla="*/ 431800 w 2425700"/>
              <a:gd name="connsiteY7" fmla="*/ 152400 h 762000"/>
              <a:gd name="connsiteX8" fmla="*/ 393700 w 2425700"/>
              <a:gd name="connsiteY8" fmla="*/ 76200 h 762000"/>
              <a:gd name="connsiteX9" fmla="*/ 285750 w 2425700"/>
              <a:gd name="connsiteY9" fmla="*/ 6350 h 762000"/>
              <a:gd name="connsiteX10" fmla="*/ 215900 w 2425700"/>
              <a:gd name="connsiteY10" fmla="*/ 0 h 762000"/>
              <a:gd name="connsiteX11" fmla="*/ 139700 w 2425700"/>
              <a:gd name="connsiteY11" fmla="*/ 6350 h 762000"/>
              <a:gd name="connsiteX12" fmla="*/ 38100 w 2425700"/>
              <a:gd name="connsiteY12" fmla="*/ 76200 h 762000"/>
              <a:gd name="connsiteX13" fmla="*/ 0 w 2425700"/>
              <a:gd name="connsiteY13" fmla="*/ 171450 h 762000"/>
              <a:gd name="connsiteX14" fmla="*/ 0 w 2425700"/>
              <a:gd name="connsiteY14" fmla="*/ 241300 h 762000"/>
              <a:gd name="connsiteX15" fmla="*/ 19050 w 2425700"/>
              <a:gd name="connsiteY15" fmla="*/ 330200 h 762000"/>
              <a:gd name="connsiteX16" fmla="*/ 95250 w 2425700"/>
              <a:gd name="connsiteY16" fmla="*/ 406400 h 762000"/>
              <a:gd name="connsiteX17" fmla="*/ 184150 w 2425700"/>
              <a:gd name="connsiteY17" fmla="*/ 438150 h 762000"/>
              <a:gd name="connsiteX18" fmla="*/ 222250 w 2425700"/>
              <a:gd name="connsiteY18" fmla="*/ 457200 h 762000"/>
              <a:gd name="connsiteX19" fmla="*/ 279400 w 2425700"/>
              <a:gd name="connsiteY19" fmla="*/ 463550 h 762000"/>
              <a:gd name="connsiteX20" fmla="*/ 838200 w 2425700"/>
              <a:gd name="connsiteY20" fmla="*/ 514350 h 762000"/>
              <a:gd name="connsiteX21" fmla="*/ 1149350 w 2425700"/>
              <a:gd name="connsiteY21" fmla="*/ 565150 h 762000"/>
              <a:gd name="connsiteX22" fmla="*/ 1435100 w 2425700"/>
              <a:gd name="connsiteY22" fmla="*/ 596900 h 762000"/>
              <a:gd name="connsiteX23" fmla="*/ 1727200 w 2425700"/>
              <a:gd name="connsiteY23" fmla="*/ 628650 h 762000"/>
              <a:gd name="connsiteX24" fmla="*/ 2089150 w 2425700"/>
              <a:gd name="connsiteY24" fmla="*/ 660400 h 762000"/>
              <a:gd name="connsiteX25" fmla="*/ 2368550 w 2425700"/>
              <a:gd name="connsiteY25" fmla="*/ 711200 h 762000"/>
              <a:gd name="connsiteX26" fmla="*/ 2400300 w 2425700"/>
              <a:gd name="connsiteY26" fmla="*/ 730250 h 762000"/>
              <a:gd name="connsiteX27" fmla="*/ 2425700 w 2425700"/>
              <a:gd name="connsiteY27" fmla="*/ 762000 h 762000"/>
              <a:gd name="connsiteX28" fmla="*/ 2393950 w 2425700"/>
              <a:gd name="connsiteY28" fmla="*/ 4064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25700" h="762000">
                <a:moveTo>
                  <a:pt x="2393950" y="406400"/>
                </a:moveTo>
                <a:lnTo>
                  <a:pt x="2362200" y="457200"/>
                </a:lnTo>
                <a:lnTo>
                  <a:pt x="2260600" y="463550"/>
                </a:lnTo>
                <a:lnTo>
                  <a:pt x="965200" y="311150"/>
                </a:lnTo>
                <a:lnTo>
                  <a:pt x="584200" y="260350"/>
                </a:lnTo>
                <a:lnTo>
                  <a:pt x="508000" y="254000"/>
                </a:lnTo>
                <a:lnTo>
                  <a:pt x="482600" y="228600"/>
                </a:lnTo>
                <a:lnTo>
                  <a:pt x="431800" y="152400"/>
                </a:lnTo>
                <a:lnTo>
                  <a:pt x="393700" y="76200"/>
                </a:lnTo>
                <a:lnTo>
                  <a:pt x="285750" y="6350"/>
                </a:lnTo>
                <a:lnTo>
                  <a:pt x="215900" y="0"/>
                </a:lnTo>
                <a:lnTo>
                  <a:pt x="139700" y="6350"/>
                </a:lnTo>
                <a:lnTo>
                  <a:pt x="38100" y="76200"/>
                </a:lnTo>
                <a:lnTo>
                  <a:pt x="0" y="171450"/>
                </a:lnTo>
                <a:lnTo>
                  <a:pt x="0" y="241300"/>
                </a:lnTo>
                <a:lnTo>
                  <a:pt x="19050" y="330200"/>
                </a:lnTo>
                <a:lnTo>
                  <a:pt x="95250" y="406400"/>
                </a:lnTo>
                <a:lnTo>
                  <a:pt x="184150" y="438150"/>
                </a:lnTo>
                <a:lnTo>
                  <a:pt x="222250" y="457200"/>
                </a:lnTo>
                <a:lnTo>
                  <a:pt x="279400" y="463550"/>
                </a:lnTo>
                <a:lnTo>
                  <a:pt x="838200" y="514350"/>
                </a:lnTo>
                <a:lnTo>
                  <a:pt x="1149350" y="565150"/>
                </a:lnTo>
                <a:lnTo>
                  <a:pt x="1435100" y="596900"/>
                </a:lnTo>
                <a:lnTo>
                  <a:pt x="1727200" y="628650"/>
                </a:lnTo>
                <a:lnTo>
                  <a:pt x="2089150" y="660400"/>
                </a:lnTo>
                <a:lnTo>
                  <a:pt x="2368550" y="711200"/>
                </a:lnTo>
                <a:lnTo>
                  <a:pt x="2400300" y="730250"/>
                </a:lnTo>
                <a:lnTo>
                  <a:pt x="2425700" y="762000"/>
                </a:lnTo>
                <a:lnTo>
                  <a:pt x="2393950" y="40640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C8105E7-73B8-47A0-81C2-C970B73574EB}"/>
              </a:ext>
            </a:extLst>
          </p:cNvPr>
          <p:cNvSpPr txBox="1"/>
          <p:nvPr/>
        </p:nvSpPr>
        <p:spPr>
          <a:xfrm rot="351442">
            <a:off x="9675969" y="3818764"/>
            <a:ext cx="1369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CALLE E7I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CC56E37D-C450-48C3-92F9-85A56EDC7EBF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8"/>
          <a:stretch/>
        </p:blipFill>
        <p:spPr bwMode="auto">
          <a:xfrm>
            <a:off x="1103948" y="1435504"/>
            <a:ext cx="4733925" cy="36158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A9A1878C-05CE-427C-B71E-845A08BE8B3B}"/>
              </a:ext>
            </a:extLst>
          </p:cNvPr>
          <p:cNvSpPr/>
          <p:nvPr/>
        </p:nvSpPr>
        <p:spPr>
          <a:xfrm>
            <a:off x="3509963" y="2531513"/>
            <a:ext cx="685800" cy="790575"/>
          </a:xfrm>
          <a:custGeom>
            <a:avLst/>
            <a:gdLst>
              <a:gd name="connsiteX0" fmla="*/ 0 w 685800"/>
              <a:gd name="connsiteY0" fmla="*/ 0 h 790575"/>
              <a:gd name="connsiteX1" fmla="*/ 685800 w 685800"/>
              <a:gd name="connsiteY1" fmla="*/ 257175 h 790575"/>
              <a:gd name="connsiteX2" fmla="*/ 419100 w 685800"/>
              <a:gd name="connsiteY2" fmla="*/ 790575 h 790575"/>
              <a:gd name="connsiteX3" fmla="*/ 19050 w 685800"/>
              <a:gd name="connsiteY3" fmla="*/ 428625 h 790575"/>
              <a:gd name="connsiteX4" fmla="*/ 0 w 685800"/>
              <a:gd name="connsiteY4" fmla="*/ 0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790575">
                <a:moveTo>
                  <a:pt x="0" y="0"/>
                </a:moveTo>
                <a:lnTo>
                  <a:pt x="685800" y="257175"/>
                </a:lnTo>
                <a:lnTo>
                  <a:pt x="419100" y="790575"/>
                </a:lnTo>
                <a:lnTo>
                  <a:pt x="19050" y="4286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20FF052-DAF1-4AAF-9622-694F13C43A13}"/>
              </a:ext>
            </a:extLst>
          </p:cNvPr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“ISABELITA”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1124F2F-BBBB-4D35-A8F6-FC392200DFE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4" name="Google Shape;92;p1">
              <a:extLst>
                <a:ext uri="{FF2B5EF4-FFF2-40B4-BE49-F238E27FC236}">
                  <a16:creationId xmlns:a16="http://schemas.microsoft.com/office/drawing/2014/main" id="{FC27603A-4E0A-4322-A1A0-ACC74B9EF4A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2C64DC79-3402-4D0F-A7C7-6A21EA6EE6F6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6" name="TextBox 19">
                <a:extLst>
                  <a:ext uri="{FF2B5EF4-FFF2-40B4-BE49-F238E27FC236}">
                    <a16:creationId xmlns:a16="http://schemas.microsoft.com/office/drawing/2014/main" id="{E2B7DC0C-48AE-4969-BE26-B02E6ADD0E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E1445166-ED00-467A-903C-282158A850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5719</TotalTime>
  <Words>599</Words>
  <Application>Microsoft Office PowerPoint</Application>
  <PresentationFormat>Panorámica</PresentationFormat>
  <Paragraphs>180</Paragraphs>
  <Slides>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Bambino-Bold</vt:lpstr>
      <vt:lpstr>Calibri</vt:lpstr>
      <vt:lpstr>Calibri Light</vt:lpstr>
      <vt:lpstr>Century Gothic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</cp:lastModifiedBy>
  <cp:revision>515</cp:revision>
  <cp:lastPrinted>2020-01-15T03:23:02Z</cp:lastPrinted>
  <dcterms:created xsi:type="dcterms:W3CDTF">2019-05-28T19:57:24Z</dcterms:created>
  <dcterms:modified xsi:type="dcterms:W3CDTF">2021-10-11T22:37:15Z</dcterms:modified>
</cp:coreProperties>
</file>