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62" r:id="rId3"/>
    <p:sldId id="281" r:id="rId4"/>
    <p:sldId id="282" r:id="rId5"/>
    <p:sldId id="279" r:id="rId6"/>
    <p:sldId id="280" r:id="rId7"/>
    <p:sldId id="264" r:id="rId8"/>
    <p:sldId id="276" r:id="rId9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9D18E"/>
    <a:srgbClr val="4C9BD3"/>
    <a:srgbClr val="80B8E0"/>
    <a:srgbClr val="DAE3F3"/>
    <a:srgbClr val="E9EBF5"/>
    <a:srgbClr val="B2D4EC"/>
    <a:srgbClr val="A6CD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6433" autoAdjust="0"/>
  </p:normalViewPr>
  <p:slideViewPr>
    <p:cSldViewPr snapToGrid="0" snapToObjects="1">
      <p:cViewPr varScale="1">
        <p:scale>
          <a:sx n="111" d="100"/>
          <a:sy n="111" d="100"/>
        </p:scale>
        <p:origin x="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4.30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39.10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137 1249,'0'0,"0"1,0-1,0 0,0 0,0 1,0-1,0 0,0 1,0-1,0 0,0 1,0-1,0 0,0 0,0 1,0-1,0 0,-1 1,1-1,0 0,0 0,0 1,0-1,-1 0,1 0,0 0,0 1,-1-1,1 0,0 0,0 0,-1 0,1 0,0 1,-1-1,1 0,0 0,0 0,-1 0,1 0,0 0,-1 0,1 0,0 0,-1 0,1 0,0 0,0 0,-1 0,1 0,0-1,-1 1,1 0,0 0,0 0,-1 0,1 0,0-1,0 1,-1 0,1 0,0-1,0 1,0 0,0 0,-1-1,1 1,0 0,0 0,0-1,-16-15,2-10,1-1,1 0,1-1,1 0,2 0,1-1,1 0,1 0,2-1,1 1,1-1,2-3,-8-79,3 64,1 29,1 0,1 0,1-1,1 1,2-11,1 18,0 1,1 0,0 0,1 0,0 0,1 1,0 0,0 0,8-7,8-6,-19 19,0 1,0-1,-1 1,1-1,-1-1,0 1,0 0,0-1,-1 1,1-1,-1 0,0 0,-1 0,1 0,-1-1,7-32,-5 28,-1 1,0-1,-1 0,1 0,-2 0,0 0,0 0,-1 0,0-2,0 8,0 0,-1 1,1-1,-1 0,1 1,-1-1,0 1,-1 0,1 0,0 0,-1 0,-1-1,1 0,-1 0,1 0,0 0,0-1,1 1,-2-4,2 4,2 0,-1 1,0-1,1 0,-1 0,1 1,0-1,1 0,-1 0,0 0,1 1,0-1,0 0,2-3,-3 5,1 0,0 0,-1 0,1 0,0 0,0 0,0 0,1 1,-1-1,0 0,1 1,-1-1,1 1,0-1,-1 1,1 0,0 0,0-1,0 1,0 1,0-1,0 0,0 0,0 1,2-1,102 5,-19 0,-61-4,7 1,0-2,-1-1,1-2,0 0,13-6,2 1,-41 8,0 1,0-1,-1-1,1 1,0-1,-1 0,0-1,1 0,-1 0,0 0,0-1,-1 1,4-4,-25 24,0 1,1 0,1 1,-10 19,-12 16,-31 24,43-52,1 0,-4 9,-75 105,95-128,0 0,0 1,1-1,1 1,0 0,-1 8,-9 20,11-27,0 1,0-1,1 1,1 0,0 0,1 9,1 19,4 30,-2-63,1 1,0-1,1 0,0 0,0 0,1-1,1 2,-4-8,0-1,0 1,0-1,-1 1,1 0,-1 0,1 0,-1 0,0 0,0 0,-1 0,1 0,-1 0,1 0,-1 0,0 0,0 1,0-1,-1 0,1 0,-1 0,0 0,0 0,0 0,0 0,0 0,-3 6,0 0,0 0,-1-1,0 0,0 0,-1 0,0-1,-5 5,7-6,-1 0,1 0,0 0,0 1,0-1,1 1,0 0,1 0,-1 0,1 0,0 5,-13 35,9-43,3-3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48.46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78 269,'-2'-1,"0"-1,0 0,0 0,0 0,0 0,0 0,1-1,-1 1,1 0,-1-1,1 1,0-1,0 0,0 1,0-3,-2-2,-15-26,14 26,0-1,0 1,0-1,1 1,0-1,1 0,0 0,0-1,0 1,1-5,0 8,1 0,0 1,1-1,-1 1,1-1,0 1,0-1,0 1,1 0,-1-1,1 1,0 0,0 0,1 0,0-1,0 2,-1 1,1-1,-1 1,1 0,0 0,0 0,0 0,0 0,0 1,0-1,1 1,-1 0,0 0,1 0,-1 0,1 1,-1 0,1-1,-1 1,2 0,16 2,0 1,1 0,-1 2,-1 0,1 1,4 3,56 15,-68-19,-1 1,0 1,-1-1,1 2,-1 0,-1 0,3 3,-13-11,36 26,1-1,1-2,19 7,-37-23,0 0,0-1,1-1,0-1,0-1,0-1,20-1,441 6,-420-7,-51 1,1 1,-1 0,1 0,-1 1,0 0,0 1,7 4,-17-8,13 5,-13-4,-32-2,-35 8,-55-1,50 1,23 0,-2-4,0-3,0-1,0-3,0-1,-30-9,28 1,29 7,0 0,-1 2,1 0,-1 2,-6 0,-49 0,47 0,0 2,0 1,-3 2,5-1,0-1,-15-2,18 1,0 0,0 1,-6 3,27-3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50.31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0,'1'0,"1"1,-1-1,1 1,-1-1,1 1,-1 0,0-1,1 1,-1 0,0 0,0 0,0 0,1 0,-1 0,0 1,0-1,-1 0,1 0,0 1,0-1,-1 0,1 1,0-1,-1 1,0-1,1 1,-1 0,11 50,-9-41,1 24,-3-27,0 0,1 1,0-1,1 0,1 5,-2-12,0 0,0 0,-1 0,1 0,0-1,0 1,0 0,0 0,0-1,1 1,-1-1,0 1,0-1,0 0,0 1,1-1,-1 0,0 0,0 0,0 0,1 0,0 0,37-2,-26 2,4-2,1 0,-1 0,9-4,35-4,-55 9,-2-1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52.82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0 519,'2'-2,"0"1,1 0,-1-1,0 1,1 0,-1 0,1 0,-1 0,1 1,-1-1,1 1,0-1,1 1,2-1,270-73,-219 61,-33 9,0-2,20-8,48-35,-26 16,-54 25,1 1,0 1,1 0,-1 1,1 0,2 0,33-8,-33 8,0 1,1 0,-1 1,6 1,152-15,-166 17,-1 0,1-1,-1 0,0 0,1-1,-1 0,0-1,0 1,1-2,50-11,-44 12,1 1,0 0,0 1,0 1,0 0,11 2,17 0,-31-2,56 0,24-5,-70 3,-1-1,-1-1,1-1,-1-1,1 0,9-6,-12-2,-17 12,1 1,0-1,-1 1,1-1,0 1,0 0,0 0,0 0,0 0,0 0,0 0,90-26,45-15,-130 39,0-1,0 1,0-1,0-1,-1 1,0-1,0 0,0-1,1-1,-76 47,17-16,0-3,-11 2,-68 28,64-25,-1-3,0-3,-44 5,-1 2,84-20,1-1,0 2,0 1,0 1,-9 6,16-6,1 0,-1-1,-1-1,1-1,-4-1,15-3,-1 0,1 0,0 1,0 1,0-1,0 2,1-1,0 1,0 1,1-1,-1 2,1-1,-5 8,41-30,-9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56.71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0 939,'6'-8,"-1"-1,1 1,0 1,1-1,0 1,0 0,0 1,6-4,6-6,49-58,12-22,-64 80,-12 13,-1 0,0 0,1 0,-2-1,1 1,0-1,0-1,2-1,-1 0,1 0,0 1,1 0,-1 0,1 0,0 1,0 0,1 0,4-2,23-16,12-11,-27 21,-2-1,0-1,0 0,3-5,-10 9,1 0,0 1,1 0,7-3,-10 7,0-1,-1 0,1 0,-2-1,1 0,-1 0,0-1,0 0,4-7,0-3,0 1,1 0,0 1,1 1,5-4,-4 6,7-5,-1-2,-1 0,4-6,-4 0,-10 12,1 0,1 1,0 0,1 1,3-2,-8 10,-1 0,1 1,1-1,-1 2,0-1,1 1,3-1,-8 3,0 0,0 0,0 0,0 0,0 1,0-1,0 1,0 0,0 0,0 0,0 0,0 0,0 0,-1 1,1 0,-1-1,3 3,6 6,1 0,-2 1,4 5,-6-7,0-1,0 0,1 0,0 0,-3-3,1 1,-1-1,-1 1,1 1,-1-1,0 1,0 0,-1 0,0 0,1 3,1 5,1 0,-2 0,0 1,2 14,-5-25,0 1,0-1,1 1,0-1,0 0,0 0,0 0,1-1,0 1,0-1,2 1,13 18,-19-23,0 0,0 0,0 0,0 0,-1 0,1 0,0 0,0 0,0 0,0 0,0 0,0 0,0 0,0 0,0 0,0 0,0 0,0 0,0 0,-1 0,1 0,0 0,0 1,0-1,0 0,0 0,0 0,0 0,0 0,0 0,0 0,0 0,0 0,0 0,0 0,0 0,0 1,0-1,0 0,0 0,0 0,0 0,0 0,0 0,0 0,0 0,0 0,0 0,0 0,0 0,0 1,0-1,0 0,0 0,0 0,0 0,0 0,1 0,-1 0,0 0,0 0,0 0,0 0,0 0,-10-3,-11-8,15 7,0 0,-1 1,1 0,0 0,-1 1,0 0,1 0,-1 0,0 1,0 0,-5 0,0 1,1 0,-1 0,0 1,1 0,-1 1,-8 2,10 0,0 1,0 0,0 0,0 1,-1 1,-24 14,21-13,1 1,1 0,0 1,0 0,1 1,0 0,-3 6,-30 28,27-31,0-2,-1 0,-1-1,0-1,0 0,-9 1,-51 28,-40 39,29-18,57-43,24-13,1 0,-1 1,1 0,0 1,-1 1,-13 12,7-5,-1 0,-1-1,-13 7,7-4,19-13,-1 1,1-1,-1 0,0 0,0-1,0 1,-1-1,-1 1,2-3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7:03.89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169 351,'77'3,"-44"-1,0-1,-1-2,11-2,39-11,-2-4,32-13,53-13,-82 33,-61 10,-1-2,0 0,14-4,7-6,6-1,0 2,3 1,-18 4,0-1,19-9,-24 8,0 0,1 2,19-2,1 4,1-4,20-6,-49 11,1 1,-1 1,1 0,0 2,3 1,0-1,0 0,0-2,20-3,4-3,0 3,1 2,15 2,-1-1,-25-1,-1-2,38-9,-19 3,-30 8,1 1,0 1,0 2,1 0,34 1,-24 0,0 1,0 2,0 1,0 2,-1 2,9 5,-17-5,0-1,0-2,0-1,1-1,0-1,25-2,55 6,-102-6,-1 1,0 0,0 0,0 1,-1 0,0 0,1 1,-1 0,-1 0,1 1,0 1,3 4,0 0,-1 1,8 11,-7-9,-6-7,0 0,-1 0,0 0,0 1,0-1,1 8,13 34,-10-35,-2 0,0 1,0 0,1 14,2 0,5 23,-3 0,-2 0,-1 11,-5-53,0-1,0 1,1-1,0 1,3 5,11 38,-5 15,15 42,-4-42,-19-44,-4-21,1 1,0 0,-1-1,1 1,1-1,-1 1,0-1,1 1,0-1,0 1,2 4,-1 0,1 0,-2 0,1 0,-1 1,1 7,4 13,2 9,-1-6,13 32,-1-9,-18-51,-1 1,0-1,0 0,0 0,-1 1,1-1,-1 0,0 1,-1 1,1-1,0 0,0-1,0 1,1 0,-1-1,1 1,0-1,1 3,0-2,0 0,-1 0,1 0,-1 0,0 0,-1 0,1 0,-1 5,0-9,0 0,0 1,0-1,-1 0,1 0,0 0,0 0,-1 1,1-1,-1 0,1 0,-1 0,1 0,-1 0,0 0,0 0,1 0,-1 0,0 0,0-1,0 1,0 0,0 0,0-1,0 1,0-1,0 1,0-1,0 1,0-1,-1 0,1 1,0-1,0 0,0 0,0 0,-2 0,-3-1,1 1,-1-2,0 1,1-1,-1 1,1-1,0-1,0 1,-1-1,2 0,-1 0,0-1,1 1,-1-1,1 0,0 0,0-1,1 1,-4-5,5 5,-1-1,1 1,0-1,0 0,0 0,1 0,-1 0,1 0,0-3,0 2,0 1,0 0,0-1,-1 1,0 0,0 0,0 0,-1 0,0 0,-3-5,0 0,0-1,1 1,0-1,1 0,1-1,-1 0,-9-28,-28-95,9 33,15 45,14 45,1-1,0 1,1 0,0 0,1-6,-4-36,1 42,0 0,-1 1,0-1,-1 1,0-1,-1 1,1-1,1 0,0 0,-1-8,2 11,1 0,-1 0,0 0,-4-5,4 7,0 0,0-1,0 0,1 1,0-1,0-6,-1 0,1 0,-2 0,0 0,-1-1,-11-46,10 33,0 0,-2 0,-4-10,7 29,0 0,-1 0,1 0,-2 1,-5-7,-11-13,-2-17,22 39,1 0,-1 0,-1 0,1 1,-1-1,0 1,0 0,0 0,-1 0,0 0,0 1,0 0,0 0,-1 0,0 1,-4-3,-6 1,0 1,0 0,0 2,-1-1,1 2,-1 0,1 1,0 1,-1 1,-3 0,18-1,-85 2,57-3,0 1,0 2,0 1,-14 4,-1 4,-11 3,-29 3,-78 17,59-10,-34 13,76-16,46-15,0-1,0-1,-16 3,-65 17,61-20,0-1,-16-1,39-3,-4 2,0 0,0 2,-10 3,11-3,1-1,0 0,-1-1,-10 0,-285 5,289-6,0 2,0 0,0 1,-19 8,2-2,-6-4,37-5,-1 0,0 0,1 0,-1 1,-7 3,-51 13,23-8,-134 28,157-34,0-2,1-1,-1 0,0-1,-10-3,-26 1,31 3,0-2,0 0,0-2,0-1,1-1,-11-4,-61-22,91 27,-1 1,1-1,1 0,-1-1,0 1,1-1,0 0,0-1,-1-2,-13-12,-5-13,22 31,1 0,0 0,-1 0,1-1,0 1,0 0,1-1,-1 1,0-1,1 1,-1-1,1 1,0-1,0 0,1 3,-1-1,1 0,-1 0,1 1,0-1,-1 1,1-1,0 1,0-1,-1 1,1-1,0 1,0-1,0 1,0 0,0 0,-1-1,1 1,0 0,0 0,0 0,0 0,1 0,26 0,-22 1,4-2,-1 2,1-1,-1 2,1-1,-1 1,0 0,0 1,0 0,4 2,-10-3,1-2,-1 1,0 0,0-1,1 1,-1-1,0 0,1 0,0 0,-1 0,0-1,-1 1,1 0,0 1,-1-1,1 0,0 1,-1 0,1-1,0 1,-1 0,1 0,0 1,1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5.92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6.25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7.49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0,'4'0,"2"5,3 1,1-1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06.27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453 3186,'-4'1,"-1"-1,1 0,-1 0,1-1,-1 1,1-1,-1 0,1 0,0-1,-1 1,1-1,0 0,0 0,0 0,0-1,1 1,-1-1,1 0,-1-1,-2 0,1-1,-1 0,1 0,0-1,0 0,1 0,0 0,0 0,-1-3,1 3,0 0,-1 0,1 1,-1 0,-1 0,1 0,-1 0,-18-18,-35-47,54 65,-2-1,1 1,-1 0,1 1,-1-1,-1 1,1 1,-3-2,1 2,1-1,0-1,1 1,-1-1,1 0,0-1,-1-1,5 4,0 1,1-1,-1 0,1 1,0-1,0 0,0 0,0 0,0-1,1 1,-1 0,1-1,0 1,0-1,0 1,1-1,-1 1,1-1,0 0,0-2,-2-20,1 11,0-1,1 1,0 0,1 0,1-1,2-9,-2 12,0 0,-1 0,-1 0,0 0,-1 0,-1 0,0 0,0 0,-2 0,-2-9,1 4,0 0,2 0,0 0,1-1,1 0,1 2,2 0,0 0,0 0,2 0,5-15,-3 2,-6 25,1 0,0 0,0 0,0 1,1-1,-1 0,1 1,0-1,1 1,-1-1,1 0,-1-1,0 1,0-1,-1 0,1 1,-2-1,1 0,0 0,-1 0,0 0,0 0,-2-4,5-41,9 6,-8 32,0 0,-1 0,-1-1,0 1,-1-1,0-2,-8-146,7 147,1-20,-2-1,-1 1,-2-1,-7-25,8 46,1 0,1 0,0 0,1 0,0-1,-1 1,-1-1,-2-11,-1-3,1 1,2-1,1-1,1 1,1-2,1-14,-4-30,-5-94,-8 71,8 54,5 33,0 0,0 0,1-12,1-348,-7 331,5 34,1 0,-1 0,1 0,0 0,1-3,0-14,0 5,1 1,0-1,4-14,-4 27,1-1,0 1,0 0,0 1,1-1,0 0,0 1,0-1,1 1,0 0,0 0,0 1,2-2,0 0,1 1,1 0,-1 0,1 0,-1 1,1 0,0 1,1 0,2-1,15-3,0 2,12-2,-12 0,-22 6,1-1,0 1,-1 0,1 0,0 0,0 1,0 0,52-2,-36 1,0 0,0 1,-1 2,14 2,-26-2,-1 1,1 0,0 1,-1 0,0 0,7 5,21 12,26 9,-38-21,1-2,0 0,0-2,23 3,7 1,-24-2,-1 1,19 9,-31-12,0-1,0 0,10 0,40 9,-46-8,0-1,1-2,-1 0,1-1,-1-1,4-2,65 3,118 2,-184 1,0 1,0 0,16 8,0-1,-32-11,-1 1,0 0,1 1,-1-1,0 2,0-1,-1 1,1 0,-1 0,0 0,0 1,0 0,0 1,0 0,4 2,0-1,1 1,0-2,0 0,1 0,0-1,0 0,6 1,102 21,-99-24,0 1,1-2,0-1,-1-1,1-1,2-1,35 0,-34 1,0-1,20-4,-27 3,16-4,-17 4,-1 0,1 1,13 1,17 2,-6 0,32-3,-67 1,-1 0,1-1,-1 0,1 0,-1 0,0 0,1-1,-1 0,-1 0,1 0,0 0,-1-1,1 0,-1 0,0 0,0-1,22-14,-22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13.48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2664 191,'-14'2,"-1"0,1 1,0 1,0 0,0 0,1 2,-8 3,-22 8,-49 19,68-28,0 1,-13 7,-5 2,26-10,14-6,0-1,0 0,0 0,-1 0,1 0,0 0,0 0,-1-1,1 1,-2 0,-3 0,1 1,-1 0,1 0,0 1,0 0,0 0,0 0,-1 2,-27 13,23-14,1-2,0 1,-1-1,1 0,-1-1,1-1,-1 1,1-2,-1 1,-6-2,-8-3,-1 0,1-1,-18-8,34 10,0 0,1-1,0 1,0-1,-2-2,4 2,0 1,0 0,-1 0,1 1,-1 0,0 0,0 0,0 1,-3 0,-118-17,112 18,-1 0,0 1,0 1,-14 2,-31 1,-224-11,274 5,0 1,0-2,0 1,-10-5,9 3,0 1,0 0,-9-1,15 1,-1 0,1 0,0-1,-1 0,2 0,-1-1,0 0,1 0,-4-5,7 7,-68-62,60 59,0 0,0 1,-1 0,0 0,0 1,0 1,-6-1,-81-19,63 18,9 1,0 1,-19 0,-17 5,9-1,-39-4,82 1,1 0,0 0,0-2,0 1,-3-2,2 0,0 1,-1 1,-10-3,-25-2,25 4,-1 0,0 2,-16 0,-47-13,85 15,-1 0,1 0,0 0,0 0,0 1,-1-1,1 0,0 0,0 1,0-1,0 1,0-1,0 1,0-1,-1 1,2 0,-1 0,0-1,0 1,0 0,0 0,0 0,1 0,-1 0,0 0,1 0,-1 0,1 0,-1 1,1-1,-1 1,1 1,-1 1,1-1,0 1,0 0,0-1,0 1,1-1,-1 1,1-1,0 1,0 0,2 2,0 0,1 0,-1 0,1 0,0 0,3 1,6 11,66 125,-57-115,-15-14,-1 1,-1 0,0 0,-1 1,0 1,-3-13,3 19,0 0,-1 1,-1-1,-2 1,0 0,-3 15,3 11,0-44,1 0,-1 0,1 0,-2 0,1 0,-1 0,0 0,0 0,0 0,-1-1,0 1,0 0,-1-1,0 2,1-3,0 0,0 1,1-1,-1 1,1 0,0-1,1 1,-1 0,1 0,0-1,0 1,0 0,1 1,-1 1,1-1,-1 0,-1 0,1 0,-1 0,0 1,-1-1,0 3,-2 3,1 0,1 1,0-1,1 1,0 0,1 0,1 10,-1-3,0-8,-2 0,1-1,-2 1,1-1,-4 7,3-7,-1 1,2-1,0 1,0-1,1 11,-13 54,14-69,-1 63,-5 31,3-33,3-46,-1 0,-1 0,-4 14,-2 34,6-42,-3 12,-1-1,-11 32,15-63,-2 15,1 0,2 0,0 0,1 0,2 10,0 26,5 134,0 29,-6-168,-2-42,1 0,0 0,1 0,0 0,1 0,1 0,0 1,19 61,-21-72,0-1,0 1,-1-1,1 1,-1-1,1 1,-1-1,0 1,0 0,0-1,0 1,0 0,0-1,0 1,0-1,-1 1,1-1,0 1,-1 0,0-1,1 1,-1-1,0 0,0 1,1-1,-1 0,0 1,-1-1,1 0,0 0,-1 1,-1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16.03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0 266,'23'-11,"-2"0,26-1,-1-2,0-1,-1-3,-1-2,34-21,-68 34,0 1,0 0,1 1,0 0,0 0,0 2,0-1,0 1,1 1,11-2,-9 3,0-2,0 0,-1-1,7-2,-10 2,0 1,0 0,0 1,0 0,0 0,0 1,1 0,8 2,6 6,-22-6,0 1,1-1,-1 0,0 0,1-1,-1 1,1-1,0 1,2-1,0 0,-1 1,0-1,0 0,0-1,1 1,-1-1,0 0,0 0,0-1,0 1,0-1,-1 0,1-1,0 1,-1-1,0 0,1 0,26-13,-3 3,-24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17.22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0 261,'1'-2,"-1"-1,1 1,0-1,0 1,0-1,0 1,0-1,0 1,1 0,-1 0,1 0,-1 0,1 0,0 0,0 0,2-1,35-27,-36 28,184-126,-181 126,-1-1,1 1,0 0,-1 0,1 0,0 1,0 0,4 0,35-10,22-21,-62 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7:36:30.05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1445,'35'-41,"5"-6,5 8,-22 21,-1-1,-1-2,-1 0,0-1,1-4,91-133,5 11,-64 65,-49 77,0-1,0 0,0 0,-1 0,0 0,1-5,-3 8,0-1,0 1,1 0,-1 0,1 0,0 0,0 0,1 1,-1-1,1 1,0-1,0 1,0 0,0 0,0 0,1 0,0 1,-1-1,1 1,3-1,265-122,-252 116,-1-2,0 0,-1-1,0-1,12-11,-24 20,-1 1,0 0,1 1,0-1,0 1,0 0,0 1,0-1,0 1,0 1,0-1,0 1,0 0,1 0,-1 1,0-1,4 2,0-1,0 0,0-1,0 0,0 0,0-2,3 0,-9 1,6-1,-1-1,1 1,0 1,0 0,0 0,7 1,-14 0,-1 1,1-1,-1 1,1 0,-1-1,1 1,-1 0,0 0,1 1,-1-1,0 0,0 1,0-1,0 1,0 0,0 0,0-1,-1 1,1 0,-1 1,1-1,-1 0,0 0,0 1,0-1,0 0,0 1,-1-1,1 1,50 139,-46-131,0 1,1-1,0 0,1-1,0 0,1 1,-3-5,7 15,0-1,-1 2,-1-1,7 24,-17-45,6 13,0 0,1 0,1 0,0-1,8 9,-15-20,1 0,-1 0,1 0,-1 0,1-1,-1 1,1 0,0-1,-1 1,1-1,0 1,-1-1,1 0,0 0,0 1,1-2,34 0,-20 0,50 3,-40-1,0 0,1-2,22-4,-43 3,0 0,0 0,-1-1,1 0,-1-1,0 1,4-4,26-14,-16 14,1 0,20-3,33-11,-51 14,1 0,0 2,0 1,14-1,-7 1,1-1,9-4,-4 2,-30 6,0 0,-1 0,1 0,-1-1,1 0,-1-1,4-1,-3 1,0 0,1 0,0 1,0 0,3 0,31-10,-1-2,0 2,1 1,1 2,32-2,-9 7,-46 3,1 0,-1-1,4-2,26-8,35-6,-26 10,-8 0,21 1,121 0,-99-7,-65 9,-1 0,1 2,6 2,273-7,-260 4,-1-2,0-3,19-6,53-10,-77 20,-1 3,1 1,22 3,16 0,-48-2,0 0,-1 2,1 1,-1 2,29 8,16 7,-51-15,0 1,0 2,-1 0,0 2,12 6,-22-8,-11-7,-1 0,1 0,-1 1,1-1,-1 1,1 0,-1 0,0 0,0 0,0 0,1 2,21 23,-19-22,0 0,0 1,0-1,-1 1,0 0,0 1,-1-1,1 1,-2-1,1 1,1 5,-4-12,5 26,1-1,1 0,1-1,1 1,2-1,0-1,6 7,-9-14,1 0,-2 0,2 6,-5-10,0-1,1 0,0 0,1 0,1-1,-1 0,2 0,0 1,0-2,-1 0,0 1,-1 0,0 1,0-1,1 7,23 38,20 26,-46-74,-1 0,0-1,-1 1,1 0,-1 0,0 3,0-2,0 0,0 0,1 0,1 0,-1 0,28 73,-22-64,-2 1,0 0,-2 0,2 6,4 16,45 155,-40-127,11 33,-11-49,-11-32,1 0,1 0,1 0,10 16,-14-25,0 0,-1 0,0 1,0-1,-2 1,1 0,-1-1,-1 11,-2-12,-1-1,0 1,0-1,-1 0,0 0,0 0,-1 0,-1-1,1 0,-1 0,-3 3,-16 25,4-5,-1 0,-2-2,-1-1,0-1,-5 1,19-16,0-1,-1-1,0 0,0 0,-1-1,-1-1,1 0,-1-1,-8 2,3-1,1 1,-14 8,-28 14,39-22,0 2,0 0,1 1,-9 9,6-7,1 0,-2-2,-21 8,40-18,0-1,0 0,0 0,-1 0,1-1,0 0,-1 0,1 0,-1-1,1 1,-3-2,3 1,1 0,0 0,-1 1,1-1,-1 1,1 0,-1 0,1 1,-1 0,1-1,-1 1,1 1,0-1,0 1,0-1,-1 2,-14 6,0 0,-1-1,0-2,-1 1,1-2,-10 1,-19 5,14-5,29-5,-1-1,0 1,1 1,0 0,-1-1,1 2,0-1,-2 2,47-14,-25 6,1 1,-1 1,1 0,0 1,0 1,0 0,0 1,9 2,30 20,-46-20,0-1,1 0,-1 0,1-1,-1 0,1-1,0 0,-1 0,1-1,-1 0,3-1,37-1,-6 3,57-1,-92 0,0-1,0-1,0 1,-1-1,1-1,0 1,-1-1,0 0,4-4,27-15,15-9,-43 25,0 1,0 0,1 0,0 1,0 0,8-2,-4 1,0 0,0-1,-1-1,0 0,0-1,10-9,21-14,-12 10,-17 12,0-1,1 2,0 0,0 1,1 0,0 2,6-2,-17 6,0 0,-1-1,1 0,0 0,-1 0,0-1,4-2,25-15,6 6,-30 12,0 0,0-1,0 0,-1-1,5-3,16-14,24-21,-21 16,-7 11,-22 14,1-1,0 1,-1-1,0 0,0-1,2-1,4-4,-7 6,0 1,1-1,-1 0,-1 0,1 0,0 0,-1-1,1 1,-1-1,0 0,0 1,-1-1,1 0,-1 0,0 0,0 0,0 0,0 0,-1 0,0-1,1 1,-2 0,-1-10,0 1,-1 0,-1 0,0 0,-1 1,-1-1,0 1,0 0,-5-5,1-2,-1-1,-6-20,10 21,-1 0,-1 0,0 1,-2 1,0-1,-1 2,-1-1,-14-15,-2 2,-29-24,48 44,0-1,1 0,1 0,-1-2,-25-30,18 23,1 0,1 0,-5-12,-24-34,25 38,1-2,1 0,1 0,2-2,1 0,1-2,7 25,-8-21,-1 2,-2 0,-7-10,-17-33,32 56,2-1,0 1,0-1,2 0,0-2,-1 0,0 0,-1 0,-6-13,4 10,1 1,0-1,0-11,-6-19,-13-31,-3-22,23 71,5 27,-1 0,0 0,0 0,0 1,-1-1,0 0,-2-4,-17-44,17 42,0 0,-1 0,-1 0,0 1,0-1,-6-5,-5-8,1 0,-2-6,5 7,-1 2,-15-19,27 39,1 0,-1 1,0-1,0 1,0 0,0-1,0 1,0 0,0 0,0 0,-1 0,1 1,0-1,-1 1,1-1,0 1,-1 0,1 0,0 0,-1 0,1 0,-1 0,1 1,-10 1,0 1,1 0,-1 1,-2 1,-14 5,-201 45,221-53,-109 25,98-24,0 0,0-1,1-1,-1-1,0 0,-7-3,-29 1,-43 1,16-1,-36 6,106-3,1 2,-1 0,0 0,-3 3,-21 5,10-5,0 0,-1-2,0-1,0-1,-2-1,-155 0,-112-2,216-4,22 1,1 3,-53 5,51 6,42-7,-1 0,1-1,-1 0,0-2,-9 0,26 0,-1-1,0 1,1 0,-1-1,1 1,-1-1,0 1,1-1,-1 0,1 0,0 1,-1-1,1 0,0 0,0-1,-1 1,1 0,0 0,0-1,0 1,0 0,0-2,-12-37,12 34,0 0,-1 0,1 0,-2 1,1-1,-1 0,2 4,0 1,0 0,0-1,0 1,0 0,0 0,0 0,0 0,-1 0,1 0,0 0,-1 0,1 0,-1 1,1-1,-1 1,1-1,-1 1,0-1,1 1,-1 0,0 0,1 0,-1 0,-5-1,0 1,1 0,-1 0,0 1,1 0,-1 0,1 0,-1 1,1 0,0 0,0 1,0 0,0 0,0 0,-4 4,-8 6,1 0,-1 0,0 0,-1-2,0 0,-1-1,0-1,-1-1,-20 5,8-5,20-4,0-1,0-1,-1 0,1 0,-10-1,14-1,1 1,-1 0,0 1,1 0,-1 0,-6 4,6-3,0 0,0-1,0 0,0 0,0-1,-4 0,-66 13,22-13,-16 1,-37-6,106 4,-1-2,1 1,-1 0,1-1,0 0,0 0,0 0,0-1,0 1,0-1,-1-1,1 1,0 0,0 0,-1 0,1 1,-1-1,1 1,-1 0,0 1,0-1,-1 1,2 0,-1 1,1-1,-1 0,1-1,0 1,0-1,0 1,0-1,0 0,0-1,0 1,1-1,-1 0,1 0,0 0,0 0,0 0,-1-2,-1-3,0-1,1 0,0 0,0 0,1 0,0-1,-1-6,-1-1,-1 0,-1 1,0-1,-1 1,-11-14,-54-73,60 86,2 5,0 1,-1 0,-1 1,0 1,0 0,-1 0,-2 1,-9-8,11 9,0 0,-1 1,0 1,0 0,0 1,-16-2,-29-8,56 13,-1 0,1 0,-1 1,1 0,-1 0,0 0,1 0,-1 1,1-1,-1 1,1 0,-1 1,1-1,0 1,0 0,0 0,0 0,-1 1,-12 8,2 0,0 1,-12 13,0-2,-43 38,50-41,1 1,1 1,-3 7,2-3,-2-1,-8 8,-3-1,-94 99,22-2,93-118,-1-1,-1-1,0 0,0-1,0 0,-1-1,0 0,-10 2,-6 5,20-9,0 0,-1-1,0 0,0 0,0-1,0 0,0-1,-1-1,1 0,-1 0,1-1,-5-1,16 1,-1 0,0 0,0-1,1 1,-1 0,0 0,1-1,-1 1,0-1,1 1,-1 0,0-1,1 1,-1-1,1 0,-1 1,1-1,-1 1,1-1,-1 0,1 1,0-1,-1 0,1 0,0 1,0-1,0 0,-1 0,1 1,0-1,0 0,0 0,0 1,0-1,0 0,0-5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" Type="http://schemas.openxmlformats.org/officeDocument/2006/relationships/image" Target="../media/image9.jpe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8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4.png"/><Relationship Id="rId24" Type="http://schemas.openxmlformats.org/officeDocument/2006/relationships/customXml" Target="../ink/ink14.xml"/><Relationship Id="rId5" Type="http://schemas.openxmlformats.org/officeDocument/2006/relationships/image" Target="../media/image2.jp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7.xml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xmlns="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xmlns="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xmlns="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xmlns="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xmlns="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xmlns="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xmlns="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8553895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874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63778" y="1410051"/>
            <a:ext cx="9641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C" sz="4000" b="1" dirty="0">
                <a:solidFill>
                  <a:srgbClr val="0070C0"/>
                </a:solidFill>
              </a:rPr>
              <a:t>“LAS PALMERAS IV ETAPA”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3 - POSICIÓN 15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xmlns="" id="{1903CC5A-B46D-4EAF-8881-E29DA970C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6E75FD19-044A-4780-BEF1-15F29E7EF561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4823D59-BB1F-4C8E-9739-F53A82A8F2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2;p1">
            <a:extLst>
              <a:ext uri="{FF2B5EF4-FFF2-40B4-BE49-F238E27FC236}">
                <a16:creationId xmlns:a16="http://schemas.microsoft.com/office/drawing/2014/main" xmlns="" id="{A4DDCC99-976C-4B61-BD9D-73991D6D7E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42614"/>
              </p:ext>
            </p:extLst>
          </p:nvPr>
        </p:nvGraphicFramePr>
        <p:xfrm>
          <a:off x="5332419" y="5644155"/>
          <a:ext cx="3719616" cy="9483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614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61195" y="651964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15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56700"/>
              </p:ext>
            </p:extLst>
          </p:nvPr>
        </p:nvGraphicFramePr>
        <p:xfrm>
          <a:off x="101600" y="1021456"/>
          <a:ext cx="5181600" cy="590076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37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3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53,49 %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7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Hab. 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98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A2(A1002-35); A3 (A2502-10);  A31(PQ)</a:t>
                      </a:r>
                      <a:endParaRPr lang="es-EC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1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1000m2; 2500 m2</a:t>
                      </a:r>
                      <a:endParaRPr lang="es-E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6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1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 / (PE/CPN) Protección Ecológica / Conservación del Patrimonio</a:t>
                      </a:r>
                      <a:endParaRPr lang="es-EC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  DE       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No. 261-AT-DMGR-2018,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14 de septiembre de 2018,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 al AHHYC “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Palmeras IV Etapa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en general presenta un: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</a:t>
                      </a:r>
                      <a:r>
                        <a:rPr kumimoji="0" lang="es-EC" sz="900" b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 1 al 18 y 35 al 42;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 Moderado Mitigable</a:t>
                      </a:r>
                      <a:r>
                        <a:rPr kumimoji="0" lang="es-EC" sz="900" b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19 al 34 y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lote 43.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Debido a las características físicas del terreno en el Lote 37, se tiene una alta exposición de la vivienda respecto al borde superior de la quebrada y al talud colindante, y a que el suelo donde de esta construyendo una vivienda esta constituido por escombros provenientes de una excavación, se califica con </a:t>
                      </a: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Además   se debe indicar que los lotes 18, 19, 20, 35, 36, 37 y 38 presentan un alto riesgo por erosión del suelo debido a que en este sector del barrio, por su topografía, confluyen varias quebradas y las pendientes son mayores.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Nro. GADDMQ-SGSG-DMGR-2020-0041-OF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16 de Enero de 2020, emitido por el Director Metropolitano de Gestión de Riesgos, de la Secretaría General de Seguridad y Gobernabilidad 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ratifica en la descripción de la calificación de riesgos indicando que el AHHYC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Palmeras IV Etapa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general presenta un: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 1 al 18 y 35 al 42;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 Moderado Mitigable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19 al 34 y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lote 43.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Debido a las características físicas del terreno en el Lote 37, se tiene una alta exposición de la vivienda respecto al borde superior de la quebrada y al talud colindante, y a que el suelo donde de esta construyendo una vivienda esta constituido por escombros provenientes de una excavación, se califica con </a:t>
                      </a: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Además   se debe indicar que los lotes 18, 19, 20, 35, 36, 37 y 38 presentan un alto riesgo por erosión del suelo debido a que en este sector del barrio, por su topografía, confluyen varias quebradas y las pendientes son mayores.</a:t>
                      </a:r>
                      <a:endParaRPr lang="es-EC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2" name="Picture 2" descr="E:\Compartida\ASENTAMIENTOS REINGRESADOS\32-15 LAS PALMERAS IV ETAPA\palmeras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44" y="1096959"/>
            <a:ext cx="3929708" cy="22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70" y="1112520"/>
            <a:ext cx="2852877" cy="2270760"/>
          </a:xfrm>
          <a:prstGeom prst="rect">
            <a:avLst/>
          </a:prstGeom>
        </p:spPr>
      </p:pic>
      <p:pic>
        <p:nvPicPr>
          <p:cNvPr id="18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24" y="3585173"/>
            <a:ext cx="6832440" cy="1754818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D516D105-402A-446C-840C-FB77F737C893}"/>
              </a:ext>
            </a:extLst>
          </p:cNvPr>
          <p:cNvSpPr txBox="1"/>
          <p:nvPr/>
        </p:nvSpPr>
        <p:spPr>
          <a:xfrm>
            <a:off x="2997907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58872DB-36F9-47CB-9470-B0C0811D5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95536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3" y="745056"/>
            <a:ext cx="6962991" cy="5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261195" y="651964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15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88557"/>
              </p:ext>
            </p:extLst>
          </p:nvPr>
        </p:nvGraphicFramePr>
        <p:xfrm>
          <a:off x="36944" y="1917385"/>
          <a:ext cx="5181600" cy="35853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06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Útil de Lotes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91.669,77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Vías,  Pasajes Y Escalinatas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5.595,75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Protección de Talud (LOTES)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6.193,73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19.907,46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verde y Equipamiento Comunal 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966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1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24.857,82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lang="es-EC" dirty="0"/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2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3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4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5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6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7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Bruta Del Terreno (Área Total)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148.224,53 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sp>
        <p:nvSpPr>
          <p:cNvPr id="14" name="CuadroTexto 24"/>
          <p:cNvSpPr txBox="1"/>
          <p:nvPr/>
        </p:nvSpPr>
        <p:spPr>
          <a:xfrm>
            <a:off x="146339" y="1331490"/>
            <a:ext cx="630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CUADRO </a:t>
            </a:r>
            <a:r>
              <a:rPr lang="es-ES_tradnl" sz="2000" b="1" dirty="0">
                <a:solidFill>
                  <a:srgbClr val="C00000"/>
                </a:solidFill>
              </a:rPr>
              <a:t>DE ÁREAS </a:t>
            </a:r>
            <a:r>
              <a:rPr lang="es-ES_tradnl" sz="2000" b="1" dirty="0" smtClean="0">
                <a:solidFill>
                  <a:srgbClr val="C00000"/>
                </a:solidFill>
              </a:rPr>
              <a:t>/ </a:t>
            </a:r>
            <a:r>
              <a:rPr lang="es-ES_tradnl" sz="2000" b="1" dirty="0">
                <a:solidFill>
                  <a:srgbClr val="C00000"/>
                </a:solidFill>
              </a:rPr>
              <a:t>ÁREAS </a:t>
            </a:r>
            <a:r>
              <a:rPr lang="es-ES_tradnl" sz="2000" b="1" dirty="0">
                <a:solidFill>
                  <a:srgbClr val="C00000"/>
                </a:solidFill>
              </a:rPr>
              <a:t>VERDES DEL ASENTAMIENTO</a:t>
            </a:r>
          </a:p>
        </p:txBody>
      </p:sp>
      <p:pic>
        <p:nvPicPr>
          <p:cNvPr id="12" name="Google Shape;92;p1">
            <a:extLst>
              <a:ext uri="{FF2B5EF4-FFF2-40B4-BE49-F238E27FC236}">
                <a16:creationId xmlns:a16="http://schemas.microsoft.com/office/drawing/2014/main" xmlns="" id="{16FD2669-3F99-4115-AC14-DBA2712CEA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xmlns="" id="{01BF0A17-C8C6-4015-9CA4-3F093C320CD0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905BC6E-CD48-4F18-8779-DE109AA48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CF96E68-0B62-41BC-AC2D-786888562095}"/>
              </a:ext>
            </a:extLst>
          </p:cNvPr>
          <p:cNvGrpSpPr/>
          <p:nvPr/>
        </p:nvGrpSpPr>
        <p:grpSpPr>
          <a:xfrm>
            <a:off x="2298929" y="2645070"/>
            <a:ext cx="360" cy="360"/>
            <a:chOff x="2298929" y="264507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xmlns="" id="{DE754F9F-E6D2-45C1-BA7D-375E4D8D2604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DE754F9F-E6D2-45C1-BA7D-375E4D8D26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xmlns="" id="{F274F1F1-D202-4E9B-A1E4-AA47DED2B77E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F274F1F1-D202-4E9B-A1E4-AA47DED2B7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xmlns="" id="{2C383236-68D5-4AAC-8029-D1CBE8BA4152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2C383236-68D5-4AAC-8029-D1CBE8BA41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0E902450-9536-4802-9BF2-C061C8E41F8A}"/>
                  </a:ext>
                </a:extLst>
              </p14:cNvPr>
              <p14:cNvContentPartPr/>
              <p14:nvPr/>
            </p14:nvContentPartPr>
            <p14:xfrm>
              <a:off x="2183729" y="2645070"/>
              <a:ext cx="10800" cy="61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E902450-9536-4802-9BF2-C061C8E41F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4729" y="2636070"/>
                <a:ext cx="2844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4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19" y="597425"/>
            <a:ext cx="6616632" cy="57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12943"/>
              </p:ext>
            </p:extLst>
          </p:nvPr>
        </p:nvGraphicFramePr>
        <p:xfrm>
          <a:off x="560072" y="1262822"/>
          <a:ext cx="5146861" cy="2371132"/>
        </p:xfrm>
        <a:graphic>
          <a:graphicData uri="http://schemas.openxmlformats.org/drawingml/2006/table">
            <a:tbl>
              <a:tblPr firstRow="1" firstCol="1" bandRow="1"/>
              <a:tblGrid>
                <a:gridCol w="1887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9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5552856;  5552858;  594878;  593740</a:t>
                      </a:r>
                      <a:endParaRPr lang="es-EC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22024 01 003;  22024 01 004; 22123 06 015; 22023 02 010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(A2502-10);  A31(PQ)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 m2</a:t>
                      </a:r>
                      <a:endParaRPr lang="es-E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 / (PE/CPN) Protección Ecológica / Conservación del Patrimonio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10704"/>
              </p:ext>
            </p:extLst>
          </p:nvPr>
        </p:nvGraphicFramePr>
        <p:xfrm>
          <a:off x="541376" y="369905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 / A3(A2502-10);  A31(PQ)</a:t>
                      </a:r>
                      <a:endParaRPr lang="es-EC" sz="13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                     </a:t>
                      </a:r>
                      <a:endParaRPr lang="es-EC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1000m2 / 2500m2</a:t>
                      </a:r>
                      <a:endParaRPr lang="es-EC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 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 Rural/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(PE/CPN) Protección Ecológica / Conservación del Patrimonio Natural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6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11" name="Google Shape;92;p1">
            <a:extLst>
              <a:ext uri="{FF2B5EF4-FFF2-40B4-BE49-F238E27FC236}">
                <a16:creationId xmlns:a16="http://schemas.microsoft.com/office/drawing/2014/main" xmlns="" id="{11674B84-3B17-4768-A8C0-C942ACA6B9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2D186755-68D9-4D7A-8DF9-8D45D762F4E9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D304223-BC3A-4753-AC25-A4DCB1D7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Compartida\ASENTAMIENTOS REINGRESADOS\32-15 LAS PALMERAS IV ETAPA\CURVAS DE NI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8" y="-544068"/>
            <a:ext cx="12183209" cy="69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792" y="5383960"/>
            <a:ext cx="275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</a:t>
            </a: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0" y="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1396247" y="56250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9" name="Google Shape;92;p1">
            <a:extLst>
              <a:ext uri="{FF2B5EF4-FFF2-40B4-BE49-F238E27FC236}">
                <a16:creationId xmlns:a16="http://schemas.microsoft.com/office/drawing/2014/main" xmlns="" id="{D1E849C6-D85B-4708-8D7D-CCC54937E4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9AD62640-FF0E-4F01-8135-4FA675EED425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2727833-9CFC-4871-B5AF-1D3941316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898480D-A5AC-4EC8-B99F-F5CD96B87B39}"/>
              </a:ext>
            </a:extLst>
          </p:cNvPr>
          <p:cNvSpPr/>
          <p:nvPr/>
        </p:nvSpPr>
        <p:spPr>
          <a:xfrm>
            <a:off x="8758682" y="491829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AREA VERDE</a:t>
            </a:r>
          </a:p>
          <a:p>
            <a:r>
              <a:rPr lang="es-ES" sz="1000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No. 7</a:t>
            </a:r>
            <a:endParaRPr lang="es-ES" sz="1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E23DE5B-840C-46E1-9A1F-A815A37A55EF}"/>
              </a:ext>
            </a:extLst>
          </p:cNvPr>
          <p:cNvSpPr/>
          <p:nvPr/>
        </p:nvSpPr>
        <p:spPr>
          <a:xfrm>
            <a:off x="9528120" y="112981"/>
            <a:ext cx="93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>
                <a:solidFill>
                  <a:srgbClr val="FF0000"/>
                </a:solidFill>
                <a:highlight>
                  <a:srgbClr val="00FFFF"/>
                </a:highlight>
                <a:latin typeface="Calibri" pitchFamily="34" charset="0"/>
                <a:cs typeface="Arial" charset="0"/>
              </a:rPr>
              <a:t>AREA MUNICIPAL</a:t>
            </a:r>
          </a:p>
          <a:p>
            <a:r>
              <a:rPr lang="es-ES" sz="800" b="1" dirty="0">
                <a:solidFill>
                  <a:srgbClr val="FF0000"/>
                </a:solidFill>
                <a:highlight>
                  <a:srgbClr val="00FFFF"/>
                </a:highlight>
                <a:latin typeface="Calibri" pitchFamily="34" charset="0"/>
                <a:cs typeface="Arial" charset="0"/>
              </a:rPr>
              <a:t>No. 6</a:t>
            </a:r>
            <a:endParaRPr lang="es-ES" sz="8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CAB7ECAA-DDAF-4721-B690-AE2FD04F6DD5}"/>
              </a:ext>
            </a:extLst>
          </p:cNvPr>
          <p:cNvSpPr/>
          <p:nvPr/>
        </p:nvSpPr>
        <p:spPr>
          <a:xfrm>
            <a:off x="10307320" y="-159710"/>
            <a:ext cx="17272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A111E235-4E2A-4455-B895-3B9E4E38E05B}"/>
              </a:ext>
            </a:extLst>
          </p:cNvPr>
          <p:cNvSpPr/>
          <p:nvPr/>
        </p:nvSpPr>
        <p:spPr>
          <a:xfrm rot="10800000">
            <a:off x="9651186" y="491829"/>
            <a:ext cx="16764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E37CB484-CF9E-4CC6-A2E9-B9C4353E6C10}"/>
                  </a:ext>
                </a:extLst>
              </p14:cNvPr>
              <p14:cNvContentPartPr/>
              <p14:nvPr/>
            </p14:nvContentPartPr>
            <p14:xfrm>
              <a:off x="8638000" y="178740"/>
              <a:ext cx="973800" cy="11476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E37CB484-CF9E-4CC6-A2E9-B9C4353E6C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9360" y="169740"/>
                <a:ext cx="991440" cy="11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86796BF4-AC00-4048-8169-4129141F247A}"/>
              </a:ext>
            </a:extLst>
          </p:cNvPr>
          <p:cNvGrpSpPr/>
          <p:nvPr/>
        </p:nvGrpSpPr>
        <p:grpSpPr>
          <a:xfrm>
            <a:off x="8764000" y="-324540"/>
            <a:ext cx="3773880" cy="1636920"/>
            <a:chOff x="8764000" y="-324540"/>
            <a:chExt cx="3773880" cy="16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xmlns="" id="{9AEA71B2-8AE4-4970-82BC-E7E502298726}"/>
                    </a:ext>
                  </a:extLst>
                </p14:cNvPr>
                <p14:cNvContentPartPr/>
                <p14:nvPr/>
              </p14:nvContentPartPr>
              <p14:xfrm>
                <a:off x="8764000" y="340020"/>
                <a:ext cx="959040" cy="972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AEA71B2-8AE4-4970-82BC-E7E5022987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55360" y="331020"/>
                  <a:ext cx="97668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xmlns="" id="{F9A57BCF-BC6E-4594-9B2E-49B52DA6E96B}"/>
                    </a:ext>
                  </a:extLst>
                </p14:cNvPr>
                <p14:cNvContentPartPr/>
                <p14:nvPr/>
              </p14:nvContentPartPr>
              <p14:xfrm>
                <a:off x="9852640" y="280260"/>
                <a:ext cx="313560" cy="9612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9A57BCF-BC6E-4594-9B2E-49B52DA6E9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43640" y="271260"/>
                  <a:ext cx="331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xmlns="" id="{3B361803-1F88-4F76-A3F5-AD7C67C571BB}"/>
                    </a:ext>
                  </a:extLst>
                </p14:cNvPr>
                <p14:cNvContentPartPr/>
                <p14:nvPr/>
              </p14:nvContentPartPr>
              <p14:xfrm>
                <a:off x="10200400" y="43020"/>
                <a:ext cx="153360" cy="943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3B361803-1F88-4F76-A3F5-AD7C67C571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91400" y="34380"/>
                  <a:ext cx="171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xmlns="" id="{3AD51CE2-830A-4781-B8C5-02ACB8B663EA}"/>
                    </a:ext>
                  </a:extLst>
                </p14:cNvPr>
                <p14:cNvContentPartPr/>
                <p14:nvPr/>
              </p14:nvContentPartPr>
              <p14:xfrm>
                <a:off x="10378240" y="-324540"/>
                <a:ext cx="2159640" cy="10789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3AD51CE2-830A-4781-B8C5-02ACB8B663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69240" y="-333180"/>
                  <a:ext cx="2177280" cy="10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xmlns="" id="{4AEB8F2E-AB3B-4E93-987D-621A2453BF90}"/>
                  </a:ext>
                </a:extLst>
              </p14:cNvPr>
              <p14:cNvContentPartPr/>
              <p14:nvPr/>
            </p14:nvContentPartPr>
            <p14:xfrm>
              <a:off x="8805040" y="860940"/>
              <a:ext cx="257760" cy="45324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4AEB8F2E-AB3B-4E93-987D-621A2453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96040" y="851940"/>
                <a:ext cx="275400" cy="47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92E185D5-1213-4705-A744-005D19D31893}"/>
              </a:ext>
            </a:extLst>
          </p:cNvPr>
          <p:cNvGrpSpPr/>
          <p:nvPr/>
        </p:nvGrpSpPr>
        <p:grpSpPr>
          <a:xfrm>
            <a:off x="8841400" y="349020"/>
            <a:ext cx="1410120" cy="249120"/>
            <a:chOff x="8841400" y="349020"/>
            <a:chExt cx="14101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xmlns="" id="{6EBA613C-465C-4DFB-91E9-BE92C78CD410}"/>
                    </a:ext>
                  </a:extLst>
                </p14:cNvPr>
                <p14:cNvContentPartPr/>
                <p14:nvPr/>
              </p14:nvContentPartPr>
              <p14:xfrm>
                <a:off x="8841400" y="400860"/>
                <a:ext cx="512640" cy="11628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6EBA613C-465C-4DFB-91E9-BE92C78CD4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32400" y="391860"/>
                  <a:ext cx="53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xmlns="" id="{0120AE0A-8DEB-4143-AA33-7A2C03A481AA}"/>
                    </a:ext>
                  </a:extLst>
                </p14:cNvPr>
                <p14:cNvContentPartPr/>
                <p14:nvPr/>
              </p14:nvContentPartPr>
              <p14:xfrm>
                <a:off x="9529720" y="528300"/>
                <a:ext cx="100800" cy="6984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120AE0A-8DEB-4143-AA33-7A2C03A481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21080" y="519300"/>
                  <a:ext cx="11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xmlns="" id="{EA9A6DF6-3D4B-45B6-A341-E6A779E1B1CC}"/>
                    </a:ext>
                  </a:extLst>
                </p14:cNvPr>
                <p14:cNvContentPartPr/>
                <p14:nvPr/>
              </p14:nvContentPartPr>
              <p14:xfrm>
                <a:off x="9537640" y="349020"/>
                <a:ext cx="713880" cy="1872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EA9A6DF6-3D4B-45B6-A341-E6A779E1B1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28640" y="340020"/>
                  <a:ext cx="73152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xmlns="" id="{3A0B604A-D31A-4F21-9AB5-DAF4AF83D4C6}"/>
                  </a:ext>
                </a:extLst>
              </p14:cNvPr>
              <p14:cNvContentPartPr/>
              <p14:nvPr/>
            </p14:nvContentPartPr>
            <p14:xfrm>
              <a:off x="10418920" y="-127260"/>
              <a:ext cx="455400" cy="33804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3A0B604A-D31A-4F21-9AB5-DAF4AF83D4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09920" y="-135900"/>
                <a:ext cx="473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xmlns="" id="{2640BB7F-C206-4BFD-92D4-C1A764FE18E5}"/>
                  </a:ext>
                </a:extLst>
              </p14:cNvPr>
              <p14:cNvContentPartPr/>
              <p14:nvPr/>
            </p14:nvContentPartPr>
            <p14:xfrm>
              <a:off x="10980520" y="-42660"/>
              <a:ext cx="1321560" cy="55620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2640BB7F-C206-4BFD-92D4-C1A764FE18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71880" y="-51300"/>
                <a:ext cx="133920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6" y="726192"/>
            <a:ext cx="5624944" cy="48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7"/>
          <p:cNvSpPr txBox="1"/>
          <p:nvPr/>
        </p:nvSpPr>
        <p:spPr>
          <a:xfrm>
            <a:off x="549405" y="112595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67419"/>
              </p:ext>
            </p:extLst>
          </p:nvPr>
        </p:nvGraphicFramePr>
        <p:xfrm>
          <a:off x="6667133" y="5634285"/>
          <a:ext cx="1682540" cy="6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57879"/>
              </p:ext>
            </p:extLst>
          </p:nvPr>
        </p:nvGraphicFramePr>
        <p:xfrm>
          <a:off x="350876" y="1536396"/>
          <a:ext cx="6143148" cy="4686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78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3575,88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16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31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781,20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2382,73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17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1332,55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3211,39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2661,25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4573,76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33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3110,48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2526,60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2411,13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4282,00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2028,56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2978,32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3714,23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1098,54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621,73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3684,75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758,60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22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621,73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3261,83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760,47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999,99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3862,87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9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1330,95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1898,51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3491,54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1579,77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2750,08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4012,16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1632,90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3250,81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27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1744,19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1652,05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785,58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3474,37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785,58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781,22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7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09622"/>
              </p:ext>
            </p:extLst>
          </p:nvPr>
        </p:nvGraphicFramePr>
        <p:xfrm>
          <a:off x="8614348" y="5643625"/>
          <a:ext cx="1656487" cy="66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A3(A2502-10)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Google Shape;92;p1">
            <a:extLst>
              <a:ext uri="{FF2B5EF4-FFF2-40B4-BE49-F238E27FC236}">
                <a16:creationId xmlns:a16="http://schemas.microsoft.com/office/drawing/2014/main" xmlns="" id="{B0D382ED-0664-45E7-AF20-141DA02B35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F4FBD564-22F0-4D98-8C09-8C8D0B5D142B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397E682-4800-4ACD-888C-C59477559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1080124"/>
            <a:ext cx="5011235" cy="43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Compartida\ASENTAMIENTOS REINGRESADOS\32-15 LAS PALMERAS IV ETAPA\ZONIF CAMB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r="4222"/>
          <a:stretch/>
        </p:blipFill>
        <p:spPr bwMode="auto">
          <a:xfrm>
            <a:off x="-12709" y="1538916"/>
            <a:ext cx="6892473" cy="53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PMOT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26472" y="4400348"/>
            <a:ext cx="174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>
                <a:solidFill>
                  <a:srgbClr val="FF0000"/>
                </a:solidFill>
              </a:rPr>
              <a:t>LAS PALMERAS IV ETAPA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382907" y="5334248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7"/>
          <p:cNvSpPr txBox="1"/>
          <p:nvPr/>
        </p:nvSpPr>
        <p:spPr>
          <a:xfrm>
            <a:off x="7901283" y="5350836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ARR – A3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2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cxnSp>
        <p:nvCxnSpPr>
          <p:cNvPr id="18" name="Conector angular 17"/>
          <p:cNvCxnSpPr>
            <a:cxnSpLocks/>
          </p:cNvCxnSpPr>
          <p:nvPr/>
        </p:nvCxnSpPr>
        <p:spPr>
          <a:xfrm rot="10800000">
            <a:off x="3666932" y="3429000"/>
            <a:ext cx="1989781" cy="1261718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7382907" y="5738837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7"/>
          <p:cNvSpPr txBox="1"/>
          <p:nvPr/>
        </p:nvSpPr>
        <p:spPr>
          <a:xfrm>
            <a:off x="7901283" y="5755425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ARR – A2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382907" y="6116482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7"/>
          <p:cNvSpPr txBox="1"/>
          <p:nvPr/>
        </p:nvSpPr>
        <p:spPr>
          <a:xfrm>
            <a:off x="7901283" y="6133070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PE/CPN-A31/PQ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" name="Google Shape;92;p1">
            <a:extLst>
              <a:ext uri="{FF2B5EF4-FFF2-40B4-BE49-F238E27FC236}">
                <a16:creationId xmlns:a16="http://schemas.microsoft.com/office/drawing/2014/main" xmlns="" id="{E6266FA9-8B16-4903-BC89-1A2AB9228C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xmlns="" id="{1B328735-0886-4276-A8B3-6C7626DC4B88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4A3BEFE-B156-438A-AB31-6D7202A330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1207</Words>
  <Application>Microsoft Office PowerPoint</Application>
  <PresentationFormat>Panorámica</PresentationFormat>
  <Paragraphs>259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Christian Javier Naranjo Costales</cp:lastModifiedBy>
  <cp:revision>202</cp:revision>
  <cp:lastPrinted>2021-10-11T23:49:56Z</cp:lastPrinted>
  <dcterms:created xsi:type="dcterms:W3CDTF">2019-05-28T19:57:24Z</dcterms:created>
  <dcterms:modified xsi:type="dcterms:W3CDTF">2021-10-11T23:59:41Z</dcterms:modified>
</cp:coreProperties>
</file>