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62" r:id="rId3"/>
    <p:sldId id="281" r:id="rId4"/>
    <p:sldId id="278" r:id="rId5"/>
    <p:sldId id="279" r:id="rId6"/>
    <p:sldId id="280" r:id="rId7"/>
    <p:sldId id="264" r:id="rId8"/>
    <p:sldId id="276" r:id="rId9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B050"/>
    <a:srgbClr val="FFFFFF"/>
    <a:srgbClr val="A9D18E"/>
    <a:srgbClr val="4C9BD3"/>
    <a:srgbClr val="80B8E0"/>
    <a:srgbClr val="DAE3F3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3800" autoAdjust="0"/>
  </p:normalViewPr>
  <p:slideViewPr>
    <p:cSldViewPr snapToGrid="0" snapToObjects="1">
      <p:cViewPr varScale="1">
        <p:scale>
          <a:sx n="67" d="100"/>
          <a:sy n="67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30T09:13:09.68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DC7A1-612C-44D0-AEAA-933E8AE8DDB5}" type="datetimeFigureOut">
              <a:rPr lang="es-EC" smtClean="0"/>
              <a:t>4/10/2021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0F72-454C-4F4F-9874-0D762B7C82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425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4/10/2021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-En</a:t>
            </a:r>
            <a:r>
              <a:rPr lang="es-EC" baseline="0" dirty="0" smtClean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mtClean="0"/>
              <a:t>-Verificar</a:t>
            </a:r>
            <a:r>
              <a:rPr lang="es-EC" baseline="0" smtClean="0"/>
              <a:t> que estos datos coincidan con los informes técnicos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56366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32008" y="1419287"/>
            <a:ext cx="8211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“SAN JOSE DE LA SALLE”</a:t>
            </a:r>
          </a:p>
          <a:p>
            <a:pPr algn="ctr"/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</a:t>
            </a:r>
            <a:r>
              <a:rPr lang="es-ES_tradnl" sz="2400" b="1" dirty="0" smtClean="0">
                <a:solidFill>
                  <a:srgbClr val="C00000"/>
                </a:solidFill>
              </a:rPr>
              <a:t>2- </a:t>
            </a:r>
            <a:r>
              <a:rPr lang="es-ES_tradnl" sz="2400" b="1" dirty="0">
                <a:solidFill>
                  <a:srgbClr val="C00000"/>
                </a:solidFill>
              </a:rPr>
              <a:t>POSICIÓN </a:t>
            </a:r>
            <a:r>
              <a:rPr lang="es-ES_tradnl" sz="2400" b="1" dirty="0" smtClean="0">
                <a:solidFill>
                  <a:srgbClr val="C00000"/>
                </a:solidFill>
              </a:rPr>
              <a:t>55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95305"/>
              </p:ext>
            </p:extLst>
          </p:nvPr>
        </p:nvGraphicFramePr>
        <p:xfrm>
          <a:off x="5377103" y="5396120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N/A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</a:t>
            </a:r>
            <a:r>
              <a:rPr lang="es-ES_tradnl" b="1" dirty="0" smtClean="0">
                <a:solidFill>
                  <a:srgbClr val="C00000"/>
                </a:solidFill>
              </a:rPr>
              <a:t>2- </a:t>
            </a:r>
            <a:r>
              <a:rPr lang="es-ES_tradnl" b="1" dirty="0">
                <a:solidFill>
                  <a:srgbClr val="C00000"/>
                </a:solidFill>
              </a:rPr>
              <a:t>POSICIÓN </a:t>
            </a:r>
            <a:r>
              <a:rPr lang="es-ES_tradnl" b="1" dirty="0" smtClean="0">
                <a:solidFill>
                  <a:srgbClr val="C00000"/>
                </a:solidFill>
              </a:rPr>
              <a:t>55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59141"/>
              </p:ext>
            </p:extLst>
          </p:nvPr>
        </p:nvGraphicFramePr>
        <p:xfrm>
          <a:off x="127047" y="1255162"/>
          <a:ext cx="5156153" cy="4785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Años</a:t>
                      </a:r>
                      <a:endParaRPr kumimoji="0" lang="es-E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Hab.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 (D202-80)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1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8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297-AT-DMGR-2018, de 10 de octubre de 2018,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califica: Riesgos por movimientos en masa: el AHHYC “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José de la Salle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en general presenta un </a:t>
                      </a: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frente a procesos de deslizamientos.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Rectificación: Oficio Nro. GADDMQ-SGSG-DMGR-2019-1009-OF, de fecha 03 de diciembre de 2019, emitido por el Director Metropolitano de Gestión de Riesgos, de la Secretaría General de Seguridad y Gobernabilidad: “… se rectifica en la calificación del nivel del riesgo frente a movimientos en masa, indicando que el AHHYC “San José de la Salle” de la Parroquia Conocoto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general presenta un </a:t>
                      </a: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Mitigable.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2 979,49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AFECTACIÓN VIAL (LOTES)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391,69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5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3 371,18</a:t>
                      </a: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AMAGUAÑA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" name="Picture 2" descr="\\172.20.7.76\Compartida\UERB OC 2018\INSPECCIONES\SAN JOSÉ LA SALLE\IMG_27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22390" r="2642" b="11698"/>
          <a:stretch/>
        </p:blipFill>
        <p:spPr bwMode="auto">
          <a:xfrm>
            <a:off x="5397144" y="3479848"/>
            <a:ext cx="3623031" cy="19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72.20.7.76\Compartida\UERB OC 2018\INSPECCIONES\SAN JOSÉ LA SALLE\IMG_2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83" y="1158710"/>
            <a:ext cx="2748757" cy="20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172.20.7.76\Compartida\UERB OC 2018\GESTOR TÉCNICO\Informes Pago Gestor Técnico\FOTOS INFORMES\SEPTIEMBRE\IMG_5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83" y="3343275"/>
            <a:ext cx="2748757" cy="20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Compartida\ASENTAMIENTOS REINGRESADOS\24-55 SAN JOSÉ DE LA SALLE\SAN JOSE DE LA SAL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44" y="1169436"/>
            <a:ext cx="3623031" cy="21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</a:t>
            </a:r>
            <a:r>
              <a:rPr lang="es-ES_tradnl" sz="2000" b="1" dirty="0">
                <a:solidFill>
                  <a:srgbClr val="C00000"/>
                </a:solidFill>
              </a:rPr>
              <a:t>AL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420405" y="1069003"/>
            <a:ext cx="10077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PUENTE 5</a:t>
            </a:r>
            <a:endParaRPr lang="es-EC" sz="1200" dirty="0"/>
          </a:p>
        </p:txBody>
      </p:sp>
      <p:pic>
        <p:nvPicPr>
          <p:cNvPr id="29" name="28 Imagen"/>
          <p:cNvPicPr/>
          <p:nvPr/>
        </p:nvPicPr>
        <p:blipFill rotWithShape="1">
          <a:blip r:embed="rId3"/>
          <a:srcRect l="21888" t="19260" r="24850" b="23576"/>
          <a:stretch/>
        </p:blipFill>
        <p:spPr bwMode="auto">
          <a:xfrm>
            <a:off x="8796372" y="1215741"/>
            <a:ext cx="2398708" cy="1609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6" name="15 Imagen"/>
          <p:cNvPicPr/>
          <p:nvPr/>
        </p:nvPicPr>
        <p:blipFill rotWithShape="1">
          <a:blip r:embed="rId4"/>
          <a:srcRect l="20834" t="11594" r="11455" b="13587"/>
          <a:stretch/>
        </p:blipFill>
        <p:spPr bwMode="auto">
          <a:xfrm>
            <a:off x="860425" y="1214052"/>
            <a:ext cx="7507413" cy="5185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CAMBIO DE  ZONIFICACIÓN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43459"/>
              </p:ext>
            </p:extLst>
          </p:nvPr>
        </p:nvGraphicFramePr>
        <p:xfrm>
          <a:off x="560070" y="1275871"/>
          <a:ext cx="5146861" cy="2038453"/>
        </p:xfrm>
        <a:graphic>
          <a:graphicData uri="http://schemas.openxmlformats.org/drawingml/2006/table">
            <a:tbl>
              <a:tblPr firstRow="1" firstCol="1" bandRow="1"/>
              <a:tblGrid>
                <a:gridCol w="194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273780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22805 004 025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1000 m2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 Suelo Urbano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05327"/>
              </p:ext>
            </p:extLst>
          </p:nvPr>
        </p:nvGraphicFramePr>
        <p:xfrm>
          <a:off x="541376" y="360380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D1 (D202-80) </a:t>
                      </a:r>
                      <a:endParaRPr lang="es-EC" sz="11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200 m2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(D) Sobre Línea de Fábrica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3"/>
          <a:srcRect l="14493" t="11776" r="17229" b="17754"/>
          <a:stretch/>
        </p:blipFill>
        <p:spPr bwMode="auto">
          <a:xfrm>
            <a:off x="5848351" y="1495604"/>
            <a:ext cx="6062632" cy="3911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3"/>
          <a:srcRect l="14493" t="11776" r="17229" b="17754"/>
          <a:stretch/>
        </p:blipFill>
        <p:spPr bwMode="auto">
          <a:xfrm>
            <a:off x="360400" y="562740"/>
            <a:ext cx="9345575" cy="6046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86144" y="5635985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C00000"/>
                </a:solidFill>
              </a:rPr>
              <a:t>PLANO DEL </a:t>
            </a:r>
            <a:r>
              <a:rPr lang="es-ES_tradnl" sz="2400" b="1" dirty="0">
                <a:solidFill>
                  <a:srgbClr val="C00000"/>
                </a:solidFill>
              </a:rPr>
              <a:t>ASENTAMIENTO</a:t>
            </a:r>
            <a:r>
              <a:rPr lang="es-ES_tradnl" sz="2400" b="1" dirty="0" smtClean="0">
                <a:solidFill>
                  <a:srgbClr val="C00000"/>
                </a:solidFill>
              </a:rPr>
              <a:t> 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4"/>
          <a:srcRect l="7020" t="36413" r="10096" b="43841"/>
          <a:stretch/>
        </p:blipFill>
        <p:spPr bwMode="auto">
          <a:xfrm>
            <a:off x="9010650" y="4883150"/>
            <a:ext cx="2619375" cy="390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/>
          <a:srcRect l="14493" t="11776" r="17229" b="17754"/>
          <a:stretch/>
        </p:blipFill>
        <p:spPr bwMode="auto">
          <a:xfrm>
            <a:off x="3895421" y="866954"/>
            <a:ext cx="8015561" cy="5170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6600"/>
              </p:ext>
            </p:extLst>
          </p:nvPr>
        </p:nvGraphicFramePr>
        <p:xfrm>
          <a:off x="2386695" y="501668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49874"/>
              </p:ext>
            </p:extLst>
          </p:nvPr>
        </p:nvGraphicFramePr>
        <p:xfrm>
          <a:off x="522711" y="2206778"/>
          <a:ext cx="1662093" cy="3609284"/>
        </p:xfrm>
        <a:graphic>
          <a:graphicData uri="http://schemas.openxmlformats.org/drawingml/2006/table">
            <a:tbl>
              <a:tblPr/>
              <a:tblGrid>
                <a:gridCol w="60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80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274,28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315,97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287,54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288,31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276,31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275,97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276,52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272,28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276,12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273,28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277,36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277,24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/>
          <p:nvPr/>
        </p:nvPicPr>
        <p:blipFill rotWithShape="1">
          <a:blip r:embed="rId3"/>
          <a:srcRect l="14493" t="11776" r="17229" b="17754"/>
          <a:stretch/>
        </p:blipFill>
        <p:spPr bwMode="auto">
          <a:xfrm rot="16200000">
            <a:off x="6753472" y="1572226"/>
            <a:ext cx="5433313" cy="3505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E:\Compartida\ASENTAMIENTOS REINGRESADOS\24-55 SAN JOSÉ DE LA SALLE\SAN JOSE DE LA SALLE 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0" y="1204504"/>
            <a:ext cx="51625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PLAN METROPOLITANO DE </a:t>
            </a:r>
            <a:r>
              <a:rPr lang="es-ES_tradnl" sz="2000" b="1" dirty="0">
                <a:solidFill>
                  <a:srgbClr val="C00000"/>
                </a:solidFill>
              </a:rPr>
              <a:t>ORDENAMIENTO </a:t>
            </a:r>
            <a:r>
              <a:rPr lang="es-ES_tradnl" sz="2000" b="1" dirty="0" smtClean="0">
                <a:solidFill>
                  <a:srgbClr val="C00000"/>
                </a:solidFill>
              </a:rPr>
              <a:t>TERRITORIAL/ POMT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009525" y="6129365"/>
            <a:ext cx="422846" cy="27239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</p:txBody>
      </p:sp>
      <p:sp>
        <p:nvSpPr>
          <p:cNvPr id="23" name="CuadroTexto 7"/>
          <p:cNvSpPr txBox="1"/>
          <p:nvPr/>
        </p:nvSpPr>
        <p:spPr>
          <a:xfrm>
            <a:off x="7506263" y="6129365"/>
            <a:ext cx="132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M–D1  ( SU 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5" name="4 Conector angular"/>
          <p:cNvCxnSpPr/>
          <p:nvPr/>
        </p:nvCxnSpPr>
        <p:spPr>
          <a:xfrm flipV="1">
            <a:off x="4007755" y="2707386"/>
            <a:ext cx="1211945" cy="104484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219700" y="2584275"/>
            <a:ext cx="1548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rgbClr val="FF0000"/>
                </a:solidFill>
              </a:rPr>
              <a:t>SAN JOSÉ DE LA SALLE</a:t>
            </a:r>
            <a:endParaRPr lang="es-EC" sz="1000" b="1" dirty="0">
              <a:solidFill>
                <a:srgbClr val="FF0000"/>
              </a:solidFill>
            </a:endParaRPr>
          </a:p>
        </p:txBody>
      </p:sp>
      <p:sp>
        <p:nvSpPr>
          <p:cNvPr id="18" name="CuadroTexto 7"/>
          <p:cNvSpPr txBox="1"/>
          <p:nvPr/>
        </p:nvSpPr>
        <p:spPr>
          <a:xfrm>
            <a:off x="3600319" y="3213624"/>
            <a:ext cx="10134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M-A2 (SU)</a:t>
            </a:r>
            <a:endParaRPr lang="es-ES" sz="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078814" y="5814161"/>
            <a:ext cx="163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rgbClr val="FF0000"/>
                </a:solidFill>
              </a:rPr>
              <a:t>SAN JOSÉ DE LA SALLE</a:t>
            </a:r>
          </a:p>
        </p:txBody>
      </p:sp>
      <p:sp>
        <p:nvSpPr>
          <p:cNvPr id="2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LOS CHILLOS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25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  <a:endParaRPr lang="es-EC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“SAN JOSÉ DE LA SALLE”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1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678</Words>
  <Application>Microsoft Office PowerPoint</Application>
  <PresentationFormat>Panorámica</PresentationFormat>
  <Paragraphs>159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Christian Javier Naranjo Costales</cp:lastModifiedBy>
  <cp:revision>216</cp:revision>
  <cp:lastPrinted>2020-01-14T17:17:21Z</cp:lastPrinted>
  <dcterms:created xsi:type="dcterms:W3CDTF">2019-05-28T19:57:24Z</dcterms:created>
  <dcterms:modified xsi:type="dcterms:W3CDTF">2021-10-04T17:48:46Z</dcterms:modified>
</cp:coreProperties>
</file>