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797675" cy="992822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9838F-AEFF-4D7B-8320-49E33AF786E0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612C1-5C3C-49D0-AEC2-CAA048A1CEA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235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591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122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611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419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5F5EAA-233E-4A7B-B5CB-773530AE1C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3752" y="1599574"/>
            <a:ext cx="3658852" cy="3658852"/>
          </a:xfrm>
          <a:custGeom>
            <a:avLst/>
            <a:gdLst>
              <a:gd name="connsiteX0" fmla="*/ 1829426 w 3658852"/>
              <a:gd name="connsiteY0" fmla="*/ 0 h 3658852"/>
              <a:gd name="connsiteX1" fmla="*/ 3658852 w 3658852"/>
              <a:gd name="connsiteY1" fmla="*/ 1829426 h 3658852"/>
              <a:gd name="connsiteX2" fmla="*/ 1829426 w 3658852"/>
              <a:gd name="connsiteY2" fmla="*/ 3658852 h 3658852"/>
              <a:gd name="connsiteX3" fmla="*/ 0 w 3658852"/>
              <a:gd name="connsiteY3" fmla="*/ 1829426 h 3658852"/>
              <a:gd name="connsiteX4" fmla="*/ 1829426 w 3658852"/>
              <a:gd name="connsiteY4" fmla="*/ 0 h 365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8852" h="3658852">
                <a:moveTo>
                  <a:pt x="1829426" y="0"/>
                </a:moveTo>
                <a:cubicBezTo>
                  <a:pt x="2839790" y="0"/>
                  <a:pt x="3658852" y="819062"/>
                  <a:pt x="3658852" y="1829426"/>
                </a:cubicBezTo>
                <a:cubicBezTo>
                  <a:pt x="3658852" y="2839790"/>
                  <a:pt x="2839790" y="3658852"/>
                  <a:pt x="1829426" y="3658852"/>
                </a:cubicBezTo>
                <a:cubicBezTo>
                  <a:pt x="819062" y="3658852"/>
                  <a:pt x="0" y="2839790"/>
                  <a:pt x="0" y="1829426"/>
                </a:cubicBezTo>
                <a:cubicBezTo>
                  <a:pt x="0" y="819062"/>
                  <a:pt x="819062" y="0"/>
                  <a:pt x="18294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0894" y="301768"/>
            <a:ext cx="681106" cy="331957"/>
          </a:xfrm>
          <a:prstGeom prst="rect">
            <a:avLst/>
          </a:prstGeo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3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34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173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934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096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489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241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108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101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38A5-0EDD-4D09-B4B0-199C68D1D919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C779F-599B-4CF5-87D5-C92D50AA4B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2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8D7CFA7-AA96-434C-9233-BC098FBFE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4930" y="602063"/>
            <a:ext cx="5656496" cy="5653874"/>
            <a:chOff x="1367" y="0"/>
            <a:chExt cx="4321" cy="4319"/>
          </a:xfrm>
          <a:solidFill>
            <a:schemeClr val="bg1">
              <a:lumMod val="95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1F8AB1B-2C8B-45D3-BAAA-49E5A8D59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7" y="0"/>
              <a:ext cx="4321" cy="4319"/>
            </a:xfrm>
            <a:custGeom>
              <a:avLst/>
              <a:gdLst>
                <a:gd name="T0" fmla="*/ 3121 w 3279"/>
                <a:gd name="T1" fmla="*/ 1265 h 3278"/>
                <a:gd name="T2" fmla="*/ 2995 w 3279"/>
                <a:gd name="T3" fmla="*/ 1296 h 3278"/>
                <a:gd name="T4" fmla="*/ 3038 w 3279"/>
                <a:gd name="T5" fmla="*/ 1639 h 3278"/>
                <a:gd name="T6" fmla="*/ 1640 w 3279"/>
                <a:gd name="T7" fmla="*/ 3037 h 3278"/>
                <a:gd name="T8" fmla="*/ 1636 w 3279"/>
                <a:gd name="T9" fmla="*/ 3037 h 3278"/>
                <a:gd name="T10" fmla="*/ 1636 w 3279"/>
                <a:gd name="T11" fmla="*/ 3167 h 3278"/>
                <a:gd name="T12" fmla="*/ 1640 w 3279"/>
                <a:gd name="T13" fmla="*/ 3167 h 3278"/>
                <a:gd name="T14" fmla="*/ 3168 w 3279"/>
                <a:gd name="T15" fmla="*/ 1639 h 3278"/>
                <a:gd name="T16" fmla="*/ 3121 w 3279"/>
                <a:gd name="T17" fmla="*/ 1265 h 3278"/>
                <a:gd name="T18" fmla="*/ 3229 w 3279"/>
                <a:gd name="T19" fmla="*/ 1238 h 3278"/>
                <a:gd name="T20" fmla="*/ 3138 w 3279"/>
                <a:gd name="T21" fmla="*/ 1261 h 3278"/>
                <a:gd name="T22" fmla="*/ 3185 w 3279"/>
                <a:gd name="T23" fmla="*/ 1639 h 3278"/>
                <a:gd name="T24" fmla="*/ 1640 w 3279"/>
                <a:gd name="T25" fmla="*/ 3184 h 3278"/>
                <a:gd name="T26" fmla="*/ 1636 w 3279"/>
                <a:gd name="T27" fmla="*/ 3184 h 3278"/>
                <a:gd name="T28" fmla="*/ 1636 w 3279"/>
                <a:gd name="T29" fmla="*/ 3278 h 3278"/>
                <a:gd name="T30" fmla="*/ 1640 w 3279"/>
                <a:gd name="T31" fmla="*/ 3278 h 3278"/>
                <a:gd name="T32" fmla="*/ 3279 w 3279"/>
                <a:gd name="T33" fmla="*/ 1639 h 3278"/>
                <a:gd name="T34" fmla="*/ 3229 w 3279"/>
                <a:gd name="T35" fmla="*/ 1238 h 3278"/>
                <a:gd name="T36" fmla="*/ 1640 w 3279"/>
                <a:gd name="T37" fmla="*/ 111 h 3278"/>
                <a:gd name="T38" fmla="*/ 111 w 3279"/>
                <a:gd name="T39" fmla="*/ 1639 h 3278"/>
                <a:gd name="T40" fmla="*/ 157 w 3279"/>
                <a:gd name="T41" fmla="*/ 2011 h 3278"/>
                <a:gd name="T42" fmla="*/ 283 w 3279"/>
                <a:gd name="T43" fmla="*/ 1980 h 3278"/>
                <a:gd name="T44" fmla="*/ 241 w 3279"/>
                <a:gd name="T45" fmla="*/ 1639 h 3278"/>
                <a:gd name="T46" fmla="*/ 1640 w 3279"/>
                <a:gd name="T47" fmla="*/ 241 h 3278"/>
                <a:gd name="T48" fmla="*/ 1641 w 3279"/>
                <a:gd name="T49" fmla="*/ 241 h 3278"/>
                <a:gd name="T50" fmla="*/ 1641 w 3279"/>
                <a:gd name="T51" fmla="*/ 111 h 3278"/>
                <a:gd name="T52" fmla="*/ 1640 w 3279"/>
                <a:gd name="T53" fmla="*/ 111 h 3278"/>
                <a:gd name="T54" fmla="*/ 1641 w 3279"/>
                <a:gd name="T55" fmla="*/ 0 h 3278"/>
                <a:gd name="T56" fmla="*/ 1640 w 3279"/>
                <a:gd name="T57" fmla="*/ 0 h 3278"/>
                <a:gd name="T58" fmla="*/ 0 w 3279"/>
                <a:gd name="T59" fmla="*/ 1639 h 3278"/>
                <a:gd name="T60" fmla="*/ 49 w 3279"/>
                <a:gd name="T61" fmla="*/ 2039 h 3278"/>
                <a:gd name="T62" fmla="*/ 141 w 3279"/>
                <a:gd name="T63" fmla="*/ 2016 h 3278"/>
                <a:gd name="T64" fmla="*/ 94 w 3279"/>
                <a:gd name="T65" fmla="*/ 1639 h 3278"/>
                <a:gd name="T66" fmla="*/ 1640 w 3279"/>
                <a:gd name="T67" fmla="*/ 94 h 3278"/>
                <a:gd name="T68" fmla="*/ 1641 w 3279"/>
                <a:gd name="T69" fmla="*/ 94 h 3278"/>
                <a:gd name="T70" fmla="*/ 1641 w 3279"/>
                <a:gd name="T71" fmla="*/ 0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79" h="3278">
                  <a:moveTo>
                    <a:pt x="3121" y="1265"/>
                  </a:moveTo>
                  <a:cubicBezTo>
                    <a:pt x="2995" y="1296"/>
                    <a:pt x="2995" y="1296"/>
                    <a:pt x="2995" y="1296"/>
                  </a:cubicBezTo>
                  <a:cubicBezTo>
                    <a:pt x="3024" y="1408"/>
                    <a:pt x="3038" y="1523"/>
                    <a:pt x="3038" y="1639"/>
                  </a:cubicBezTo>
                  <a:cubicBezTo>
                    <a:pt x="3038" y="2410"/>
                    <a:pt x="2410" y="3037"/>
                    <a:pt x="1640" y="3037"/>
                  </a:cubicBezTo>
                  <a:cubicBezTo>
                    <a:pt x="1636" y="3037"/>
                    <a:pt x="1636" y="3037"/>
                    <a:pt x="1636" y="3037"/>
                  </a:cubicBezTo>
                  <a:cubicBezTo>
                    <a:pt x="1636" y="3167"/>
                    <a:pt x="1636" y="3167"/>
                    <a:pt x="1636" y="3167"/>
                  </a:cubicBezTo>
                  <a:cubicBezTo>
                    <a:pt x="1637" y="3167"/>
                    <a:pt x="1638" y="3167"/>
                    <a:pt x="1640" y="3167"/>
                  </a:cubicBezTo>
                  <a:cubicBezTo>
                    <a:pt x="2482" y="3167"/>
                    <a:pt x="3168" y="2482"/>
                    <a:pt x="3168" y="1639"/>
                  </a:cubicBezTo>
                  <a:cubicBezTo>
                    <a:pt x="3168" y="1510"/>
                    <a:pt x="3151" y="1385"/>
                    <a:pt x="3121" y="1265"/>
                  </a:cubicBezTo>
                  <a:moveTo>
                    <a:pt x="3229" y="1238"/>
                  </a:moveTo>
                  <a:cubicBezTo>
                    <a:pt x="3138" y="1261"/>
                    <a:pt x="3138" y="1261"/>
                    <a:pt x="3138" y="1261"/>
                  </a:cubicBezTo>
                  <a:cubicBezTo>
                    <a:pt x="3168" y="1382"/>
                    <a:pt x="3185" y="1508"/>
                    <a:pt x="3185" y="1639"/>
                  </a:cubicBezTo>
                  <a:cubicBezTo>
                    <a:pt x="3185" y="2491"/>
                    <a:pt x="2492" y="3184"/>
                    <a:pt x="1640" y="3184"/>
                  </a:cubicBezTo>
                  <a:cubicBezTo>
                    <a:pt x="1638" y="3184"/>
                    <a:pt x="1637" y="3184"/>
                    <a:pt x="1636" y="3184"/>
                  </a:cubicBezTo>
                  <a:cubicBezTo>
                    <a:pt x="1636" y="3278"/>
                    <a:pt x="1636" y="3278"/>
                    <a:pt x="1636" y="3278"/>
                  </a:cubicBezTo>
                  <a:cubicBezTo>
                    <a:pt x="1640" y="3278"/>
                    <a:pt x="1640" y="3278"/>
                    <a:pt x="1640" y="3278"/>
                  </a:cubicBezTo>
                  <a:cubicBezTo>
                    <a:pt x="2543" y="3278"/>
                    <a:pt x="3279" y="2543"/>
                    <a:pt x="3279" y="1639"/>
                  </a:cubicBezTo>
                  <a:cubicBezTo>
                    <a:pt x="3279" y="1503"/>
                    <a:pt x="3262" y="1368"/>
                    <a:pt x="3229" y="1238"/>
                  </a:cubicBezTo>
                  <a:moveTo>
                    <a:pt x="1640" y="111"/>
                  </a:moveTo>
                  <a:cubicBezTo>
                    <a:pt x="797" y="111"/>
                    <a:pt x="111" y="796"/>
                    <a:pt x="111" y="1639"/>
                  </a:cubicBezTo>
                  <a:cubicBezTo>
                    <a:pt x="111" y="1767"/>
                    <a:pt x="127" y="1892"/>
                    <a:pt x="157" y="2011"/>
                  </a:cubicBezTo>
                  <a:cubicBezTo>
                    <a:pt x="283" y="1980"/>
                    <a:pt x="283" y="1980"/>
                    <a:pt x="283" y="1980"/>
                  </a:cubicBezTo>
                  <a:cubicBezTo>
                    <a:pt x="255" y="1869"/>
                    <a:pt x="241" y="1754"/>
                    <a:pt x="241" y="1639"/>
                  </a:cubicBezTo>
                  <a:cubicBezTo>
                    <a:pt x="241" y="868"/>
                    <a:pt x="869" y="241"/>
                    <a:pt x="1640" y="241"/>
                  </a:cubicBezTo>
                  <a:cubicBezTo>
                    <a:pt x="1641" y="241"/>
                    <a:pt x="1641" y="241"/>
                    <a:pt x="1641" y="241"/>
                  </a:cubicBezTo>
                  <a:cubicBezTo>
                    <a:pt x="1641" y="111"/>
                    <a:pt x="1641" y="111"/>
                    <a:pt x="1641" y="111"/>
                  </a:cubicBezTo>
                  <a:cubicBezTo>
                    <a:pt x="1641" y="111"/>
                    <a:pt x="1640" y="111"/>
                    <a:pt x="1640" y="111"/>
                  </a:cubicBezTo>
                  <a:moveTo>
                    <a:pt x="1641" y="0"/>
                  </a:moveTo>
                  <a:cubicBezTo>
                    <a:pt x="1640" y="0"/>
                    <a:pt x="1640" y="0"/>
                    <a:pt x="1640" y="0"/>
                  </a:cubicBezTo>
                  <a:cubicBezTo>
                    <a:pt x="736" y="0"/>
                    <a:pt x="0" y="735"/>
                    <a:pt x="0" y="1639"/>
                  </a:cubicBezTo>
                  <a:cubicBezTo>
                    <a:pt x="0" y="1774"/>
                    <a:pt x="17" y="1909"/>
                    <a:pt x="49" y="2039"/>
                  </a:cubicBezTo>
                  <a:cubicBezTo>
                    <a:pt x="141" y="2016"/>
                    <a:pt x="141" y="2016"/>
                    <a:pt x="141" y="2016"/>
                  </a:cubicBezTo>
                  <a:cubicBezTo>
                    <a:pt x="110" y="1895"/>
                    <a:pt x="94" y="1769"/>
                    <a:pt x="94" y="1639"/>
                  </a:cubicBezTo>
                  <a:cubicBezTo>
                    <a:pt x="94" y="787"/>
                    <a:pt x="787" y="94"/>
                    <a:pt x="1640" y="94"/>
                  </a:cubicBezTo>
                  <a:cubicBezTo>
                    <a:pt x="1640" y="94"/>
                    <a:pt x="1641" y="94"/>
                    <a:pt x="1641" y="94"/>
                  </a:cubicBezTo>
                  <a:cubicBezTo>
                    <a:pt x="1641" y="0"/>
                    <a:pt x="1641" y="0"/>
                    <a:pt x="16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29FDC4-CA22-4C9D-88B8-D6BBFE62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0" y="532"/>
              <a:ext cx="3307" cy="3236"/>
            </a:xfrm>
            <a:custGeom>
              <a:avLst/>
              <a:gdLst>
                <a:gd name="T0" fmla="*/ 2045 w 2510"/>
                <a:gd name="T1" fmla="*/ 2111 h 2456"/>
                <a:gd name="T2" fmla="*/ 1221 w 2510"/>
                <a:gd name="T3" fmla="*/ 2438 h 2456"/>
                <a:gd name="T4" fmla="*/ 617 w 2510"/>
                <a:gd name="T5" fmla="*/ 2276 h 2456"/>
                <a:gd name="T6" fmla="*/ 609 w 2510"/>
                <a:gd name="T7" fmla="*/ 2291 h 2456"/>
                <a:gd name="T8" fmla="*/ 1221 w 2510"/>
                <a:gd name="T9" fmla="*/ 2456 h 2456"/>
                <a:gd name="T10" fmla="*/ 1969 w 2510"/>
                <a:gd name="T11" fmla="*/ 2200 h 2456"/>
                <a:gd name="T12" fmla="*/ 2011 w 2510"/>
                <a:gd name="T13" fmla="*/ 2253 h 2456"/>
                <a:gd name="T14" fmla="*/ 2104 w 2510"/>
                <a:gd name="T15" fmla="*/ 2174 h 2456"/>
                <a:gd name="T16" fmla="*/ 2045 w 2510"/>
                <a:gd name="T17" fmla="*/ 2111 h 2456"/>
                <a:gd name="T18" fmla="*/ 611 w 2510"/>
                <a:gd name="T19" fmla="*/ 177 h 2456"/>
                <a:gd name="T20" fmla="*/ 0 w 2510"/>
                <a:gd name="T21" fmla="*/ 1235 h 2456"/>
                <a:gd name="T22" fmla="*/ 32 w 2510"/>
                <a:gd name="T23" fmla="*/ 1516 h 2456"/>
                <a:gd name="T24" fmla="*/ 49 w 2510"/>
                <a:gd name="T25" fmla="*/ 1512 h 2456"/>
                <a:gd name="T26" fmla="*/ 17 w 2510"/>
                <a:gd name="T27" fmla="*/ 1235 h 2456"/>
                <a:gd name="T28" fmla="*/ 620 w 2510"/>
                <a:gd name="T29" fmla="*/ 192 h 2456"/>
                <a:gd name="T30" fmla="*/ 611 w 2510"/>
                <a:gd name="T31" fmla="*/ 177 h 2456"/>
                <a:gd name="T32" fmla="*/ 1590 w 2510"/>
                <a:gd name="T33" fmla="*/ 0 h 2456"/>
                <a:gd name="T34" fmla="*/ 1566 w 2510"/>
                <a:gd name="T35" fmla="*/ 82 h 2456"/>
                <a:gd name="T36" fmla="*/ 2424 w 2510"/>
                <a:gd name="T37" fmla="*/ 1235 h 2456"/>
                <a:gd name="T38" fmla="*/ 2424 w 2510"/>
                <a:gd name="T39" fmla="*/ 1238 h 2456"/>
                <a:gd name="T40" fmla="*/ 2510 w 2510"/>
                <a:gd name="T41" fmla="*/ 1238 h 2456"/>
                <a:gd name="T42" fmla="*/ 2510 w 2510"/>
                <a:gd name="T43" fmla="*/ 1235 h 2456"/>
                <a:gd name="T44" fmla="*/ 2509 w 2510"/>
                <a:gd name="T45" fmla="*/ 1202 h 2456"/>
                <a:gd name="T46" fmla="*/ 2441 w 2510"/>
                <a:gd name="T47" fmla="*/ 1203 h 2456"/>
                <a:gd name="T48" fmla="*/ 2074 w 2510"/>
                <a:gd name="T49" fmla="*/ 361 h 2456"/>
                <a:gd name="T50" fmla="*/ 2121 w 2510"/>
                <a:gd name="T51" fmla="*/ 313 h 2456"/>
                <a:gd name="T52" fmla="*/ 1590 w 2510"/>
                <a:gd name="T53" fmla="*/ 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0" h="2456">
                  <a:moveTo>
                    <a:pt x="2045" y="2111"/>
                  </a:moveTo>
                  <a:cubicBezTo>
                    <a:pt x="1821" y="2322"/>
                    <a:pt x="1528" y="2438"/>
                    <a:pt x="1221" y="2438"/>
                  </a:cubicBezTo>
                  <a:cubicBezTo>
                    <a:pt x="1008" y="2438"/>
                    <a:pt x="800" y="2382"/>
                    <a:pt x="617" y="2276"/>
                  </a:cubicBezTo>
                  <a:cubicBezTo>
                    <a:pt x="609" y="2291"/>
                    <a:pt x="609" y="2291"/>
                    <a:pt x="609" y="2291"/>
                  </a:cubicBezTo>
                  <a:cubicBezTo>
                    <a:pt x="789" y="2396"/>
                    <a:pt x="998" y="2456"/>
                    <a:pt x="1221" y="2456"/>
                  </a:cubicBezTo>
                  <a:cubicBezTo>
                    <a:pt x="1494" y="2456"/>
                    <a:pt x="1753" y="2367"/>
                    <a:pt x="1969" y="2200"/>
                  </a:cubicBezTo>
                  <a:cubicBezTo>
                    <a:pt x="2011" y="2253"/>
                    <a:pt x="2011" y="2253"/>
                    <a:pt x="2011" y="2253"/>
                  </a:cubicBezTo>
                  <a:cubicBezTo>
                    <a:pt x="2043" y="2229"/>
                    <a:pt x="2074" y="2202"/>
                    <a:pt x="2104" y="2174"/>
                  </a:cubicBezTo>
                  <a:cubicBezTo>
                    <a:pt x="2045" y="2111"/>
                    <a:pt x="2045" y="2111"/>
                    <a:pt x="2045" y="2111"/>
                  </a:cubicBezTo>
                  <a:moveTo>
                    <a:pt x="611" y="177"/>
                  </a:moveTo>
                  <a:cubicBezTo>
                    <a:pt x="246" y="389"/>
                    <a:pt x="0" y="784"/>
                    <a:pt x="0" y="1235"/>
                  </a:cubicBezTo>
                  <a:cubicBezTo>
                    <a:pt x="0" y="1332"/>
                    <a:pt x="11" y="1426"/>
                    <a:pt x="32" y="1516"/>
                  </a:cubicBezTo>
                  <a:cubicBezTo>
                    <a:pt x="49" y="1512"/>
                    <a:pt x="49" y="1512"/>
                    <a:pt x="49" y="1512"/>
                  </a:cubicBezTo>
                  <a:cubicBezTo>
                    <a:pt x="28" y="1422"/>
                    <a:pt x="17" y="1328"/>
                    <a:pt x="17" y="1235"/>
                  </a:cubicBezTo>
                  <a:cubicBezTo>
                    <a:pt x="17" y="806"/>
                    <a:pt x="248" y="407"/>
                    <a:pt x="620" y="192"/>
                  </a:cubicBezTo>
                  <a:cubicBezTo>
                    <a:pt x="611" y="177"/>
                    <a:pt x="611" y="177"/>
                    <a:pt x="611" y="177"/>
                  </a:cubicBezTo>
                  <a:moveTo>
                    <a:pt x="1590" y="0"/>
                  </a:moveTo>
                  <a:cubicBezTo>
                    <a:pt x="1566" y="82"/>
                    <a:pt x="1566" y="82"/>
                    <a:pt x="1566" y="82"/>
                  </a:cubicBezTo>
                  <a:cubicBezTo>
                    <a:pt x="2071" y="233"/>
                    <a:pt x="2424" y="707"/>
                    <a:pt x="2424" y="1235"/>
                  </a:cubicBezTo>
                  <a:cubicBezTo>
                    <a:pt x="2424" y="1238"/>
                    <a:pt x="2424" y="1238"/>
                    <a:pt x="2424" y="1238"/>
                  </a:cubicBezTo>
                  <a:cubicBezTo>
                    <a:pt x="2510" y="1238"/>
                    <a:pt x="2510" y="1238"/>
                    <a:pt x="2510" y="1238"/>
                  </a:cubicBezTo>
                  <a:cubicBezTo>
                    <a:pt x="2510" y="1235"/>
                    <a:pt x="2510" y="1235"/>
                    <a:pt x="2510" y="1235"/>
                  </a:cubicBezTo>
                  <a:cubicBezTo>
                    <a:pt x="2510" y="1224"/>
                    <a:pt x="2510" y="1213"/>
                    <a:pt x="2509" y="1202"/>
                  </a:cubicBezTo>
                  <a:cubicBezTo>
                    <a:pt x="2441" y="1203"/>
                    <a:pt x="2441" y="1203"/>
                    <a:pt x="2441" y="1203"/>
                  </a:cubicBezTo>
                  <a:cubicBezTo>
                    <a:pt x="2433" y="884"/>
                    <a:pt x="2302" y="585"/>
                    <a:pt x="2074" y="361"/>
                  </a:cubicBezTo>
                  <a:cubicBezTo>
                    <a:pt x="2121" y="313"/>
                    <a:pt x="2121" y="313"/>
                    <a:pt x="2121" y="313"/>
                  </a:cubicBezTo>
                  <a:cubicBezTo>
                    <a:pt x="1972" y="168"/>
                    <a:pt x="1789" y="59"/>
                    <a:pt x="15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1405AF9-EE7C-48F5-8D15-14486B18F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3" y="124"/>
              <a:ext cx="3949" cy="4071"/>
            </a:xfrm>
            <a:custGeom>
              <a:avLst/>
              <a:gdLst>
                <a:gd name="T0" fmla="*/ 16 w 2997"/>
                <a:gd name="T1" fmla="*/ 1917 h 3090"/>
                <a:gd name="T2" fmla="*/ 0 w 2997"/>
                <a:gd name="T3" fmla="*/ 1922 h 3090"/>
                <a:gd name="T4" fmla="*/ 1495 w 2997"/>
                <a:gd name="T5" fmla="*/ 3090 h 3090"/>
                <a:gd name="T6" fmla="*/ 1495 w 2997"/>
                <a:gd name="T7" fmla="*/ 3073 h 3090"/>
                <a:gd name="T8" fmla="*/ 16 w 2997"/>
                <a:gd name="T9" fmla="*/ 1917 h 3090"/>
                <a:gd name="T10" fmla="*/ 1500 w 2997"/>
                <a:gd name="T11" fmla="*/ 0 h 3090"/>
                <a:gd name="T12" fmla="*/ 1500 w 2997"/>
                <a:gd name="T13" fmla="*/ 17 h 3090"/>
                <a:gd name="T14" fmla="*/ 2980 w 2997"/>
                <a:gd name="T15" fmla="*/ 1171 h 3090"/>
                <a:gd name="T16" fmla="*/ 2997 w 2997"/>
                <a:gd name="T17" fmla="*/ 1167 h 3090"/>
                <a:gd name="T18" fmla="*/ 1500 w 2997"/>
                <a:gd name="T19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7" h="3090">
                  <a:moveTo>
                    <a:pt x="16" y="1917"/>
                  </a:moveTo>
                  <a:cubicBezTo>
                    <a:pt x="0" y="1922"/>
                    <a:pt x="0" y="1922"/>
                    <a:pt x="0" y="1922"/>
                  </a:cubicBezTo>
                  <a:cubicBezTo>
                    <a:pt x="168" y="2591"/>
                    <a:pt x="774" y="3089"/>
                    <a:pt x="1495" y="3090"/>
                  </a:cubicBezTo>
                  <a:cubicBezTo>
                    <a:pt x="1495" y="3073"/>
                    <a:pt x="1495" y="3073"/>
                    <a:pt x="1495" y="3073"/>
                  </a:cubicBezTo>
                  <a:cubicBezTo>
                    <a:pt x="783" y="3071"/>
                    <a:pt x="183" y="2580"/>
                    <a:pt x="16" y="1917"/>
                  </a:cubicBezTo>
                  <a:moveTo>
                    <a:pt x="1500" y="0"/>
                  </a:moveTo>
                  <a:cubicBezTo>
                    <a:pt x="1500" y="17"/>
                    <a:pt x="1500" y="17"/>
                    <a:pt x="1500" y="17"/>
                  </a:cubicBezTo>
                  <a:cubicBezTo>
                    <a:pt x="2213" y="18"/>
                    <a:pt x="2813" y="509"/>
                    <a:pt x="2980" y="1171"/>
                  </a:cubicBezTo>
                  <a:cubicBezTo>
                    <a:pt x="2997" y="1167"/>
                    <a:pt x="2997" y="1167"/>
                    <a:pt x="2997" y="1167"/>
                  </a:cubicBezTo>
                  <a:cubicBezTo>
                    <a:pt x="2828" y="497"/>
                    <a:pt x="2221" y="1"/>
                    <a:pt x="15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A0411C2-F29D-4E09-9D63-9603B8E0C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" y="124"/>
              <a:ext cx="4073" cy="4071"/>
            </a:xfrm>
            <a:custGeom>
              <a:avLst/>
              <a:gdLst>
                <a:gd name="T0" fmla="*/ 3044 w 3091"/>
                <a:gd name="T1" fmla="*/ 1167 h 3090"/>
                <a:gd name="T2" fmla="*/ 3027 w 3091"/>
                <a:gd name="T3" fmla="*/ 1171 h 3090"/>
                <a:gd name="T4" fmla="*/ 3074 w 3091"/>
                <a:gd name="T5" fmla="*/ 1545 h 3090"/>
                <a:gd name="T6" fmla="*/ 1546 w 3091"/>
                <a:gd name="T7" fmla="*/ 3073 h 3090"/>
                <a:gd name="T8" fmla="*/ 1542 w 3091"/>
                <a:gd name="T9" fmla="*/ 3073 h 3090"/>
                <a:gd name="T10" fmla="*/ 1542 w 3091"/>
                <a:gd name="T11" fmla="*/ 3090 h 3090"/>
                <a:gd name="T12" fmla="*/ 1546 w 3091"/>
                <a:gd name="T13" fmla="*/ 3090 h 3090"/>
                <a:gd name="T14" fmla="*/ 3091 w 3091"/>
                <a:gd name="T15" fmla="*/ 1545 h 3090"/>
                <a:gd name="T16" fmla="*/ 3044 w 3091"/>
                <a:gd name="T17" fmla="*/ 1167 h 3090"/>
                <a:gd name="T18" fmla="*/ 1546 w 3091"/>
                <a:gd name="T19" fmla="*/ 0 h 3090"/>
                <a:gd name="T20" fmla="*/ 0 w 3091"/>
                <a:gd name="T21" fmla="*/ 1545 h 3090"/>
                <a:gd name="T22" fmla="*/ 47 w 3091"/>
                <a:gd name="T23" fmla="*/ 1922 h 3090"/>
                <a:gd name="T24" fmla="*/ 63 w 3091"/>
                <a:gd name="T25" fmla="*/ 1917 h 3090"/>
                <a:gd name="T26" fmla="*/ 17 w 3091"/>
                <a:gd name="T27" fmla="*/ 1545 h 3090"/>
                <a:gd name="T28" fmla="*/ 1546 w 3091"/>
                <a:gd name="T29" fmla="*/ 17 h 3090"/>
                <a:gd name="T30" fmla="*/ 1547 w 3091"/>
                <a:gd name="T31" fmla="*/ 17 h 3090"/>
                <a:gd name="T32" fmla="*/ 1547 w 3091"/>
                <a:gd name="T33" fmla="*/ 0 h 3090"/>
                <a:gd name="T34" fmla="*/ 1546 w 3091"/>
                <a:gd name="T35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91" h="3090">
                  <a:moveTo>
                    <a:pt x="3044" y="1167"/>
                  </a:moveTo>
                  <a:cubicBezTo>
                    <a:pt x="3027" y="1171"/>
                    <a:pt x="3027" y="1171"/>
                    <a:pt x="3027" y="1171"/>
                  </a:cubicBezTo>
                  <a:cubicBezTo>
                    <a:pt x="3057" y="1291"/>
                    <a:pt x="3074" y="1416"/>
                    <a:pt x="3074" y="1545"/>
                  </a:cubicBezTo>
                  <a:cubicBezTo>
                    <a:pt x="3074" y="2388"/>
                    <a:pt x="2388" y="3073"/>
                    <a:pt x="1546" y="3073"/>
                  </a:cubicBezTo>
                  <a:cubicBezTo>
                    <a:pt x="1544" y="3073"/>
                    <a:pt x="1543" y="3073"/>
                    <a:pt x="1542" y="3073"/>
                  </a:cubicBezTo>
                  <a:cubicBezTo>
                    <a:pt x="1542" y="3090"/>
                    <a:pt x="1542" y="3090"/>
                    <a:pt x="1542" y="3090"/>
                  </a:cubicBezTo>
                  <a:cubicBezTo>
                    <a:pt x="1543" y="3090"/>
                    <a:pt x="1544" y="3090"/>
                    <a:pt x="1546" y="3090"/>
                  </a:cubicBezTo>
                  <a:cubicBezTo>
                    <a:pt x="2398" y="3090"/>
                    <a:pt x="3091" y="2397"/>
                    <a:pt x="3091" y="1545"/>
                  </a:cubicBezTo>
                  <a:cubicBezTo>
                    <a:pt x="3091" y="1414"/>
                    <a:pt x="3074" y="1288"/>
                    <a:pt x="3044" y="1167"/>
                  </a:cubicBezTo>
                  <a:moveTo>
                    <a:pt x="1546" y="0"/>
                  </a:moveTo>
                  <a:cubicBezTo>
                    <a:pt x="693" y="0"/>
                    <a:pt x="0" y="693"/>
                    <a:pt x="0" y="1545"/>
                  </a:cubicBezTo>
                  <a:cubicBezTo>
                    <a:pt x="0" y="1675"/>
                    <a:pt x="16" y="1801"/>
                    <a:pt x="47" y="1922"/>
                  </a:cubicBezTo>
                  <a:cubicBezTo>
                    <a:pt x="63" y="1917"/>
                    <a:pt x="63" y="1917"/>
                    <a:pt x="63" y="1917"/>
                  </a:cubicBezTo>
                  <a:cubicBezTo>
                    <a:pt x="33" y="1798"/>
                    <a:pt x="17" y="1673"/>
                    <a:pt x="17" y="1545"/>
                  </a:cubicBezTo>
                  <a:cubicBezTo>
                    <a:pt x="17" y="702"/>
                    <a:pt x="703" y="17"/>
                    <a:pt x="1546" y="17"/>
                  </a:cubicBezTo>
                  <a:cubicBezTo>
                    <a:pt x="1546" y="17"/>
                    <a:pt x="1547" y="17"/>
                    <a:pt x="1547" y="17"/>
                  </a:cubicBezTo>
                  <a:cubicBezTo>
                    <a:pt x="1547" y="0"/>
                    <a:pt x="1547" y="0"/>
                    <a:pt x="1547" y="0"/>
                  </a:cubicBezTo>
                  <a:cubicBezTo>
                    <a:pt x="1547" y="0"/>
                    <a:pt x="1546" y="0"/>
                    <a:pt x="15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71F16A-C525-42C6-A705-0CAAE9B51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0" y="762"/>
              <a:ext cx="2795" cy="2748"/>
            </a:xfrm>
            <a:custGeom>
              <a:avLst/>
              <a:gdLst>
                <a:gd name="T0" fmla="*/ 1330 w 2121"/>
                <a:gd name="T1" fmla="*/ 2070 h 2086"/>
                <a:gd name="T2" fmla="*/ 1572 w 2121"/>
                <a:gd name="T3" fmla="*/ 1990 h 2086"/>
                <a:gd name="T4" fmla="*/ 1533 w 2121"/>
                <a:gd name="T5" fmla="*/ 1921 h 2086"/>
                <a:gd name="T6" fmla="*/ 1325 w 2121"/>
                <a:gd name="T7" fmla="*/ 2051 h 2086"/>
                <a:gd name="T8" fmla="*/ 1533 w 2121"/>
                <a:gd name="T9" fmla="*/ 1921 h 2086"/>
                <a:gd name="T10" fmla="*/ 2037 w 2121"/>
                <a:gd name="T11" fmla="*/ 960 h 2086"/>
                <a:gd name="T12" fmla="*/ 1552 w 2121"/>
                <a:gd name="T13" fmla="*/ 1910 h 2086"/>
                <a:gd name="T14" fmla="*/ 2086 w 2121"/>
                <a:gd name="T15" fmla="*/ 1061 h 2086"/>
                <a:gd name="T16" fmla="*/ 2116 w 2121"/>
                <a:gd name="T17" fmla="*/ 952 h 2086"/>
                <a:gd name="T18" fmla="*/ 2105 w 2121"/>
                <a:gd name="T19" fmla="*/ 1061 h 2086"/>
                <a:gd name="T20" fmla="*/ 1591 w 2121"/>
                <a:gd name="T21" fmla="*/ 1980 h 2086"/>
                <a:gd name="T22" fmla="*/ 2121 w 2121"/>
                <a:gd name="T23" fmla="*/ 1061 h 2086"/>
                <a:gd name="T24" fmla="*/ 43 w 2121"/>
                <a:gd name="T25" fmla="*/ 934 h 2086"/>
                <a:gd name="T26" fmla="*/ 510 w 2121"/>
                <a:gd name="T27" fmla="*/ 1926 h 2086"/>
                <a:gd name="T28" fmla="*/ 79 w 2121"/>
                <a:gd name="T29" fmla="*/ 1061 h 2086"/>
                <a:gd name="T30" fmla="*/ 43 w 2121"/>
                <a:gd name="T31" fmla="*/ 934 h 2086"/>
                <a:gd name="T32" fmla="*/ 0 w 2121"/>
                <a:gd name="T33" fmla="*/ 1061 h 2086"/>
                <a:gd name="T34" fmla="*/ 491 w 2121"/>
                <a:gd name="T35" fmla="*/ 1956 h 2086"/>
                <a:gd name="T36" fmla="*/ 16 w 2121"/>
                <a:gd name="T37" fmla="*/ 1061 h 2086"/>
                <a:gd name="T38" fmla="*/ 8 w 2121"/>
                <a:gd name="T39" fmla="*/ 930 h 2086"/>
                <a:gd name="T40" fmla="*/ 46 w 2121"/>
                <a:gd name="T41" fmla="*/ 913 h 2086"/>
                <a:gd name="T42" fmla="*/ 491 w 2121"/>
                <a:gd name="T43" fmla="*/ 262 h 2086"/>
                <a:gd name="T44" fmla="*/ 445 w 2121"/>
                <a:gd name="T45" fmla="*/ 196 h 2086"/>
                <a:gd name="T46" fmla="*/ 11 w 2121"/>
                <a:gd name="T47" fmla="*/ 908 h 2086"/>
                <a:gd name="T48" fmla="*/ 455 w 2121"/>
                <a:gd name="T49" fmla="*/ 211 h 2086"/>
                <a:gd name="T50" fmla="*/ 1061 w 2121"/>
                <a:gd name="T51" fmla="*/ 36 h 2086"/>
                <a:gd name="T52" fmla="*/ 509 w 2121"/>
                <a:gd name="T53" fmla="*/ 249 h 2086"/>
                <a:gd name="T54" fmla="*/ 1747 w 2121"/>
                <a:gd name="T55" fmla="*/ 360 h 2086"/>
                <a:gd name="T56" fmla="*/ 1061 w 2121"/>
                <a:gd name="T57" fmla="*/ 36 h 2086"/>
                <a:gd name="T58" fmla="*/ 463 w 2121"/>
                <a:gd name="T59" fmla="*/ 184 h 2086"/>
                <a:gd name="T60" fmla="*/ 1061 w 2121"/>
                <a:gd name="T61" fmla="*/ 17 h 2086"/>
                <a:gd name="T62" fmla="*/ 1804 w 2121"/>
                <a:gd name="T63" fmla="*/ 30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1" h="2086">
                  <a:moveTo>
                    <a:pt x="1564" y="1975"/>
                  </a:moveTo>
                  <a:cubicBezTo>
                    <a:pt x="1491" y="2016"/>
                    <a:pt x="1413" y="2048"/>
                    <a:pt x="1330" y="2070"/>
                  </a:cubicBezTo>
                  <a:cubicBezTo>
                    <a:pt x="1334" y="2086"/>
                    <a:pt x="1334" y="2086"/>
                    <a:pt x="1334" y="2086"/>
                  </a:cubicBezTo>
                  <a:cubicBezTo>
                    <a:pt x="1418" y="2064"/>
                    <a:pt x="1497" y="2032"/>
                    <a:pt x="1572" y="1990"/>
                  </a:cubicBezTo>
                  <a:cubicBezTo>
                    <a:pt x="1564" y="1975"/>
                    <a:pt x="1564" y="1975"/>
                    <a:pt x="1564" y="1975"/>
                  </a:cubicBezTo>
                  <a:moveTo>
                    <a:pt x="1533" y="1921"/>
                  </a:moveTo>
                  <a:cubicBezTo>
                    <a:pt x="1465" y="1959"/>
                    <a:pt x="1391" y="1989"/>
                    <a:pt x="1314" y="2010"/>
                  </a:cubicBezTo>
                  <a:cubicBezTo>
                    <a:pt x="1325" y="2051"/>
                    <a:pt x="1325" y="2051"/>
                    <a:pt x="1325" y="2051"/>
                  </a:cubicBezTo>
                  <a:cubicBezTo>
                    <a:pt x="1406" y="2030"/>
                    <a:pt x="1483" y="1999"/>
                    <a:pt x="1555" y="1959"/>
                  </a:cubicBezTo>
                  <a:cubicBezTo>
                    <a:pt x="1533" y="1921"/>
                    <a:pt x="1533" y="1921"/>
                    <a:pt x="1533" y="1921"/>
                  </a:cubicBezTo>
                  <a:moveTo>
                    <a:pt x="2080" y="956"/>
                  </a:moveTo>
                  <a:cubicBezTo>
                    <a:pt x="2037" y="960"/>
                    <a:pt x="2037" y="960"/>
                    <a:pt x="2037" y="960"/>
                  </a:cubicBezTo>
                  <a:cubicBezTo>
                    <a:pt x="2041" y="993"/>
                    <a:pt x="2042" y="1027"/>
                    <a:pt x="2042" y="1061"/>
                  </a:cubicBezTo>
                  <a:cubicBezTo>
                    <a:pt x="2042" y="1423"/>
                    <a:pt x="1845" y="1740"/>
                    <a:pt x="1552" y="1910"/>
                  </a:cubicBezTo>
                  <a:cubicBezTo>
                    <a:pt x="1574" y="1948"/>
                    <a:pt x="1574" y="1948"/>
                    <a:pt x="1574" y="1948"/>
                  </a:cubicBezTo>
                  <a:cubicBezTo>
                    <a:pt x="1880" y="1771"/>
                    <a:pt x="2086" y="1439"/>
                    <a:pt x="2086" y="1061"/>
                  </a:cubicBezTo>
                  <a:cubicBezTo>
                    <a:pt x="2086" y="1026"/>
                    <a:pt x="2084" y="990"/>
                    <a:pt x="2080" y="956"/>
                  </a:cubicBezTo>
                  <a:moveTo>
                    <a:pt x="2116" y="952"/>
                  </a:moveTo>
                  <a:cubicBezTo>
                    <a:pt x="2099" y="954"/>
                    <a:pt x="2099" y="954"/>
                    <a:pt x="2099" y="954"/>
                  </a:cubicBezTo>
                  <a:cubicBezTo>
                    <a:pt x="2103" y="989"/>
                    <a:pt x="2105" y="1025"/>
                    <a:pt x="2105" y="1061"/>
                  </a:cubicBezTo>
                  <a:cubicBezTo>
                    <a:pt x="2105" y="1447"/>
                    <a:pt x="1895" y="1784"/>
                    <a:pt x="1583" y="1965"/>
                  </a:cubicBezTo>
                  <a:cubicBezTo>
                    <a:pt x="1591" y="1980"/>
                    <a:pt x="1591" y="1980"/>
                    <a:pt x="1591" y="1980"/>
                  </a:cubicBezTo>
                  <a:cubicBezTo>
                    <a:pt x="1671" y="1933"/>
                    <a:pt x="1745" y="1877"/>
                    <a:pt x="1811" y="1811"/>
                  </a:cubicBezTo>
                  <a:cubicBezTo>
                    <a:pt x="2011" y="1611"/>
                    <a:pt x="2121" y="1344"/>
                    <a:pt x="2121" y="1061"/>
                  </a:cubicBezTo>
                  <a:cubicBezTo>
                    <a:pt x="2121" y="1025"/>
                    <a:pt x="2120" y="988"/>
                    <a:pt x="2116" y="952"/>
                  </a:cubicBezTo>
                  <a:moveTo>
                    <a:pt x="43" y="934"/>
                  </a:moveTo>
                  <a:cubicBezTo>
                    <a:pt x="38" y="976"/>
                    <a:pt x="35" y="1018"/>
                    <a:pt x="35" y="1061"/>
                  </a:cubicBezTo>
                  <a:cubicBezTo>
                    <a:pt x="35" y="1424"/>
                    <a:pt x="225" y="1743"/>
                    <a:pt x="510" y="1926"/>
                  </a:cubicBezTo>
                  <a:cubicBezTo>
                    <a:pt x="534" y="1889"/>
                    <a:pt x="534" y="1889"/>
                    <a:pt x="534" y="1889"/>
                  </a:cubicBezTo>
                  <a:cubicBezTo>
                    <a:pt x="260" y="1715"/>
                    <a:pt x="79" y="1409"/>
                    <a:pt x="79" y="1061"/>
                  </a:cubicBezTo>
                  <a:cubicBezTo>
                    <a:pt x="79" y="1020"/>
                    <a:pt x="81" y="980"/>
                    <a:pt x="86" y="940"/>
                  </a:cubicBezTo>
                  <a:cubicBezTo>
                    <a:pt x="43" y="934"/>
                    <a:pt x="43" y="934"/>
                    <a:pt x="43" y="934"/>
                  </a:cubicBezTo>
                  <a:moveTo>
                    <a:pt x="8" y="930"/>
                  </a:moveTo>
                  <a:cubicBezTo>
                    <a:pt x="2" y="973"/>
                    <a:pt x="0" y="1017"/>
                    <a:pt x="0" y="1061"/>
                  </a:cubicBezTo>
                  <a:cubicBezTo>
                    <a:pt x="0" y="1344"/>
                    <a:pt x="110" y="1611"/>
                    <a:pt x="310" y="1811"/>
                  </a:cubicBezTo>
                  <a:cubicBezTo>
                    <a:pt x="365" y="1866"/>
                    <a:pt x="426" y="1915"/>
                    <a:pt x="491" y="1956"/>
                  </a:cubicBezTo>
                  <a:cubicBezTo>
                    <a:pt x="500" y="1942"/>
                    <a:pt x="500" y="1942"/>
                    <a:pt x="500" y="1942"/>
                  </a:cubicBezTo>
                  <a:cubicBezTo>
                    <a:pt x="209" y="1756"/>
                    <a:pt x="16" y="1431"/>
                    <a:pt x="16" y="1061"/>
                  </a:cubicBezTo>
                  <a:cubicBezTo>
                    <a:pt x="16" y="1017"/>
                    <a:pt x="19" y="974"/>
                    <a:pt x="24" y="932"/>
                  </a:cubicBezTo>
                  <a:cubicBezTo>
                    <a:pt x="8" y="930"/>
                    <a:pt x="8" y="930"/>
                    <a:pt x="8" y="930"/>
                  </a:cubicBezTo>
                  <a:moveTo>
                    <a:pt x="466" y="226"/>
                  </a:moveTo>
                  <a:cubicBezTo>
                    <a:pt x="244" y="385"/>
                    <a:pt x="87" y="631"/>
                    <a:pt x="46" y="913"/>
                  </a:cubicBezTo>
                  <a:cubicBezTo>
                    <a:pt x="89" y="919"/>
                    <a:pt x="89" y="919"/>
                    <a:pt x="89" y="919"/>
                  </a:cubicBezTo>
                  <a:cubicBezTo>
                    <a:pt x="128" y="649"/>
                    <a:pt x="278" y="414"/>
                    <a:pt x="491" y="262"/>
                  </a:cubicBezTo>
                  <a:cubicBezTo>
                    <a:pt x="466" y="226"/>
                    <a:pt x="466" y="226"/>
                    <a:pt x="466" y="226"/>
                  </a:cubicBezTo>
                  <a:moveTo>
                    <a:pt x="445" y="196"/>
                  </a:moveTo>
                  <a:cubicBezTo>
                    <a:pt x="398" y="230"/>
                    <a:pt x="353" y="269"/>
                    <a:pt x="310" y="311"/>
                  </a:cubicBezTo>
                  <a:cubicBezTo>
                    <a:pt x="147" y="475"/>
                    <a:pt x="43" y="683"/>
                    <a:pt x="11" y="908"/>
                  </a:cubicBezTo>
                  <a:cubicBezTo>
                    <a:pt x="27" y="910"/>
                    <a:pt x="27" y="910"/>
                    <a:pt x="27" y="910"/>
                  </a:cubicBezTo>
                  <a:cubicBezTo>
                    <a:pt x="69" y="623"/>
                    <a:pt x="229" y="372"/>
                    <a:pt x="455" y="211"/>
                  </a:cubicBezTo>
                  <a:cubicBezTo>
                    <a:pt x="445" y="196"/>
                    <a:pt x="445" y="196"/>
                    <a:pt x="445" y="196"/>
                  </a:cubicBezTo>
                  <a:moveTo>
                    <a:pt x="1061" y="36"/>
                  </a:moveTo>
                  <a:cubicBezTo>
                    <a:pt x="847" y="36"/>
                    <a:pt x="648" y="101"/>
                    <a:pt x="484" y="214"/>
                  </a:cubicBezTo>
                  <a:cubicBezTo>
                    <a:pt x="509" y="249"/>
                    <a:pt x="509" y="249"/>
                    <a:pt x="509" y="249"/>
                  </a:cubicBezTo>
                  <a:cubicBezTo>
                    <a:pt x="666" y="142"/>
                    <a:pt x="856" y="79"/>
                    <a:pt x="1061" y="79"/>
                  </a:cubicBezTo>
                  <a:cubicBezTo>
                    <a:pt x="1328" y="79"/>
                    <a:pt x="1570" y="186"/>
                    <a:pt x="1747" y="360"/>
                  </a:cubicBezTo>
                  <a:cubicBezTo>
                    <a:pt x="1778" y="329"/>
                    <a:pt x="1778" y="329"/>
                    <a:pt x="1778" y="329"/>
                  </a:cubicBezTo>
                  <a:cubicBezTo>
                    <a:pt x="1593" y="148"/>
                    <a:pt x="1340" y="36"/>
                    <a:pt x="1061" y="36"/>
                  </a:cubicBezTo>
                  <a:moveTo>
                    <a:pt x="1061" y="0"/>
                  </a:moveTo>
                  <a:cubicBezTo>
                    <a:pt x="844" y="0"/>
                    <a:pt x="638" y="64"/>
                    <a:pt x="463" y="184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641" y="84"/>
                    <a:pt x="843" y="17"/>
                    <a:pt x="1061" y="17"/>
                  </a:cubicBezTo>
                  <a:cubicBezTo>
                    <a:pt x="1345" y="17"/>
                    <a:pt x="1603" y="131"/>
                    <a:pt x="1791" y="316"/>
                  </a:cubicBezTo>
                  <a:cubicBezTo>
                    <a:pt x="1804" y="304"/>
                    <a:pt x="1804" y="304"/>
                    <a:pt x="1804" y="304"/>
                  </a:cubicBezTo>
                  <a:cubicBezTo>
                    <a:pt x="1604" y="108"/>
                    <a:pt x="1341" y="0"/>
                    <a:pt x="10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AD353F-6F6F-444A-AE5C-376F9D06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362"/>
              <a:ext cx="2900" cy="3594"/>
            </a:xfrm>
            <a:custGeom>
              <a:avLst/>
              <a:gdLst>
                <a:gd name="T0" fmla="*/ 1365 w 2201"/>
                <a:gd name="T1" fmla="*/ 0 h 2728"/>
                <a:gd name="T2" fmla="*/ 0 w 2201"/>
                <a:gd name="T3" fmla="*/ 1364 h 2728"/>
                <a:gd name="T4" fmla="*/ 1365 w 2201"/>
                <a:gd name="T5" fmla="*/ 2728 h 2728"/>
                <a:gd name="T6" fmla="*/ 2201 w 2201"/>
                <a:gd name="T7" fmla="*/ 2442 h 2728"/>
                <a:gd name="T8" fmla="*/ 2155 w 2201"/>
                <a:gd name="T9" fmla="*/ 2382 h 2728"/>
                <a:gd name="T10" fmla="*/ 1365 w 2201"/>
                <a:gd name="T11" fmla="*/ 2653 h 2728"/>
                <a:gd name="T12" fmla="*/ 718 w 2201"/>
                <a:gd name="T13" fmla="*/ 2480 h 2728"/>
                <a:gd name="T14" fmla="*/ 753 w 2201"/>
                <a:gd name="T15" fmla="*/ 2420 h 2728"/>
                <a:gd name="T16" fmla="*/ 176 w 2201"/>
                <a:gd name="T17" fmla="*/ 1645 h 2728"/>
                <a:gd name="T18" fmla="*/ 110 w 2201"/>
                <a:gd name="T19" fmla="*/ 1660 h 2728"/>
                <a:gd name="T20" fmla="*/ 75 w 2201"/>
                <a:gd name="T21" fmla="*/ 1364 h 2728"/>
                <a:gd name="T22" fmla="*/ 721 w 2201"/>
                <a:gd name="T23" fmla="*/ 247 h 2728"/>
                <a:gd name="T24" fmla="*/ 755 w 2201"/>
                <a:gd name="T25" fmla="*/ 306 h 2728"/>
                <a:gd name="T26" fmla="*/ 1365 w 2201"/>
                <a:gd name="T27" fmla="*/ 143 h 2728"/>
                <a:gd name="T28" fmla="*/ 1367 w 2201"/>
                <a:gd name="T29" fmla="*/ 143 h 2728"/>
                <a:gd name="T30" fmla="*/ 1367 w 2201"/>
                <a:gd name="T31" fmla="*/ 0 h 2728"/>
                <a:gd name="T32" fmla="*/ 1365 w 2201"/>
                <a:gd name="T33" fmla="*/ 0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1" h="2728">
                  <a:moveTo>
                    <a:pt x="1365" y="0"/>
                  </a:moveTo>
                  <a:cubicBezTo>
                    <a:pt x="612" y="0"/>
                    <a:pt x="0" y="612"/>
                    <a:pt x="0" y="1364"/>
                  </a:cubicBezTo>
                  <a:cubicBezTo>
                    <a:pt x="0" y="2116"/>
                    <a:pt x="612" y="2728"/>
                    <a:pt x="1365" y="2728"/>
                  </a:cubicBezTo>
                  <a:cubicBezTo>
                    <a:pt x="1671" y="2728"/>
                    <a:pt x="1960" y="2629"/>
                    <a:pt x="2201" y="2442"/>
                  </a:cubicBezTo>
                  <a:cubicBezTo>
                    <a:pt x="2155" y="2382"/>
                    <a:pt x="2155" y="2382"/>
                    <a:pt x="2155" y="2382"/>
                  </a:cubicBezTo>
                  <a:cubicBezTo>
                    <a:pt x="1930" y="2558"/>
                    <a:pt x="1653" y="2653"/>
                    <a:pt x="1365" y="2653"/>
                  </a:cubicBezTo>
                  <a:cubicBezTo>
                    <a:pt x="1137" y="2653"/>
                    <a:pt x="914" y="2593"/>
                    <a:pt x="718" y="2480"/>
                  </a:cubicBezTo>
                  <a:cubicBezTo>
                    <a:pt x="753" y="2420"/>
                    <a:pt x="753" y="2420"/>
                    <a:pt x="753" y="2420"/>
                  </a:cubicBezTo>
                  <a:cubicBezTo>
                    <a:pt x="467" y="2254"/>
                    <a:pt x="254" y="1975"/>
                    <a:pt x="176" y="1645"/>
                  </a:cubicBezTo>
                  <a:cubicBezTo>
                    <a:pt x="110" y="1660"/>
                    <a:pt x="110" y="1660"/>
                    <a:pt x="110" y="1660"/>
                  </a:cubicBezTo>
                  <a:cubicBezTo>
                    <a:pt x="87" y="1564"/>
                    <a:pt x="75" y="1464"/>
                    <a:pt x="75" y="1364"/>
                  </a:cubicBezTo>
                  <a:cubicBezTo>
                    <a:pt x="75" y="905"/>
                    <a:pt x="323" y="477"/>
                    <a:pt x="721" y="247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934" y="203"/>
                    <a:pt x="1143" y="143"/>
                    <a:pt x="1365" y="143"/>
                  </a:cubicBezTo>
                  <a:cubicBezTo>
                    <a:pt x="1367" y="143"/>
                    <a:pt x="1367" y="143"/>
                    <a:pt x="1367" y="143"/>
                  </a:cubicBezTo>
                  <a:cubicBezTo>
                    <a:pt x="1367" y="0"/>
                    <a:pt x="1367" y="0"/>
                    <a:pt x="1367" y="0"/>
                  </a:cubicBezTo>
                  <a:cubicBezTo>
                    <a:pt x="1365" y="0"/>
                    <a:pt x="1365" y="0"/>
                    <a:pt x="13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4B32BF1-2477-4E86-A08A-B832E80CE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9" y="688"/>
              <a:ext cx="2740" cy="3170"/>
            </a:xfrm>
            <a:custGeom>
              <a:avLst/>
              <a:gdLst>
                <a:gd name="T0" fmla="*/ 2038 w 2080"/>
                <a:gd name="T1" fmla="*/ 2082 h 2406"/>
                <a:gd name="T2" fmla="*/ 1290 w 2080"/>
                <a:gd name="T3" fmla="*/ 2338 h 2406"/>
                <a:gd name="T4" fmla="*/ 678 w 2080"/>
                <a:gd name="T5" fmla="*/ 2173 h 2406"/>
                <a:gd name="T6" fmla="*/ 643 w 2080"/>
                <a:gd name="T7" fmla="*/ 2233 h 2406"/>
                <a:gd name="T8" fmla="*/ 1290 w 2080"/>
                <a:gd name="T9" fmla="*/ 2406 h 2406"/>
                <a:gd name="T10" fmla="*/ 2080 w 2080"/>
                <a:gd name="T11" fmla="*/ 2135 h 2406"/>
                <a:gd name="T12" fmla="*/ 2038 w 2080"/>
                <a:gd name="T13" fmla="*/ 2082 h 2406"/>
                <a:gd name="T14" fmla="*/ 646 w 2080"/>
                <a:gd name="T15" fmla="*/ 0 h 2406"/>
                <a:gd name="T16" fmla="*/ 0 w 2080"/>
                <a:gd name="T17" fmla="*/ 1117 h 2406"/>
                <a:gd name="T18" fmla="*/ 35 w 2080"/>
                <a:gd name="T19" fmla="*/ 1413 h 2406"/>
                <a:gd name="T20" fmla="*/ 101 w 2080"/>
                <a:gd name="T21" fmla="*/ 1398 h 2406"/>
                <a:gd name="T22" fmla="*/ 69 w 2080"/>
                <a:gd name="T23" fmla="*/ 1117 h 2406"/>
                <a:gd name="T24" fmla="*/ 680 w 2080"/>
                <a:gd name="T25" fmla="*/ 59 h 2406"/>
                <a:gd name="T26" fmla="*/ 646 w 2080"/>
                <a:gd name="T2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0" h="2406">
                  <a:moveTo>
                    <a:pt x="2038" y="2082"/>
                  </a:moveTo>
                  <a:cubicBezTo>
                    <a:pt x="1822" y="2249"/>
                    <a:pt x="1563" y="2338"/>
                    <a:pt x="1290" y="2338"/>
                  </a:cubicBezTo>
                  <a:cubicBezTo>
                    <a:pt x="1067" y="2338"/>
                    <a:pt x="858" y="2278"/>
                    <a:pt x="678" y="2173"/>
                  </a:cubicBezTo>
                  <a:cubicBezTo>
                    <a:pt x="643" y="2233"/>
                    <a:pt x="643" y="2233"/>
                    <a:pt x="643" y="2233"/>
                  </a:cubicBezTo>
                  <a:cubicBezTo>
                    <a:pt x="839" y="2346"/>
                    <a:pt x="1062" y="2406"/>
                    <a:pt x="1290" y="2406"/>
                  </a:cubicBezTo>
                  <a:cubicBezTo>
                    <a:pt x="1578" y="2406"/>
                    <a:pt x="1855" y="2311"/>
                    <a:pt x="2080" y="2135"/>
                  </a:cubicBezTo>
                  <a:cubicBezTo>
                    <a:pt x="2038" y="2082"/>
                    <a:pt x="2038" y="2082"/>
                    <a:pt x="2038" y="2082"/>
                  </a:cubicBezTo>
                  <a:moveTo>
                    <a:pt x="646" y="0"/>
                  </a:moveTo>
                  <a:cubicBezTo>
                    <a:pt x="248" y="230"/>
                    <a:pt x="0" y="658"/>
                    <a:pt x="0" y="1117"/>
                  </a:cubicBezTo>
                  <a:cubicBezTo>
                    <a:pt x="0" y="1217"/>
                    <a:pt x="12" y="1317"/>
                    <a:pt x="35" y="1413"/>
                  </a:cubicBezTo>
                  <a:cubicBezTo>
                    <a:pt x="101" y="1398"/>
                    <a:pt x="101" y="1398"/>
                    <a:pt x="101" y="1398"/>
                  </a:cubicBezTo>
                  <a:cubicBezTo>
                    <a:pt x="80" y="1308"/>
                    <a:pt x="69" y="1214"/>
                    <a:pt x="69" y="1117"/>
                  </a:cubicBezTo>
                  <a:cubicBezTo>
                    <a:pt x="69" y="666"/>
                    <a:pt x="315" y="271"/>
                    <a:pt x="680" y="59"/>
                  </a:cubicBezTo>
                  <a:cubicBezTo>
                    <a:pt x="646" y="0"/>
                    <a:pt x="646" y="0"/>
                    <a:pt x="6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85CA7C1-03CE-4F27-ADA1-4CF03DE5A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874"/>
              <a:ext cx="612" cy="1242"/>
            </a:xfrm>
            <a:custGeom>
              <a:avLst/>
              <a:gdLst>
                <a:gd name="T0" fmla="*/ 53 w 464"/>
                <a:gd name="T1" fmla="*/ 0 h 943"/>
                <a:gd name="T2" fmla="*/ 0 w 464"/>
                <a:gd name="T3" fmla="*/ 54 h 943"/>
                <a:gd name="T4" fmla="*/ 128 w 464"/>
                <a:gd name="T5" fmla="*/ 199 h 943"/>
                <a:gd name="T6" fmla="*/ 388 w 464"/>
                <a:gd name="T7" fmla="*/ 943 h 943"/>
                <a:gd name="T8" fmla="*/ 464 w 464"/>
                <a:gd name="T9" fmla="*/ 941 h 943"/>
                <a:gd name="T10" fmla="*/ 53 w 464"/>
                <a:gd name="T11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943">
                  <a:moveTo>
                    <a:pt x="5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6" y="99"/>
                    <a:pt x="89" y="147"/>
                    <a:pt x="128" y="199"/>
                  </a:cubicBezTo>
                  <a:cubicBezTo>
                    <a:pt x="292" y="415"/>
                    <a:pt x="381" y="672"/>
                    <a:pt x="388" y="943"/>
                  </a:cubicBezTo>
                  <a:cubicBezTo>
                    <a:pt x="464" y="941"/>
                    <a:pt x="464" y="941"/>
                    <a:pt x="464" y="941"/>
                  </a:cubicBezTo>
                  <a:cubicBezTo>
                    <a:pt x="454" y="584"/>
                    <a:pt x="309" y="250"/>
                    <a:pt x="5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E21118-29B4-4566-A815-310C4250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945"/>
              <a:ext cx="573" cy="1172"/>
            </a:xfrm>
            <a:custGeom>
              <a:avLst/>
              <a:gdLst>
                <a:gd name="T0" fmla="*/ 47 w 435"/>
                <a:gd name="T1" fmla="*/ 0 h 890"/>
                <a:gd name="T2" fmla="*/ 0 w 435"/>
                <a:gd name="T3" fmla="*/ 48 h 890"/>
                <a:gd name="T4" fmla="*/ 367 w 435"/>
                <a:gd name="T5" fmla="*/ 890 h 890"/>
                <a:gd name="T6" fmla="*/ 435 w 435"/>
                <a:gd name="T7" fmla="*/ 889 h 890"/>
                <a:gd name="T8" fmla="*/ 175 w 435"/>
                <a:gd name="T9" fmla="*/ 145 h 890"/>
                <a:gd name="T10" fmla="*/ 47 w 435"/>
                <a:gd name="T11" fmla="*/ 0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5" h="890">
                  <a:moveTo>
                    <a:pt x="47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28" y="272"/>
                    <a:pt x="359" y="571"/>
                    <a:pt x="367" y="890"/>
                  </a:cubicBezTo>
                  <a:cubicBezTo>
                    <a:pt x="435" y="889"/>
                    <a:pt x="435" y="889"/>
                    <a:pt x="435" y="889"/>
                  </a:cubicBezTo>
                  <a:cubicBezTo>
                    <a:pt x="428" y="618"/>
                    <a:pt x="339" y="361"/>
                    <a:pt x="175" y="145"/>
                  </a:cubicBezTo>
                  <a:cubicBezTo>
                    <a:pt x="136" y="93"/>
                    <a:pt x="93" y="45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E0F4BBA-34F0-401A-83D1-AC8795D14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" y="656"/>
              <a:ext cx="1944" cy="762"/>
            </a:xfrm>
            <a:custGeom>
              <a:avLst/>
              <a:gdLst>
                <a:gd name="T0" fmla="*/ 1278 w 1475"/>
                <a:gd name="T1" fmla="*/ 510 h 578"/>
                <a:gd name="T2" fmla="*/ 1225 w 1475"/>
                <a:gd name="T3" fmla="*/ 563 h 578"/>
                <a:gd name="T4" fmla="*/ 1240 w 1475"/>
                <a:gd name="T5" fmla="*/ 578 h 578"/>
                <a:gd name="T6" fmla="*/ 1293 w 1475"/>
                <a:gd name="T7" fmla="*/ 525 h 578"/>
                <a:gd name="T8" fmla="*/ 1278 w 1475"/>
                <a:gd name="T9" fmla="*/ 510 h 578"/>
                <a:gd name="T10" fmla="*/ 1386 w 1475"/>
                <a:gd name="T11" fmla="*/ 417 h 578"/>
                <a:gd name="T12" fmla="*/ 1355 w 1475"/>
                <a:gd name="T13" fmla="*/ 448 h 578"/>
                <a:gd name="T14" fmla="*/ 1363 w 1475"/>
                <a:gd name="T15" fmla="*/ 455 h 578"/>
                <a:gd name="T16" fmla="*/ 1393 w 1475"/>
                <a:gd name="T17" fmla="*/ 425 h 578"/>
                <a:gd name="T18" fmla="*/ 1386 w 1475"/>
                <a:gd name="T19" fmla="*/ 417 h 578"/>
                <a:gd name="T20" fmla="*/ 463 w 1475"/>
                <a:gd name="T21" fmla="*/ 358 h 578"/>
                <a:gd name="T22" fmla="*/ 208 w 1475"/>
                <a:gd name="T23" fmla="*/ 472 h 578"/>
                <a:gd name="T24" fmla="*/ 165 w 1475"/>
                <a:gd name="T25" fmla="*/ 410 h 578"/>
                <a:gd name="T26" fmla="*/ 147 w 1475"/>
                <a:gd name="T27" fmla="*/ 423 h 578"/>
                <a:gd name="T28" fmla="*/ 203 w 1475"/>
                <a:gd name="T29" fmla="*/ 502 h 578"/>
                <a:gd name="T30" fmla="*/ 212 w 1475"/>
                <a:gd name="T31" fmla="*/ 496 h 578"/>
                <a:gd name="T32" fmla="*/ 468 w 1475"/>
                <a:gd name="T33" fmla="*/ 379 h 578"/>
                <a:gd name="T34" fmla="*/ 463 w 1475"/>
                <a:gd name="T35" fmla="*/ 358 h 578"/>
                <a:gd name="T36" fmla="*/ 661 w 1475"/>
                <a:gd name="T37" fmla="*/ 0 h 578"/>
                <a:gd name="T38" fmla="*/ 0 w 1475"/>
                <a:gd name="T39" fmla="*/ 211 h 578"/>
                <a:gd name="T40" fmla="*/ 45 w 1475"/>
                <a:gd name="T41" fmla="*/ 276 h 578"/>
                <a:gd name="T42" fmla="*/ 63 w 1475"/>
                <a:gd name="T43" fmla="*/ 264 h 578"/>
                <a:gd name="T44" fmla="*/ 28 w 1475"/>
                <a:gd name="T45" fmla="*/ 214 h 578"/>
                <a:gd name="T46" fmla="*/ 661 w 1475"/>
                <a:gd name="T47" fmla="*/ 19 h 578"/>
                <a:gd name="T48" fmla="*/ 1447 w 1475"/>
                <a:gd name="T49" fmla="*/ 340 h 578"/>
                <a:gd name="T50" fmla="*/ 1404 w 1475"/>
                <a:gd name="T51" fmla="*/ 384 h 578"/>
                <a:gd name="T52" fmla="*/ 1411 w 1475"/>
                <a:gd name="T53" fmla="*/ 391 h 578"/>
                <a:gd name="T54" fmla="*/ 1411 w 1475"/>
                <a:gd name="T55" fmla="*/ 392 h 578"/>
                <a:gd name="T56" fmla="*/ 1399 w 1475"/>
                <a:gd name="T57" fmla="*/ 404 h 578"/>
                <a:gd name="T58" fmla="*/ 1407 w 1475"/>
                <a:gd name="T59" fmla="*/ 411 h 578"/>
                <a:gd name="T60" fmla="*/ 1475 w 1475"/>
                <a:gd name="T61" fmla="*/ 343 h 578"/>
                <a:gd name="T62" fmla="*/ 661 w 1475"/>
                <a:gd name="T6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5" h="578">
                  <a:moveTo>
                    <a:pt x="1278" y="510"/>
                  </a:moveTo>
                  <a:cubicBezTo>
                    <a:pt x="1225" y="563"/>
                    <a:pt x="1225" y="563"/>
                    <a:pt x="1225" y="563"/>
                  </a:cubicBezTo>
                  <a:cubicBezTo>
                    <a:pt x="1230" y="568"/>
                    <a:pt x="1235" y="573"/>
                    <a:pt x="1240" y="578"/>
                  </a:cubicBezTo>
                  <a:cubicBezTo>
                    <a:pt x="1293" y="525"/>
                    <a:pt x="1293" y="525"/>
                    <a:pt x="1293" y="525"/>
                  </a:cubicBezTo>
                  <a:cubicBezTo>
                    <a:pt x="1288" y="520"/>
                    <a:pt x="1283" y="515"/>
                    <a:pt x="1278" y="510"/>
                  </a:cubicBezTo>
                  <a:moveTo>
                    <a:pt x="1386" y="417"/>
                  </a:moveTo>
                  <a:cubicBezTo>
                    <a:pt x="1355" y="448"/>
                    <a:pt x="1355" y="448"/>
                    <a:pt x="1355" y="448"/>
                  </a:cubicBezTo>
                  <a:cubicBezTo>
                    <a:pt x="1358" y="450"/>
                    <a:pt x="1360" y="453"/>
                    <a:pt x="1363" y="455"/>
                  </a:cubicBezTo>
                  <a:cubicBezTo>
                    <a:pt x="1393" y="425"/>
                    <a:pt x="1393" y="425"/>
                    <a:pt x="1393" y="425"/>
                  </a:cubicBezTo>
                  <a:cubicBezTo>
                    <a:pt x="1391" y="422"/>
                    <a:pt x="1388" y="420"/>
                    <a:pt x="1386" y="417"/>
                  </a:cubicBezTo>
                  <a:moveTo>
                    <a:pt x="463" y="358"/>
                  </a:moveTo>
                  <a:cubicBezTo>
                    <a:pt x="372" y="381"/>
                    <a:pt x="286" y="419"/>
                    <a:pt x="208" y="472"/>
                  </a:cubicBezTo>
                  <a:cubicBezTo>
                    <a:pt x="165" y="410"/>
                    <a:pt x="165" y="410"/>
                    <a:pt x="165" y="410"/>
                  </a:cubicBezTo>
                  <a:cubicBezTo>
                    <a:pt x="159" y="414"/>
                    <a:pt x="153" y="418"/>
                    <a:pt x="147" y="423"/>
                  </a:cubicBezTo>
                  <a:cubicBezTo>
                    <a:pt x="203" y="502"/>
                    <a:pt x="203" y="502"/>
                    <a:pt x="203" y="502"/>
                  </a:cubicBezTo>
                  <a:cubicBezTo>
                    <a:pt x="212" y="496"/>
                    <a:pt x="212" y="496"/>
                    <a:pt x="212" y="496"/>
                  </a:cubicBezTo>
                  <a:cubicBezTo>
                    <a:pt x="290" y="441"/>
                    <a:pt x="377" y="402"/>
                    <a:pt x="468" y="379"/>
                  </a:cubicBezTo>
                  <a:cubicBezTo>
                    <a:pt x="463" y="358"/>
                    <a:pt x="463" y="358"/>
                    <a:pt x="463" y="358"/>
                  </a:cubicBezTo>
                  <a:moveTo>
                    <a:pt x="661" y="0"/>
                  </a:moveTo>
                  <a:cubicBezTo>
                    <a:pt x="415" y="0"/>
                    <a:pt x="187" y="78"/>
                    <a:pt x="0" y="211"/>
                  </a:cubicBezTo>
                  <a:cubicBezTo>
                    <a:pt x="45" y="276"/>
                    <a:pt x="45" y="276"/>
                    <a:pt x="45" y="276"/>
                  </a:cubicBezTo>
                  <a:cubicBezTo>
                    <a:pt x="51" y="272"/>
                    <a:pt x="57" y="268"/>
                    <a:pt x="63" y="264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15" y="86"/>
                    <a:pt x="433" y="19"/>
                    <a:pt x="661" y="19"/>
                  </a:cubicBezTo>
                  <a:cubicBezTo>
                    <a:pt x="957" y="19"/>
                    <a:pt x="1236" y="133"/>
                    <a:pt x="1447" y="340"/>
                  </a:cubicBezTo>
                  <a:cubicBezTo>
                    <a:pt x="1404" y="384"/>
                    <a:pt x="1404" y="384"/>
                    <a:pt x="1404" y="384"/>
                  </a:cubicBezTo>
                  <a:cubicBezTo>
                    <a:pt x="1406" y="386"/>
                    <a:pt x="1408" y="388"/>
                    <a:pt x="1411" y="391"/>
                  </a:cubicBezTo>
                  <a:cubicBezTo>
                    <a:pt x="1411" y="392"/>
                    <a:pt x="1411" y="392"/>
                    <a:pt x="1411" y="392"/>
                  </a:cubicBezTo>
                  <a:cubicBezTo>
                    <a:pt x="1399" y="404"/>
                    <a:pt x="1399" y="404"/>
                    <a:pt x="1399" y="404"/>
                  </a:cubicBezTo>
                  <a:cubicBezTo>
                    <a:pt x="1402" y="406"/>
                    <a:pt x="1404" y="409"/>
                    <a:pt x="1407" y="411"/>
                  </a:cubicBezTo>
                  <a:cubicBezTo>
                    <a:pt x="1475" y="343"/>
                    <a:pt x="1475" y="343"/>
                    <a:pt x="1475" y="343"/>
                  </a:cubicBezTo>
                  <a:cubicBezTo>
                    <a:pt x="1268" y="132"/>
                    <a:pt x="979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6A57375-D2AC-4A4D-B41B-C715076DA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7" y="1004"/>
              <a:ext cx="1800" cy="242"/>
            </a:xfrm>
            <a:custGeom>
              <a:avLst/>
              <a:gdLst>
                <a:gd name="T0" fmla="*/ 1333 w 1366"/>
                <a:gd name="T1" fmla="*/ 145 h 184"/>
                <a:gd name="T2" fmla="*/ 1302 w 1366"/>
                <a:gd name="T3" fmla="*/ 176 h 184"/>
                <a:gd name="T4" fmla="*/ 1310 w 1366"/>
                <a:gd name="T5" fmla="*/ 184 h 184"/>
                <a:gd name="T6" fmla="*/ 1341 w 1366"/>
                <a:gd name="T7" fmla="*/ 153 h 184"/>
                <a:gd name="T8" fmla="*/ 1333 w 1366"/>
                <a:gd name="T9" fmla="*/ 145 h 184"/>
                <a:gd name="T10" fmla="*/ 1359 w 1366"/>
                <a:gd name="T11" fmla="*/ 120 h 184"/>
                <a:gd name="T12" fmla="*/ 1346 w 1366"/>
                <a:gd name="T13" fmla="*/ 132 h 184"/>
                <a:gd name="T14" fmla="*/ 1354 w 1366"/>
                <a:gd name="T15" fmla="*/ 140 h 184"/>
                <a:gd name="T16" fmla="*/ 1366 w 1366"/>
                <a:gd name="T17" fmla="*/ 128 h 184"/>
                <a:gd name="T18" fmla="*/ 1366 w 1366"/>
                <a:gd name="T19" fmla="*/ 127 h 184"/>
                <a:gd name="T20" fmla="*/ 1359 w 1366"/>
                <a:gd name="T21" fmla="*/ 120 h 184"/>
                <a:gd name="T22" fmla="*/ 39 w 1366"/>
                <a:gd name="T23" fmla="*/ 30 h 184"/>
                <a:gd name="T24" fmla="*/ 21 w 1366"/>
                <a:gd name="T25" fmla="*/ 42 h 184"/>
                <a:gd name="T26" fmla="*/ 46 w 1366"/>
                <a:gd name="T27" fmla="*/ 78 h 184"/>
                <a:gd name="T28" fmla="*/ 64 w 1366"/>
                <a:gd name="T29" fmla="*/ 65 h 184"/>
                <a:gd name="T30" fmla="*/ 39 w 1366"/>
                <a:gd name="T31" fmla="*/ 30 h 184"/>
                <a:gd name="T32" fmla="*/ 18 w 1366"/>
                <a:gd name="T33" fmla="*/ 0 h 184"/>
                <a:gd name="T34" fmla="*/ 0 w 1366"/>
                <a:gd name="T35" fmla="*/ 12 h 184"/>
                <a:gd name="T36" fmla="*/ 10 w 1366"/>
                <a:gd name="T37" fmla="*/ 27 h 184"/>
                <a:gd name="T38" fmla="*/ 28 w 1366"/>
                <a:gd name="T39" fmla="*/ 14 h 184"/>
                <a:gd name="T40" fmla="*/ 18 w 1366"/>
                <a:gd name="T4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6" h="184">
                  <a:moveTo>
                    <a:pt x="1333" y="145"/>
                  </a:moveTo>
                  <a:cubicBezTo>
                    <a:pt x="1302" y="176"/>
                    <a:pt x="1302" y="176"/>
                    <a:pt x="1302" y="176"/>
                  </a:cubicBezTo>
                  <a:cubicBezTo>
                    <a:pt x="1305" y="179"/>
                    <a:pt x="1308" y="181"/>
                    <a:pt x="1310" y="184"/>
                  </a:cubicBezTo>
                  <a:cubicBezTo>
                    <a:pt x="1341" y="153"/>
                    <a:pt x="1341" y="153"/>
                    <a:pt x="1341" y="153"/>
                  </a:cubicBezTo>
                  <a:cubicBezTo>
                    <a:pt x="1338" y="151"/>
                    <a:pt x="1336" y="148"/>
                    <a:pt x="1333" y="145"/>
                  </a:cubicBezTo>
                  <a:moveTo>
                    <a:pt x="1359" y="120"/>
                  </a:moveTo>
                  <a:cubicBezTo>
                    <a:pt x="1346" y="132"/>
                    <a:pt x="1346" y="132"/>
                    <a:pt x="1346" y="132"/>
                  </a:cubicBezTo>
                  <a:cubicBezTo>
                    <a:pt x="1349" y="135"/>
                    <a:pt x="1352" y="137"/>
                    <a:pt x="1354" y="140"/>
                  </a:cubicBezTo>
                  <a:cubicBezTo>
                    <a:pt x="1366" y="128"/>
                    <a:pt x="1366" y="128"/>
                    <a:pt x="1366" y="128"/>
                  </a:cubicBezTo>
                  <a:cubicBezTo>
                    <a:pt x="1366" y="127"/>
                    <a:pt x="1366" y="127"/>
                    <a:pt x="1366" y="127"/>
                  </a:cubicBezTo>
                  <a:cubicBezTo>
                    <a:pt x="1363" y="124"/>
                    <a:pt x="1361" y="122"/>
                    <a:pt x="1359" y="120"/>
                  </a:cubicBezTo>
                  <a:moveTo>
                    <a:pt x="39" y="30"/>
                  </a:moveTo>
                  <a:cubicBezTo>
                    <a:pt x="33" y="34"/>
                    <a:pt x="27" y="38"/>
                    <a:pt x="21" y="4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52" y="74"/>
                    <a:pt x="58" y="69"/>
                    <a:pt x="64" y="65"/>
                  </a:cubicBezTo>
                  <a:cubicBezTo>
                    <a:pt x="39" y="30"/>
                    <a:pt x="39" y="30"/>
                    <a:pt x="39" y="30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6" y="22"/>
                    <a:pt x="22" y="18"/>
                    <a:pt x="28" y="1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C25318-A396-48FC-8411-97EE9E570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" y="1652"/>
              <a:ext cx="1006" cy="1824"/>
            </a:xfrm>
            <a:custGeom>
              <a:avLst/>
              <a:gdLst>
                <a:gd name="T0" fmla="*/ 453 w 763"/>
                <a:gd name="T1" fmla="*/ 84 h 1384"/>
                <a:gd name="T2" fmla="*/ 382 w 763"/>
                <a:gd name="T3" fmla="*/ 109 h 1384"/>
                <a:gd name="T4" fmla="*/ 431 w 763"/>
                <a:gd name="T5" fmla="*/ 385 h 1384"/>
                <a:gd name="T6" fmla="*/ 431 w 763"/>
                <a:gd name="T7" fmla="*/ 387 h 1384"/>
                <a:gd name="T8" fmla="*/ 409 w 763"/>
                <a:gd name="T9" fmla="*/ 387 h 1384"/>
                <a:gd name="T10" fmla="*/ 179 w 763"/>
                <a:gd name="T11" fmla="*/ 943 h 1384"/>
                <a:gd name="T12" fmla="*/ 10 w 763"/>
                <a:gd name="T13" fmla="*/ 1072 h 1384"/>
                <a:gd name="T14" fmla="*/ 0 w 763"/>
                <a:gd name="T15" fmla="*/ 1077 h 1384"/>
                <a:gd name="T16" fmla="*/ 47 w 763"/>
                <a:gd name="T17" fmla="*/ 1159 h 1384"/>
                <a:gd name="T18" fmla="*/ 66 w 763"/>
                <a:gd name="T19" fmla="*/ 1149 h 1384"/>
                <a:gd name="T20" fmla="*/ 30 w 763"/>
                <a:gd name="T21" fmla="*/ 1085 h 1384"/>
                <a:gd name="T22" fmla="*/ 194 w 763"/>
                <a:gd name="T23" fmla="*/ 958 h 1384"/>
                <a:gd name="T24" fmla="*/ 431 w 763"/>
                <a:gd name="T25" fmla="*/ 386 h 1384"/>
                <a:gd name="T26" fmla="*/ 390 w 763"/>
                <a:gd name="T27" fmla="*/ 130 h 1384"/>
                <a:gd name="T28" fmla="*/ 460 w 763"/>
                <a:gd name="T29" fmla="*/ 105 h 1384"/>
                <a:gd name="T30" fmla="*/ 453 w 763"/>
                <a:gd name="T31" fmla="*/ 84 h 1384"/>
                <a:gd name="T32" fmla="*/ 587 w 763"/>
                <a:gd name="T33" fmla="*/ 38 h 1384"/>
                <a:gd name="T34" fmla="*/ 546 w 763"/>
                <a:gd name="T35" fmla="*/ 52 h 1384"/>
                <a:gd name="T36" fmla="*/ 553 w 763"/>
                <a:gd name="T37" fmla="*/ 72 h 1384"/>
                <a:gd name="T38" fmla="*/ 594 w 763"/>
                <a:gd name="T39" fmla="*/ 58 h 1384"/>
                <a:gd name="T40" fmla="*/ 587 w 763"/>
                <a:gd name="T41" fmla="*/ 38 h 1384"/>
                <a:gd name="T42" fmla="*/ 696 w 763"/>
                <a:gd name="T43" fmla="*/ 0 h 1384"/>
                <a:gd name="T44" fmla="*/ 605 w 763"/>
                <a:gd name="T45" fmla="*/ 31 h 1384"/>
                <a:gd name="T46" fmla="*/ 612 w 763"/>
                <a:gd name="T47" fmla="*/ 52 h 1384"/>
                <a:gd name="T48" fmla="*/ 687 w 763"/>
                <a:gd name="T49" fmla="*/ 26 h 1384"/>
                <a:gd name="T50" fmla="*/ 746 w 763"/>
                <a:gd name="T51" fmla="*/ 386 h 1384"/>
                <a:gd name="T52" fmla="*/ 417 w 763"/>
                <a:gd name="T53" fmla="*/ 1181 h 1384"/>
                <a:gd name="T54" fmla="*/ 185 w 763"/>
                <a:gd name="T55" fmla="*/ 1359 h 1384"/>
                <a:gd name="T56" fmla="*/ 153 w 763"/>
                <a:gd name="T57" fmla="*/ 1304 h 1384"/>
                <a:gd name="T58" fmla="*/ 134 w 763"/>
                <a:gd name="T59" fmla="*/ 1314 h 1384"/>
                <a:gd name="T60" fmla="*/ 174 w 763"/>
                <a:gd name="T61" fmla="*/ 1384 h 1384"/>
                <a:gd name="T62" fmla="*/ 763 w 763"/>
                <a:gd name="T63" fmla="*/ 385 h 1384"/>
                <a:gd name="T64" fmla="*/ 696 w 763"/>
                <a:gd name="T65" fmla="*/ 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3" h="1384">
                  <a:moveTo>
                    <a:pt x="453" y="84"/>
                  </a:moveTo>
                  <a:cubicBezTo>
                    <a:pt x="382" y="109"/>
                    <a:pt x="382" y="109"/>
                    <a:pt x="382" y="109"/>
                  </a:cubicBezTo>
                  <a:cubicBezTo>
                    <a:pt x="413" y="195"/>
                    <a:pt x="431" y="288"/>
                    <a:pt x="431" y="385"/>
                  </a:cubicBezTo>
                  <a:cubicBezTo>
                    <a:pt x="431" y="387"/>
                    <a:pt x="431" y="387"/>
                    <a:pt x="431" y="387"/>
                  </a:cubicBezTo>
                  <a:cubicBezTo>
                    <a:pt x="409" y="387"/>
                    <a:pt x="409" y="387"/>
                    <a:pt x="409" y="387"/>
                  </a:cubicBezTo>
                  <a:cubicBezTo>
                    <a:pt x="409" y="597"/>
                    <a:pt x="327" y="794"/>
                    <a:pt x="179" y="943"/>
                  </a:cubicBezTo>
                  <a:cubicBezTo>
                    <a:pt x="128" y="993"/>
                    <a:pt x="71" y="1037"/>
                    <a:pt x="10" y="1072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47" y="1159"/>
                    <a:pt x="47" y="1159"/>
                    <a:pt x="47" y="1159"/>
                  </a:cubicBezTo>
                  <a:cubicBezTo>
                    <a:pt x="53" y="1156"/>
                    <a:pt x="59" y="1152"/>
                    <a:pt x="66" y="1149"/>
                  </a:cubicBezTo>
                  <a:cubicBezTo>
                    <a:pt x="30" y="1085"/>
                    <a:pt x="30" y="1085"/>
                    <a:pt x="30" y="1085"/>
                  </a:cubicBezTo>
                  <a:cubicBezTo>
                    <a:pt x="89" y="1050"/>
                    <a:pt x="145" y="1008"/>
                    <a:pt x="194" y="958"/>
                  </a:cubicBezTo>
                  <a:cubicBezTo>
                    <a:pt x="347" y="805"/>
                    <a:pt x="431" y="602"/>
                    <a:pt x="431" y="386"/>
                  </a:cubicBezTo>
                  <a:cubicBezTo>
                    <a:pt x="431" y="299"/>
                    <a:pt x="417" y="212"/>
                    <a:pt x="390" y="130"/>
                  </a:cubicBezTo>
                  <a:cubicBezTo>
                    <a:pt x="460" y="105"/>
                    <a:pt x="460" y="105"/>
                    <a:pt x="460" y="105"/>
                  </a:cubicBezTo>
                  <a:cubicBezTo>
                    <a:pt x="458" y="98"/>
                    <a:pt x="455" y="91"/>
                    <a:pt x="453" y="84"/>
                  </a:cubicBezTo>
                  <a:moveTo>
                    <a:pt x="587" y="38"/>
                  </a:moveTo>
                  <a:cubicBezTo>
                    <a:pt x="546" y="52"/>
                    <a:pt x="546" y="52"/>
                    <a:pt x="546" y="52"/>
                  </a:cubicBezTo>
                  <a:cubicBezTo>
                    <a:pt x="549" y="59"/>
                    <a:pt x="551" y="66"/>
                    <a:pt x="553" y="72"/>
                  </a:cubicBezTo>
                  <a:cubicBezTo>
                    <a:pt x="594" y="58"/>
                    <a:pt x="594" y="58"/>
                    <a:pt x="594" y="58"/>
                  </a:cubicBezTo>
                  <a:cubicBezTo>
                    <a:pt x="592" y="51"/>
                    <a:pt x="590" y="44"/>
                    <a:pt x="587" y="38"/>
                  </a:cubicBezTo>
                  <a:moveTo>
                    <a:pt x="696" y="0"/>
                  </a:moveTo>
                  <a:cubicBezTo>
                    <a:pt x="605" y="31"/>
                    <a:pt x="605" y="31"/>
                    <a:pt x="605" y="31"/>
                  </a:cubicBezTo>
                  <a:cubicBezTo>
                    <a:pt x="608" y="38"/>
                    <a:pt x="610" y="45"/>
                    <a:pt x="612" y="52"/>
                  </a:cubicBezTo>
                  <a:cubicBezTo>
                    <a:pt x="687" y="26"/>
                    <a:pt x="687" y="26"/>
                    <a:pt x="687" y="26"/>
                  </a:cubicBezTo>
                  <a:cubicBezTo>
                    <a:pt x="726" y="142"/>
                    <a:pt x="746" y="263"/>
                    <a:pt x="746" y="386"/>
                  </a:cubicBezTo>
                  <a:cubicBezTo>
                    <a:pt x="746" y="686"/>
                    <a:pt x="629" y="968"/>
                    <a:pt x="417" y="1181"/>
                  </a:cubicBezTo>
                  <a:cubicBezTo>
                    <a:pt x="347" y="1250"/>
                    <a:pt x="269" y="1310"/>
                    <a:pt x="185" y="1359"/>
                  </a:cubicBezTo>
                  <a:cubicBezTo>
                    <a:pt x="153" y="1304"/>
                    <a:pt x="153" y="1304"/>
                    <a:pt x="153" y="1304"/>
                  </a:cubicBezTo>
                  <a:cubicBezTo>
                    <a:pt x="147" y="1307"/>
                    <a:pt x="141" y="1311"/>
                    <a:pt x="134" y="1314"/>
                  </a:cubicBezTo>
                  <a:cubicBezTo>
                    <a:pt x="174" y="1384"/>
                    <a:pt x="174" y="1384"/>
                    <a:pt x="174" y="1384"/>
                  </a:cubicBezTo>
                  <a:cubicBezTo>
                    <a:pt x="525" y="1189"/>
                    <a:pt x="763" y="814"/>
                    <a:pt x="763" y="385"/>
                  </a:cubicBezTo>
                  <a:cubicBezTo>
                    <a:pt x="763" y="250"/>
                    <a:pt x="740" y="120"/>
                    <a:pt x="6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C0683E-B82B-44CC-A898-BD6A982C80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" y="3278"/>
              <a:ext cx="77" cy="105"/>
            </a:xfrm>
            <a:custGeom>
              <a:avLst/>
              <a:gdLst>
                <a:gd name="T0" fmla="*/ 50 w 58"/>
                <a:gd name="T1" fmla="*/ 55 h 80"/>
                <a:gd name="T2" fmla="*/ 31 w 58"/>
                <a:gd name="T3" fmla="*/ 65 h 80"/>
                <a:gd name="T4" fmla="*/ 39 w 58"/>
                <a:gd name="T5" fmla="*/ 80 h 80"/>
                <a:gd name="T6" fmla="*/ 58 w 58"/>
                <a:gd name="T7" fmla="*/ 70 h 80"/>
                <a:gd name="T8" fmla="*/ 50 w 58"/>
                <a:gd name="T9" fmla="*/ 55 h 80"/>
                <a:gd name="T10" fmla="*/ 19 w 58"/>
                <a:gd name="T11" fmla="*/ 0 h 80"/>
                <a:gd name="T12" fmla="*/ 0 w 58"/>
                <a:gd name="T13" fmla="*/ 11 h 80"/>
                <a:gd name="T14" fmla="*/ 22 w 58"/>
                <a:gd name="T15" fmla="*/ 49 h 80"/>
                <a:gd name="T16" fmla="*/ 41 w 58"/>
                <a:gd name="T17" fmla="*/ 38 h 80"/>
                <a:gd name="T18" fmla="*/ 19 w 58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0">
                  <a:moveTo>
                    <a:pt x="50" y="55"/>
                  </a:moveTo>
                  <a:cubicBezTo>
                    <a:pt x="44" y="58"/>
                    <a:pt x="37" y="62"/>
                    <a:pt x="31" y="65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6" y="77"/>
                    <a:pt x="52" y="73"/>
                    <a:pt x="58" y="70"/>
                  </a:cubicBezTo>
                  <a:cubicBezTo>
                    <a:pt x="50" y="55"/>
                    <a:pt x="50" y="55"/>
                    <a:pt x="50" y="55"/>
                  </a:cubicBezTo>
                  <a:moveTo>
                    <a:pt x="19" y="0"/>
                  </a:moveTo>
                  <a:cubicBezTo>
                    <a:pt x="13" y="4"/>
                    <a:pt x="7" y="8"/>
                    <a:pt x="0" y="1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8" y="45"/>
                    <a:pt x="34" y="42"/>
                    <a:pt x="41" y="38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D40289C-D886-4D29-86A4-4BA9C9AA3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1943"/>
              <a:ext cx="1189" cy="1651"/>
            </a:xfrm>
            <a:custGeom>
              <a:avLst/>
              <a:gdLst>
                <a:gd name="T0" fmla="*/ 828 w 902"/>
                <a:gd name="T1" fmla="*/ 1095 h 1253"/>
                <a:gd name="T2" fmla="*/ 814 w 902"/>
                <a:gd name="T3" fmla="*/ 1136 h 1253"/>
                <a:gd name="T4" fmla="*/ 835 w 902"/>
                <a:gd name="T5" fmla="*/ 1143 h 1253"/>
                <a:gd name="T6" fmla="*/ 848 w 902"/>
                <a:gd name="T7" fmla="*/ 1101 h 1253"/>
                <a:gd name="T8" fmla="*/ 828 w 902"/>
                <a:gd name="T9" fmla="*/ 1095 h 1253"/>
                <a:gd name="T10" fmla="*/ 267 w 902"/>
                <a:gd name="T11" fmla="*/ 35 h 1253"/>
                <a:gd name="T12" fmla="*/ 264 w 902"/>
                <a:gd name="T13" fmla="*/ 57 h 1253"/>
                <a:gd name="T14" fmla="*/ 338 w 902"/>
                <a:gd name="T15" fmla="*/ 67 h 1253"/>
                <a:gd name="T16" fmla="*/ 332 w 902"/>
                <a:gd name="T17" fmla="*/ 165 h 1253"/>
                <a:gd name="T18" fmla="*/ 569 w 902"/>
                <a:gd name="T19" fmla="*/ 737 h 1253"/>
                <a:gd name="T20" fmla="*/ 881 w 902"/>
                <a:gd name="T21" fmla="*/ 931 h 1253"/>
                <a:gd name="T22" fmla="*/ 858 w 902"/>
                <a:gd name="T23" fmla="*/ 1001 h 1253"/>
                <a:gd name="T24" fmla="*/ 879 w 902"/>
                <a:gd name="T25" fmla="*/ 1007 h 1253"/>
                <a:gd name="T26" fmla="*/ 902 w 902"/>
                <a:gd name="T27" fmla="*/ 936 h 1253"/>
                <a:gd name="T28" fmla="*/ 332 w 902"/>
                <a:gd name="T29" fmla="*/ 164 h 1253"/>
                <a:gd name="T30" fmla="*/ 332 w 902"/>
                <a:gd name="T31" fmla="*/ 163 h 1253"/>
                <a:gd name="T32" fmla="*/ 354 w 902"/>
                <a:gd name="T33" fmla="*/ 163 h 1253"/>
                <a:gd name="T34" fmla="*/ 361 w 902"/>
                <a:gd name="T35" fmla="*/ 59 h 1253"/>
                <a:gd name="T36" fmla="*/ 362 w 902"/>
                <a:gd name="T37" fmla="*/ 48 h 1253"/>
                <a:gd name="T38" fmla="*/ 267 w 902"/>
                <a:gd name="T39" fmla="*/ 35 h 1253"/>
                <a:gd name="T40" fmla="*/ 11 w 902"/>
                <a:gd name="T41" fmla="*/ 0 h 1253"/>
                <a:gd name="T42" fmla="*/ 0 w 902"/>
                <a:gd name="T43" fmla="*/ 164 h 1253"/>
                <a:gd name="T44" fmla="*/ 799 w 902"/>
                <a:gd name="T45" fmla="*/ 1253 h 1253"/>
                <a:gd name="T46" fmla="*/ 829 w 902"/>
                <a:gd name="T47" fmla="*/ 1161 h 1253"/>
                <a:gd name="T48" fmla="*/ 809 w 902"/>
                <a:gd name="T49" fmla="*/ 1154 h 1253"/>
                <a:gd name="T50" fmla="*/ 784 w 902"/>
                <a:gd name="T51" fmla="*/ 1231 h 1253"/>
                <a:gd name="T52" fmla="*/ 346 w 902"/>
                <a:gd name="T53" fmla="*/ 960 h 1253"/>
                <a:gd name="T54" fmla="*/ 17 w 902"/>
                <a:gd name="T55" fmla="*/ 165 h 1253"/>
                <a:gd name="T56" fmla="*/ 26 w 902"/>
                <a:gd name="T57" fmla="*/ 24 h 1253"/>
                <a:gd name="T58" fmla="*/ 88 w 902"/>
                <a:gd name="T59" fmla="*/ 33 h 1253"/>
                <a:gd name="T60" fmla="*/ 91 w 902"/>
                <a:gd name="T61" fmla="*/ 11 h 1253"/>
                <a:gd name="T62" fmla="*/ 11 w 902"/>
                <a:gd name="T63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2" h="1253">
                  <a:moveTo>
                    <a:pt x="828" y="1095"/>
                  </a:moveTo>
                  <a:cubicBezTo>
                    <a:pt x="814" y="1136"/>
                    <a:pt x="814" y="1136"/>
                    <a:pt x="814" y="1136"/>
                  </a:cubicBezTo>
                  <a:cubicBezTo>
                    <a:pt x="821" y="1138"/>
                    <a:pt x="828" y="1141"/>
                    <a:pt x="835" y="1143"/>
                  </a:cubicBezTo>
                  <a:cubicBezTo>
                    <a:pt x="848" y="1101"/>
                    <a:pt x="848" y="1101"/>
                    <a:pt x="848" y="1101"/>
                  </a:cubicBezTo>
                  <a:cubicBezTo>
                    <a:pt x="841" y="1099"/>
                    <a:pt x="835" y="1097"/>
                    <a:pt x="828" y="1095"/>
                  </a:cubicBezTo>
                  <a:moveTo>
                    <a:pt x="267" y="35"/>
                  </a:moveTo>
                  <a:cubicBezTo>
                    <a:pt x="266" y="42"/>
                    <a:pt x="265" y="49"/>
                    <a:pt x="264" y="57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34" y="99"/>
                    <a:pt x="332" y="132"/>
                    <a:pt x="332" y="165"/>
                  </a:cubicBezTo>
                  <a:cubicBezTo>
                    <a:pt x="332" y="381"/>
                    <a:pt x="416" y="584"/>
                    <a:pt x="569" y="737"/>
                  </a:cubicBezTo>
                  <a:cubicBezTo>
                    <a:pt x="658" y="826"/>
                    <a:pt x="763" y="891"/>
                    <a:pt x="881" y="931"/>
                  </a:cubicBezTo>
                  <a:cubicBezTo>
                    <a:pt x="858" y="1001"/>
                    <a:pt x="858" y="1001"/>
                    <a:pt x="858" y="1001"/>
                  </a:cubicBezTo>
                  <a:cubicBezTo>
                    <a:pt x="865" y="1003"/>
                    <a:pt x="872" y="1005"/>
                    <a:pt x="879" y="1007"/>
                  </a:cubicBezTo>
                  <a:cubicBezTo>
                    <a:pt x="902" y="936"/>
                    <a:pt x="902" y="936"/>
                    <a:pt x="902" y="936"/>
                  </a:cubicBezTo>
                  <a:cubicBezTo>
                    <a:pt x="572" y="834"/>
                    <a:pt x="332" y="526"/>
                    <a:pt x="332" y="164"/>
                  </a:cubicBezTo>
                  <a:cubicBezTo>
                    <a:pt x="332" y="163"/>
                    <a:pt x="332" y="163"/>
                    <a:pt x="332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28"/>
                    <a:pt x="356" y="93"/>
                    <a:pt x="361" y="59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267" y="35"/>
                    <a:pt x="267" y="35"/>
                    <a:pt x="267" y="35"/>
                  </a:cubicBezTo>
                  <a:moveTo>
                    <a:pt x="11" y="0"/>
                  </a:moveTo>
                  <a:cubicBezTo>
                    <a:pt x="4" y="54"/>
                    <a:pt x="0" y="108"/>
                    <a:pt x="0" y="164"/>
                  </a:cubicBezTo>
                  <a:cubicBezTo>
                    <a:pt x="0" y="674"/>
                    <a:pt x="337" y="1107"/>
                    <a:pt x="799" y="1253"/>
                  </a:cubicBezTo>
                  <a:cubicBezTo>
                    <a:pt x="829" y="1161"/>
                    <a:pt x="829" y="1161"/>
                    <a:pt x="829" y="1161"/>
                  </a:cubicBezTo>
                  <a:cubicBezTo>
                    <a:pt x="822" y="1159"/>
                    <a:pt x="815" y="1156"/>
                    <a:pt x="809" y="1154"/>
                  </a:cubicBezTo>
                  <a:cubicBezTo>
                    <a:pt x="784" y="1231"/>
                    <a:pt x="784" y="1231"/>
                    <a:pt x="784" y="1231"/>
                  </a:cubicBezTo>
                  <a:cubicBezTo>
                    <a:pt x="620" y="1176"/>
                    <a:pt x="469" y="1082"/>
                    <a:pt x="346" y="960"/>
                  </a:cubicBezTo>
                  <a:cubicBezTo>
                    <a:pt x="134" y="747"/>
                    <a:pt x="17" y="465"/>
                    <a:pt x="17" y="165"/>
                  </a:cubicBezTo>
                  <a:cubicBezTo>
                    <a:pt x="17" y="118"/>
                    <a:pt x="20" y="71"/>
                    <a:pt x="26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9" y="25"/>
                    <a:pt x="89" y="18"/>
                    <a:pt x="91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10016A4-C2B5-4D9D-B00C-50F41121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1" y="1958"/>
              <a:ext cx="107" cy="42"/>
            </a:xfrm>
            <a:custGeom>
              <a:avLst/>
              <a:gdLst>
                <a:gd name="T0" fmla="*/ 38 w 81"/>
                <a:gd name="T1" fmla="*/ 5 h 32"/>
                <a:gd name="T2" fmla="*/ 35 w 81"/>
                <a:gd name="T3" fmla="*/ 26 h 32"/>
                <a:gd name="T4" fmla="*/ 78 w 81"/>
                <a:gd name="T5" fmla="*/ 32 h 32"/>
                <a:gd name="T6" fmla="*/ 81 w 81"/>
                <a:gd name="T7" fmla="*/ 11 h 32"/>
                <a:gd name="T8" fmla="*/ 38 w 81"/>
                <a:gd name="T9" fmla="*/ 5 h 32"/>
                <a:gd name="T10" fmla="*/ 3 w 81"/>
                <a:gd name="T11" fmla="*/ 0 h 32"/>
                <a:gd name="T12" fmla="*/ 0 w 81"/>
                <a:gd name="T13" fmla="*/ 22 h 32"/>
                <a:gd name="T14" fmla="*/ 16 w 81"/>
                <a:gd name="T15" fmla="*/ 24 h 32"/>
                <a:gd name="T16" fmla="*/ 19 w 81"/>
                <a:gd name="T17" fmla="*/ 2 h 32"/>
                <a:gd name="T18" fmla="*/ 3 w 81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32">
                  <a:moveTo>
                    <a:pt x="38" y="5"/>
                  </a:moveTo>
                  <a:cubicBezTo>
                    <a:pt x="37" y="12"/>
                    <a:pt x="36" y="19"/>
                    <a:pt x="35" y="26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25"/>
                    <a:pt x="80" y="18"/>
                    <a:pt x="81" y="11"/>
                  </a:cubicBezTo>
                  <a:cubicBezTo>
                    <a:pt x="38" y="5"/>
                    <a:pt x="38" y="5"/>
                    <a:pt x="38" y="5"/>
                  </a:cubicBezTo>
                  <a:moveTo>
                    <a:pt x="3" y="0"/>
                  </a:moveTo>
                  <a:cubicBezTo>
                    <a:pt x="1" y="7"/>
                    <a:pt x="1" y="14"/>
                    <a:pt x="0" y="2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17"/>
                    <a:pt x="18" y="10"/>
                    <a:pt x="19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E7D7DE-855D-43A1-A1F9-F56E5D649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7" y="909"/>
              <a:ext cx="2538" cy="2544"/>
            </a:xfrm>
            <a:custGeom>
              <a:avLst/>
              <a:gdLst>
                <a:gd name="T0" fmla="*/ 1374 w 1926"/>
                <a:gd name="T1" fmla="*/ 1723 h 1931"/>
                <a:gd name="T2" fmla="*/ 950 w 1926"/>
                <a:gd name="T3" fmla="*/ 1832 h 1931"/>
                <a:gd name="T4" fmla="*/ 688 w 1926"/>
                <a:gd name="T5" fmla="*/ 1792 h 1931"/>
                <a:gd name="T6" fmla="*/ 657 w 1926"/>
                <a:gd name="T7" fmla="*/ 1886 h 1931"/>
                <a:gd name="T8" fmla="*/ 950 w 1926"/>
                <a:gd name="T9" fmla="*/ 1931 h 1931"/>
                <a:gd name="T10" fmla="*/ 1203 w 1926"/>
                <a:gd name="T11" fmla="*/ 1898 h 1931"/>
                <a:gd name="T12" fmla="*/ 1195 w 1926"/>
                <a:gd name="T13" fmla="*/ 1866 h 1931"/>
                <a:gd name="T14" fmla="*/ 1407 w 1926"/>
                <a:gd name="T15" fmla="*/ 1781 h 1931"/>
                <a:gd name="T16" fmla="*/ 1374 w 1926"/>
                <a:gd name="T17" fmla="*/ 1723 h 1931"/>
                <a:gd name="T18" fmla="*/ 7 w 1926"/>
                <a:gd name="T19" fmla="*/ 833 h 1931"/>
                <a:gd name="T20" fmla="*/ 0 w 1926"/>
                <a:gd name="T21" fmla="*/ 949 h 1931"/>
                <a:gd name="T22" fmla="*/ 278 w 1926"/>
                <a:gd name="T23" fmla="*/ 1620 h 1931"/>
                <a:gd name="T24" fmla="*/ 440 w 1926"/>
                <a:gd name="T25" fmla="*/ 1750 h 1931"/>
                <a:gd name="T26" fmla="*/ 423 w 1926"/>
                <a:gd name="T27" fmla="*/ 1777 h 1931"/>
                <a:gd name="T28" fmla="*/ 637 w 1926"/>
                <a:gd name="T29" fmla="*/ 1880 h 1931"/>
                <a:gd name="T30" fmla="*/ 667 w 1926"/>
                <a:gd name="T31" fmla="*/ 1786 h 1931"/>
                <a:gd name="T32" fmla="*/ 66 w 1926"/>
                <a:gd name="T33" fmla="*/ 949 h 1931"/>
                <a:gd name="T34" fmla="*/ 73 w 1926"/>
                <a:gd name="T35" fmla="*/ 842 h 1931"/>
                <a:gd name="T36" fmla="*/ 7 w 1926"/>
                <a:gd name="T37" fmla="*/ 833 h 1931"/>
                <a:gd name="T38" fmla="*/ 1880 w 1926"/>
                <a:gd name="T39" fmla="*/ 636 h 1931"/>
                <a:gd name="T40" fmla="*/ 1787 w 1926"/>
                <a:gd name="T41" fmla="*/ 669 h 1931"/>
                <a:gd name="T42" fmla="*/ 1833 w 1926"/>
                <a:gd name="T43" fmla="*/ 949 h 1931"/>
                <a:gd name="T44" fmla="*/ 1393 w 1926"/>
                <a:gd name="T45" fmla="*/ 1713 h 1931"/>
                <a:gd name="T46" fmla="*/ 1425 w 1926"/>
                <a:gd name="T47" fmla="*/ 1770 h 1931"/>
                <a:gd name="T48" fmla="*/ 1621 w 1926"/>
                <a:gd name="T49" fmla="*/ 1620 h 1931"/>
                <a:gd name="T50" fmla="*/ 1899 w 1926"/>
                <a:gd name="T51" fmla="*/ 949 h 1931"/>
                <a:gd name="T52" fmla="*/ 1894 w 1926"/>
                <a:gd name="T53" fmla="*/ 852 h 1931"/>
                <a:gd name="T54" fmla="*/ 1926 w 1926"/>
                <a:gd name="T55" fmla="*/ 848 h 1931"/>
                <a:gd name="T56" fmla="*/ 1880 w 1926"/>
                <a:gd name="T57" fmla="*/ 636 h 1931"/>
                <a:gd name="T58" fmla="*/ 1652 w 1926"/>
                <a:gd name="T59" fmla="*/ 263 h 1931"/>
                <a:gd name="T60" fmla="*/ 1582 w 1926"/>
                <a:gd name="T61" fmla="*/ 333 h 1931"/>
                <a:gd name="T62" fmla="*/ 1780 w 1926"/>
                <a:gd name="T63" fmla="*/ 648 h 1931"/>
                <a:gd name="T64" fmla="*/ 1873 w 1926"/>
                <a:gd name="T65" fmla="*/ 616 h 1931"/>
                <a:gd name="T66" fmla="*/ 1652 w 1926"/>
                <a:gd name="T67" fmla="*/ 263 h 1931"/>
                <a:gd name="T68" fmla="*/ 398 w 1926"/>
                <a:gd name="T69" fmla="*/ 176 h 1931"/>
                <a:gd name="T70" fmla="*/ 278 w 1926"/>
                <a:gd name="T71" fmla="*/ 278 h 1931"/>
                <a:gd name="T72" fmla="*/ 10 w 1926"/>
                <a:gd name="T73" fmla="*/ 811 h 1931"/>
                <a:gd name="T74" fmla="*/ 76 w 1926"/>
                <a:gd name="T75" fmla="*/ 820 h 1931"/>
                <a:gd name="T76" fmla="*/ 436 w 1926"/>
                <a:gd name="T77" fmla="*/ 231 h 1931"/>
                <a:gd name="T78" fmla="*/ 398 w 1926"/>
                <a:gd name="T79" fmla="*/ 176 h 1931"/>
                <a:gd name="T80" fmla="*/ 950 w 1926"/>
                <a:gd name="T81" fmla="*/ 0 h 1931"/>
                <a:gd name="T82" fmla="*/ 416 w 1926"/>
                <a:gd name="T83" fmla="*/ 163 h 1931"/>
                <a:gd name="T84" fmla="*/ 454 w 1926"/>
                <a:gd name="T85" fmla="*/ 218 h 1931"/>
                <a:gd name="T86" fmla="*/ 950 w 1926"/>
                <a:gd name="T87" fmla="*/ 66 h 1931"/>
                <a:gd name="T88" fmla="*/ 1567 w 1926"/>
                <a:gd name="T89" fmla="*/ 318 h 1931"/>
                <a:gd name="T90" fmla="*/ 1614 w 1926"/>
                <a:gd name="T91" fmla="*/ 271 h 1931"/>
                <a:gd name="T92" fmla="*/ 950 w 1926"/>
                <a:gd name="T93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6" h="1931">
                  <a:moveTo>
                    <a:pt x="1374" y="1723"/>
                  </a:moveTo>
                  <a:cubicBezTo>
                    <a:pt x="1248" y="1793"/>
                    <a:pt x="1103" y="1832"/>
                    <a:pt x="950" y="1832"/>
                  </a:cubicBezTo>
                  <a:cubicBezTo>
                    <a:pt x="858" y="1832"/>
                    <a:pt x="771" y="1818"/>
                    <a:pt x="688" y="1792"/>
                  </a:cubicBezTo>
                  <a:cubicBezTo>
                    <a:pt x="657" y="1886"/>
                    <a:pt x="657" y="1886"/>
                    <a:pt x="657" y="1886"/>
                  </a:cubicBezTo>
                  <a:cubicBezTo>
                    <a:pt x="750" y="1915"/>
                    <a:pt x="848" y="1931"/>
                    <a:pt x="950" y="1931"/>
                  </a:cubicBezTo>
                  <a:cubicBezTo>
                    <a:pt x="1037" y="1931"/>
                    <a:pt x="1122" y="1919"/>
                    <a:pt x="1203" y="1898"/>
                  </a:cubicBezTo>
                  <a:cubicBezTo>
                    <a:pt x="1195" y="1866"/>
                    <a:pt x="1195" y="1866"/>
                    <a:pt x="1195" y="1866"/>
                  </a:cubicBezTo>
                  <a:cubicBezTo>
                    <a:pt x="1269" y="1847"/>
                    <a:pt x="1340" y="1818"/>
                    <a:pt x="1407" y="1781"/>
                  </a:cubicBezTo>
                  <a:cubicBezTo>
                    <a:pt x="1374" y="1723"/>
                    <a:pt x="1374" y="1723"/>
                    <a:pt x="1374" y="1723"/>
                  </a:cubicBezTo>
                  <a:moveTo>
                    <a:pt x="7" y="833"/>
                  </a:moveTo>
                  <a:cubicBezTo>
                    <a:pt x="3" y="871"/>
                    <a:pt x="0" y="910"/>
                    <a:pt x="0" y="949"/>
                  </a:cubicBezTo>
                  <a:cubicBezTo>
                    <a:pt x="0" y="1203"/>
                    <a:pt x="99" y="1441"/>
                    <a:pt x="278" y="1620"/>
                  </a:cubicBezTo>
                  <a:cubicBezTo>
                    <a:pt x="327" y="1669"/>
                    <a:pt x="382" y="1713"/>
                    <a:pt x="440" y="1750"/>
                  </a:cubicBezTo>
                  <a:cubicBezTo>
                    <a:pt x="423" y="1777"/>
                    <a:pt x="423" y="1777"/>
                    <a:pt x="423" y="1777"/>
                  </a:cubicBezTo>
                  <a:cubicBezTo>
                    <a:pt x="489" y="1819"/>
                    <a:pt x="561" y="1854"/>
                    <a:pt x="637" y="1880"/>
                  </a:cubicBezTo>
                  <a:cubicBezTo>
                    <a:pt x="667" y="1786"/>
                    <a:pt x="667" y="1786"/>
                    <a:pt x="667" y="1786"/>
                  </a:cubicBezTo>
                  <a:cubicBezTo>
                    <a:pt x="318" y="1668"/>
                    <a:pt x="66" y="1337"/>
                    <a:pt x="66" y="949"/>
                  </a:cubicBezTo>
                  <a:cubicBezTo>
                    <a:pt x="66" y="913"/>
                    <a:pt x="69" y="877"/>
                    <a:pt x="73" y="842"/>
                  </a:cubicBezTo>
                  <a:cubicBezTo>
                    <a:pt x="7" y="833"/>
                    <a:pt x="7" y="833"/>
                    <a:pt x="7" y="833"/>
                  </a:cubicBezTo>
                  <a:moveTo>
                    <a:pt x="1880" y="636"/>
                  </a:moveTo>
                  <a:cubicBezTo>
                    <a:pt x="1787" y="669"/>
                    <a:pt x="1787" y="669"/>
                    <a:pt x="1787" y="669"/>
                  </a:cubicBezTo>
                  <a:cubicBezTo>
                    <a:pt x="1817" y="757"/>
                    <a:pt x="1833" y="851"/>
                    <a:pt x="1833" y="949"/>
                  </a:cubicBezTo>
                  <a:cubicBezTo>
                    <a:pt x="1833" y="1275"/>
                    <a:pt x="1656" y="1559"/>
                    <a:pt x="1393" y="1713"/>
                  </a:cubicBezTo>
                  <a:cubicBezTo>
                    <a:pt x="1425" y="1770"/>
                    <a:pt x="1425" y="1770"/>
                    <a:pt x="1425" y="1770"/>
                  </a:cubicBezTo>
                  <a:cubicBezTo>
                    <a:pt x="1496" y="1729"/>
                    <a:pt x="1562" y="1679"/>
                    <a:pt x="1621" y="1620"/>
                  </a:cubicBezTo>
                  <a:cubicBezTo>
                    <a:pt x="1800" y="1441"/>
                    <a:pt x="1899" y="1203"/>
                    <a:pt x="1899" y="949"/>
                  </a:cubicBezTo>
                  <a:cubicBezTo>
                    <a:pt x="1899" y="917"/>
                    <a:pt x="1897" y="884"/>
                    <a:pt x="1894" y="852"/>
                  </a:cubicBezTo>
                  <a:cubicBezTo>
                    <a:pt x="1926" y="848"/>
                    <a:pt x="1926" y="848"/>
                    <a:pt x="1926" y="848"/>
                  </a:cubicBezTo>
                  <a:cubicBezTo>
                    <a:pt x="1919" y="775"/>
                    <a:pt x="1903" y="704"/>
                    <a:pt x="1880" y="636"/>
                  </a:cubicBezTo>
                  <a:moveTo>
                    <a:pt x="1652" y="263"/>
                  </a:moveTo>
                  <a:cubicBezTo>
                    <a:pt x="1582" y="333"/>
                    <a:pt x="1582" y="333"/>
                    <a:pt x="1582" y="333"/>
                  </a:cubicBezTo>
                  <a:cubicBezTo>
                    <a:pt x="1669" y="422"/>
                    <a:pt x="1737" y="529"/>
                    <a:pt x="1780" y="648"/>
                  </a:cubicBezTo>
                  <a:cubicBezTo>
                    <a:pt x="1873" y="616"/>
                    <a:pt x="1873" y="616"/>
                    <a:pt x="1873" y="616"/>
                  </a:cubicBezTo>
                  <a:cubicBezTo>
                    <a:pt x="1825" y="483"/>
                    <a:pt x="1749" y="363"/>
                    <a:pt x="1652" y="263"/>
                  </a:cubicBezTo>
                  <a:moveTo>
                    <a:pt x="398" y="176"/>
                  </a:moveTo>
                  <a:cubicBezTo>
                    <a:pt x="356" y="206"/>
                    <a:pt x="316" y="240"/>
                    <a:pt x="278" y="278"/>
                  </a:cubicBezTo>
                  <a:cubicBezTo>
                    <a:pt x="132" y="424"/>
                    <a:pt x="39" y="610"/>
                    <a:pt x="10" y="811"/>
                  </a:cubicBezTo>
                  <a:cubicBezTo>
                    <a:pt x="76" y="820"/>
                    <a:pt x="76" y="820"/>
                    <a:pt x="76" y="820"/>
                  </a:cubicBezTo>
                  <a:cubicBezTo>
                    <a:pt x="111" y="578"/>
                    <a:pt x="246" y="367"/>
                    <a:pt x="436" y="231"/>
                  </a:cubicBezTo>
                  <a:cubicBezTo>
                    <a:pt x="398" y="176"/>
                    <a:pt x="398" y="176"/>
                    <a:pt x="398" y="176"/>
                  </a:cubicBezTo>
                  <a:moveTo>
                    <a:pt x="950" y="0"/>
                  </a:moveTo>
                  <a:cubicBezTo>
                    <a:pt x="756" y="0"/>
                    <a:pt x="572" y="57"/>
                    <a:pt x="416" y="163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595" y="122"/>
                    <a:pt x="766" y="66"/>
                    <a:pt x="950" y="66"/>
                  </a:cubicBezTo>
                  <a:cubicBezTo>
                    <a:pt x="1189" y="66"/>
                    <a:pt x="1407" y="162"/>
                    <a:pt x="1567" y="318"/>
                  </a:cubicBezTo>
                  <a:cubicBezTo>
                    <a:pt x="1614" y="271"/>
                    <a:pt x="1614" y="271"/>
                    <a:pt x="1614" y="271"/>
                  </a:cubicBezTo>
                  <a:cubicBezTo>
                    <a:pt x="1435" y="96"/>
                    <a:pt x="1200" y="0"/>
                    <a:pt x="9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BB7F65-A450-467B-B620-80E5F0661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" y="866"/>
              <a:ext cx="2587" cy="2544"/>
            </a:xfrm>
            <a:custGeom>
              <a:avLst/>
              <a:gdLst>
                <a:gd name="T0" fmla="*/ 1439 w 1963"/>
                <a:gd name="T1" fmla="*/ 1814 h 1931"/>
                <a:gd name="T2" fmla="*/ 1227 w 1963"/>
                <a:gd name="T3" fmla="*/ 1899 h 1931"/>
                <a:gd name="T4" fmla="*/ 1235 w 1963"/>
                <a:gd name="T5" fmla="*/ 1931 h 1931"/>
                <a:gd name="T6" fmla="*/ 1454 w 1963"/>
                <a:gd name="T7" fmla="*/ 1842 h 1931"/>
                <a:gd name="T8" fmla="*/ 1439 w 1963"/>
                <a:gd name="T9" fmla="*/ 1814 h 1931"/>
                <a:gd name="T10" fmla="*/ 1958 w 1963"/>
                <a:gd name="T11" fmla="*/ 881 h 1931"/>
                <a:gd name="T12" fmla="*/ 1926 w 1963"/>
                <a:gd name="T13" fmla="*/ 885 h 1931"/>
                <a:gd name="T14" fmla="*/ 1931 w 1963"/>
                <a:gd name="T15" fmla="*/ 982 h 1931"/>
                <a:gd name="T16" fmla="*/ 1653 w 1963"/>
                <a:gd name="T17" fmla="*/ 1653 h 1931"/>
                <a:gd name="T18" fmla="*/ 1457 w 1963"/>
                <a:gd name="T19" fmla="*/ 1803 h 1931"/>
                <a:gd name="T20" fmla="*/ 1473 w 1963"/>
                <a:gd name="T21" fmla="*/ 1831 h 1931"/>
                <a:gd name="T22" fmla="*/ 1963 w 1963"/>
                <a:gd name="T23" fmla="*/ 982 h 1931"/>
                <a:gd name="T24" fmla="*/ 1958 w 1963"/>
                <a:gd name="T25" fmla="*/ 881 h 1931"/>
                <a:gd name="T26" fmla="*/ 7 w 1963"/>
                <a:gd name="T27" fmla="*/ 861 h 1931"/>
                <a:gd name="T28" fmla="*/ 0 w 1963"/>
                <a:gd name="T29" fmla="*/ 982 h 1931"/>
                <a:gd name="T30" fmla="*/ 455 w 1963"/>
                <a:gd name="T31" fmla="*/ 1810 h 1931"/>
                <a:gd name="T32" fmla="*/ 472 w 1963"/>
                <a:gd name="T33" fmla="*/ 1783 h 1931"/>
                <a:gd name="T34" fmla="*/ 310 w 1963"/>
                <a:gd name="T35" fmla="*/ 1653 h 1931"/>
                <a:gd name="T36" fmla="*/ 32 w 1963"/>
                <a:gd name="T37" fmla="*/ 982 h 1931"/>
                <a:gd name="T38" fmla="*/ 39 w 1963"/>
                <a:gd name="T39" fmla="*/ 866 h 1931"/>
                <a:gd name="T40" fmla="*/ 7 w 1963"/>
                <a:gd name="T41" fmla="*/ 861 h 1931"/>
                <a:gd name="T42" fmla="*/ 412 w 1963"/>
                <a:gd name="T43" fmla="*/ 183 h 1931"/>
                <a:gd name="T44" fmla="*/ 10 w 1963"/>
                <a:gd name="T45" fmla="*/ 840 h 1931"/>
                <a:gd name="T46" fmla="*/ 42 w 1963"/>
                <a:gd name="T47" fmla="*/ 844 h 1931"/>
                <a:gd name="T48" fmla="*/ 310 w 1963"/>
                <a:gd name="T49" fmla="*/ 311 h 1931"/>
                <a:gd name="T50" fmla="*/ 430 w 1963"/>
                <a:gd name="T51" fmla="*/ 209 h 1931"/>
                <a:gd name="T52" fmla="*/ 412 w 1963"/>
                <a:gd name="T53" fmla="*/ 183 h 1931"/>
                <a:gd name="T54" fmla="*/ 982 w 1963"/>
                <a:gd name="T55" fmla="*/ 0 h 1931"/>
                <a:gd name="T56" fmla="*/ 430 w 1963"/>
                <a:gd name="T57" fmla="*/ 170 h 1931"/>
                <a:gd name="T58" fmla="*/ 448 w 1963"/>
                <a:gd name="T59" fmla="*/ 196 h 1931"/>
                <a:gd name="T60" fmla="*/ 982 w 1963"/>
                <a:gd name="T61" fmla="*/ 33 h 1931"/>
                <a:gd name="T62" fmla="*/ 1646 w 1963"/>
                <a:gd name="T63" fmla="*/ 304 h 1931"/>
                <a:gd name="T64" fmla="*/ 1668 w 1963"/>
                <a:gd name="T65" fmla="*/ 281 h 1931"/>
                <a:gd name="T66" fmla="*/ 982 w 1963"/>
                <a:gd name="T67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63" h="1931">
                  <a:moveTo>
                    <a:pt x="1439" y="1814"/>
                  </a:moveTo>
                  <a:cubicBezTo>
                    <a:pt x="1372" y="1851"/>
                    <a:pt x="1301" y="1880"/>
                    <a:pt x="1227" y="1899"/>
                  </a:cubicBezTo>
                  <a:cubicBezTo>
                    <a:pt x="1235" y="1931"/>
                    <a:pt x="1235" y="1931"/>
                    <a:pt x="1235" y="1931"/>
                  </a:cubicBezTo>
                  <a:cubicBezTo>
                    <a:pt x="1312" y="1910"/>
                    <a:pt x="1386" y="1880"/>
                    <a:pt x="1454" y="1842"/>
                  </a:cubicBezTo>
                  <a:cubicBezTo>
                    <a:pt x="1439" y="1814"/>
                    <a:pt x="1439" y="1814"/>
                    <a:pt x="1439" y="1814"/>
                  </a:cubicBezTo>
                  <a:moveTo>
                    <a:pt x="1958" y="881"/>
                  </a:moveTo>
                  <a:cubicBezTo>
                    <a:pt x="1926" y="885"/>
                    <a:pt x="1926" y="885"/>
                    <a:pt x="1926" y="885"/>
                  </a:cubicBezTo>
                  <a:cubicBezTo>
                    <a:pt x="1929" y="917"/>
                    <a:pt x="1931" y="950"/>
                    <a:pt x="1931" y="982"/>
                  </a:cubicBezTo>
                  <a:cubicBezTo>
                    <a:pt x="1931" y="1236"/>
                    <a:pt x="1832" y="1474"/>
                    <a:pt x="1653" y="1653"/>
                  </a:cubicBezTo>
                  <a:cubicBezTo>
                    <a:pt x="1594" y="1712"/>
                    <a:pt x="1528" y="1762"/>
                    <a:pt x="1457" y="1803"/>
                  </a:cubicBezTo>
                  <a:cubicBezTo>
                    <a:pt x="1473" y="1831"/>
                    <a:pt x="1473" y="1831"/>
                    <a:pt x="1473" y="1831"/>
                  </a:cubicBezTo>
                  <a:cubicBezTo>
                    <a:pt x="1766" y="1661"/>
                    <a:pt x="1963" y="1344"/>
                    <a:pt x="1963" y="982"/>
                  </a:cubicBezTo>
                  <a:cubicBezTo>
                    <a:pt x="1963" y="948"/>
                    <a:pt x="1962" y="914"/>
                    <a:pt x="1958" y="881"/>
                  </a:cubicBezTo>
                  <a:moveTo>
                    <a:pt x="7" y="861"/>
                  </a:moveTo>
                  <a:cubicBezTo>
                    <a:pt x="2" y="901"/>
                    <a:pt x="0" y="941"/>
                    <a:pt x="0" y="982"/>
                  </a:cubicBezTo>
                  <a:cubicBezTo>
                    <a:pt x="0" y="1330"/>
                    <a:pt x="181" y="1636"/>
                    <a:pt x="455" y="1810"/>
                  </a:cubicBezTo>
                  <a:cubicBezTo>
                    <a:pt x="472" y="1783"/>
                    <a:pt x="472" y="1783"/>
                    <a:pt x="472" y="1783"/>
                  </a:cubicBezTo>
                  <a:cubicBezTo>
                    <a:pt x="414" y="1746"/>
                    <a:pt x="359" y="1702"/>
                    <a:pt x="310" y="1653"/>
                  </a:cubicBezTo>
                  <a:cubicBezTo>
                    <a:pt x="131" y="1474"/>
                    <a:pt x="32" y="1236"/>
                    <a:pt x="32" y="982"/>
                  </a:cubicBezTo>
                  <a:cubicBezTo>
                    <a:pt x="32" y="943"/>
                    <a:pt x="35" y="904"/>
                    <a:pt x="39" y="866"/>
                  </a:cubicBezTo>
                  <a:cubicBezTo>
                    <a:pt x="7" y="861"/>
                    <a:pt x="7" y="861"/>
                    <a:pt x="7" y="861"/>
                  </a:cubicBezTo>
                  <a:moveTo>
                    <a:pt x="412" y="183"/>
                  </a:moveTo>
                  <a:cubicBezTo>
                    <a:pt x="199" y="335"/>
                    <a:pt x="49" y="570"/>
                    <a:pt x="10" y="840"/>
                  </a:cubicBezTo>
                  <a:cubicBezTo>
                    <a:pt x="42" y="844"/>
                    <a:pt x="42" y="844"/>
                    <a:pt x="42" y="844"/>
                  </a:cubicBezTo>
                  <a:cubicBezTo>
                    <a:pt x="71" y="643"/>
                    <a:pt x="164" y="457"/>
                    <a:pt x="310" y="311"/>
                  </a:cubicBezTo>
                  <a:cubicBezTo>
                    <a:pt x="348" y="273"/>
                    <a:pt x="388" y="239"/>
                    <a:pt x="430" y="209"/>
                  </a:cubicBezTo>
                  <a:cubicBezTo>
                    <a:pt x="412" y="183"/>
                    <a:pt x="412" y="183"/>
                    <a:pt x="412" y="183"/>
                  </a:cubicBezTo>
                  <a:moveTo>
                    <a:pt x="982" y="0"/>
                  </a:moveTo>
                  <a:cubicBezTo>
                    <a:pt x="777" y="0"/>
                    <a:pt x="587" y="63"/>
                    <a:pt x="430" y="170"/>
                  </a:cubicBezTo>
                  <a:cubicBezTo>
                    <a:pt x="448" y="196"/>
                    <a:pt x="448" y="196"/>
                    <a:pt x="448" y="196"/>
                  </a:cubicBezTo>
                  <a:cubicBezTo>
                    <a:pt x="604" y="90"/>
                    <a:pt x="788" y="33"/>
                    <a:pt x="982" y="33"/>
                  </a:cubicBezTo>
                  <a:cubicBezTo>
                    <a:pt x="1232" y="33"/>
                    <a:pt x="1467" y="129"/>
                    <a:pt x="1646" y="304"/>
                  </a:cubicBezTo>
                  <a:cubicBezTo>
                    <a:pt x="1668" y="281"/>
                    <a:pt x="1668" y="281"/>
                    <a:pt x="1668" y="281"/>
                  </a:cubicBezTo>
                  <a:cubicBezTo>
                    <a:pt x="1491" y="107"/>
                    <a:pt x="1249" y="0"/>
                    <a:pt x="9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3FE8661-E547-4444-A9CC-C678488D1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1" y="1124"/>
              <a:ext cx="1653" cy="224"/>
            </a:xfrm>
            <a:custGeom>
              <a:avLst/>
              <a:gdLst>
                <a:gd name="T0" fmla="*/ 1246 w 1254"/>
                <a:gd name="T1" fmla="*/ 93 h 170"/>
                <a:gd name="T2" fmla="*/ 1224 w 1254"/>
                <a:gd name="T3" fmla="*/ 115 h 170"/>
                <a:gd name="T4" fmla="*/ 1223 w 1254"/>
                <a:gd name="T5" fmla="*/ 115 h 170"/>
                <a:gd name="T6" fmla="*/ 1216 w 1254"/>
                <a:gd name="T7" fmla="*/ 108 h 170"/>
                <a:gd name="T8" fmla="*/ 1169 w 1254"/>
                <a:gd name="T9" fmla="*/ 155 h 170"/>
                <a:gd name="T10" fmla="*/ 1184 w 1254"/>
                <a:gd name="T11" fmla="*/ 170 h 170"/>
                <a:gd name="T12" fmla="*/ 1254 w 1254"/>
                <a:gd name="T13" fmla="*/ 100 h 170"/>
                <a:gd name="T14" fmla="*/ 1246 w 1254"/>
                <a:gd name="T15" fmla="*/ 93 h 170"/>
                <a:gd name="T16" fmla="*/ 18 w 1254"/>
                <a:gd name="T17" fmla="*/ 0 h 170"/>
                <a:gd name="T18" fmla="*/ 0 w 1254"/>
                <a:gd name="T19" fmla="*/ 13 h 170"/>
                <a:gd name="T20" fmla="*/ 38 w 1254"/>
                <a:gd name="T21" fmla="*/ 68 h 170"/>
                <a:gd name="T22" fmla="*/ 56 w 1254"/>
                <a:gd name="T23" fmla="*/ 55 h 170"/>
                <a:gd name="T24" fmla="*/ 18 w 1254"/>
                <a:gd name="T2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70">
                  <a:moveTo>
                    <a:pt x="1246" y="93"/>
                  </a:moveTo>
                  <a:cubicBezTo>
                    <a:pt x="1224" y="115"/>
                    <a:pt x="1224" y="115"/>
                    <a:pt x="1224" y="115"/>
                  </a:cubicBezTo>
                  <a:cubicBezTo>
                    <a:pt x="1223" y="115"/>
                    <a:pt x="1223" y="115"/>
                    <a:pt x="1223" y="115"/>
                  </a:cubicBezTo>
                  <a:cubicBezTo>
                    <a:pt x="1220" y="112"/>
                    <a:pt x="1218" y="110"/>
                    <a:pt x="1216" y="108"/>
                  </a:cubicBezTo>
                  <a:cubicBezTo>
                    <a:pt x="1169" y="155"/>
                    <a:pt x="1169" y="155"/>
                    <a:pt x="1169" y="155"/>
                  </a:cubicBezTo>
                  <a:cubicBezTo>
                    <a:pt x="1174" y="160"/>
                    <a:pt x="1179" y="165"/>
                    <a:pt x="1184" y="170"/>
                  </a:cubicBezTo>
                  <a:cubicBezTo>
                    <a:pt x="1254" y="100"/>
                    <a:pt x="1254" y="100"/>
                    <a:pt x="1254" y="100"/>
                  </a:cubicBezTo>
                  <a:cubicBezTo>
                    <a:pt x="1251" y="98"/>
                    <a:pt x="1249" y="95"/>
                    <a:pt x="1246" y="93"/>
                  </a:cubicBezTo>
                  <a:moveTo>
                    <a:pt x="18" y="0"/>
                  </a:moveTo>
                  <a:cubicBezTo>
                    <a:pt x="12" y="5"/>
                    <a:pt x="6" y="9"/>
                    <a:pt x="0" y="1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3"/>
                    <a:pt x="50" y="59"/>
                    <a:pt x="56" y="5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93E2687-CC09-47C5-96F3-16279B0599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7" y="1090"/>
              <a:ext cx="1666" cy="185"/>
            </a:xfrm>
            <a:custGeom>
              <a:avLst/>
              <a:gdLst>
                <a:gd name="T0" fmla="*/ 1256 w 1264"/>
                <a:gd name="T1" fmla="*/ 111 h 141"/>
                <a:gd name="T2" fmla="*/ 1234 w 1264"/>
                <a:gd name="T3" fmla="*/ 134 h 141"/>
                <a:gd name="T4" fmla="*/ 1241 w 1264"/>
                <a:gd name="T5" fmla="*/ 141 h 141"/>
                <a:gd name="T6" fmla="*/ 1242 w 1264"/>
                <a:gd name="T7" fmla="*/ 141 h 141"/>
                <a:gd name="T8" fmla="*/ 1264 w 1264"/>
                <a:gd name="T9" fmla="*/ 119 h 141"/>
                <a:gd name="T10" fmla="*/ 1256 w 1264"/>
                <a:gd name="T11" fmla="*/ 111 h 141"/>
                <a:gd name="T12" fmla="*/ 18 w 1264"/>
                <a:gd name="T13" fmla="*/ 0 h 141"/>
                <a:gd name="T14" fmla="*/ 0 w 1264"/>
                <a:gd name="T15" fmla="*/ 13 h 141"/>
                <a:gd name="T16" fmla="*/ 18 w 1264"/>
                <a:gd name="T17" fmla="*/ 39 h 141"/>
                <a:gd name="T18" fmla="*/ 36 w 1264"/>
                <a:gd name="T19" fmla="*/ 26 h 141"/>
                <a:gd name="T20" fmla="*/ 18 w 1264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4" h="141">
                  <a:moveTo>
                    <a:pt x="1256" y="111"/>
                  </a:moveTo>
                  <a:cubicBezTo>
                    <a:pt x="1234" y="134"/>
                    <a:pt x="1234" y="134"/>
                    <a:pt x="1234" y="134"/>
                  </a:cubicBezTo>
                  <a:cubicBezTo>
                    <a:pt x="1236" y="136"/>
                    <a:pt x="1238" y="138"/>
                    <a:pt x="1241" y="141"/>
                  </a:cubicBezTo>
                  <a:cubicBezTo>
                    <a:pt x="1242" y="141"/>
                    <a:pt x="1242" y="141"/>
                    <a:pt x="1242" y="141"/>
                  </a:cubicBezTo>
                  <a:cubicBezTo>
                    <a:pt x="1264" y="119"/>
                    <a:pt x="1264" y="119"/>
                    <a:pt x="1264" y="119"/>
                  </a:cubicBezTo>
                  <a:cubicBezTo>
                    <a:pt x="1262" y="116"/>
                    <a:pt x="1259" y="114"/>
                    <a:pt x="1256" y="111"/>
                  </a:cubicBezTo>
                  <a:moveTo>
                    <a:pt x="18" y="0"/>
                  </a:moveTo>
                  <a:cubicBezTo>
                    <a:pt x="12" y="4"/>
                    <a:pt x="6" y="9"/>
                    <a:pt x="0" y="1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4" y="35"/>
                    <a:pt x="30" y="31"/>
                    <a:pt x="36" y="2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D520C9-C3A1-49CB-A4AF-4B76FA766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" y="1721"/>
              <a:ext cx="667" cy="1534"/>
            </a:xfrm>
            <a:custGeom>
              <a:avLst/>
              <a:gdLst>
                <a:gd name="T0" fmla="*/ 19 w 506"/>
                <a:gd name="T1" fmla="*/ 1097 h 1165"/>
                <a:gd name="T2" fmla="*/ 0 w 506"/>
                <a:gd name="T3" fmla="*/ 1107 h 1165"/>
                <a:gd name="T4" fmla="*/ 33 w 506"/>
                <a:gd name="T5" fmla="*/ 1165 h 1165"/>
                <a:gd name="T6" fmla="*/ 51 w 506"/>
                <a:gd name="T7" fmla="*/ 1154 h 1165"/>
                <a:gd name="T8" fmla="*/ 19 w 506"/>
                <a:gd name="T9" fmla="*/ 1097 h 1165"/>
                <a:gd name="T10" fmla="*/ 499 w 506"/>
                <a:gd name="T11" fmla="*/ 0 h 1165"/>
                <a:gd name="T12" fmla="*/ 406 w 506"/>
                <a:gd name="T13" fmla="*/ 32 h 1165"/>
                <a:gd name="T14" fmla="*/ 413 w 506"/>
                <a:gd name="T15" fmla="*/ 53 h 1165"/>
                <a:gd name="T16" fmla="*/ 506 w 506"/>
                <a:gd name="T17" fmla="*/ 20 h 1165"/>
                <a:gd name="T18" fmla="*/ 499 w 506"/>
                <a:gd name="T19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1165">
                  <a:moveTo>
                    <a:pt x="19" y="1097"/>
                  </a:moveTo>
                  <a:cubicBezTo>
                    <a:pt x="12" y="1100"/>
                    <a:pt x="6" y="1104"/>
                    <a:pt x="0" y="1107"/>
                  </a:cubicBezTo>
                  <a:cubicBezTo>
                    <a:pt x="33" y="1165"/>
                    <a:pt x="33" y="1165"/>
                    <a:pt x="33" y="1165"/>
                  </a:cubicBezTo>
                  <a:cubicBezTo>
                    <a:pt x="39" y="1162"/>
                    <a:pt x="45" y="1158"/>
                    <a:pt x="51" y="1154"/>
                  </a:cubicBezTo>
                  <a:cubicBezTo>
                    <a:pt x="19" y="1097"/>
                    <a:pt x="19" y="1097"/>
                    <a:pt x="19" y="1097"/>
                  </a:cubicBezTo>
                  <a:moveTo>
                    <a:pt x="499" y="0"/>
                  </a:moveTo>
                  <a:cubicBezTo>
                    <a:pt x="406" y="32"/>
                    <a:pt x="406" y="32"/>
                    <a:pt x="406" y="32"/>
                  </a:cubicBezTo>
                  <a:cubicBezTo>
                    <a:pt x="408" y="39"/>
                    <a:pt x="411" y="46"/>
                    <a:pt x="413" y="53"/>
                  </a:cubicBezTo>
                  <a:cubicBezTo>
                    <a:pt x="506" y="20"/>
                    <a:pt x="506" y="20"/>
                    <a:pt x="506" y="20"/>
                  </a:cubicBezTo>
                  <a:cubicBezTo>
                    <a:pt x="504" y="14"/>
                    <a:pt x="502" y="7"/>
                    <a:pt x="4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F993E13-8BCE-474C-B6C1-DCD20026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3241"/>
              <a:ext cx="44" cy="51"/>
            </a:xfrm>
            <a:custGeom>
              <a:avLst/>
              <a:gdLst>
                <a:gd name="T0" fmla="*/ 18 w 34"/>
                <a:gd name="T1" fmla="*/ 0 h 39"/>
                <a:gd name="T2" fmla="*/ 0 w 34"/>
                <a:gd name="T3" fmla="*/ 11 h 39"/>
                <a:gd name="T4" fmla="*/ 15 w 34"/>
                <a:gd name="T5" fmla="*/ 39 h 39"/>
                <a:gd name="T6" fmla="*/ 34 w 34"/>
                <a:gd name="T7" fmla="*/ 28 h 39"/>
                <a:gd name="T8" fmla="*/ 18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8" y="0"/>
                  </a:moveTo>
                  <a:cubicBezTo>
                    <a:pt x="12" y="4"/>
                    <a:pt x="6" y="8"/>
                    <a:pt x="0" y="1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2" y="36"/>
                    <a:pt x="28" y="32"/>
                    <a:pt x="34" y="2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EA6E99B-98F7-47AF-B66A-E06AA9B5B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78"/>
              <a:ext cx="897" cy="1416"/>
            </a:xfrm>
            <a:custGeom>
              <a:avLst/>
              <a:gdLst>
                <a:gd name="T0" fmla="*/ 660 w 681"/>
                <a:gd name="T1" fmla="*/ 975 h 1075"/>
                <a:gd name="T2" fmla="*/ 630 w 681"/>
                <a:gd name="T3" fmla="*/ 1069 h 1075"/>
                <a:gd name="T4" fmla="*/ 650 w 681"/>
                <a:gd name="T5" fmla="*/ 1075 h 1075"/>
                <a:gd name="T6" fmla="*/ 681 w 681"/>
                <a:gd name="T7" fmla="*/ 981 h 1075"/>
                <a:gd name="T8" fmla="*/ 660 w 681"/>
                <a:gd name="T9" fmla="*/ 975 h 1075"/>
                <a:gd name="T10" fmla="*/ 3 w 681"/>
                <a:gd name="T11" fmla="*/ 0 h 1075"/>
                <a:gd name="T12" fmla="*/ 0 w 681"/>
                <a:gd name="T13" fmla="*/ 22 h 1075"/>
                <a:gd name="T14" fmla="*/ 66 w 681"/>
                <a:gd name="T15" fmla="*/ 31 h 1075"/>
                <a:gd name="T16" fmla="*/ 69 w 681"/>
                <a:gd name="T17" fmla="*/ 9 h 1075"/>
                <a:gd name="T18" fmla="*/ 3 w 681"/>
                <a:gd name="T19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" h="1075">
                  <a:moveTo>
                    <a:pt x="660" y="975"/>
                  </a:moveTo>
                  <a:cubicBezTo>
                    <a:pt x="630" y="1069"/>
                    <a:pt x="630" y="1069"/>
                    <a:pt x="630" y="1069"/>
                  </a:cubicBezTo>
                  <a:cubicBezTo>
                    <a:pt x="637" y="1071"/>
                    <a:pt x="643" y="1073"/>
                    <a:pt x="650" y="1075"/>
                  </a:cubicBezTo>
                  <a:cubicBezTo>
                    <a:pt x="681" y="981"/>
                    <a:pt x="681" y="981"/>
                    <a:pt x="681" y="981"/>
                  </a:cubicBezTo>
                  <a:cubicBezTo>
                    <a:pt x="674" y="979"/>
                    <a:pt x="667" y="977"/>
                    <a:pt x="660" y="975"/>
                  </a:cubicBezTo>
                  <a:moveTo>
                    <a:pt x="3" y="0"/>
                  </a:moveTo>
                  <a:cubicBezTo>
                    <a:pt x="2" y="7"/>
                    <a:pt x="1" y="14"/>
                    <a:pt x="0" y="2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7" y="23"/>
                    <a:pt x="68" y="16"/>
                    <a:pt x="69" y="9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B7B056C-9511-4637-829C-7426590A2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972"/>
              <a:ext cx="46" cy="35"/>
            </a:xfrm>
            <a:custGeom>
              <a:avLst/>
              <a:gdLst>
                <a:gd name="T0" fmla="*/ 3 w 35"/>
                <a:gd name="T1" fmla="*/ 0 h 26"/>
                <a:gd name="T2" fmla="*/ 0 w 35"/>
                <a:gd name="T3" fmla="*/ 21 h 26"/>
                <a:gd name="T4" fmla="*/ 32 w 35"/>
                <a:gd name="T5" fmla="*/ 26 h 26"/>
                <a:gd name="T6" fmla="*/ 35 w 35"/>
                <a:gd name="T7" fmla="*/ 4 h 26"/>
                <a:gd name="T8" fmla="*/ 3 w 3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" y="0"/>
                  </a:moveTo>
                  <a:cubicBezTo>
                    <a:pt x="2" y="7"/>
                    <a:pt x="1" y="14"/>
                    <a:pt x="0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18"/>
                    <a:pt x="34" y="11"/>
                    <a:pt x="35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520385F-E33E-44FE-A7D5-D1BC34953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631"/>
              <a:ext cx="3056" cy="3057"/>
            </a:xfrm>
            <a:custGeom>
              <a:avLst/>
              <a:gdLst>
                <a:gd name="T0" fmla="*/ 499 w 2319"/>
                <a:gd name="T1" fmla="*/ 230 h 2320"/>
                <a:gd name="T2" fmla="*/ 497 w 2319"/>
                <a:gd name="T3" fmla="*/ 227 h 2320"/>
                <a:gd name="T4" fmla="*/ 506 w 2319"/>
                <a:gd name="T5" fmla="*/ 221 h 2320"/>
                <a:gd name="T6" fmla="*/ 1160 w 2319"/>
                <a:gd name="T7" fmla="*/ 16 h 2320"/>
                <a:gd name="T8" fmla="*/ 1969 w 2319"/>
                <a:gd name="T9" fmla="*/ 352 h 2320"/>
                <a:gd name="T10" fmla="*/ 1977 w 2319"/>
                <a:gd name="T11" fmla="*/ 359 h 2320"/>
                <a:gd name="T12" fmla="*/ 1974 w 2319"/>
                <a:gd name="T13" fmla="*/ 362 h 2320"/>
                <a:gd name="T14" fmla="*/ 2233 w 2319"/>
                <a:gd name="T15" fmla="*/ 775 h 2320"/>
                <a:gd name="T16" fmla="*/ 2237 w 2319"/>
                <a:gd name="T17" fmla="*/ 773 h 2320"/>
                <a:gd name="T18" fmla="*/ 2241 w 2319"/>
                <a:gd name="T19" fmla="*/ 783 h 2320"/>
                <a:gd name="T20" fmla="*/ 2305 w 2319"/>
                <a:gd name="T21" fmla="*/ 1161 h 2320"/>
                <a:gd name="T22" fmla="*/ 1969 w 2319"/>
                <a:gd name="T23" fmla="*/ 1971 h 2320"/>
                <a:gd name="T24" fmla="*/ 1723 w 2319"/>
                <a:gd name="T25" fmla="*/ 2158 h 2320"/>
                <a:gd name="T26" fmla="*/ 1714 w 2319"/>
                <a:gd name="T27" fmla="*/ 2164 h 2320"/>
                <a:gd name="T28" fmla="*/ 1711 w 2319"/>
                <a:gd name="T29" fmla="*/ 2159 h 2320"/>
                <a:gd name="T30" fmla="*/ 1160 w 2319"/>
                <a:gd name="T31" fmla="*/ 2301 h 2320"/>
                <a:gd name="T32" fmla="*/ 818 w 2319"/>
                <a:gd name="T33" fmla="*/ 2249 h 2320"/>
                <a:gd name="T34" fmla="*/ 817 w 2319"/>
                <a:gd name="T35" fmla="*/ 2254 h 2320"/>
                <a:gd name="T36" fmla="*/ 806 w 2319"/>
                <a:gd name="T37" fmla="*/ 2251 h 2320"/>
                <a:gd name="T38" fmla="*/ 350 w 2319"/>
                <a:gd name="T39" fmla="*/ 1971 h 2320"/>
                <a:gd name="T40" fmla="*/ 14 w 2319"/>
                <a:gd name="T41" fmla="*/ 1161 h 2320"/>
                <a:gd name="T42" fmla="*/ 25 w 2319"/>
                <a:gd name="T43" fmla="*/ 1007 h 2320"/>
                <a:gd name="T44" fmla="*/ 26 w 2319"/>
                <a:gd name="T45" fmla="*/ 996 h 2320"/>
                <a:gd name="T46" fmla="*/ 30 w 2319"/>
                <a:gd name="T47" fmla="*/ 996 h 2320"/>
                <a:gd name="T48" fmla="*/ 499 w 2319"/>
                <a:gd name="T49" fmla="*/ 230 h 2320"/>
                <a:gd name="T50" fmla="*/ 1160 w 2319"/>
                <a:gd name="T51" fmla="*/ 0 h 2320"/>
                <a:gd name="T52" fmla="*/ 0 w 2319"/>
                <a:gd name="T53" fmla="*/ 1160 h 2320"/>
                <a:gd name="T54" fmla="*/ 1160 w 2319"/>
                <a:gd name="T55" fmla="*/ 2320 h 2320"/>
                <a:gd name="T56" fmla="*/ 2319 w 2319"/>
                <a:gd name="T57" fmla="*/ 1160 h 2320"/>
                <a:gd name="T58" fmla="*/ 1160 w 2319"/>
                <a:gd name="T59" fmla="*/ 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9" h="2320">
                  <a:moveTo>
                    <a:pt x="499" y="230"/>
                  </a:moveTo>
                  <a:cubicBezTo>
                    <a:pt x="497" y="227"/>
                    <a:pt x="497" y="227"/>
                    <a:pt x="497" y="22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698" y="87"/>
                    <a:pt x="924" y="16"/>
                    <a:pt x="1160" y="16"/>
                  </a:cubicBezTo>
                  <a:cubicBezTo>
                    <a:pt x="1465" y="16"/>
                    <a:pt x="1753" y="135"/>
                    <a:pt x="1969" y="352"/>
                  </a:cubicBezTo>
                  <a:cubicBezTo>
                    <a:pt x="1977" y="359"/>
                    <a:pt x="1977" y="359"/>
                    <a:pt x="1977" y="359"/>
                  </a:cubicBezTo>
                  <a:cubicBezTo>
                    <a:pt x="1974" y="362"/>
                    <a:pt x="1974" y="362"/>
                    <a:pt x="1974" y="362"/>
                  </a:cubicBezTo>
                  <a:cubicBezTo>
                    <a:pt x="2088" y="478"/>
                    <a:pt x="2177" y="619"/>
                    <a:pt x="2233" y="775"/>
                  </a:cubicBezTo>
                  <a:cubicBezTo>
                    <a:pt x="2237" y="773"/>
                    <a:pt x="2237" y="773"/>
                    <a:pt x="2237" y="773"/>
                  </a:cubicBezTo>
                  <a:cubicBezTo>
                    <a:pt x="2241" y="783"/>
                    <a:pt x="2241" y="783"/>
                    <a:pt x="2241" y="783"/>
                  </a:cubicBezTo>
                  <a:cubicBezTo>
                    <a:pt x="2283" y="905"/>
                    <a:pt x="2305" y="1032"/>
                    <a:pt x="2305" y="1161"/>
                  </a:cubicBezTo>
                  <a:cubicBezTo>
                    <a:pt x="2305" y="1467"/>
                    <a:pt x="2185" y="1755"/>
                    <a:pt x="1969" y="1971"/>
                  </a:cubicBezTo>
                  <a:cubicBezTo>
                    <a:pt x="1896" y="2044"/>
                    <a:pt x="1813" y="2108"/>
                    <a:pt x="1723" y="2158"/>
                  </a:cubicBezTo>
                  <a:cubicBezTo>
                    <a:pt x="1714" y="2164"/>
                    <a:pt x="1714" y="2164"/>
                    <a:pt x="1714" y="2164"/>
                  </a:cubicBezTo>
                  <a:cubicBezTo>
                    <a:pt x="1711" y="2159"/>
                    <a:pt x="1711" y="2159"/>
                    <a:pt x="1711" y="2159"/>
                  </a:cubicBezTo>
                  <a:cubicBezTo>
                    <a:pt x="1547" y="2249"/>
                    <a:pt x="1359" y="2301"/>
                    <a:pt x="1160" y="2301"/>
                  </a:cubicBezTo>
                  <a:cubicBezTo>
                    <a:pt x="1041" y="2301"/>
                    <a:pt x="926" y="2282"/>
                    <a:pt x="818" y="2249"/>
                  </a:cubicBezTo>
                  <a:cubicBezTo>
                    <a:pt x="817" y="2254"/>
                    <a:pt x="817" y="2254"/>
                    <a:pt x="817" y="2254"/>
                  </a:cubicBezTo>
                  <a:cubicBezTo>
                    <a:pt x="806" y="2251"/>
                    <a:pt x="806" y="2251"/>
                    <a:pt x="806" y="2251"/>
                  </a:cubicBezTo>
                  <a:cubicBezTo>
                    <a:pt x="635" y="2195"/>
                    <a:pt x="478" y="2099"/>
                    <a:pt x="350" y="1971"/>
                  </a:cubicBezTo>
                  <a:cubicBezTo>
                    <a:pt x="134" y="1755"/>
                    <a:pt x="14" y="1467"/>
                    <a:pt x="14" y="1161"/>
                  </a:cubicBezTo>
                  <a:cubicBezTo>
                    <a:pt x="15" y="1110"/>
                    <a:pt x="18" y="1058"/>
                    <a:pt x="25" y="1007"/>
                  </a:cubicBezTo>
                  <a:cubicBezTo>
                    <a:pt x="26" y="996"/>
                    <a:pt x="26" y="996"/>
                    <a:pt x="26" y="996"/>
                  </a:cubicBezTo>
                  <a:cubicBezTo>
                    <a:pt x="30" y="996"/>
                    <a:pt x="30" y="996"/>
                    <a:pt x="30" y="996"/>
                  </a:cubicBezTo>
                  <a:cubicBezTo>
                    <a:pt x="76" y="681"/>
                    <a:pt x="251" y="407"/>
                    <a:pt x="499" y="230"/>
                  </a:cubicBezTo>
                  <a:moveTo>
                    <a:pt x="1160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799"/>
                    <a:pt x="520" y="2320"/>
                    <a:pt x="1160" y="2320"/>
                  </a:cubicBezTo>
                  <a:cubicBezTo>
                    <a:pt x="1799" y="2320"/>
                    <a:pt x="2319" y="1799"/>
                    <a:pt x="2319" y="1160"/>
                  </a:cubicBezTo>
                  <a:cubicBezTo>
                    <a:pt x="2319" y="520"/>
                    <a:pt x="1799" y="0"/>
                    <a:pt x="11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EDA7960-CBA4-4554-BB6E-D47A0369C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8" y="652"/>
              <a:ext cx="3019" cy="2949"/>
            </a:xfrm>
            <a:custGeom>
              <a:avLst/>
              <a:gdLst>
                <a:gd name="T0" fmla="*/ 12 w 2291"/>
                <a:gd name="T1" fmla="*/ 980 h 2238"/>
                <a:gd name="T2" fmla="*/ 11 w 2291"/>
                <a:gd name="T3" fmla="*/ 991 h 2238"/>
                <a:gd name="T4" fmla="*/ 0 w 2291"/>
                <a:gd name="T5" fmla="*/ 1145 h 2238"/>
                <a:gd name="T6" fmla="*/ 336 w 2291"/>
                <a:gd name="T7" fmla="*/ 1955 h 2238"/>
                <a:gd name="T8" fmla="*/ 792 w 2291"/>
                <a:gd name="T9" fmla="*/ 2235 h 2238"/>
                <a:gd name="T10" fmla="*/ 803 w 2291"/>
                <a:gd name="T11" fmla="*/ 2238 h 2238"/>
                <a:gd name="T12" fmla="*/ 804 w 2291"/>
                <a:gd name="T13" fmla="*/ 2233 h 2238"/>
                <a:gd name="T14" fmla="*/ 5 w 2291"/>
                <a:gd name="T15" fmla="*/ 1144 h 2238"/>
                <a:gd name="T16" fmla="*/ 16 w 2291"/>
                <a:gd name="T17" fmla="*/ 980 h 2238"/>
                <a:gd name="T18" fmla="*/ 12 w 2291"/>
                <a:gd name="T19" fmla="*/ 980 h 2238"/>
                <a:gd name="T20" fmla="*/ 2223 w 2291"/>
                <a:gd name="T21" fmla="*/ 757 h 2238"/>
                <a:gd name="T22" fmla="*/ 2219 w 2291"/>
                <a:gd name="T23" fmla="*/ 759 h 2238"/>
                <a:gd name="T24" fmla="*/ 2286 w 2291"/>
                <a:gd name="T25" fmla="*/ 1144 h 2238"/>
                <a:gd name="T26" fmla="*/ 1697 w 2291"/>
                <a:gd name="T27" fmla="*/ 2143 h 2238"/>
                <a:gd name="T28" fmla="*/ 1700 w 2291"/>
                <a:gd name="T29" fmla="*/ 2148 h 2238"/>
                <a:gd name="T30" fmla="*/ 1709 w 2291"/>
                <a:gd name="T31" fmla="*/ 2142 h 2238"/>
                <a:gd name="T32" fmla="*/ 1955 w 2291"/>
                <a:gd name="T33" fmla="*/ 1955 h 2238"/>
                <a:gd name="T34" fmla="*/ 2291 w 2291"/>
                <a:gd name="T35" fmla="*/ 1145 h 2238"/>
                <a:gd name="T36" fmla="*/ 2227 w 2291"/>
                <a:gd name="T37" fmla="*/ 767 h 2238"/>
                <a:gd name="T38" fmla="*/ 2223 w 2291"/>
                <a:gd name="T39" fmla="*/ 757 h 2238"/>
                <a:gd name="T40" fmla="*/ 1146 w 2291"/>
                <a:gd name="T41" fmla="*/ 0 h 2238"/>
                <a:gd name="T42" fmla="*/ 492 w 2291"/>
                <a:gd name="T43" fmla="*/ 205 h 2238"/>
                <a:gd name="T44" fmla="*/ 483 w 2291"/>
                <a:gd name="T45" fmla="*/ 211 h 2238"/>
                <a:gd name="T46" fmla="*/ 485 w 2291"/>
                <a:gd name="T47" fmla="*/ 214 h 2238"/>
                <a:gd name="T48" fmla="*/ 1146 w 2291"/>
                <a:gd name="T49" fmla="*/ 3 h 2238"/>
                <a:gd name="T50" fmla="*/ 1960 w 2291"/>
                <a:gd name="T51" fmla="*/ 346 h 2238"/>
                <a:gd name="T52" fmla="*/ 1963 w 2291"/>
                <a:gd name="T53" fmla="*/ 343 h 2238"/>
                <a:gd name="T54" fmla="*/ 1955 w 2291"/>
                <a:gd name="T55" fmla="*/ 336 h 2238"/>
                <a:gd name="T56" fmla="*/ 1146 w 2291"/>
                <a:gd name="T57" fmla="*/ 0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1" h="2238">
                  <a:moveTo>
                    <a:pt x="12" y="980"/>
                  </a:moveTo>
                  <a:cubicBezTo>
                    <a:pt x="11" y="991"/>
                    <a:pt x="11" y="991"/>
                    <a:pt x="11" y="991"/>
                  </a:cubicBezTo>
                  <a:cubicBezTo>
                    <a:pt x="4" y="1042"/>
                    <a:pt x="1" y="1094"/>
                    <a:pt x="0" y="1145"/>
                  </a:cubicBezTo>
                  <a:cubicBezTo>
                    <a:pt x="0" y="1451"/>
                    <a:pt x="120" y="1739"/>
                    <a:pt x="336" y="1955"/>
                  </a:cubicBezTo>
                  <a:cubicBezTo>
                    <a:pt x="464" y="2083"/>
                    <a:pt x="621" y="2179"/>
                    <a:pt x="792" y="2235"/>
                  </a:cubicBezTo>
                  <a:cubicBezTo>
                    <a:pt x="803" y="2238"/>
                    <a:pt x="803" y="2238"/>
                    <a:pt x="803" y="2238"/>
                  </a:cubicBezTo>
                  <a:cubicBezTo>
                    <a:pt x="804" y="2233"/>
                    <a:pt x="804" y="2233"/>
                    <a:pt x="804" y="2233"/>
                  </a:cubicBezTo>
                  <a:cubicBezTo>
                    <a:pt x="342" y="2087"/>
                    <a:pt x="5" y="1654"/>
                    <a:pt x="5" y="1144"/>
                  </a:cubicBezTo>
                  <a:cubicBezTo>
                    <a:pt x="5" y="1088"/>
                    <a:pt x="9" y="1034"/>
                    <a:pt x="16" y="980"/>
                  </a:cubicBezTo>
                  <a:cubicBezTo>
                    <a:pt x="12" y="980"/>
                    <a:pt x="12" y="980"/>
                    <a:pt x="12" y="980"/>
                  </a:cubicBezTo>
                  <a:moveTo>
                    <a:pt x="2223" y="757"/>
                  </a:moveTo>
                  <a:cubicBezTo>
                    <a:pt x="2219" y="759"/>
                    <a:pt x="2219" y="759"/>
                    <a:pt x="2219" y="759"/>
                  </a:cubicBezTo>
                  <a:cubicBezTo>
                    <a:pt x="2263" y="879"/>
                    <a:pt x="2286" y="1009"/>
                    <a:pt x="2286" y="1144"/>
                  </a:cubicBezTo>
                  <a:cubicBezTo>
                    <a:pt x="2286" y="1573"/>
                    <a:pt x="2048" y="1948"/>
                    <a:pt x="1697" y="2143"/>
                  </a:cubicBezTo>
                  <a:cubicBezTo>
                    <a:pt x="1700" y="2148"/>
                    <a:pt x="1700" y="2148"/>
                    <a:pt x="1700" y="2148"/>
                  </a:cubicBezTo>
                  <a:cubicBezTo>
                    <a:pt x="1709" y="2142"/>
                    <a:pt x="1709" y="2142"/>
                    <a:pt x="1709" y="2142"/>
                  </a:cubicBezTo>
                  <a:cubicBezTo>
                    <a:pt x="1799" y="2092"/>
                    <a:pt x="1882" y="2028"/>
                    <a:pt x="1955" y="1955"/>
                  </a:cubicBezTo>
                  <a:cubicBezTo>
                    <a:pt x="2171" y="1739"/>
                    <a:pt x="2291" y="1451"/>
                    <a:pt x="2291" y="1145"/>
                  </a:cubicBezTo>
                  <a:cubicBezTo>
                    <a:pt x="2291" y="1016"/>
                    <a:pt x="2269" y="889"/>
                    <a:pt x="2227" y="767"/>
                  </a:cubicBezTo>
                  <a:cubicBezTo>
                    <a:pt x="2223" y="757"/>
                    <a:pt x="2223" y="757"/>
                    <a:pt x="2223" y="757"/>
                  </a:cubicBezTo>
                  <a:moveTo>
                    <a:pt x="1146" y="0"/>
                  </a:moveTo>
                  <a:cubicBezTo>
                    <a:pt x="910" y="0"/>
                    <a:pt x="684" y="71"/>
                    <a:pt x="492" y="205"/>
                  </a:cubicBezTo>
                  <a:cubicBezTo>
                    <a:pt x="483" y="211"/>
                    <a:pt x="483" y="211"/>
                    <a:pt x="483" y="211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672" y="81"/>
                    <a:pt x="900" y="3"/>
                    <a:pt x="1146" y="3"/>
                  </a:cubicBezTo>
                  <a:cubicBezTo>
                    <a:pt x="1464" y="3"/>
                    <a:pt x="1753" y="135"/>
                    <a:pt x="1960" y="346"/>
                  </a:cubicBezTo>
                  <a:cubicBezTo>
                    <a:pt x="1963" y="343"/>
                    <a:pt x="1963" y="343"/>
                    <a:pt x="1963" y="343"/>
                  </a:cubicBezTo>
                  <a:cubicBezTo>
                    <a:pt x="1955" y="336"/>
                    <a:pt x="1955" y="336"/>
                    <a:pt x="1955" y="336"/>
                  </a:cubicBezTo>
                  <a:cubicBezTo>
                    <a:pt x="1739" y="119"/>
                    <a:pt x="1451" y="0"/>
                    <a:pt x="1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760D13E-58E1-485E-8090-C13D8AB8E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" y="1198"/>
              <a:ext cx="2107" cy="2337"/>
            </a:xfrm>
            <a:custGeom>
              <a:avLst/>
              <a:gdLst>
                <a:gd name="T0" fmla="*/ 255 w 1599"/>
                <a:gd name="T1" fmla="*/ 1709 h 1774"/>
                <a:gd name="T2" fmla="*/ 249 w 1599"/>
                <a:gd name="T3" fmla="*/ 1727 h 1774"/>
                <a:gd name="T4" fmla="*/ 561 w 1599"/>
                <a:gd name="T5" fmla="*/ 1774 h 1774"/>
                <a:gd name="T6" fmla="*/ 830 w 1599"/>
                <a:gd name="T7" fmla="*/ 1739 h 1774"/>
                <a:gd name="T8" fmla="*/ 825 w 1599"/>
                <a:gd name="T9" fmla="*/ 1720 h 1774"/>
                <a:gd name="T10" fmla="*/ 561 w 1599"/>
                <a:gd name="T11" fmla="*/ 1755 h 1774"/>
                <a:gd name="T12" fmla="*/ 255 w 1599"/>
                <a:gd name="T13" fmla="*/ 1709 h 1774"/>
                <a:gd name="T14" fmla="*/ 10 w 1599"/>
                <a:gd name="T15" fmla="*/ 1595 h 1774"/>
                <a:gd name="T16" fmla="*/ 0 w 1599"/>
                <a:gd name="T17" fmla="*/ 1611 h 1774"/>
                <a:gd name="T18" fmla="*/ 229 w 1599"/>
                <a:gd name="T19" fmla="*/ 1720 h 1774"/>
                <a:gd name="T20" fmla="*/ 234 w 1599"/>
                <a:gd name="T21" fmla="*/ 1702 h 1774"/>
                <a:gd name="T22" fmla="*/ 10 w 1599"/>
                <a:gd name="T23" fmla="*/ 1595 h 1774"/>
                <a:gd name="T24" fmla="*/ 1550 w 1599"/>
                <a:gd name="T25" fmla="*/ 397 h 1774"/>
                <a:gd name="T26" fmla="*/ 1532 w 1599"/>
                <a:gd name="T27" fmla="*/ 403 h 1774"/>
                <a:gd name="T28" fmla="*/ 1580 w 1599"/>
                <a:gd name="T29" fmla="*/ 625 h 1774"/>
                <a:gd name="T30" fmla="*/ 1599 w 1599"/>
                <a:gd name="T31" fmla="*/ 623 h 1774"/>
                <a:gd name="T32" fmla="*/ 1550 w 1599"/>
                <a:gd name="T33" fmla="*/ 397 h 1774"/>
                <a:gd name="T34" fmla="*/ 1307 w 1599"/>
                <a:gd name="T35" fmla="*/ 0 h 1774"/>
                <a:gd name="T36" fmla="*/ 1293 w 1599"/>
                <a:gd name="T37" fmla="*/ 14 h 1774"/>
                <a:gd name="T38" fmla="*/ 1525 w 1599"/>
                <a:gd name="T39" fmla="*/ 383 h 1774"/>
                <a:gd name="T40" fmla="*/ 1543 w 1599"/>
                <a:gd name="T41" fmla="*/ 376 h 1774"/>
                <a:gd name="T42" fmla="*/ 1307 w 1599"/>
                <a:gd name="T43" fmla="*/ 0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9" h="1774">
                  <a:moveTo>
                    <a:pt x="255" y="1709"/>
                  </a:moveTo>
                  <a:cubicBezTo>
                    <a:pt x="249" y="1727"/>
                    <a:pt x="249" y="1727"/>
                    <a:pt x="249" y="1727"/>
                  </a:cubicBezTo>
                  <a:cubicBezTo>
                    <a:pt x="348" y="1758"/>
                    <a:pt x="452" y="1774"/>
                    <a:pt x="561" y="1774"/>
                  </a:cubicBezTo>
                  <a:cubicBezTo>
                    <a:pt x="654" y="1774"/>
                    <a:pt x="744" y="1762"/>
                    <a:pt x="830" y="1739"/>
                  </a:cubicBezTo>
                  <a:cubicBezTo>
                    <a:pt x="825" y="1720"/>
                    <a:pt x="825" y="1720"/>
                    <a:pt x="825" y="1720"/>
                  </a:cubicBezTo>
                  <a:cubicBezTo>
                    <a:pt x="741" y="1743"/>
                    <a:pt x="652" y="1755"/>
                    <a:pt x="561" y="1755"/>
                  </a:cubicBezTo>
                  <a:cubicBezTo>
                    <a:pt x="454" y="1755"/>
                    <a:pt x="352" y="1739"/>
                    <a:pt x="255" y="1709"/>
                  </a:cubicBezTo>
                  <a:moveTo>
                    <a:pt x="10" y="1595"/>
                  </a:moveTo>
                  <a:cubicBezTo>
                    <a:pt x="0" y="1611"/>
                    <a:pt x="0" y="1611"/>
                    <a:pt x="0" y="1611"/>
                  </a:cubicBezTo>
                  <a:cubicBezTo>
                    <a:pt x="71" y="1656"/>
                    <a:pt x="147" y="1693"/>
                    <a:pt x="229" y="1720"/>
                  </a:cubicBezTo>
                  <a:cubicBezTo>
                    <a:pt x="234" y="1702"/>
                    <a:pt x="234" y="1702"/>
                    <a:pt x="234" y="1702"/>
                  </a:cubicBezTo>
                  <a:cubicBezTo>
                    <a:pt x="155" y="1675"/>
                    <a:pt x="80" y="1639"/>
                    <a:pt x="10" y="1595"/>
                  </a:cubicBezTo>
                  <a:moveTo>
                    <a:pt x="1550" y="397"/>
                  </a:moveTo>
                  <a:cubicBezTo>
                    <a:pt x="1532" y="403"/>
                    <a:pt x="1532" y="403"/>
                    <a:pt x="1532" y="403"/>
                  </a:cubicBezTo>
                  <a:cubicBezTo>
                    <a:pt x="1556" y="474"/>
                    <a:pt x="1573" y="548"/>
                    <a:pt x="1580" y="625"/>
                  </a:cubicBezTo>
                  <a:cubicBezTo>
                    <a:pt x="1599" y="623"/>
                    <a:pt x="1599" y="623"/>
                    <a:pt x="1599" y="623"/>
                  </a:cubicBezTo>
                  <a:cubicBezTo>
                    <a:pt x="1591" y="545"/>
                    <a:pt x="1575" y="469"/>
                    <a:pt x="1550" y="397"/>
                  </a:cubicBezTo>
                  <a:moveTo>
                    <a:pt x="1307" y="0"/>
                  </a:moveTo>
                  <a:cubicBezTo>
                    <a:pt x="1293" y="14"/>
                    <a:pt x="1293" y="14"/>
                    <a:pt x="1293" y="14"/>
                  </a:cubicBezTo>
                  <a:cubicBezTo>
                    <a:pt x="1395" y="118"/>
                    <a:pt x="1475" y="243"/>
                    <a:pt x="1525" y="383"/>
                  </a:cubicBezTo>
                  <a:cubicBezTo>
                    <a:pt x="1543" y="376"/>
                    <a:pt x="1543" y="376"/>
                    <a:pt x="1543" y="376"/>
                  </a:cubicBezTo>
                  <a:cubicBezTo>
                    <a:pt x="1492" y="234"/>
                    <a:pt x="1410" y="106"/>
                    <a:pt x="130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B2AEEF9-4A09-4E3F-9F31-B0167F3F4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" y="784"/>
              <a:ext cx="2753" cy="2705"/>
            </a:xfrm>
            <a:custGeom>
              <a:avLst/>
              <a:gdLst>
                <a:gd name="T0" fmla="*/ 1539 w 2089"/>
                <a:gd name="T1" fmla="*/ 1942 h 2053"/>
                <a:gd name="T2" fmla="*/ 1309 w 2089"/>
                <a:gd name="T3" fmla="*/ 2034 h 2053"/>
                <a:gd name="T4" fmla="*/ 1314 w 2089"/>
                <a:gd name="T5" fmla="*/ 2053 h 2053"/>
                <a:gd name="T6" fmla="*/ 1548 w 2089"/>
                <a:gd name="T7" fmla="*/ 1958 h 2053"/>
                <a:gd name="T8" fmla="*/ 1539 w 2089"/>
                <a:gd name="T9" fmla="*/ 1942 h 2053"/>
                <a:gd name="T10" fmla="*/ 2083 w 2089"/>
                <a:gd name="T11" fmla="*/ 937 h 2053"/>
                <a:gd name="T12" fmla="*/ 2064 w 2089"/>
                <a:gd name="T13" fmla="*/ 939 h 2053"/>
                <a:gd name="T14" fmla="*/ 2070 w 2089"/>
                <a:gd name="T15" fmla="*/ 1044 h 2053"/>
                <a:gd name="T16" fmla="*/ 1558 w 2089"/>
                <a:gd name="T17" fmla="*/ 1931 h 2053"/>
                <a:gd name="T18" fmla="*/ 1567 w 2089"/>
                <a:gd name="T19" fmla="*/ 1948 h 2053"/>
                <a:gd name="T20" fmla="*/ 2089 w 2089"/>
                <a:gd name="T21" fmla="*/ 1044 h 2053"/>
                <a:gd name="T22" fmla="*/ 2083 w 2089"/>
                <a:gd name="T23" fmla="*/ 937 h 2053"/>
                <a:gd name="T24" fmla="*/ 8 w 2089"/>
                <a:gd name="T25" fmla="*/ 915 h 2053"/>
                <a:gd name="T26" fmla="*/ 0 w 2089"/>
                <a:gd name="T27" fmla="*/ 1044 h 2053"/>
                <a:gd name="T28" fmla="*/ 484 w 2089"/>
                <a:gd name="T29" fmla="*/ 1925 h 2053"/>
                <a:gd name="T30" fmla="*/ 494 w 2089"/>
                <a:gd name="T31" fmla="*/ 1909 h 2053"/>
                <a:gd name="T32" fmla="*/ 19 w 2089"/>
                <a:gd name="T33" fmla="*/ 1044 h 2053"/>
                <a:gd name="T34" fmla="*/ 27 w 2089"/>
                <a:gd name="T35" fmla="*/ 917 h 2053"/>
                <a:gd name="T36" fmla="*/ 8 w 2089"/>
                <a:gd name="T37" fmla="*/ 915 h 2053"/>
                <a:gd name="T38" fmla="*/ 439 w 2089"/>
                <a:gd name="T39" fmla="*/ 194 h 2053"/>
                <a:gd name="T40" fmla="*/ 11 w 2089"/>
                <a:gd name="T41" fmla="*/ 893 h 2053"/>
                <a:gd name="T42" fmla="*/ 30 w 2089"/>
                <a:gd name="T43" fmla="*/ 896 h 2053"/>
                <a:gd name="T44" fmla="*/ 450 w 2089"/>
                <a:gd name="T45" fmla="*/ 209 h 2053"/>
                <a:gd name="T46" fmla="*/ 439 w 2089"/>
                <a:gd name="T47" fmla="*/ 194 h 2053"/>
                <a:gd name="T48" fmla="*/ 1045 w 2089"/>
                <a:gd name="T49" fmla="*/ 0 h 2053"/>
                <a:gd name="T50" fmla="*/ 457 w 2089"/>
                <a:gd name="T51" fmla="*/ 181 h 2053"/>
                <a:gd name="T52" fmla="*/ 468 w 2089"/>
                <a:gd name="T53" fmla="*/ 197 h 2053"/>
                <a:gd name="T54" fmla="*/ 1045 w 2089"/>
                <a:gd name="T55" fmla="*/ 19 h 2053"/>
                <a:gd name="T56" fmla="*/ 1762 w 2089"/>
                <a:gd name="T57" fmla="*/ 312 h 2053"/>
                <a:gd name="T58" fmla="*/ 1775 w 2089"/>
                <a:gd name="T59" fmla="*/ 299 h 2053"/>
                <a:gd name="T60" fmla="*/ 1045 w 2089"/>
                <a:gd name="T61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9" h="2053">
                  <a:moveTo>
                    <a:pt x="1539" y="1942"/>
                  </a:moveTo>
                  <a:cubicBezTo>
                    <a:pt x="1467" y="1982"/>
                    <a:pt x="1390" y="2013"/>
                    <a:pt x="1309" y="2034"/>
                  </a:cubicBezTo>
                  <a:cubicBezTo>
                    <a:pt x="1314" y="2053"/>
                    <a:pt x="1314" y="2053"/>
                    <a:pt x="1314" y="2053"/>
                  </a:cubicBezTo>
                  <a:cubicBezTo>
                    <a:pt x="1397" y="2031"/>
                    <a:pt x="1475" y="1999"/>
                    <a:pt x="1548" y="1958"/>
                  </a:cubicBezTo>
                  <a:cubicBezTo>
                    <a:pt x="1539" y="1942"/>
                    <a:pt x="1539" y="1942"/>
                    <a:pt x="1539" y="1942"/>
                  </a:cubicBezTo>
                  <a:moveTo>
                    <a:pt x="2083" y="937"/>
                  </a:moveTo>
                  <a:cubicBezTo>
                    <a:pt x="2064" y="939"/>
                    <a:pt x="2064" y="939"/>
                    <a:pt x="2064" y="939"/>
                  </a:cubicBezTo>
                  <a:cubicBezTo>
                    <a:pt x="2068" y="973"/>
                    <a:pt x="2070" y="1009"/>
                    <a:pt x="2070" y="1044"/>
                  </a:cubicBezTo>
                  <a:cubicBezTo>
                    <a:pt x="2070" y="1422"/>
                    <a:pt x="1864" y="1754"/>
                    <a:pt x="1558" y="1931"/>
                  </a:cubicBezTo>
                  <a:cubicBezTo>
                    <a:pt x="1567" y="1948"/>
                    <a:pt x="1567" y="1948"/>
                    <a:pt x="1567" y="1948"/>
                  </a:cubicBezTo>
                  <a:cubicBezTo>
                    <a:pt x="1879" y="1767"/>
                    <a:pt x="2089" y="1430"/>
                    <a:pt x="2089" y="1044"/>
                  </a:cubicBezTo>
                  <a:cubicBezTo>
                    <a:pt x="2089" y="1008"/>
                    <a:pt x="2087" y="972"/>
                    <a:pt x="2083" y="937"/>
                  </a:cubicBezTo>
                  <a:moveTo>
                    <a:pt x="8" y="915"/>
                  </a:moveTo>
                  <a:cubicBezTo>
                    <a:pt x="3" y="957"/>
                    <a:pt x="0" y="1000"/>
                    <a:pt x="0" y="1044"/>
                  </a:cubicBezTo>
                  <a:cubicBezTo>
                    <a:pt x="0" y="1414"/>
                    <a:pt x="193" y="1739"/>
                    <a:pt x="484" y="1925"/>
                  </a:cubicBezTo>
                  <a:cubicBezTo>
                    <a:pt x="494" y="1909"/>
                    <a:pt x="494" y="1909"/>
                    <a:pt x="494" y="1909"/>
                  </a:cubicBezTo>
                  <a:cubicBezTo>
                    <a:pt x="209" y="1726"/>
                    <a:pt x="19" y="1407"/>
                    <a:pt x="19" y="1044"/>
                  </a:cubicBezTo>
                  <a:cubicBezTo>
                    <a:pt x="19" y="1001"/>
                    <a:pt x="22" y="959"/>
                    <a:pt x="27" y="917"/>
                  </a:cubicBezTo>
                  <a:cubicBezTo>
                    <a:pt x="8" y="915"/>
                    <a:pt x="8" y="915"/>
                    <a:pt x="8" y="915"/>
                  </a:cubicBezTo>
                  <a:moveTo>
                    <a:pt x="439" y="194"/>
                  </a:moveTo>
                  <a:cubicBezTo>
                    <a:pt x="213" y="355"/>
                    <a:pt x="53" y="606"/>
                    <a:pt x="11" y="893"/>
                  </a:cubicBezTo>
                  <a:cubicBezTo>
                    <a:pt x="30" y="896"/>
                    <a:pt x="30" y="896"/>
                    <a:pt x="30" y="896"/>
                  </a:cubicBezTo>
                  <a:cubicBezTo>
                    <a:pt x="71" y="614"/>
                    <a:pt x="228" y="368"/>
                    <a:pt x="450" y="209"/>
                  </a:cubicBezTo>
                  <a:cubicBezTo>
                    <a:pt x="439" y="194"/>
                    <a:pt x="439" y="194"/>
                    <a:pt x="439" y="194"/>
                  </a:cubicBezTo>
                  <a:moveTo>
                    <a:pt x="1045" y="0"/>
                  </a:moveTo>
                  <a:cubicBezTo>
                    <a:pt x="827" y="0"/>
                    <a:pt x="625" y="67"/>
                    <a:pt x="457" y="181"/>
                  </a:cubicBezTo>
                  <a:cubicBezTo>
                    <a:pt x="468" y="197"/>
                    <a:pt x="468" y="197"/>
                    <a:pt x="468" y="197"/>
                  </a:cubicBezTo>
                  <a:cubicBezTo>
                    <a:pt x="632" y="84"/>
                    <a:pt x="831" y="19"/>
                    <a:pt x="1045" y="19"/>
                  </a:cubicBezTo>
                  <a:cubicBezTo>
                    <a:pt x="1324" y="19"/>
                    <a:pt x="1577" y="131"/>
                    <a:pt x="1762" y="312"/>
                  </a:cubicBezTo>
                  <a:cubicBezTo>
                    <a:pt x="1775" y="299"/>
                    <a:pt x="1775" y="299"/>
                    <a:pt x="1775" y="299"/>
                  </a:cubicBezTo>
                  <a:cubicBezTo>
                    <a:pt x="1587" y="114"/>
                    <a:pt x="1329" y="0"/>
                    <a:pt x="10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F22CA0C-F10B-4BE0-B51F-2B6A5CCC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1188"/>
              <a:ext cx="28" cy="28"/>
            </a:xfrm>
            <a:custGeom>
              <a:avLst/>
              <a:gdLst>
                <a:gd name="T0" fmla="*/ 13 w 21"/>
                <a:gd name="T1" fmla="*/ 0 h 21"/>
                <a:gd name="T2" fmla="*/ 0 w 21"/>
                <a:gd name="T3" fmla="*/ 13 h 21"/>
                <a:gd name="T4" fmla="*/ 7 w 21"/>
                <a:gd name="T5" fmla="*/ 21 h 21"/>
                <a:gd name="T6" fmla="*/ 21 w 21"/>
                <a:gd name="T7" fmla="*/ 7 h 21"/>
                <a:gd name="T8" fmla="*/ 13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5" y="18"/>
                    <a:pt x="7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EF98C8C-E4DD-42E9-B455-6DD289A33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0" y="1022"/>
              <a:ext cx="1771" cy="184"/>
            </a:xfrm>
            <a:custGeom>
              <a:avLst/>
              <a:gdLst>
                <a:gd name="T0" fmla="*/ 1336 w 1344"/>
                <a:gd name="T1" fmla="*/ 118 h 139"/>
                <a:gd name="T2" fmla="*/ 1323 w 1344"/>
                <a:gd name="T3" fmla="*/ 131 h 139"/>
                <a:gd name="T4" fmla="*/ 1331 w 1344"/>
                <a:gd name="T5" fmla="*/ 139 h 139"/>
                <a:gd name="T6" fmla="*/ 1344 w 1344"/>
                <a:gd name="T7" fmla="*/ 126 h 139"/>
                <a:gd name="T8" fmla="*/ 1336 w 1344"/>
                <a:gd name="T9" fmla="*/ 118 h 139"/>
                <a:gd name="T10" fmla="*/ 18 w 1344"/>
                <a:gd name="T11" fmla="*/ 0 h 139"/>
                <a:gd name="T12" fmla="*/ 0 w 1344"/>
                <a:gd name="T13" fmla="*/ 13 h 139"/>
                <a:gd name="T14" fmla="*/ 11 w 1344"/>
                <a:gd name="T15" fmla="*/ 28 h 139"/>
                <a:gd name="T16" fmla="*/ 29 w 1344"/>
                <a:gd name="T17" fmla="*/ 16 h 139"/>
                <a:gd name="T18" fmla="*/ 18 w 1344"/>
                <a:gd name="T1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4" h="139">
                  <a:moveTo>
                    <a:pt x="1336" y="118"/>
                  </a:moveTo>
                  <a:cubicBezTo>
                    <a:pt x="1323" y="131"/>
                    <a:pt x="1323" y="131"/>
                    <a:pt x="1323" y="131"/>
                  </a:cubicBezTo>
                  <a:cubicBezTo>
                    <a:pt x="1326" y="134"/>
                    <a:pt x="1328" y="137"/>
                    <a:pt x="1331" y="139"/>
                  </a:cubicBezTo>
                  <a:cubicBezTo>
                    <a:pt x="1344" y="126"/>
                    <a:pt x="1344" y="126"/>
                    <a:pt x="1344" y="126"/>
                  </a:cubicBezTo>
                  <a:cubicBezTo>
                    <a:pt x="1342" y="123"/>
                    <a:pt x="1339" y="121"/>
                    <a:pt x="1336" y="118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24"/>
                    <a:pt x="23" y="20"/>
                    <a:pt x="29" y="1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14E0660-83FC-4233-9A41-5DC98E2F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93"/>
              <a:ext cx="33" cy="36"/>
            </a:xfrm>
            <a:custGeom>
              <a:avLst/>
              <a:gdLst>
                <a:gd name="T0" fmla="*/ 18 w 25"/>
                <a:gd name="T1" fmla="*/ 0 h 27"/>
                <a:gd name="T2" fmla="*/ 0 w 25"/>
                <a:gd name="T3" fmla="*/ 7 h 27"/>
                <a:gd name="T4" fmla="*/ 7 w 25"/>
                <a:gd name="T5" fmla="*/ 27 h 27"/>
                <a:gd name="T6" fmla="*/ 25 w 25"/>
                <a:gd name="T7" fmla="*/ 21 h 27"/>
                <a:gd name="T8" fmla="*/ 18 w 2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1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13"/>
                    <a:pt x="5" y="20"/>
                    <a:pt x="7" y="27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14"/>
                    <a:pt x="21" y="7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0481247-FDBB-40FC-A02C-D6FC2D1E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3328"/>
              <a:ext cx="37" cy="36"/>
            </a:xfrm>
            <a:custGeom>
              <a:avLst/>
              <a:gdLst>
                <a:gd name="T0" fmla="*/ 19 w 28"/>
                <a:gd name="T1" fmla="*/ 0 h 27"/>
                <a:gd name="T2" fmla="*/ 0 w 28"/>
                <a:gd name="T3" fmla="*/ 11 h 27"/>
                <a:gd name="T4" fmla="*/ 9 w 28"/>
                <a:gd name="T5" fmla="*/ 27 h 27"/>
                <a:gd name="T6" fmla="*/ 28 w 28"/>
                <a:gd name="T7" fmla="*/ 17 h 27"/>
                <a:gd name="T8" fmla="*/ 19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9" y="0"/>
                  </a:moveTo>
                  <a:cubicBezTo>
                    <a:pt x="12" y="4"/>
                    <a:pt x="6" y="7"/>
                    <a:pt x="0" y="1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4"/>
                    <a:pt x="22" y="20"/>
                    <a:pt x="28" y="17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5A8DD69-7B13-4824-96AC-3A6608E2C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440"/>
              <a:ext cx="34" cy="33"/>
            </a:xfrm>
            <a:custGeom>
              <a:avLst/>
              <a:gdLst>
                <a:gd name="T0" fmla="*/ 5 w 26"/>
                <a:gd name="T1" fmla="*/ 0 h 25"/>
                <a:gd name="T2" fmla="*/ 0 w 26"/>
                <a:gd name="T3" fmla="*/ 18 h 25"/>
                <a:gd name="T4" fmla="*/ 20 w 26"/>
                <a:gd name="T5" fmla="*/ 25 h 25"/>
                <a:gd name="T6" fmla="*/ 26 w 26"/>
                <a:gd name="T7" fmla="*/ 7 h 25"/>
                <a:gd name="T8" fmla="*/ 5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5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6" y="20"/>
                    <a:pt x="13" y="23"/>
                    <a:pt x="20" y="2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5"/>
                    <a:pt x="12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40E8BF0-F935-4E0A-B982-4D1850A2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960"/>
              <a:ext cx="29" cy="32"/>
            </a:xfrm>
            <a:custGeom>
              <a:avLst/>
              <a:gdLst>
                <a:gd name="T0" fmla="*/ 3 w 22"/>
                <a:gd name="T1" fmla="*/ 0 h 24"/>
                <a:gd name="T2" fmla="*/ 0 w 22"/>
                <a:gd name="T3" fmla="*/ 22 h 24"/>
                <a:gd name="T4" fmla="*/ 19 w 22"/>
                <a:gd name="T5" fmla="*/ 24 h 24"/>
                <a:gd name="T6" fmla="*/ 22 w 22"/>
                <a:gd name="T7" fmla="*/ 3 h 24"/>
                <a:gd name="T8" fmla="*/ 3 w 2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3" y="0"/>
                  </a:moveTo>
                  <a:cubicBezTo>
                    <a:pt x="2" y="8"/>
                    <a:pt x="1" y="15"/>
                    <a:pt x="0" y="2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17"/>
                    <a:pt x="21" y="10"/>
                    <a:pt x="22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F57D419-A058-4485-9A67-36F04826C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420"/>
              <a:ext cx="248" cy="44"/>
            </a:xfrm>
            <a:custGeom>
              <a:avLst/>
              <a:gdLst>
                <a:gd name="T0" fmla="*/ 0 w 188"/>
                <a:gd name="T1" fmla="*/ 0 h 33"/>
                <a:gd name="T2" fmla="*/ 0 w 188"/>
                <a:gd name="T3" fmla="*/ 0 h 33"/>
                <a:gd name="T4" fmla="*/ 0 w 188"/>
                <a:gd name="T5" fmla="*/ 0 h 33"/>
                <a:gd name="T6" fmla="*/ 188 w 188"/>
                <a:gd name="T7" fmla="*/ 33 h 33"/>
                <a:gd name="T8" fmla="*/ 188 w 188"/>
                <a:gd name="T9" fmla="*/ 33 h 33"/>
                <a:gd name="T10" fmla="*/ 0 w 18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129" y="12"/>
                    <a:pt x="188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29" y="12"/>
                    <a:pt x="6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2D1A612-2D5F-4F5C-BD19-18612D7D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2727"/>
              <a:ext cx="145" cy="95"/>
            </a:xfrm>
            <a:custGeom>
              <a:avLst/>
              <a:gdLst>
                <a:gd name="T0" fmla="*/ 110 w 110"/>
                <a:gd name="T1" fmla="*/ 0 h 72"/>
                <a:gd name="T2" fmla="*/ 0 w 110"/>
                <a:gd name="T3" fmla="*/ 72 h 72"/>
                <a:gd name="T4" fmla="*/ 110 w 110"/>
                <a:gd name="T5" fmla="*/ 0 h 72"/>
                <a:gd name="T6" fmla="*/ 110 w 11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2">
                  <a:moveTo>
                    <a:pt x="110" y="0"/>
                  </a:moveTo>
                  <a:cubicBezTo>
                    <a:pt x="76" y="28"/>
                    <a:pt x="40" y="52"/>
                    <a:pt x="0" y="72"/>
                  </a:cubicBezTo>
                  <a:cubicBezTo>
                    <a:pt x="40" y="52"/>
                    <a:pt x="76" y="28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6E9ED8AF-8DC9-4162-8A99-3C481F1A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5"/>
              <a:ext cx="1296" cy="1067"/>
            </a:xfrm>
            <a:custGeom>
              <a:avLst/>
              <a:gdLst>
                <a:gd name="T0" fmla="*/ 198 w 984"/>
                <a:gd name="T1" fmla="*/ 22 h 810"/>
                <a:gd name="T2" fmla="*/ 5 w 984"/>
                <a:gd name="T3" fmla="*/ 46 h 810"/>
                <a:gd name="T4" fmla="*/ 29 w 984"/>
                <a:gd name="T5" fmla="*/ 140 h 810"/>
                <a:gd name="T6" fmla="*/ 198 w 984"/>
                <a:gd name="T7" fmla="*/ 119 h 810"/>
                <a:gd name="T8" fmla="*/ 887 w 984"/>
                <a:gd name="T9" fmla="*/ 808 h 810"/>
                <a:gd name="T10" fmla="*/ 887 w 984"/>
                <a:gd name="T11" fmla="*/ 810 h 810"/>
                <a:gd name="T12" fmla="*/ 984 w 984"/>
                <a:gd name="T13" fmla="*/ 810 h 810"/>
                <a:gd name="T14" fmla="*/ 984 w 984"/>
                <a:gd name="T15" fmla="*/ 809 h 810"/>
                <a:gd name="T16" fmla="*/ 940 w 984"/>
                <a:gd name="T17" fmla="*/ 549 h 810"/>
                <a:gd name="T18" fmla="*/ 937 w 984"/>
                <a:gd name="T19" fmla="*/ 539 h 810"/>
                <a:gd name="T20" fmla="*/ 957 w 984"/>
                <a:gd name="T21" fmla="*/ 532 h 810"/>
                <a:gd name="T22" fmla="*/ 777 w 984"/>
                <a:gd name="T23" fmla="*/ 245 h 810"/>
                <a:gd name="T24" fmla="*/ 762 w 984"/>
                <a:gd name="T25" fmla="*/ 261 h 810"/>
                <a:gd name="T26" fmla="*/ 754 w 984"/>
                <a:gd name="T27" fmla="*/ 253 h 810"/>
                <a:gd name="T28" fmla="*/ 198 w 984"/>
                <a:gd name="T29" fmla="*/ 22 h 810"/>
                <a:gd name="T30" fmla="*/ 198 w 984"/>
                <a:gd name="T31" fmla="*/ 0 h 810"/>
                <a:gd name="T32" fmla="*/ 0 w 984"/>
                <a:gd name="T33" fmla="*/ 24 h 810"/>
                <a:gd name="T34" fmla="*/ 0 w 984"/>
                <a:gd name="T35" fmla="*/ 25 h 810"/>
                <a:gd name="T36" fmla="*/ 198 w 984"/>
                <a:gd name="T37" fmla="*/ 1 h 810"/>
                <a:gd name="T38" fmla="*/ 762 w 984"/>
                <a:gd name="T39" fmla="*/ 230 h 810"/>
                <a:gd name="T40" fmla="*/ 762 w 984"/>
                <a:gd name="T41" fmla="*/ 230 h 810"/>
                <a:gd name="T42" fmla="*/ 198 w 984"/>
                <a:gd name="T4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4" h="810">
                  <a:moveTo>
                    <a:pt x="198" y="22"/>
                  </a:moveTo>
                  <a:cubicBezTo>
                    <a:pt x="132" y="22"/>
                    <a:pt x="67" y="30"/>
                    <a:pt x="5" y="46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84" y="126"/>
                    <a:pt x="140" y="119"/>
                    <a:pt x="198" y="119"/>
                  </a:cubicBezTo>
                  <a:cubicBezTo>
                    <a:pt x="578" y="119"/>
                    <a:pt x="887" y="428"/>
                    <a:pt x="887" y="808"/>
                  </a:cubicBezTo>
                  <a:cubicBezTo>
                    <a:pt x="887" y="810"/>
                    <a:pt x="887" y="810"/>
                    <a:pt x="887" y="810"/>
                  </a:cubicBezTo>
                  <a:cubicBezTo>
                    <a:pt x="984" y="810"/>
                    <a:pt x="984" y="810"/>
                    <a:pt x="984" y="810"/>
                  </a:cubicBezTo>
                  <a:cubicBezTo>
                    <a:pt x="984" y="810"/>
                    <a:pt x="984" y="809"/>
                    <a:pt x="984" y="809"/>
                  </a:cubicBezTo>
                  <a:cubicBezTo>
                    <a:pt x="984" y="720"/>
                    <a:pt x="970" y="633"/>
                    <a:pt x="940" y="549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57" y="532"/>
                    <a:pt x="957" y="532"/>
                    <a:pt x="957" y="532"/>
                  </a:cubicBezTo>
                  <a:cubicBezTo>
                    <a:pt x="918" y="424"/>
                    <a:pt x="856" y="326"/>
                    <a:pt x="777" y="245"/>
                  </a:cubicBezTo>
                  <a:cubicBezTo>
                    <a:pt x="762" y="261"/>
                    <a:pt x="762" y="261"/>
                    <a:pt x="762" y="261"/>
                  </a:cubicBezTo>
                  <a:cubicBezTo>
                    <a:pt x="754" y="253"/>
                    <a:pt x="754" y="253"/>
                    <a:pt x="754" y="253"/>
                  </a:cubicBezTo>
                  <a:cubicBezTo>
                    <a:pt x="605" y="104"/>
                    <a:pt x="408" y="22"/>
                    <a:pt x="198" y="22"/>
                  </a:cubicBezTo>
                  <a:moveTo>
                    <a:pt x="198" y="0"/>
                  </a:moveTo>
                  <a:cubicBezTo>
                    <a:pt x="131" y="0"/>
                    <a:pt x="64" y="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4" y="9"/>
                    <a:pt x="130" y="1"/>
                    <a:pt x="198" y="1"/>
                  </a:cubicBezTo>
                  <a:cubicBezTo>
                    <a:pt x="410" y="1"/>
                    <a:pt x="610" y="82"/>
                    <a:pt x="762" y="230"/>
                  </a:cubicBezTo>
                  <a:cubicBezTo>
                    <a:pt x="762" y="230"/>
                    <a:pt x="762" y="230"/>
                    <a:pt x="762" y="230"/>
                  </a:cubicBezTo>
                  <a:cubicBezTo>
                    <a:pt x="616" y="88"/>
                    <a:pt x="417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7B4C5BD-7481-4A18-BAC6-7E4710BFB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6"/>
              <a:ext cx="1325" cy="1066"/>
            </a:xfrm>
            <a:custGeom>
              <a:avLst/>
              <a:gdLst>
                <a:gd name="T0" fmla="*/ 957 w 1006"/>
                <a:gd name="T1" fmla="*/ 531 h 809"/>
                <a:gd name="T2" fmla="*/ 937 w 1006"/>
                <a:gd name="T3" fmla="*/ 538 h 809"/>
                <a:gd name="T4" fmla="*/ 940 w 1006"/>
                <a:gd name="T5" fmla="*/ 548 h 809"/>
                <a:gd name="T6" fmla="*/ 984 w 1006"/>
                <a:gd name="T7" fmla="*/ 808 h 809"/>
                <a:gd name="T8" fmla="*/ 984 w 1006"/>
                <a:gd name="T9" fmla="*/ 809 h 809"/>
                <a:gd name="T10" fmla="*/ 1006 w 1006"/>
                <a:gd name="T11" fmla="*/ 809 h 809"/>
                <a:gd name="T12" fmla="*/ 1006 w 1006"/>
                <a:gd name="T13" fmla="*/ 807 h 809"/>
                <a:gd name="T14" fmla="*/ 957 w 1006"/>
                <a:gd name="T15" fmla="*/ 531 h 809"/>
                <a:gd name="T16" fmla="*/ 198 w 1006"/>
                <a:gd name="T17" fmla="*/ 0 h 809"/>
                <a:gd name="T18" fmla="*/ 0 w 1006"/>
                <a:gd name="T19" fmla="*/ 24 h 809"/>
                <a:gd name="T20" fmla="*/ 5 w 1006"/>
                <a:gd name="T21" fmla="*/ 45 h 809"/>
                <a:gd name="T22" fmla="*/ 198 w 1006"/>
                <a:gd name="T23" fmla="*/ 21 h 809"/>
                <a:gd name="T24" fmla="*/ 754 w 1006"/>
                <a:gd name="T25" fmla="*/ 252 h 809"/>
                <a:gd name="T26" fmla="*/ 762 w 1006"/>
                <a:gd name="T27" fmla="*/ 260 h 809"/>
                <a:gd name="T28" fmla="*/ 777 w 1006"/>
                <a:gd name="T29" fmla="*/ 244 h 809"/>
                <a:gd name="T30" fmla="*/ 762 w 1006"/>
                <a:gd name="T31" fmla="*/ 229 h 809"/>
                <a:gd name="T32" fmla="*/ 762 w 1006"/>
                <a:gd name="T33" fmla="*/ 229 h 809"/>
                <a:gd name="T34" fmla="*/ 198 w 1006"/>
                <a:gd name="T3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6" h="809">
                  <a:moveTo>
                    <a:pt x="957" y="531"/>
                  </a:moveTo>
                  <a:cubicBezTo>
                    <a:pt x="937" y="538"/>
                    <a:pt x="937" y="538"/>
                    <a:pt x="937" y="538"/>
                  </a:cubicBezTo>
                  <a:cubicBezTo>
                    <a:pt x="940" y="548"/>
                    <a:pt x="940" y="548"/>
                    <a:pt x="940" y="548"/>
                  </a:cubicBezTo>
                  <a:cubicBezTo>
                    <a:pt x="970" y="632"/>
                    <a:pt x="984" y="719"/>
                    <a:pt x="984" y="808"/>
                  </a:cubicBezTo>
                  <a:cubicBezTo>
                    <a:pt x="984" y="808"/>
                    <a:pt x="984" y="809"/>
                    <a:pt x="984" y="809"/>
                  </a:cubicBezTo>
                  <a:cubicBezTo>
                    <a:pt x="1006" y="809"/>
                    <a:pt x="1006" y="809"/>
                    <a:pt x="1006" y="809"/>
                  </a:cubicBezTo>
                  <a:cubicBezTo>
                    <a:pt x="1006" y="807"/>
                    <a:pt x="1006" y="807"/>
                    <a:pt x="1006" y="807"/>
                  </a:cubicBezTo>
                  <a:cubicBezTo>
                    <a:pt x="1006" y="710"/>
                    <a:pt x="988" y="617"/>
                    <a:pt x="957" y="531"/>
                  </a:cubicBezTo>
                  <a:moveTo>
                    <a:pt x="198" y="0"/>
                  </a:moveTo>
                  <a:cubicBezTo>
                    <a:pt x="130" y="0"/>
                    <a:pt x="64" y="8"/>
                    <a:pt x="0" y="2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7" y="29"/>
                    <a:pt x="132" y="21"/>
                    <a:pt x="198" y="21"/>
                  </a:cubicBezTo>
                  <a:cubicBezTo>
                    <a:pt x="408" y="21"/>
                    <a:pt x="605" y="103"/>
                    <a:pt x="754" y="252"/>
                  </a:cubicBezTo>
                  <a:cubicBezTo>
                    <a:pt x="762" y="260"/>
                    <a:pt x="762" y="260"/>
                    <a:pt x="762" y="260"/>
                  </a:cubicBezTo>
                  <a:cubicBezTo>
                    <a:pt x="777" y="244"/>
                    <a:pt x="777" y="244"/>
                    <a:pt x="777" y="244"/>
                  </a:cubicBezTo>
                  <a:cubicBezTo>
                    <a:pt x="772" y="239"/>
                    <a:pt x="767" y="234"/>
                    <a:pt x="762" y="229"/>
                  </a:cubicBezTo>
                  <a:cubicBezTo>
                    <a:pt x="762" y="229"/>
                    <a:pt x="762" y="229"/>
                    <a:pt x="762" y="229"/>
                  </a:cubicBezTo>
                  <a:cubicBezTo>
                    <a:pt x="610" y="81"/>
                    <a:pt x="410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D51F3015-671A-4A67-9D0D-A42A7333E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" y="2158"/>
              <a:ext cx="1296" cy="1066"/>
            </a:xfrm>
            <a:custGeom>
              <a:avLst/>
              <a:gdLst>
                <a:gd name="T0" fmla="*/ 97 w 983"/>
                <a:gd name="T1" fmla="*/ 0 h 809"/>
                <a:gd name="T2" fmla="*/ 0 w 983"/>
                <a:gd name="T3" fmla="*/ 0 h 809"/>
                <a:gd name="T4" fmla="*/ 0 w 983"/>
                <a:gd name="T5" fmla="*/ 2 h 809"/>
                <a:gd name="T6" fmla="*/ 230 w 983"/>
                <a:gd name="T7" fmla="*/ 559 h 809"/>
                <a:gd name="T8" fmla="*/ 544 w 983"/>
                <a:gd name="T9" fmla="*/ 751 h 809"/>
                <a:gd name="T10" fmla="*/ 554 w 983"/>
                <a:gd name="T11" fmla="*/ 754 h 809"/>
                <a:gd name="T12" fmla="*/ 548 w 983"/>
                <a:gd name="T13" fmla="*/ 773 h 809"/>
                <a:gd name="T14" fmla="*/ 787 w 983"/>
                <a:gd name="T15" fmla="*/ 809 h 809"/>
                <a:gd name="T16" fmla="*/ 983 w 983"/>
                <a:gd name="T17" fmla="*/ 785 h 809"/>
                <a:gd name="T18" fmla="*/ 955 w 983"/>
                <a:gd name="T19" fmla="*/ 670 h 809"/>
                <a:gd name="T20" fmla="*/ 787 w 983"/>
                <a:gd name="T21" fmla="*/ 690 h 809"/>
                <a:gd name="T22" fmla="*/ 97 w 983"/>
                <a:gd name="T23" fmla="*/ 1 h 809"/>
                <a:gd name="T24" fmla="*/ 97 w 983"/>
                <a:gd name="T2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3" h="809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12"/>
                    <a:pt x="81" y="410"/>
                    <a:pt x="230" y="559"/>
                  </a:cubicBezTo>
                  <a:cubicBezTo>
                    <a:pt x="319" y="648"/>
                    <a:pt x="425" y="712"/>
                    <a:pt x="544" y="751"/>
                  </a:cubicBezTo>
                  <a:cubicBezTo>
                    <a:pt x="554" y="754"/>
                    <a:pt x="554" y="754"/>
                    <a:pt x="554" y="754"/>
                  </a:cubicBezTo>
                  <a:cubicBezTo>
                    <a:pt x="548" y="773"/>
                    <a:pt x="548" y="773"/>
                    <a:pt x="548" y="773"/>
                  </a:cubicBezTo>
                  <a:cubicBezTo>
                    <a:pt x="623" y="796"/>
                    <a:pt x="703" y="809"/>
                    <a:pt x="787" y="809"/>
                  </a:cubicBezTo>
                  <a:cubicBezTo>
                    <a:pt x="853" y="809"/>
                    <a:pt x="919" y="801"/>
                    <a:pt x="983" y="785"/>
                  </a:cubicBezTo>
                  <a:cubicBezTo>
                    <a:pt x="955" y="670"/>
                    <a:pt x="955" y="670"/>
                    <a:pt x="955" y="670"/>
                  </a:cubicBezTo>
                  <a:cubicBezTo>
                    <a:pt x="900" y="683"/>
                    <a:pt x="843" y="690"/>
                    <a:pt x="787" y="690"/>
                  </a:cubicBezTo>
                  <a:cubicBezTo>
                    <a:pt x="406" y="690"/>
                    <a:pt x="97" y="381"/>
                    <a:pt x="97" y="1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7080BEBF-EA1C-439F-9F7E-A8C10CA44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158"/>
              <a:ext cx="759" cy="1018"/>
            </a:xfrm>
            <a:custGeom>
              <a:avLst/>
              <a:gdLst>
                <a:gd name="T0" fmla="*/ 22 w 576"/>
                <a:gd name="T1" fmla="*/ 0 h 773"/>
                <a:gd name="T2" fmla="*/ 0 w 576"/>
                <a:gd name="T3" fmla="*/ 0 h 773"/>
                <a:gd name="T4" fmla="*/ 0 w 576"/>
                <a:gd name="T5" fmla="*/ 1 h 773"/>
                <a:gd name="T6" fmla="*/ 570 w 576"/>
                <a:gd name="T7" fmla="*/ 773 h 773"/>
                <a:gd name="T8" fmla="*/ 576 w 576"/>
                <a:gd name="T9" fmla="*/ 754 h 773"/>
                <a:gd name="T10" fmla="*/ 566 w 576"/>
                <a:gd name="T11" fmla="*/ 751 h 773"/>
                <a:gd name="T12" fmla="*/ 252 w 576"/>
                <a:gd name="T13" fmla="*/ 559 h 773"/>
                <a:gd name="T14" fmla="*/ 22 w 576"/>
                <a:gd name="T15" fmla="*/ 2 h 773"/>
                <a:gd name="T16" fmla="*/ 22 w 576"/>
                <a:gd name="T17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773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3"/>
                    <a:pt x="240" y="671"/>
                    <a:pt x="570" y="773"/>
                  </a:cubicBezTo>
                  <a:cubicBezTo>
                    <a:pt x="576" y="754"/>
                    <a:pt x="576" y="754"/>
                    <a:pt x="576" y="754"/>
                  </a:cubicBezTo>
                  <a:cubicBezTo>
                    <a:pt x="566" y="751"/>
                    <a:pt x="566" y="751"/>
                    <a:pt x="566" y="751"/>
                  </a:cubicBezTo>
                  <a:cubicBezTo>
                    <a:pt x="447" y="712"/>
                    <a:pt x="341" y="648"/>
                    <a:pt x="252" y="559"/>
                  </a:cubicBezTo>
                  <a:cubicBezTo>
                    <a:pt x="103" y="410"/>
                    <a:pt x="22" y="212"/>
                    <a:pt x="22" y="2"/>
                  </a:cubicBezTo>
                  <a:cubicBezTo>
                    <a:pt x="22" y="2"/>
                    <a:pt x="22" y="1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82F1B0B-D970-44F7-8575-69234E0D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385"/>
              <a:ext cx="575" cy="1407"/>
            </a:xfrm>
            <a:custGeom>
              <a:avLst/>
              <a:gdLst>
                <a:gd name="T0" fmla="*/ 21 w 436"/>
                <a:gd name="T1" fmla="*/ 0 h 1068"/>
                <a:gd name="T2" fmla="*/ 0 w 436"/>
                <a:gd name="T3" fmla="*/ 60 h 1068"/>
                <a:gd name="T4" fmla="*/ 372 w 436"/>
                <a:gd name="T5" fmla="*/ 586 h 1068"/>
                <a:gd name="T6" fmla="*/ 372 w 436"/>
                <a:gd name="T7" fmla="*/ 588 h 1068"/>
                <a:gd name="T8" fmla="*/ 372 w 436"/>
                <a:gd name="T9" fmla="*/ 588 h 1068"/>
                <a:gd name="T10" fmla="*/ 372 w 436"/>
                <a:gd name="T11" fmla="*/ 588 h 1068"/>
                <a:gd name="T12" fmla="*/ 372 w 436"/>
                <a:gd name="T13" fmla="*/ 590 h 1068"/>
                <a:gd name="T14" fmla="*/ 170 w 436"/>
                <a:gd name="T15" fmla="*/ 1019 h 1068"/>
                <a:gd name="T16" fmla="*/ 211 w 436"/>
                <a:gd name="T17" fmla="*/ 1068 h 1068"/>
                <a:gd name="T18" fmla="*/ 436 w 436"/>
                <a:gd name="T19" fmla="*/ 588 h 1068"/>
                <a:gd name="T20" fmla="*/ 21 w 436"/>
                <a:gd name="T21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1068">
                  <a:moveTo>
                    <a:pt x="2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16" y="137"/>
                    <a:pt x="372" y="344"/>
                    <a:pt x="372" y="586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90"/>
                    <a:pt x="372" y="590"/>
                    <a:pt x="372" y="590"/>
                  </a:cubicBezTo>
                  <a:cubicBezTo>
                    <a:pt x="372" y="762"/>
                    <a:pt x="293" y="916"/>
                    <a:pt x="170" y="1019"/>
                  </a:cubicBezTo>
                  <a:cubicBezTo>
                    <a:pt x="211" y="1068"/>
                    <a:pt x="211" y="1068"/>
                    <a:pt x="211" y="1068"/>
                  </a:cubicBezTo>
                  <a:cubicBezTo>
                    <a:pt x="354" y="948"/>
                    <a:pt x="436" y="774"/>
                    <a:pt x="436" y="588"/>
                  </a:cubicBezTo>
                  <a:cubicBezTo>
                    <a:pt x="436" y="325"/>
                    <a:pt x="269" y="89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F8FDF939-3C4D-4B99-B3FC-BB11A9C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464"/>
              <a:ext cx="490" cy="695"/>
            </a:xfrm>
            <a:custGeom>
              <a:avLst/>
              <a:gdLst>
                <a:gd name="T0" fmla="*/ 0 w 372"/>
                <a:gd name="T1" fmla="*/ 0 h 528"/>
                <a:gd name="T2" fmla="*/ 0 w 372"/>
                <a:gd name="T3" fmla="*/ 0 h 528"/>
                <a:gd name="T4" fmla="*/ 372 w 372"/>
                <a:gd name="T5" fmla="*/ 528 h 528"/>
                <a:gd name="T6" fmla="*/ 372 w 372"/>
                <a:gd name="T7" fmla="*/ 526 h 528"/>
                <a:gd name="T8" fmla="*/ 0 w 372"/>
                <a:gd name="T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5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7" y="77"/>
                    <a:pt x="372" y="285"/>
                    <a:pt x="372" y="528"/>
                  </a:cubicBezTo>
                  <a:cubicBezTo>
                    <a:pt x="372" y="526"/>
                    <a:pt x="372" y="526"/>
                    <a:pt x="372" y="526"/>
                  </a:cubicBezTo>
                  <a:cubicBezTo>
                    <a:pt x="372" y="284"/>
                    <a:pt x="216" y="77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3623B7B4-6D8D-458F-9E4E-D8C60012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2159"/>
              <a:ext cx="266" cy="568"/>
            </a:xfrm>
            <a:custGeom>
              <a:avLst/>
              <a:gdLst>
                <a:gd name="T0" fmla="*/ 202 w 202"/>
                <a:gd name="T1" fmla="*/ 0 h 431"/>
                <a:gd name="T2" fmla="*/ 0 w 202"/>
                <a:gd name="T3" fmla="*/ 431 h 431"/>
                <a:gd name="T4" fmla="*/ 0 w 202"/>
                <a:gd name="T5" fmla="*/ 431 h 431"/>
                <a:gd name="T6" fmla="*/ 202 w 202"/>
                <a:gd name="T7" fmla="*/ 2 h 431"/>
                <a:gd name="T8" fmla="*/ 202 w 202"/>
                <a:gd name="T9" fmla="*/ 0 h 431"/>
                <a:gd name="T10" fmla="*/ 202 w 202"/>
                <a:gd name="T11" fmla="*/ 0 h 431"/>
                <a:gd name="T12" fmla="*/ 202 w 202"/>
                <a:gd name="T1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431">
                  <a:moveTo>
                    <a:pt x="202" y="0"/>
                  </a:moveTo>
                  <a:cubicBezTo>
                    <a:pt x="202" y="173"/>
                    <a:pt x="124" y="328"/>
                    <a:pt x="0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23" y="328"/>
                    <a:pt x="202" y="174"/>
                    <a:pt x="202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E905B331-7C0B-48E4-8AD5-8F09146D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810"/>
              <a:ext cx="303" cy="933"/>
            </a:xfrm>
            <a:custGeom>
              <a:avLst/>
              <a:gdLst>
                <a:gd name="T0" fmla="*/ 59 w 230"/>
                <a:gd name="T1" fmla="*/ 0 h 708"/>
                <a:gd name="T2" fmla="*/ 0 w 230"/>
                <a:gd name="T3" fmla="*/ 265 h 708"/>
                <a:gd name="T4" fmla="*/ 185 w 230"/>
                <a:gd name="T5" fmla="*/ 708 h 708"/>
                <a:gd name="T6" fmla="*/ 230 w 230"/>
                <a:gd name="T7" fmla="*/ 663 h 708"/>
                <a:gd name="T8" fmla="*/ 207 w 230"/>
                <a:gd name="T9" fmla="*/ 639 h 708"/>
                <a:gd name="T10" fmla="*/ 207 w 230"/>
                <a:gd name="T11" fmla="*/ 639 h 708"/>
                <a:gd name="T12" fmla="*/ 64 w 230"/>
                <a:gd name="T13" fmla="*/ 265 h 708"/>
                <a:gd name="T14" fmla="*/ 64 w 230"/>
                <a:gd name="T15" fmla="*/ 265 h 708"/>
                <a:gd name="T16" fmla="*/ 64 w 230"/>
                <a:gd name="T17" fmla="*/ 265 h 708"/>
                <a:gd name="T18" fmla="*/ 64 w 230"/>
                <a:gd name="T19" fmla="*/ 265 h 708"/>
                <a:gd name="T20" fmla="*/ 64 w 230"/>
                <a:gd name="T21" fmla="*/ 265 h 708"/>
                <a:gd name="T22" fmla="*/ 117 w 230"/>
                <a:gd name="T23" fmla="*/ 27 h 708"/>
                <a:gd name="T24" fmla="*/ 59 w 230"/>
                <a:gd name="T2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708">
                  <a:moveTo>
                    <a:pt x="59" y="0"/>
                  </a:moveTo>
                  <a:cubicBezTo>
                    <a:pt x="20" y="83"/>
                    <a:pt x="0" y="172"/>
                    <a:pt x="0" y="265"/>
                  </a:cubicBezTo>
                  <a:cubicBezTo>
                    <a:pt x="0" y="433"/>
                    <a:pt x="66" y="590"/>
                    <a:pt x="185" y="708"/>
                  </a:cubicBezTo>
                  <a:cubicBezTo>
                    <a:pt x="230" y="663"/>
                    <a:pt x="230" y="663"/>
                    <a:pt x="230" y="663"/>
                  </a:cubicBezTo>
                  <a:cubicBezTo>
                    <a:pt x="222" y="655"/>
                    <a:pt x="214" y="647"/>
                    <a:pt x="207" y="639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118" y="540"/>
                    <a:pt x="64" y="409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180"/>
                    <a:pt x="83" y="99"/>
                    <a:pt x="117" y="27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7DF78C84-FC1C-4D8A-9B4F-4B75C965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159"/>
              <a:ext cx="189" cy="493"/>
            </a:xfrm>
            <a:custGeom>
              <a:avLst/>
              <a:gdLst>
                <a:gd name="T0" fmla="*/ 0 w 143"/>
                <a:gd name="T1" fmla="*/ 0 h 374"/>
                <a:gd name="T2" fmla="*/ 0 w 143"/>
                <a:gd name="T3" fmla="*/ 0 h 374"/>
                <a:gd name="T4" fmla="*/ 143 w 143"/>
                <a:gd name="T5" fmla="*/ 374 h 374"/>
                <a:gd name="T6" fmla="*/ 0 w 143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7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54" y="275"/>
                    <a:pt x="143" y="374"/>
                  </a:cubicBezTo>
                  <a:cubicBezTo>
                    <a:pt x="54" y="275"/>
                    <a:pt x="0" y="14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B84E50E-2C36-4F46-8078-BFFE140F8822}"/>
              </a:ext>
            </a:extLst>
          </p:cNvPr>
          <p:cNvSpPr txBox="1"/>
          <p:nvPr/>
        </p:nvSpPr>
        <p:spPr>
          <a:xfrm>
            <a:off x="6458080" y="1947513"/>
            <a:ext cx="534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85D20-43C9-47CB-BC22-0F37089A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1</a:t>
            </a:fld>
            <a:endParaRPr lang="en-US" dirty="0"/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55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56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51" name="Imagen 5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pic>
        <p:nvPicPr>
          <p:cNvPr id="60" name="Marcador de posición de imagen 5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32893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41764" y="1597965"/>
            <a:ext cx="9043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 : COMITÉ PRO-MEJORAS DEL BARRIO CATZUQUI DE MONCAYO</a:t>
            </a:r>
          </a:p>
          <a:p>
            <a:pPr algn="ctr"/>
            <a:r>
              <a:rPr lang="es-ES" sz="4000" b="1" dirty="0">
                <a:solidFill>
                  <a:srgbClr val="0070C0"/>
                </a:solidFill>
              </a:rPr>
              <a:t> </a:t>
            </a:r>
            <a:endParaRPr lang="es-EC" sz="4000" b="1" dirty="0">
              <a:solidFill>
                <a:srgbClr val="0070C0"/>
              </a:solidFill>
            </a:endParaRPr>
          </a:p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PRIORIZACIÓN GRUPO 2- POSICIÓN </a:t>
            </a:r>
            <a:r>
              <a:rPr lang="es-EC" sz="2400" b="1" dirty="0">
                <a:solidFill>
                  <a:srgbClr val="C00000"/>
                </a:solidFill>
              </a:rPr>
              <a:t>54</a:t>
            </a:r>
            <a:endParaRPr lang="es-EC" sz="2400" b="1" dirty="0">
              <a:solidFill>
                <a:srgbClr val="FF0000"/>
              </a:solidFill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2B84B46-F2B2-4AF7-BAA0-66BBAD4C0A83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8" name="Google Shape;92;p1">
              <a:extLst>
                <a:ext uri="{FF2B5EF4-FFF2-40B4-BE49-F238E27FC236}">
                  <a16:creationId xmlns:a16="http://schemas.microsoft.com/office/drawing/2014/main" id="{1D39EE38-9E12-46D8-AE36-5E2B26993E4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41D2CC7-FC14-4C15-AB87-658F6D57F544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3E6B82FF-EE05-4CD1-9A1F-E078AA3804AB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033FCC3-418F-4DD6-A61E-0A3C1A0ED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1968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47024"/>
              </p:ext>
            </p:extLst>
          </p:nvPr>
        </p:nvGraphicFramePr>
        <p:xfrm>
          <a:off x="6792153" y="5605965"/>
          <a:ext cx="2719578" cy="975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0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6662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Cunetas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31367" y="706506"/>
            <a:ext cx="886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INFORMACIÓN DEL ASENTAMIENTO </a:t>
            </a:r>
            <a:r>
              <a:rPr lang="es-ES_tradnl" sz="1200" b="1" dirty="0">
                <a:solidFill>
                  <a:srgbClr val="C00000"/>
                </a:solidFill>
              </a:rPr>
              <a:t>PRIORIZACIÓN GRUPO 2- POSICIÓN 54</a:t>
            </a: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graphicFrame>
        <p:nvGraphicFramePr>
          <p:cNvPr id="36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1535"/>
              </p:ext>
            </p:extLst>
          </p:nvPr>
        </p:nvGraphicFramePr>
        <p:xfrm>
          <a:off x="149635" y="1113241"/>
          <a:ext cx="6448163" cy="529657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65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3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AÑOS DE ASENTAMIENTO (INICIO):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Años</a:t>
                      </a:r>
                    </a:p>
                  </a:txBody>
                  <a:tcPr marL="91419" marR="91419" marT="45711" marB="45711" anchor="ctr" horzOverflow="overflow"/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66,66 %</a:t>
                      </a: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AÑOS DE ASENTAMIENTO (ACTUAL):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 Años</a:t>
                      </a:r>
                    </a:p>
                  </a:txBody>
                  <a:tcPr marL="91419" marR="91419" marT="45711" marB="45711" anchor="ctr" horzOverflow="overflow"/>
                </a:tc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 Hab. </a:t>
                      </a: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A7 (A50002-1)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PROPUESTA: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A3 (A2502-10)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 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aislada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(RNR)Recursos natural Renovable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/ </a:t>
                      </a: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(AR)Agrícola Residencial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(SRU) Suelo Rural 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04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s-ES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No. 111-AT-DMGR</a:t>
                      </a: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-2015 de 25 de septiembre de 2015. 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por movimientos en masa: el AHHYC “Catzuqui de Moncayo” de la parroquia El Condado. Manifiesta que presenta un </a:t>
                      </a: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Moderado Mitigable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s-ES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No. 101-AT-DMGR-2018</a:t>
                      </a: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19 de abril de 2018. 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por movimientos en masa: el AHHYC “Catzuqui de Moncayo” de la parroquia El Condado en general presenta un </a:t>
                      </a: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Bajo Mitigable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frente a movimientos de remoción en masa. Esto debido a que no se observaron condiciones físicas en el terreno que representen amenaza, ni tampoco condiciones de exposición, para que ocurran movimientos en masa que puedan ocasionar daños o pérdidas.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Oficio Nro. GADDMQ-SGSG-DMGR-2019-1007-OF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,de 03 de diciembre de 2019 la Dirección Metropolitana de Gestión de Riesgos se </a:t>
                      </a: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ratifica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 la calificación del nivel del riesgo frente a movimientos en masa, indicando que el AHHYC “Catzuquí de Moncayo” de la Parroquia El Condado en general presenta un </a:t>
                      </a: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Bajo Mitigable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frente a movimientos de remoción en masa, esto debido a que no se observaron condiciones físicas en el terreno que representen amenaza, ni tampoco condiciones de exposición, para que ocurran movimientos en masa que puedan ocasionar daños o pérdidas.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Oficio </a:t>
                      </a: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Nro. GADDMQ-SGSG-2020-1228-OF </a:t>
                      </a: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16 de julio de 2020…Al respecto y una vez analizado el plano final de implantación, esta Dependencia determina que los cambios propuestos no alteran las condiciones físicas y morfológicas del asentamiento humano de hecho y consolidado; razón por la cual, se ratifica la calificación del nivel de riesgos frente a movimientos en masa, así como las conclusiones y recomendaciones emitidas en el informe técnico No. 101-AT-DMGR-2018.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36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24.221,60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verde en relación al área útil de lotes: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9,50 %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19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VÍAS Y PASAJES: 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3.764,39</a:t>
                      </a:r>
                    </a:p>
                  </a:txBody>
                  <a:tcPr marL="68580" marR="68580" marT="0" marB="0" anchor="b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36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VERDE Y EQUIPAMIENTO COMUNAL: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2.300,01</a:t>
                      </a:r>
                    </a:p>
                  </a:txBody>
                  <a:tcPr marL="68580" marR="68580" marT="0" marB="0" anchor="ctr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0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DEL TERRENO (ÁREA TOTAL):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7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30.286,00</a:t>
                      </a:r>
                    </a:p>
                  </a:txBody>
                  <a:tcPr marL="68580" marR="68580" marT="0" marB="0" anchor="ctr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UERB-AZLD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1843478" y="3601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511851" y="510636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9627644" y="3536283"/>
            <a:ext cx="2401228" cy="2673908"/>
            <a:chOff x="288347" y="1025679"/>
            <a:chExt cx="4492743" cy="4128211"/>
          </a:xfrm>
        </p:grpSpPr>
        <p:sp>
          <p:nvSpPr>
            <p:cNvPr id="27" name="31 Rectángulo"/>
            <p:cNvSpPr/>
            <p:nvPr/>
          </p:nvSpPr>
          <p:spPr>
            <a:xfrm>
              <a:off x="2616591" y="1609762"/>
              <a:ext cx="12144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s-EC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“COMITÉ PRO- MEJORAS DEL BARRIO  EL PROGRESO DEL INCA”</a:t>
              </a: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3"/>
            <a:srcRect l="46030" t="38516" r="21752" b="8828"/>
            <a:stretch/>
          </p:blipFill>
          <p:spPr>
            <a:xfrm>
              <a:off x="288347" y="1025679"/>
              <a:ext cx="4492743" cy="4128211"/>
            </a:xfrm>
            <a:prstGeom prst="rect">
              <a:avLst/>
            </a:prstGeom>
          </p:spPr>
        </p:pic>
        <p:sp>
          <p:nvSpPr>
            <p:cNvPr id="29" name="Forma libre 8"/>
            <p:cNvSpPr>
              <a:spLocks/>
            </p:cNvSpPr>
            <p:nvPr/>
          </p:nvSpPr>
          <p:spPr bwMode="auto">
            <a:xfrm>
              <a:off x="1479175" y="2514600"/>
              <a:ext cx="783995" cy="1289609"/>
            </a:xfrm>
            <a:custGeom>
              <a:avLst/>
              <a:gdLst/>
              <a:ahLst/>
              <a:cxnLst/>
              <a:rect l="0" t="0" r="r" b="b"/>
              <a:pathLst>
                <a:path w="4242505" h="6595672">
                  <a:moveTo>
                    <a:pt x="794768" y="6565692"/>
                  </a:moveTo>
                  <a:cubicBezTo>
                    <a:pt x="784774" y="6530715"/>
                    <a:pt x="778297" y="6494535"/>
                    <a:pt x="764787" y="6460760"/>
                  </a:cubicBezTo>
                  <a:cubicBezTo>
                    <a:pt x="758096" y="6444033"/>
                    <a:pt x="742124" y="6432253"/>
                    <a:pt x="734807" y="6415790"/>
                  </a:cubicBezTo>
                  <a:cubicBezTo>
                    <a:pt x="679689" y="6291773"/>
                    <a:pt x="736417" y="6357438"/>
                    <a:pt x="674846" y="6295869"/>
                  </a:cubicBezTo>
                  <a:lnTo>
                    <a:pt x="614886" y="6115987"/>
                  </a:lnTo>
                  <a:cubicBezTo>
                    <a:pt x="609889" y="6100997"/>
                    <a:pt x="608661" y="6084163"/>
                    <a:pt x="599896" y="6071016"/>
                  </a:cubicBezTo>
                  <a:lnTo>
                    <a:pt x="569915" y="6026046"/>
                  </a:lnTo>
                  <a:lnTo>
                    <a:pt x="539935" y="5936105"/>
                  </a:lnTo>
                  <a:cubicBezTo>
                    <a:pt x="534938" y="5921115"/>
                    <a:pt x="528044" y="5906628"/>
                    <a:pt x="524945" y="5891134"/>
                  </a:cubicBezTo>
                  <a:cubicBezTo>
                    <a:pt x="519948" y="5866150"/>
                    <a:pt x="515482" y="5841055"/>
                    <a:pt x="509955" y="5816183"/>
                  </a:cubicBezTo>
                  <a:cubicBezTo>
                    <a:pt x="505486" y="5796072"/>
                    <a:pt x="499281" y="5776368"/>
                    <a:pt x="494964" y="5756223"/>
                  </a:cubicBezTo>
                  <a:cubicBezTo>
                    <a:pt x="484287" y="5706397"/>
                    <a:pt x="481098" y="5654663"/>
                    <a:pt x="464984" y="5606321"/>
                  </a:cubicBezTo>
                  <a:cubicBezTo>
                    <a:pt x="459987" y="5591331"/>
                    <a:pt x="457060" y="5575484"/>
                    <a:pt x="449994" y="5561351"/>
                  </a:cubicBezTo>
                  <a:cubicBezTo>
                    <a:pt x="441937" y="5545237"/>
                    <a:pt x="430007" y="5531370"/>
                    <a:pt x="420014" y="5516380"/>
                  </a:cubicBezTo>
                  <a:cubicBezTo>
                    <a:pt x="415017" y="5496393"/>
                    <a:pt x="409492" y="5476531"/>
                    <a:pt x="405023" y="5456419"/>
                  </a:cubicBezTo>
                  <a:cubicBezTo>
                    <a:pt x="399496" y="5431548"/>
                    <a:pt x="396212" y="5406186"/>
                    <a:pt x="390033" y="5381469"/>
                  </a:cubicBezTo>
                  <a:cubicBezTo>
                    <a:pt x="386201" y="5366140"/>
                    <a:pt x="379384" y="5351691"/>
                    <a:pt x="375043" y="5336498"/>
                  </a:cubicBezTo>
                  <a:cubicBezTo>
                    <a:pt x="359435" y="5281868"/>
                    <a:pt x="353477" y="5245494"/>
                    <a:pt x="345063" y="5186597"/>
                  </a:cubicBezTo>
                  <a:cubicBezTo>
                    <a:pt x="339366" y="5146717"/>
                    <a:pt x="336199" y="5106492"/>
                    <a:pt x="330073" y="5066675"/>
                  </a:cubicBezTo>
                  <a:cubicBezTo>
                    <a:pt x="326199" y="5041493"/>
                    <a:pt x="319271" y="5016856"/>
                    <a:pt x="315082" y="4991724"/>
                  </a:cubicBezTo>
                  <a:cubicBezTo>
                    <a:pt x="292115" y="4853922"/>
                    <a:pt x="313833" y="4928017"/>
                    <a:pt x="285102" y="4841823"/>
                  </a:cubicBezTo>
                  <a:cubicBezTo>
                    <a:pt x="280105" y="4806846"/>
                    <a:pt x="276432" y="4771654"/>
                    <a:pt x="270112" y="4736892"/>
                  </a:cubicBezTo>
                  <a:cubicBezTo>
                    <a:pt x="266427" y="4716622"/>
                    <a:pt x="258255" y="4697294"/>
                    <a:pt x="255122" y="4676931"/>
                  </a:cubicBezTo>
                  <a:cubicBezTo>
                    <a:pt x="231044" y="4520423"/>
                    <a:pt x="249875" y="4570497"/>
                    <a:pt x="225141" y="4422098"/>
                  </a:cubicBezTo>
                  <a:cubicBezTo>
                    <a:pt x="221754" y="4401777"/>
                    <a:pt x="214191" y="4382340"/>
                    <a:pt x="210151" y="4362138"/>
                  </a:cubicBezTo>
                  <a:cubicBezTo>
                    <a:pt x="186613" y="4244448"/>
                    <a:pt x="200169" y="4277271"/>
                    <a:pt x="180171" y="4137285"/>
                  </a:cubicBezTo>
                  <a:cubicBezTo>
                    <a:pt x="176568" y="4112063"/>
                    <a:pt x="169370" y="4087466"/>
                    <a:pt x="165181" y="4062334"/>
                  </a:cubicBezTo>
                  <a:cubicBezTo>
                    <a:pt x="112803" y="3748062"/>
                    <a:pt x="193779" y="4203244"/>
                    <a:pt x="135200" y="3822492"/>
                  </a:cubicBezTo>
                  <a:cubicBezTo>
                    <a:pt x="132067" y="3802129"/>
                    <a:pt x="124250" y="3782733"/>
                    <a:pt x="120210" y="3762531"/>
                  </a:cubicBezTo>
                  <a:cubicBezTo>
                    <a:pt x="93828" y="3630622"/>
                    <a:pt x="119403" y="3715140"/>
                    <a:pt x="90230" y="3627619"/>
                  </a:cubicBezTo>
                  <a:cubicBezTo>
                    <a:pt x="85233" y="3592642"/>
                    <a:pt x="85393" y="3556530"/>
                    <a:pt x="75240" y="3522688"/>
                  </a:cubicBezTo>
                  <a:cubicBezTo>
                    <a:pt x="70063" y="3505432"/>
                    <a:pt x="53317" y="3493832"/>
                    <a:pt x="45260" y="3477718"/>
                  </a:cubicBezTo>
                  <a:cubicBezTo>
                    <a:pt x="38193" y="3463585"/>
                    <a:pt x="35266" y="3447737"/>
                    <a:pt x="30269" y="3432747"/>
                  </a:cubicBezTo>
                  <a:cubicBezTo>
                    <a:pt x="25272" y="3387777"/>
                    <a:pt x="22717" y="3342467"/>
                    <a:pt x="15279" y="3297836"/>
                  </a:cubicBezTo>
                  <a:cubicBezTo>
                    <a:pt x="12681" y="3282250"/>
                    <a:pt x="289" y="3268666"/>
                    <a:pt x="289" y="3252865"/>
                  </a:cubicBezTo>
                  <a:cubicBezTo>
                    <a:pt x="289" y="3157796"/>
                    <a:pt x="-3366" y="3061275"/>
                    <a:pt x="15279" y="2968052"/>
                  </a:cubicBezTo>
                  <a:cubicBezTo>
                    <a:pt x="18378" y="2952558"/>
                    <a:pt x="45260" y="2958059"/>
                    <a:pt x="60250" y="2953062"/>
                  </a:cubicBezTo>
                  <a:cubicBezTo>
                    <a:pt x="75240" y="2943069"/>
                    <a:pt x="91152" y="2934336"/>
                    <a:pt x="105220" y="2923082"/>
                  </a:cubicBezTo>
                  <a:cubicBezTo>
                    <a:pt x="116256" y="2914253"/>
                    <a:pt x="122559" y="2899421"/>
                    <a:pt x="135200" y="2893101"/>
                  </a:cubicBezTo>
                  <a:cubicBezTo>
                    <a:pt x="163466" y="2878968"/>
                    <a:pt x="195161" y="2873114"/>
                    <a:pt x="225141" y="2863121"/>
                  </a:cubicBezTo>
                  <a:lnTo>
                    <a:pt x="315082" y="2833141"/>
                  </a:lnTo>
                  <a:cubicBezTo>
                    <a:pt x="330072" y="2828144"/>
                    <a:pt x="344724" y="2821984"/>
                    <a:pt x="360053" y="2818151"/>
                  </a:cubicBezTo>
                  <a:cubicBezTo>
                    <a:pt x="380040" y="2813154"/>
                    <a:pt x="400724" y="2810394"/>
                    <a:pt x="420014" y="2803160"/>
                  </a:cubicBezTo>
                  <a:cubicBezTo>
                    <a:pt x="440937" y="2795314"/>
                    <a:pt x="458775" y="2780246"/>
                    <a:pt x="479974" y="2773180"/>
                  </a:cubicBezTo>
                  <a:cubicBezTo>
                    <a:pt x="519064" y="2760150"/>
                    <a:pt x="599896" y="2743200"/>
                    <a:pt x="599896" y="2743200"/>
                  </a:cubicBezTo>
                  <a:cubicBezTo>
                    <a:pt x="715139" y="2666368"/>
                    <a:pt x="629876" y="2741943"/>
                    <a:pt x="629876" y="2473377"/>
                  </a:cubicBezTo>
                  <a:cubicBezTo>
                    <a:pt x="629876" y="2391041"/>
                    <a:pt x="635543" y="2079613"/>
                    <a:pt x="659856" y="1933731"/>
                  </a:cubicBezTo>
                  <a:cubicBezTo>
                    <a:pt x="662454" y="1918145"/>
                    <a:pt x="671418" y="1904185"/>
                    <a:pt x="674846" y="1888760"/>
                  </a:cubicBezTo>
                  <a:cubicBezTo>
                    <a:pt x="681439" y="1859090"/>
                    <a:pt x="684400" y="1828723"/>
                    <a:pt x="689837" y="1798819"/>
                  </a:cubicBezTo>
                  <a:cubicBezTo>
                    <a:pt x="694395" y="1773752"/>
                    <a:pt x="700638" y="1749000"/>
                    <a:pt x="704827" y="1723869"/>
                  </a:cubicBezTo>
                  <a:cubicBezTo>
                    <a:pt x="730773" y="1568192"/>
                    <a:pt x="702842" y="1669864"/>
                    <a:pt x="749797" y="1528997"/>
                  </a:cubicBezTo>
                  <a:cubicBezTo>
                    <a:pt x="754794" y="1514007"/>
                    <a:pt x="756022" y="1497173"/>
                    <a:pt x="764787" y="1484026"/>
                  </a:cubicBezTo>
                  <a:cubicBezTo>
                    <a:pt x="784774" y="1454046"/>
                    <a:pt x="813354" y="1428268"/>
                    <a:pt x="824748" y="1394085"/>
                  </a:cubicBezTo>
                  <a:cubicBezTo>
                    <a:pt x="846804" y="1327916"/>
                    <a:pt x="832672" y="1363248"/>
                    <a:pt x="869719" y="1289154"/>
                  </a:cubicBezTo>
                  <a:cubicBezTo>
                    <a:pt x="895941" y="1184265"/>
                    <a:pt x="863874" y="1268829"/>
                    <a:pt x="929679" y="1184223"/>
                  </a:cubicBezTo>
                  <a:cubicBezTo>
                    <a:pt x="929695" y="1184203"/>
                    <a:pt x="1004623" y="1071807"/>
                    <a:pt x="1019620" y="1049311"/>
                  </a:cubicBezTo>
                  <a:cubicBezTo>
                    <a:pt x="1029613" y="1034321"/>
                    <a:pt x="1036861" y="1017080"/>
                    <a:pt x="1049600" y="1004341"/>
                  </a:cubicBezTo>
                  <a:cubicBezTo>
                    <a:pt x="1059594" y="994347"/>
                    <a:pt x="1071101" y="985667"/>
                    <a:pt x="1079581" y="974360"/>
                  </a:cubicBezTo>
                  <a:cubicBezTo>
                    <a:pt x="1101200" y="945535"/>
                    <a:pt x="1114062" y="909897"/>
                    <a:pt x="1139541" y="884419"/>
                  </a:cubicBezTo>
                  <a:cubicBezTo>
                    <a:pt x="1211922" y="812040"/>
                    <a:pt x="1123873" y="904007"/>
                    <a:pt x="1199502" y="809469"/>
                  </a:cubicBezTo>
                  <a:cubicBezTo>
                    <a:pt x="1208331" y="798433"/>
                    <a:pt x="1220653" y="790524"/>
                    <a:pt x="1229482" y="779488"/>
                  </a:cubicBezTo>
                  <a:cubicBezTo>
                    <a:pt x="1240736" y="765420"/>
                    <a:pt x="1245623" y="746051"/>
                    <a:pt x="1259463" y="734518"/>
                  </a:cubicBezTo>
                  <a:cubicBezTo>
                    <a:pt x="1276630" y="720213"/>
                    <a:pt x="1301784" y="718257"/>
                    <a:pt x="1319423" y="704538"/>
                  </a:cubicBezTo>
                  <a:cubicBezTo>
                    <a:pt x="1347313" y="682846"/>
                    <a:pt x="1362772" y="645388"/>
                    <a:pt x="1394374" y="629587"/>
                  </a:cubicBezTo>
                  <a:cubicBezTo>
                    <a:pt x="1455791" y="598878"/>
                    <a:pt x="1459813" y="601336"/>
                    <a:pt x="1514296" y="554636"/>
                  </a:cubicBezTo>
                  <a:cubicBezTo>
                    <a:pt x="1530392" y="540840"/>
                    <a:pt x="1542980" y="523236"/>
                    <a:pt x="1559266" y="509665"/>
                  </a:cubicBezTo>
                  <a:cubicBezTo>
                    <a:pt x="1573106" y="498131"/>
                    <a:pt x="1590558" y="491410"/>
                    <a:pt x="1604237" y="479685"/>
                  </a:cubicBezTo>
                  <a:cubicBezTo>
                    <a:pt x="1625698" y="461290"/>
                    <a:pt x="1641585" y="436683"/>
                    <a:pt x="1664197" y="419724"/>
                  </a:cubicBezTo>
                  <a:cubicBezTo>
                    <a:pt x="1758833" y="348747"/>
                    <a:pt x="1701619" y="442263"/>
                    <a:pt x="1814099" y="329783"/>
                  </a:cubicBezTo>
                  <a:cubicBezTo>
                    <a:pt x="1874870" y="269012"/>
                    <a:pt x="1840108" y="294293"/>
                    <a:pt x="1919030" y="254833"/>
                  </a:cubicBezTo>
                  <a:cubicBezTo>
                    <a:pt x="1934020" y="239843"/>
                    <a:pt x="1947266" y="222877"/>
                    <a:pt x="1964000" y="209862"/>
                  </a:cubicBezTo>
                  <a:cubicBezTo>
                    <a:pt x="1992442" y="187740"/>
                    <a:pt x="2028462" y="175379"/>
                    <a:pt x="2053941" y="149901"/>
                  </a:cubicBezTo>
                  <a:cubicBezTo>
                    <a:pt x="2068931" y="134911"/>
                    <a:pt x="2081027" y="116312"/>
                    <a:pt x="2098912" y="104931"/>
                  </a:cubicBezTo>
                  <a:cubicBezTo>
                    <a:pt x="2136617" y="80937"/>
                    <a:pt x="2187230" y="76571"/>
                    <a:pt x="2218833" y="44970"/>
                  </a:cubicBezTo>
                  <a:cubicBezTo>
                    <a:pt x="2228827" y="34977"/>
                    <a:pt x="2235277" y="19051"/>
                    <a:pt x="2248814" y="14990"/>
                  </a:cubicBezTo>
                  <a:cubicBezTo>
                    <a:pt x="2287400" y="3414"/>
                    <a:pt x="2328761" y="4997"/>
                    <a:pt x="2368735" y="0"/>
                  </a:cubicBezTo>
                  <a:cubicBezTo>
                    <a:pt x="2506421" y="5507"/>
                    <a:pt x="2685190" y="-2962"/>
                    <a:pt x="2833430" y="29980"/>
                  </a:cubicBezTo>
                  <a:cubicBezTo>
                    <a:pt x="2848855" y="33408"/>
                    <a:pt x="2863410" y="39973"/>
                    <a:pt x="2878400" y="44970"/>
                  </a:cubicBezTo>
                  <a:cubicBezTo>
                    <a:pt x="2893390" y="59960"/>
                    <a:pt x="2907275" y="76145"/>
                    <a:pt x="2923371" y="89941"/>
                  </a:cubicBezTo>
                  <a:cubicBezTo>
                    <a:pt x="2998798" y="154592"/>
                    <a:pt x="3033005" y="149461"/>
                    <a:pt x="3103253" y="254833"/>
                  </a:cubicBezTo>
                  <a:cubicBezTo>
                    <a:pt x="3177687" y="366484"/>
                    <a:pt x="3082021" y="229355"/>
                    <a:pt x="3178204" y="344774"/>
                  </a:cubicBezTo>
                  <a:cubicBezTo>
                    <a:pt x="3189737" y="358614"/>
                    <a:pt x="3197375" y="375331"/>
                    <a:pt x="3208184" y="389744"/>
                  </a:cubicBezTo>
                  <a:cubicBezTo>
                    <a:pt x="3227381" y="415340"/>
                    <a:pt x="3248158" y="439711"/>
                    <a:pt x="3268145" y="464695"/>
                  </a:cubicBezTo>
                  <a:cubicBezTo>
                    <a:pt x="3322811" y="628693"/>
                    <a:pt x="3235628" y="380290"/>
                    <a:pt x="3313115" y="554636"/>
                  </a:cubicBezTo>
                  <a:cubicBezTo>
                    <a:pt x="3325950" y="583514"/>
                    <a:pt x="3327963" y="616834"/>
                    <a:pt x="3343096" y="644577"/>
                  </a:cubicBezTo>
                  <a:cubicBezTo>
                    <a:pt x="3470044" y="877315"/>
                    <a:pt x="3382146" y="441007"/>
                    <a:pt x="3522978" y="1004341"/>
                  </a:cubicBezTo>
                  <a:cubicBezTo>
                    <a:pt x="3592706" y="1283255"/>
                    <a:pt x="3503175" y="961984"/>
                    <a:pt x="3612919" y="1244183"/>
                  </a:cubicBezTo>
                  <a:cubicBezTo>
                    <a:pt x="3631827" y="1292803"/>
                    <a:pt x="3638515" y="1345649"/>
                    <a:pt x="3657889" y="1394085"/>
                  </a:cubicBezTo>
                  <a:cubicBezTo>
                    <a:pt x="3784544" y="1710723"/>
                    <a:pt x="3692985" y="1423399"/>
                    <a:pt x="3762820" y="1618938"/>
                  </a:cubicBezTo>
                  <a:cubicBezTo>
                    <a:pt x="3803745" y="1733527"/>
                    <a:pt x="3858878" y="1844396"/>
                    <a:pt x="3882741" y="1963711"/>
                  </a:cubicBezTo>
                  <a:cubicBezTo>
                    <a:pt x="3916762" y="2133815"/>
                    <a:pt x="3900363" y="2064177"/>
                    <a:pt x="3927712" y="2173574"/>
                  </a:cubicBezTo>
                  <a:cubicBezTo>
                    <a:pt x="3952126" y="2466540"/>
                    <a:pt x="3926505" y="2241692"/>
                    <a:pt x="3972682" y="2503357"/>
                  </a:cubicBezTo>
                  <a:cubicBezTo>
                    <a:pt x="3994275" y="2625718"/>
                    <a:pt x="3979883" y="2584326"/>
                    <a:pt x="4002663" y="2698229"/>
                  </a:cubicBezTo>
                  <a:cubicBezTo>
                    <a:pt x="4011697" y="2743402"/>
                    <a:pt x="4025070" y="2787700"/>
                    <a:pt x="4032643" y="2833141"/>
                  </a:cubicBezTo>
                  <a:cubicBezTo>
                    <a:pt x="4040081" y="2877772"/>
                    <a:pt x="4040753" y="2923331"/>
                    <a:pt x="4047633" y="2968052"/>
                  </a:cubicBezTo>
                  <a:cubicBezTo>
                    <a:pt x="4050766" y="2988415"/>
                    <a:pt x="4058938" y="3007743"/>
                    <a:pt x="4062623" y="3028013"/>
                  </a:cubicBezTo>
                  <a:cubicBezTo>
                    <a:pt x="4076382" y="3103684"/>
                    <a:pt x="4105751" y="3373650"/>
                    <a:pt x="4107594" y="3387777"/>
                  </a:cubicBezTo>
                  <a:cubicBezTo>
                    <a:pt x="4111525" y="3417916"/>
                    <a:pt x="4118286" y="3447630"/>
                    <a:pt x="4122584" y="3477718"/>
                  </a:cubicBezTo>
                  <a:cubicBezTo>
                    <a:pt x="4128281" y="3517598"/>
                    <a:pt x="4130951" y="3557902"/>
                    <a:pt x="4137574" y="3597639"/>
                  </a:cubicBezTo>
                  <a:cubicBezTo>
                    <a:pt x="4143849" y="3635291"/>
                    <a:pt x="4155672" y="3666922"/>
                    <a:pt x="4167555" y="3702570"/>
                  </a:cubicBezTo>
                  <a:cubicBezTo>
                    <a:pt x="4172736" y="3733656"/>
                    <a:pt x="4184118" y="3816693"/>
                    <a:pt x="4197535" y="3852472"/>
                  </a:cubicBezTo>
                  <a:cubicBezTo>
                    <a:pt x="4256326" y="4009250"/>
                    <a:pt x="4204027" y="3818483"/>
                    <a:pt x="4242505" y="3972393"/>
                  </a:cubicBezTo>
                  <a:cubicBezTo>
                    <a:pt x="4229921" y="4098231"/>
                    <a:pt x="4260086" y="4116162"/>
                    <a:pt x="4167555" y="4182256"/>
                  </a:cubicBezTo>
                  <a:cubicBezTo>
                    <a:pt x="4154697" y="4191440"/>
                    <a:pt x="4137574" y="4192249"/>
                    <a:pt x="4122584" y="4197246"/>
                  </a:cubicBezTo>
                  <a:cubicBezTo>
                    <a:pt x="4062872" y="4286814"/>
                    <a:pt x="4128085" y="4208934"/>
                    <a:pt x="4047633" y="4257206"/>
                  </a:cubicBezTo>
                  <a:cubicBezTo>
                    <a:pt x="4035514" y="4264477"/>
                    <a:pt x="4028689" y="4278358"/>
                    <a:pt x="4017653" y="4287187"/>
                  </a:cubicBezTo>
                  <a:cubicBezTo>
                    <a:pt x="4003585" y="4298442"/>
                    <a:pt x="3987342" y="4306695"/>
                    <a:pt x="3972682" y="4317167"/>
                  </a:cubicBezTo>
                  <a:cubicBezTo>
                    <a:pt x="3952352" y="4331688"/>
                    <a:pt x="3933052" y="4347617"/>
                    <a:pt x="3912722" y="4362138"/>
                  </a:cubicBezTo>
                  <a:cubicBezTo>
                    <a:pt x="3898062" y="4372610"/>
                    <a:pt x="3881591" y="4380585"/>
                    <a:pt x="3867751" y="4392118"/>
                  </a:cubicBezTo>
                  <a:cubicBezTo>
                    <a:pt x="3851465" y="4405689"/>
                    <a:pt x="3839515" y="4424073"/>
                    <a:pt x="3822781" y="4437088"/>
                  </a:cubicBezTo>
                  <a:cubicBezTo>
                    <a:pt x="3794339" y="4459209"/>
                    <a:pt x="3761666" y="4475430"/>
                    <a:pt x="3732840" y="4497049"/>
                  </a:cubicBezTo>
                  <a:cubicBezTo>
                    <a:pt x="3712853" y="4512039"/>
                    <a:pt x="3694065" y="4528778"/>
                    <a:pt x="3672879" y="4542019"/>
                  </a:cubicBezTo>
                  <a:cubicBezTo>
                    <a:pt x="3653930" y="4553862"/>
                    <a:pt x="3631103" y="4559012"/>
                    <a:pt x="3612919" y="4572000"/>
                  </a:cubicBezTo>
                  <a:cubicBezTo>
                    <a:pt x="3595668" y="4584322"/>
                    <a:pt x="3584907" y="4604250"/>
                    <a:pt x="3567948" y="4616970"/>
                  </a:cubicBezTo>
                  <a:cubicBezTo>
                    <a:pt x="3544639" y="4634451"/>
                    <a:pt x="3515748" y="4643740"/>
                    <a:pt x="3492997" y="4661941"/>
                  </a:cubicBezTo>
                  <a:cubicBezTo>
                    <a:pt x="3369964" y="4760368"/>
                    <a:pt x="3468071" y="4720217"/>
                    <a:pt x="3373076" y="4751882"/>
                  </a:cubicBezTo>
                  <a:cubicBezTo>
                    <a:pt x="3358086" y="4771869"/>
                    <a:pt x="3346778" y="4795244"/>
                    <a:pt x="3328105" y="4811842"/>
                  </a:cubicBezTo>
                  <a:cubicBezTo>
                    <a:pt x="3301174" y="4835780"/>
                    <a:pt x="3238164" y="4871803"/>
                    <a:pt x="3238164" y="4871803"/>
                  </a:cubicBezTo>
                  <a:cubicBezTo>
                    <a:pt x="3168211" y="4976734"/>
                    <a:pt x="3208184" y="4941757"/>
                    <a:pt x="3133233" y="4991724"/>
                  </a:cubicBezTo>
                  <a:cubicBezTo>
                    <a:pt x="3128236" y="5016708"/>
                    <a:pt x="3124947" y="5042094"/>
                    <a:pt x="3118243" y="5066675"/>
                  </a:cubicBezTo>
                  <a:cubicBezTo>
                    <a:pt x="3109928" y="5097164"/>
                    <a:pt x="3088263" y="5156616"/>
                    <a:pt x="3088263" y="5156616"/>
                  </a:cubicBezTo>
                  <a:cubicBezTo>
                    <a:pt x="3069783" y="5322939"/>
                    <a:pt x="3087582" y="5248601"/>
                    <a:pt x="3043292" y="5381469"/>
                  </a:cubicBezTo>
                  <a:lnTo>
                    <a:pt x="3028302" y="5426439"/>
                  </a:lnTo>
                  <a:cubicBezTo>
                    <a:pt x="3023305" y="5441429"/>
                    <a:pt x="3022077" y="5458263"/>
                    <a:pt x="3013312" y="5471410"/>
                  </a:cubicBezTo>
                  <a:lnTo>
                    <a:pt x="2953351" y="5561351"/>
                  </a:lnTo>
                  <a:cubicBezTo>
                    <a:pt x="2943358" y="5576341"/>
                    <a:pt x="2934904" y="5592481"/>
                    <a:pt x="2923371" y="5606321"/>
                  </a:cubicBezTo>
                  <a:cubicBezTo>
                    <a:pt x="2898387" y="5636301"/>
                    <a:pt x="2872799" y="5665788"/>
                    <a:pt x="2848420" y="5696262"/>
                  </a:cubicBezTo>
                  <a:cubicBezTo>
                    <a:pt x="2832813" y="5715771"/>
                    <a:pt x="2820048" y="5737550"/>
                    <a:pt x="2803450" y="5756223"/>
                  </a:cubicBezTo>
                  <a:cubicBezTo>
                    <a:pt x="2779977" y="5782631"/>
                    <a:pt x="2748098" y="5801776"/>
                    <a:pt x="2728499" y="5831174"/>
                  </a:cubicBezTo>
                  <a:cubicBezTo>
                    <a:pt x="2696569" y="5879070"/>
                    <a:pt x="2699716" y="5880719"/>
                    <a:pt x="2653548" y="5921115"/>
                  </a:cubicBezTo>
                  <a:cubicBezTo>
                    <a:pt x="2362948" y="6175389"/>
                    <a:pt x="2745642" y="5840802"/>
                    <a:pt x="2518637" y="6011056"/>
                  </a:cubicBezTo>
                  <a:cubicBezTo>
                    <a:pt x="2496025" y="6028015"/>
                    <a:pt x="2481129" y="6053846"/>
                    <a:pt x="2458676" y="6071016"/>
                  </a:cubicBezTo>
                  <a:cubicBezTo>
                    <a:pt x="2153610" y="6304301"/>
                    <a:pt x="2376017" y="6129338"/>
                    <a:pt x="2143882" y="6265888"/>
                  </a:cubicBezTo>
                  <a:cubicBezTo>
                    <a:pt x="2097296" y="6293291"/>
                    <a:pt x="2061405" y="6342721"/>
                    <a:pt x="2008971" y="6355829"/>
                  </a:cubicBezTo>
                  <a:cubicBezTo>
                    <a:pt x="1965933" y="6366588"/>
                    <a:pt x="1895569" y="6382550"/>
                    <a:pt x="1859069" y="6400800"/>
                  </a:cubicBezTo>
                  <a:cubicBezTo>
                    <a:pt x="1839082" y="6410793"/>
                    <a:pt x="1820109" y="6423144"/>
                    <a:pt x="1799109" y="6430780"/>
                  </a:cubicBezTo>
                  <a:cubicBezTo>
                    <a:pt x="1764922" y="6443211"/>
                    <a:pt x="1728688" y="6449257"/>
                    <a:pt x="1694178" y="6460760"/>
                  </a:cubicBezTo>
                  <a:cubicBezTo>
                    <a:pt x="1583000" y="6497819"/>
                    <a:pt x="1631038" y="6500777"/>
                    <a:pt x="1484315" y="6535711"/>
                  </a:cubicBezTo>
                  <a:cubicBezTo>
                    <a:pt x="1425180" y="6549791"/>
                    <a:pt x="1364040" y="6553771"/>
                    <a:pt x="1304433" y="6565692"/>
                  </a:cubicBezTo>
                  <a:cubicBezTo>
                    <a:pt x="1254466" y="6575685"/>
                    <a:pt x="1205489" y="6595672"/>
                    <a:pt x="1154532" y="6595672"/>
                  </a:cubicBezTo>
                  <a:lnTo>
                    <a:pt x="794768" y="6565692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cxnSp>
          <p:nvCxnSpPr>
            <p:cNvPr id="30" name="Conector recto 29"/>
            <p:cNvCxnSpPr/>
            <p:nvPr/>
          </p:nvCxnSpPr>
          <p:spPr>
            <a:xfrm>
              <a:off x="1567543" y="3028208"/>
              <a:ext cx="213756" cy="7360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orma libre 30"/>
            <p:cNvSpPr/>
            <p:nvPr/>
          </p:nvSpPr>
          <p:spPr>
            <a:xfrm>
              <a:off x="366120" y="3755975"/>
              <a:ext cx="1400397" cy="420337"/>
            </a:xfrm>
            <a:custGeom>
              <a:avLst/>
              <a:gdLst>
                <a:gd name="connsiteX0" fmla="*/ 0 w 1377537"/>
                <a:gd name="connsiteY0" fmla="*/ 440652 h 440652"/>
                <a:gd name="connsiteX1" fmla="*/ 95002 w 1377537"/>
                <a:gd name="connsiteY1" fmla="*/ 405026 h 440652"/>
                <a:gd name="connsiteX2" fmla="*/ 142504 w 1377537"/>
                <a:gd name="connsiteY2" fmla="*/ 393150 h 440652"/>
                <a:gd name="connsiteX3" fmla="*/ 178130 w 1377537"/>
                <a:gd name="connsiteY3" fmla="*/ 381275 h 440652"/>
                <a:gd name="connsiteX4" fmla="*/ 237506 w 1377537"/>
                <a:gd name="connsiteY4" fmla="*/ 369400 h 440652"/>
                <a:gd name="connsiteX5" fmla="*/ 273132 w 1377537"/>
                <a:gd name="connsiteY5" fmla="*/ 357524 h 440652"/>
                <a:gd name="connsiteX6" fmla="*/ 380010 w 1377537"/>
                <a:gd name="connsiteY6" fmla="*/ 333774 h 440652"/>
                <a:gd name="connsiteX7" fmla="*/ 415636 w 1377537"/>
                <a:gd name="connsiteY7" fmla="*/ 310023 h 440652"/>
                <a:gd name="connsiteX8" fmla="*/ 486888 w 1377537"/>
                <a:gd name="connsiteY8" fmla="*/ 286272 h 440652"/>
                <a:gd name="connsiteX9" fmla="*/ 558140 w 1377537"/>
                <a:gd name="connsiteY9" fmla="*/ 238771 h 440652"/>
                <a:gd name="connsiteX10" fmla="*/ 641267 w 1377537"/>
                <a:gd name="connsiteY10" fmla="*/ 215020 h 440652"/>
                <a:gd name="connsiteX11" fmla="*/ 760020 w 1377537"/>
                <a:gd name="connsiteY11" fmla="*/ 179394 h 440652"/>
                <a:gd name="connsiteX12" fmla="*/ 795646 w 1377537"/>
                <a:gd name="connsiteY12" fmla="*/ 167519 h 440652"/>
                <a:gd name="connsiteX13" fmla="*/ 831272 w 1377537"/>
                <a:gd name="connsiteY13" fmla="*/ 143768 h 440652"/>
                <a:gd name="connsiteX14" fmla="*/ 961901 w 1377537"/>
                <a:gd name="connsiteY14" fmla="*/ 120018 h 440652"/>
                <a:gd name="connsiteX15" fmla="*/ 1033153 w 1377537"/>
                <a:gd name="connsiteY15" fmla="*/ 96267 h 440652"/>
                <a:gd name="connsiteX16" fmla="*/ 1068779 w 1377537"/>
                <a:gd name="connsiteY16" fmla="*/ 72517 h 440652"/>
                <a:gd name="connsiteX17" fmla="*/ 1140031 w 1377537"/>
                <a:gd name="connsiteY17" fmla="*/ 48766 h 440652"/>
                <a:gd name="connsiteX18" fmla="*/ 1175657 w 1377537"/>
                <a:gd name="connsiteY18" fmla="*/ 25015 h 440652"/>
                <a:gd name="connsiteX19" fmla="*/ 1211283 w 1377537"/>
                <a:gd name="connsiteY19" fmla="*/ 13140 h 440652"/>
                <a:gd name="connsiteX20" fmla="*/ 1377537 w 1377537"/>
                <a:gd name="connsiteY20" fmla="*/ 1265 h 440652"/>
                <a:gd name="connsiteX0" fmla="*/ 0 w 1377537"/>
                <a:gd name="connsiteY0" fmla="*/ 439387 h 439387"/>
                <a:gd name="connsiteX1" fmla="*/ 95002 w 1377537"/>
                <a:gd name="connsiteY1" fmla="*/ 403761 h 439387"/>
                <a:gd name="connsiteX2" fmla="*/ 142504 w 1377537"/>
                <a:gd name="connsiteY2" fmla="*/ 391885 h 439387"/>
                <a:gd name="connsiteX3" fmla="*/ 178130 w 1377537"/>
                <a:gd name="connsiteY3" fmla="*/ 380010 h 439387"/>
                <a:gd name="connsiteX4" fmla="*/ 237506 w 1377537"/>
                <a:gd name="connsiteY4" fmla="*/ 368135 h 439387"/>
                <a:gd name="connsiteX5" fmla="*/ 273132 w 1377537"/>
                <a:gd name="connsiteY5" fmla="*/ 356259 h 439387"/>
                <a:gd name="connsiteX6" fmla="*/ 380010 w 1377537"/>
                <a:gd name="connsiteY6" fmla="*/ 332509 h 439387"/>
                <a:gd name="connsiteX7" fmla="*/ 415636 w 1377537"/>
                <a:gd name="connsiteY7" fmla="*/ 308758 h 439387"/>
                <a:gd name="connsiteX8" fmla="*/ 486888 w 1377537"/>
                <a:gd name="connsiteY8" fmla="*/ 285007 h 439387"/>
                <a:gd name="connsiteX9" fmla="*/ 558140 w 1377537"/>
                <a:gd name="connsiteY9" fmla="*/ 237506 h 439387"/>
                <a:gd name="connsiteX10" fmla="*/ 641267 w 1377537"/>
                <a:gd name="connsiteY10" fmla="*/ 213755 h 439387"/>
                <a:gd name="connsiteX11" fmla="*/ 760020 w 1377537"/>
                <a:gd name="connsiteY11" fmla="*/ 178129 h 439387"/>
                <a:gd name="connsiteX12" fmla="*/ 795646 w 1377537"/>
                <a:gd name="connsiteY12" fmla="*/ 166254 h 439387"/>
                <a:gd name="connsiteX13" fmla="*/ 831272 w 1377537"/>
                <a:gd name="connsiteY13" fmla="*/ 142503 h 439387"/>
                <a:gd name="connsiteX14" fmla="*/ 961901 w 1377537"/>
                <a:gd name="connsiteY14" fmla="*/ 118753 h 439387"/>
                <a:gd name="connsiteX15" fmla="*/ 1033153 w 1377537"/>
                <a:gd name="connsiteY15" fmla="*/ 95002 h 439387"/>
                <a:gd name="connsiteX16" fmla="*/ 1068779 w 1377537"/>
                <a:gd name="connsiteY16" fmla="*/ 71252 h 439387"/>
                <a:gd name="connsiteX17" fmla="*/ 1140031 w 1377537"/>
                <a:gd name="connsiteY17" fmla="*/ 47501 h 439387"/>
                <a:gd name="connsiteX18" fmla="*/ 1175657 w 1377537"/>
                <a:gd name="connsiteY18" fmla="*/ 23750 h 439387"/>
                <a:gd name="connsiteX19" fmla="*/ 1230333 w 1377537"/>
                <a:gd name="connsiteY19" fmla="*/ 27115 h 439387"/>
                <a:gd name="connsiteX20" fmla="*/ 1377537 w 1377537"/>
                <a:gd name="connsiteY20" fmla="*/ 0 h 43938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37209 h 420337"/>
                <a:gd name="connsiteX6" fmla="*/ 380010 w 1400397"/>
                <a:gd name="connsiteY6" fmla="*/ 313459 h 420337"/>
                <a:gd name="connsiteX7" fmla="*/ 415636 w 1400397"/>
                <a:gd name="connsiteY7" fmla="*/ 289708 h 420337"/>
                <a:gd name="connsiteX8" fmla="*/ 486888 w 1400397"/>
                <a:gd name="connsiteY8" fmla="*/ 26595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5657 w 1400397"/>
                <a:gd name="connsiteY18" fmla="*/ 470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37209 h 420337"/>
                <a:gd name="connsiteX6" fmla="*/ 380010 w 1400397"/>
                <a:gd name="connsiteY6" fmla="*/ 313459 h 420337"/>
                <a:gd name="connsiteX7" fmla="*/ 415636 w 1400397"/>
                <a:gd name="connsiteY7" fmla="*/ 289708 h 420337"/>
                <a:gd name="connsiteX8" fmla="*/ 486888 w 1400397"/>
                <a:gd name="connsiteY8" fmla="*/ 26595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37209 h 420337"/>
                <a:gd name="connsiteX6" fmla="*/ 364770 w 1400397"/>
                <a:gd name="connsiteY6" fmla="*/ 294409 h 420337"/>
                <a:gd name="connsiteX7" fmla="*/ 415636 w 1400397"/>
                <a:gd name="connsiteY7" fmla="*/ 289708 h 420337"/>
                <a:gd name="connsiteX8" fmla="*/ 486888 w 1400397"/>
                <a:gd name="connsiteY8" fmla="*/ 26595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37209 h 420337"/>
                <a:gd name="connsiteX6" fmla="*/ 364770 w 1400397"/>
                <a:gd name="connsiteY6" fmla="*/ 294409 h 420337"/>
                <a:gd name="connsiteX7" fmla="*/ 415636 w 1400397"/>
                <a:gd name="connsiteY7" fmla="*/ 270658 h 420337"/>
                <a:gd name="connsiteX8" fmla="*/ 486888 w 1400397"/>
                <a:gd name="connsiteY8" fmla="*/ 26595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37209 h 420337"/>
                <a:gd name="connsiteX6" fmla="*/ 364770 w 1400397"/>
                <a:gd name="connsiteY6" fmla="*/ 294409 h 420337"/>
                <a:gd name="connsiteX7" fmla="*/ 415636 w 1400397"/>
                <a:gd name="connsiteY7" fmla="*/ 270658 h 420337"/>
                <a:gd name="connsiteX8" fmla="*/ 483078 w 1400397"/>
                <a:gd name="connsiteY8" fmla="*/ 24690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37506 w 1400397"/>
                <a:gd name="connsiteY4" fmla="*/ 349085 h 420337"/>
                <a:gd name="connsiteX5" fmla="*/ 273132 w 1400397"/>
                <a:gd name="connsiteY5" fmla="*/ 329589 h 420337"/>
                <a:gd name="connsiteX6" fmla="*/ 364770 w 1400397"/>
                <a:gd name="connsiteY6" fmla="*/ 294409 h 420337"/>
                <a:gd name="connsiteX7" fmla="*/ 415636 w 1400397"/>
                <a:gd name="connsiteY7" fmla="*/ 270658 h 420337"/>
                <a:gd name="connsiteX8" fmla="*/ 483078 w 1400397"/>
                <a:gd name="connsiteY8" fmla="*/ 24690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  <a:gd name="connsiteX0" fmla="*/ 0 w 1400397"/>
                <a:gd name="connsiteY0" fmla="*/ 420337 h 420337"/>
                <a:gd name="connsiteX1" fmla="*/ 95002 w 1400397"/>
                <a:gd name="connsiteY1" fmla="*/ 384711 h 420337"/>
                <a:gd name="connsiteX2" fmla="*/ 142504 w 1400397"/>
                <a:gd name="connsiteY2" fmla="*/ 372835 h 420337"/>
                <a:gd name="connsiteX3" fmla="*/ 178130 w 1400397"/>
                <a:gd name="connsiteY3" fmla="*/ 360960 h 420337"/>
                <a:gd name="connsiteX4" fmla="*/ 226076 w 1400397"/>
                <a:gd name="connsiteY4" fmla="*/ 333845 h 420337"/>
                <a:gd name="connsiteX5" fmla="*/ 273132 w 1400397"/>
                <a:gd name="connsiteY5" fmla="*/ 329589 h 420337"/>
                <a:gd name="connsiteX6" fmla="*/ 364770 w 1400397"/>
                <a:gd name="connsiteY6" fmla="*/ 294409 h 420337"/>
                <a:gd name="connsiteX7" fmla="*/ 415636 w 1400397"/>
                <a:gd name="connsiteY7" fmla="*/ 270658 h 420337"/>
                <a:gd name="connsiteX8" fmla="*/ 483078 w 1400397"/>
                <a:gd name="connsiteY8" fmla="*/ 246907 h 420337"/>
                <a:gd name="connsiteX9" fmla="*/ 558140 w 1400397"/>
                <a:gd name="connsiteY9" fmla="*/ 218456 h 420337"/>
                <a:gd name="connsiteX10" fmla="*/ 641267 w 1400397"/>
                <a:gd name="connsiteY10" fmla="*/ 194705 h 420337"/>
                <a:gd name="connsiteX11" fmla="*/ 760020 w 1400397"/>
                <a:gd name="connsiteY11" fmla="*/ 159079 h 420337"/>
                <a:gd name="connsiteX12" fmla="*/ 795646 w 1400397"/>
                <a:gd name="connsiteY12" fmla="*/ 147204 h 420337"/>
                <a:gd name="connsiteX13" fmla="*/ 831272 w 1400397"/>
                <a:gd name="connsiteY13" fmla="*/ 123453 h 420337"/>
                <a:gd name="connsiteX14" fmla="*/ 961901 w 1400397"/>
                <a:gd name="connsiteY14" fmla="*/ 99703 h 420337"/>
                <a:gd name="connsiteX15" fmla="*/ 1033153 w 1400397"/>
                <a:gd name="connsiteY15" fmla="*/ 75952 h 420337"/>
                <a:gd name="connsiteX16" fmla="*/ 1068779 w 1400397"/>
                <a:gd name="connsiteY16" fmla="*/ 52202 h 420337"/>
                <a:gd name="connsiteX17" fmla="*/ 1140031 w 1400397"/>
                <a:gd name="connsiteY17" fmla="*/ 28451 h 420337"/>
                <a:gd name="connsiteX18" fmla="*/ 1179467 w 1400397"/>
                <a:gd name="connsiteY18" fmla="*/ 23750 h 420337"/>
                <a:gd name="connsiteX19" fmla="*/ 1230333 w 1400397"/>
                <a:gd name="connsiteY19" fmla="*/ 8065 h 420337"/>
                <a:gd name="connsiteX20" fmla="*/ 1400397 w 1400397"/>
                <a:gd name="connsiteY20" fmla="*/ 0 h 42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397" h="420337">
                  <a:moveTo>
                    <a:pt x="0" y="420337"/>
                  </a:moveTo>
                  <a:cubicBezTo>
                    <a:pt x="31383" y="407784"/>
                    <a:pt x="62416" y="394021"/>
                    <a:pt x="95002" y="384711"/>
                  </a:cubicBezTo>
                  <a:cubicBezTo>
                    <a:pt x="110695" y="380227"/>
                    <a:pt x="126811" y="377319"/>
                    <a:pt x="142504" y="372835"/>
                  </a:cubicBezTo>
                  <a:cubicBezTo>
                    <a:pt x="154540" y="369396"/>
                    <a:pt x="164201" y="367458"/>
                    <a:pt x="178130" y="360960"/>
                  </a:cubicBezTo>
                  <a:cubicBezTo>
                    <a:pt x="192059" y="354462"/>
                    <a:pt x="210242" y="339074"/>
                    <a:pt x="226076" y="333845"/>
                  </a:cubicBezTo>
                  <a:cubicBezTo>
                    <a:pt x="241910" y="328617"/>
                    <a:pt x="250016" y="336162"/>
                    <a:pt x="273132" y="329589"/>
                  </a:cubicBezTo>
                  <a:cubicBezTo>
                    <a:pt x="296248" y="323016"/>
                    <a:pt x="284565" y="321143"/>
                    <a:pt x="364770" y="294409"/>
                  </a:cubicBezTo>
                  <a:cubicBezTo>
                    <a:pt x="376645" y="286492"/>
                    <a:pt x="395918" y="278575"/>
                    <a:pt x="415636" y="270658"/>
                  </a:cubicBezTo>
                  <a:cubicBezTo>
                    <a:pt x="435354" y="262741"/>
                    <a:pt x="459327" y="255607"/>
                    <a:pt x="483078" y="246907"/>
                  </a:cubicBezTo>
                  <a:cubicBezTo>
                    <a:pt x="506829" y="238207"/>
                    <a:pt x="531775" y="227156"/>
                    <a:pt x="558140" y="218456"/>
                  </a:cubicBezTo>
                  <a:cubicBezTo>
                    <a:pt x="584505" y="209756"/>
                    <a:pt x="522001" y="228781"/>
                    <a:pt x="641267" y="194705"/>
                  </a:cubicBezTo>
                  <a:cubicBezTo>
                    <a:pt x="766923" y="158803"/>
                    <a:pt x="590660" y="215533"/>
                    <a:pt x="760020" y="159079"/>
                  </a:cubicBezTo>
                  <a:lnTo>
                    <a:pt x="795646" y="147204"/>
                  </a:lnTo>
                  <a:cubicBezTo>
                    <a:pt x="807521" y="139287"/>
                    <a:pt x="818154" y="129075"/>
                    <a:pt x="831272" y="123453"/>
                  </a:cubicBezTo>
                  <a:cubicBezTo>
                    <a:pt x="859266" y="111455"/>
                    <a:pt x="942641" y="102454"/>
                    <a:pt x="961901" y="99703"/>
                  </a:cubicBezTo>
                  <a:cubicBezTo>
                    <a:pt x="985652" y="91786"/>
                    <a:pt x="1012322" y="89839"/>
                    <a:pt x="1033153" y="75952"/>
                  </a:cubicBezTo>
                  <a:cubicBezTo>
                    <a:pt x="1045028" y="68035"/>
                    <a:pt x="1055737" y="57998"/>
                    <a:pt x="1068779" y="52202"/>
                  </a:cubicBezTo>
                  <a:cubicBezTo>
                    <a:pt x="1091657" y="42034"/>
                    <a:pt x="1121583" y="33193"/>
                    <a:pt x="1140031" y="28451"/>
                  </a:cubicBezTo>
                  <a:cubicBezTo>
                    <a:pt x="1158479" y="23709"/>
                    <a:pt x="1164417" y="27148"/>
                    <a:pt x="1179467" y="23750"/>
                  </a:cubicBezTo>
                  <a:cubicBezTo>
                    <a:pt x="1194517" y="20352"/>
                    <a:pt x="1193511" y="12023"/>
                    <a:pt x="1230333" y="8065"/>
                  </a:cubicBezTo>
                  <a:cubicBezTo>
                    <a:pt x="1267155" y="4107"/>
                    <a:pt x="1306627" y="0"/>
                    <a:pt x="1400397" y="0"/>
                  </a:cubicBezTo>
                </a:path>
              </a:pathLst>
            </a:custGeom>
            <a:noFill/>
            <a:ln w="28575">
              <a:solidFill>
                <a:srgbClr val="DE002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Forma libre 31"/>
            <p:cNvSpPr/>
            <p:nvPr/>
          </p:nvSpPr>
          <p:spPr>
            <a:xfrm>
              <a:off x="1565910" y="2514600"/>
              <a:ext cx="720543" cy="819150"/>
            </a:xfrm>
            <a:custGeom>
              <a:avLst/>
              <a:gdLst>
                <a:gd name="connsiteX0" fmla="*/ 0 w 720543"/>
                <a:gd name="connsiteY0" fmla="*/ 529590 h 819150"/>
                <a:gd name="connsiteX1" fmla="*/ 11430 w 720543"/>
                <a:gd name="connsiteY1" fmla="*/ 468630 h 819150"/>
                <a:gd name="connsiteX2" fmla="*/ 19050 w 720543"/>
                <a:gd name="connsiteY2" fmla="*/ 445770 h 819150"/>
                <a:gd name="connsiteX3" fmla="*/ 26670 w 720543"/>
                <a:gd name="connsiteY3" fmla="*/ 422910 h 819150"/>
                <a:gd name="connsiteX4" fmla="*/ 30480 w 720543"/>
                <a:gd name="connsiteY4" fmla="*/ 411480 h 819150"/>
                <a:gd name="connsiteX5" fmla="*/ 38100 w 720543"/>
                <a:gd name="connsiteY5" fmla="*/ 400050 h 819150"/>
                <a:gd name="connsiteX6" fmla="*/ 45720 w 720543"/>
                <a:gd name="connsiteY6" fmla="*/ 369570 h 819150"/>
                <a:gd name="connsiteX7" fmla="*/ 49530 w 720543"/>
                <a:gd name="connsiteY7" fmla="*/ 350520 h 819150"/>
                <a:gd name="connsiteX8" fmla="*/ 57150 w 720543"/>
                <a:gd name="connsiteY8" fmla="*/ 320040 h 819150"/>
                <a:gd name="connsiteX9" fmla="*/ 64770 w 720543"/>
                <a:gd name="connsiteY9" fmla="*/ 278130 h 819150"/>
                <a:gd name="connsiteX10" fmla="*/ 68580 w 720543"/>
                <a:gd name="connsiteY10" fmla="*/ 266700 h 819150"/>
                <a:gd name="connsiteX11" fmla="*/ 76200 w 720543"/>
                <a:gd name="connsiteY11" fmla="*/ 240030 h 819150"/>
                <a:gd name="connsiteX12" fmla="*/ 99060 w 720543"/>
                <a:gd name="connsiteY12" fmla="*/ 201930 h 819150"/>
                <a:gd name="connsiteX13" fmla="*/ 106680 w 720543"/>
                <a:gd name="connsiteY13" fmla="*/ 190500 h 819150"/>
                <a:gd name="connsiteX14" fmla="*/ 114300 w 720543"/>
                <a:gd name="connsiteY14" fmla="*/ 179070 h 819150"/>
                <a:gd name="connsiteX15" fmla="*/ 118110 w 720543"/>
                <a:gd name="connsiteY15" fmla="*/ 167640 h 819150"/>
                <a:gd name="connsiteX16" fmla="*/ 129540 w 720543"/>
                <a:gd name="connsiteY16" fmla="*/ 156210 h 819150"/>
                <a:gd name="connsiteX17" fmla="*/ 144780 w 720543"/>
                <a:gd name="connsiteY17" fmla="*/ 129540 h 819150"/>
                <a:gd name="connsiteX18" fmla="*/ 156210 w 720543"/>
                <a:gd name="connsiteY18" fmla="*/ 118110 h 819150"/>
                <a:gd name="connsiteX19" fmla="*/ 175260 w 720543"/>
                <a:gd name="connsiteY19" fmla="*/ 95250 h 819150"/>
                <a:gd name="connsiteX20" fmla="*/ 182880 w 720543"/>
                <a:gd name="connsiteY20" fmla="*/ 83820 h 819150"/>
                <a:gd name="connsiteX21" fmla="*/ 205740 w 720543"/>
                <a:gd name="connsiteY21" fmla="*/ 60960 h 819150"/>
                <a:gd name="connsiteX22" fmla="*/ 224790 w 720543"/>
                <a:gd name="connsiteY22" fmla="*/ 45720 h 819150"/>
                <a:gd name="connsiteX23" fmla="*/ 232410 w 720543"/>
                <a:gd name="connsiteY23" fmla="*/ 34290 h 819150"/>
                <a:gd name="connsiteX24" fmla="*/ 243840 w 720543"/>
                <a:gd name="connsiteY24" fmla="*/ 30480 h 819150"/>
                <a:gd name="connsiteX25" fmla="*/ 255270 w 720543"/>
                <a:gd name="connsiteY25" fmla="*/ 22860 h 819150"/>
                <a:gd name="connsiteX26" fmla="*/ 274320 w 720543"/>
                <a:gd name="connsiteY26" fmla="*/ 19050 h 819150"/>
                <a:gd name="connsiteX27" fmla="*/ 308610 w 720543"/>
                <a:gd name="connsiteY27" fmla="*/ 11430 h 819150"/>
                <a:gd name="connsiteX28" fmla="*/ 331470 w 720543"/>
                <a:gd name="connsiteY28" fmla="*/ 7620 h 819150"/>
                <a:gd name="connsiteX29" fmla="*/ 361950 w 720543"/>
                <a:gd name="connsiteY29" fmla="*/ 0 h 819150"/>
                <a:gd name="connsiteX30" fmla="*/ 407670 w 720543"/>
                <a:gd name="connsiteY30" fmla="*/ 3810 h 819150"/>
                <a:gd name="connsiteX31" fmla="*/ 419100 w 720543"/>
                <a:gd name="connsiteY31" fmla="*/ 11430 h 819150"/>
                <a:gd name="connsiteX32" fmla="*/ 434340 w 720543"/>
                <a:gd name="connsiteY32" fmla="*/ 34290 h 819150"/>
                <a:gd name="connsiteX33" fmla="*/ 441960 w 720543"/>
                <a:gd name="connsiteY33" fmla="*/ 45720 h 819150"/>
                <a:gd name="connsiteX34" fmla="*/ 468630 w 720543"/>
                <a:gd name="connsiteY34" fmla="*/ 80010 h 819150"/>
                <a:gd name="connsiteX35" fmla="*/ 487680 w 720543"/>
                <a:gd name="connsiteY35" fmla="*/ 137160 h 819150"/>
                <a:gd name="connsiteX36" fmla="*/ 502920 w 720543"/>
                <a:gd name="connsiteY36" fmla="*/ 182880 h 819150"/>
                <a:gd name="connsiteX37" fmla="*/ 506730 w 720543"/>
                <a:gd name="connsiteY37" fmla="*/ 194310 h 819150"/>
                <a:gd name="connsiteX38" fmla="*/ 510540 w 720543"/>
                <a:gd name="connsiteY38" fmla="*/ 205740 h 819150"/>
                <a:gd name="connsiteX39" fmla="*/ 518160 w 720543"/>
                <a:gd name="connsiteY39" fmla="*/ 236220 h 819150"/>
                <a:gd name="connsiteX40" fmla="*/ 521970 w 720543"/>
                <a:gd name="connsiteY40" fmla="*/ 251460 h 819150"/>
                <a:gd name="connsiteX41" fmla="*/ 529590 w 720543"/>
                <a:gd name="connsiteY41" fmla="*/ 262890 h 819150"/>
                <a:gd name="connsiteX42" fmla="*/ 533400 w 720543"/>
                <a:gd name="connsiteY42" fmla="*/ 289560 h 819150"/>
                <a:gd name="connsiteX43" fmla="*/ 544830 w 720543"/>
                <a:gd name="connsiteY43" fmla="*/ 327660 h 819150"/>
                <a:gd name="connsiteX44" fmla="*/ 552450 w 720543"/>
                <a:gd name="connsiteY44" fmla="*/ 350520 h 819150"/>
                <a:gd name="connsiteX45" fmla="*/ 560070 w 720543"/>
                <a:gd name="connsiteY45" fmla="*/ 373380 h 819150"/>
                <a:gd name="connsiteX46" fmla="*/ 563880 w 720543"/>
                <a:gd name="connsiteY46" fmla="*/ 384810 h 819150"/>
                <a:gd name="connsiteX47" fmla="*/ 571500 w 720543"/>
                <a:gd name="connsiteY47" fmla="*/ 400050 h 819150"/>
                <a:gd name="connsiteX48" fmla="*/ 579120 w 720543"/>
                <a:gd name="connsiteY48" fmla="*/ 422910 h 819150"/>
                <a:gd name="connsiteX49" fmla="*/ 586740 w 720543"/>
                <a:gd name="connsiteY49" fmla="*/ 434340 h 819150"/>
                <a:gd name="connsiteX50" fmla="*/ 594360 w 720543"/>
                <a:gd name="connsiteY50" fmla="*/ 461010 h 819150"/>
                <a:gd name="connsiteX51" fmla="*/ 601980 w 720543"/>
                <a:gd name="connsiteY51" fmla="*/ 472440 h 819150"/>
                <a:gd name="connsiteX52" fmla="*/ 609600 w 720543"/>
                <a:gd name="connsiteY52" fmla="*/ 499110 h 819150"/>
                <a:gd name="connsiteX53" fmla="*/ 621030 w 720543"/>
                <a:gd name="connsiteY53" fmla="*/ 529590 h 819150"/>
                <a:gd name="connsiteX54" fmla="*/ 624840 w 720543"/>
                <a:gd name="connsiteY54" fmla="*/ 541020 h 819150"/>
                <a:gd name="connsiteX55" fmla="*/ 632460 w 720543"/>
                <a:gd name="connsiteY55" fmla="*/ 552450 h 819150"/>
                <a:gd name="connsiteX56" fmla="*/ 640080 w 720543"/>
                <a:gd name="connsiteY56" fmla="*/ 579120 h 819150"/>
                <a:gd name="connsiteX57" fmla="*/ 647700 w 720543"/>
                <a:gd name="connsiteY57" fmla="*/ 590550 h 819150"/>
                <a:gd name="connsiteX58" fmla="*/ 651510 w 720543"/>
                <a:gd name="connsiteY58" fmla="*/ 609600 h 819150"/>
                <a:gd name="connsiteX59" fmla="*/ 655320 w 720543"/>
                <a:gd name="connsiteY59" fmla="*/ 640080 h 819150"/>
                <a:gd name="connsiteX60" fmla="*/ 662940 w 720543"/>
                <a:gd name="connsiteY60" fmla="*/ 662940 h 819150"/>
                <a:gd name="connsiteX61" fmla="*/ 666750 w 720543"/>
                <a:gd name="connsiteY61" fmla="*/ 674370 h 819150"/>
                <a:gd name="connsiteX62" fmla="*/ 670560 w 720543"/>
                <a:gd name="connsiteY62" fmla="*/ 708660 h 819150"/>
                <a:gd name="connsiteX63" fmla="*/ 674370 w 720543"/>
                <a:gd name="connsiteY63" fmla="*/ 720090 h 819150"/>
                <a:gd name="connsiteX64" fmla="*/ 678180 w 720543"/>
                <a:gd name="connsiteY64" fmla="*/ 746760 h 819150"/>
                <a:gd name="connsiteX65" fmla="*/ 681990 w 720543"/>
                <a:gd name="connsiteY65" fmla="*/ 796290 h 819150"/>
                <a:gd name="connsiteX66" fmla="*/ 689610 w 720543"/>
                <a:gd name="connsiteY66" fmla="*/ 819150 h 819150"/>
                <a:gd name="connsiteX67" fmla="*/ 720090 w 720543"/>
                <a:gd name="connsiteY67" fmla="*/ 803910 h 819150"/>
                <a:gd name="connsiteX68" fmla="*/ 716280 w 720543"/>
                <a:gd name="connsiteY68" fmla="*/ 777240 h 819150"/>
                <a:gd name="connsiteX69" fmla="*/ 712470 w 720543"/>
                <a:gd name="connsiteY69" fmla="*/ 765810 h 819150"/>
                <a:gd name="connsiteX70" fmla="*/ 678180 w 720543"/>
                <a:gd name="connsiteY70" fmla="*/ 75819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20543" h="819150">
                  <a:moveTo>
                    <a:pt x="0" y="529590"/>
                  </a:moveTo>
                  <a:cubicBezTo>
                    <a:pt x="2307" y="515750"/>
                    <a:pt x="8385" y="477765"/>
                    <a:pt x="11430" y="468630"/>
                  </a:cubicBezTo>
                  <a:lnTo>
                    <a:pt x="19050" y="445770"/>
                  </a:lnTo>
                  <a:lnTo>
                    <a:pt x="26670" y="422910"/>
                  </a:lnTo>
                  <a:cubicBezTo>
                    <a:pt x="27940" y="419100"/>
                    <a:pt x="28252" y="414822"/>
                    <a:pt x="30480" y="411480"/>
                  </a:cubicBezTo>
                  <a:lnTo>
                    <a:pt x="38100" y="400050"/>
                  </a:lnTo>
                  <a:cubicBezTo>
                    <a:pt x="40640" y="389890"/>
                    <a:pt x="43666" y="379839"/>
                    <a:pt x="45720" y="369570"/>
                  </a:cubicBezTo>
                  <a:cubicBezTo>
                    <a:pt x="46990" y="363220"/>
                    <a:pt x="47959" y="356802"/>
                    <a:pt x="49530" y="350520"/>
                  </a:cubicBezTo>
                  <a:cubicBezTo>
                    <a:pt x="58343" y="315270"/>
                    <a:pt x="47788" y="371531"/>
                    <a:pt x="57150" y="320040"/>
                  </a:cubicBezTo>
                  <a:cubicBezTo>
                    <a:pt x="59415" y="307585"/>
                    <a:pt x="61633" y="290678"/>
                    <a:pt x="64770" y="278130"/>
                  </a:cubicBezTo>
                  <a:cubicBezTo>
                    <a:pt x="65744" y="274234"/>
                    <a:pt x="67477" y="270562"/>
                    <a:pt x="68580" y="266700"/>
                  </a:cubicBezTo>
                  <a:cubicBezTo>
                    <a:pt x="71342" y="257033"/>
                    <a:pt x="72285" y="249165"/>
                    <a:pt x="76200" y="240030"/>
                  </a:cubicBezTo>
                  <a:cubicBezTo>
                    <a:pt x="83229" y="223628"/>
                    <a:pt x="88226" y="218181"/>
                    <a:pt x="99060" y="201930"/>
                  </a:cubicBezTo>
                  <a:lnTo>
                    <a:pt x="106680" y="190500"/>
                  </a:lnTo>
                  <a:cubicBezTo>
                    <a:pt x="109220" y="186690"/>
                    <a:pt x="112852" y="183414"/>
                    <a:pt x="114300" y="179070"/>
                  </a:cubicBezTo>
                  <a:cubicBezTo>
                    <a:pt x="115570" y="175260"/>
                    <a:pt x="115882" y="170982"/>
                    <a:pt x="118110" y="167640"/>
                  </a:cubicBezTo>
                  <a:cubicBezTo>
                    <a:pt x="121099" y="163157"/>
                    <a:pt x="126408" y="160595"/>
                    <a:pt x="129540" y="156210"/>
                  </a:cubicBezTo>
                  <a:cubicBezTo>
                    <a:pt x="148173" y="130124"/>
                    <a:pt x="126782" y="151138"/>
                    <a:pt x="144780" y="129540"/>
                  </a:cubicBezTo>
                  <a:cubicBezTo>
                    <a:pt x="148229" y="125401"/>
                    <a:pt x="153078" y="122495"/>
                    <a:pt x="156210" y="118110"/>
                  </a:cubicBezTo>
                  <a:cubicBezTo>
                    <a:pt x="173788" y="93501"/>
                    <a:pt x="152727" y="110272"/>
                    <a:pt x="175260" y="95250"/>
                  </a:cubicBezTo>
                  <a:cubicBezTo>
                    <a:pt x="177800" y="91440"/>
                    <a:pt x="179838" y="87242"/>
                    <a:pt x="182880" y="83820"/>
                  </a:cubicBezTo>
                  <a:cubicBezTo>
                    <a:pt x="190039" y="75766"/>
                    <a:pt x="199762" y="69926"/>
                    <a:pt x="205740" y="60960"/>
                  </a:cubicBezTo>
                  <a:cubicBezTo>
                    <a:pt x="215588" y="46188"/>
                    <a:pt x="209016" y="50978"/>
                    <a:pt x="224790" y="45720"/>
                  </a:cubicBezTo>
                  <a:cubicBezTo>
                    <a:pt x="227330" y="41910"/>
                    <a:pt x="228834" y="37151"/>
                    <a:pt x="232410" y="34290"/>
                  </a:cubicBezTo>
                  <a:cubicBezTo>
                    <a:pt x="235546" y="31781"/>
                    <a:pt x="240248" y="32276"/>
                    <a:pt x="243840" y="30480"/>
                  </a:cubicBezTo>
                  <a:cubicBezTo>
                    <a:pt x="247936" y="28432"/>
                    <a:pt x="250983" y="24468"/>
                    <a:pt x="255270" y="22860"/>
                  </a:cubicBezTo>
                  <a:cubicBezTo>
                    <a:pt x="261333" y="20586"/>
                    <a:pt x="267998" y="20455"/>
                    <a:pt x="274320" y="19050"/>
                  </a:cubicBezTo>
                  <a:cubicBezTo>
                    <a:pt x="301839" y="12935"/>
                    <a:pt x="277010" y="17176"/>
                    <a:pt x="308610" y="11430"/>
                  </a:cubicBezTo>
                  <a:cubicBezTo>
                    <a:pt x="316211" y="10048"/>
                    <a:pt x="323916" y="9239"/>
                    <a:pt x="331470" y="7620"/>
                  </a:cubicBezTo>
                  <a:cubicBezTo>
                    <a:pt x="341710" y="5426"/>
                    <a:pt x="361950" y="0"/>
                    <a:pt x="361950" y="0"/>
                  </a:cubicBezTo>
                  <a:cubicBezTo>
                    <a:pt x="377190" y="1270"/>
                    <a:pt x="392674" y="811"/>
                    <a:pt x="407670" y="3810"/>
                  </a:cubicBezTo>
                  <a:cubicBezTo>
                    <a:pt x="412160" y="4708"/>
                    <a:pt x="416085" y="7984"/>
                    <a:pt x="419100" y="11430"/>
                  </a:cubicBezTo>
                  <a:cubicBezTo>
                    <a:pt x="425131" y="18322"/>
                    <a:pt x="429260" y="26670"/>
                    <a:pt x="434340" y="34290"/>
                  </a:cubicBezTo>
                  <a:cubicBezTo>
                    <a:pt x="436880" y="38100"/>
                    <a:pt x="438722" y="42482"/>
                    <a:pt x="441960" y="45720"/>
                  </a:cubicBezTo>
                  <a:cubicBezTo>
                    <a:pt x="451822" y="55582"/>
                    <a:pt x="464073" y="66338"/>
                    <a:pt x="468630" y="80010"/>
                  </a:cubicBezTo>
                  <a:lnTo>
                    <a:pt x="487680" y="137160"/>
                  </a:lnTo>
                  <a:lnTo>
                    <a:pt x="502920" y="182880"/>
                  </a:lnTo>
                  <a:lnTo>
                    <a:pt x="506730" y="194310"/>
                  </a:lnTo>
                  <a:cubicBezTo>
                    <a:pt x="508000" y="198120"/>
                    <a:pt x="509566" y="201844"/>
                    <a:pt x="510540" y="205740"/>
                  </a:cubicBezTo>
                  <a:lnTo>
                    <a:pt x="518160" y="236220"/>
                  </a:lnTo>
                  <a:cubicBezTo>
                    <a:pt x="519430" y="241300"/>
                    <a:pt x="519065" y="247103"/>
                    <a:pt x="521970" y="251460"/>
                  </a:cubicBezTo>
                  <a:lnTo>
                    <a:pt x="529590" y="262890"/>
                  </a:lnTo>
                  <a:cubicBezTo>
                    <a:pt x="530860" y="271780"/>
                    <a:pt x="531794" y="280725"/>
                    <a:pt x="533400" y="289560"/>
                  </a:cubicBezTo>
                  <a:cubicBezTo>
                    <a:pt x="535703" y="302228"/>
                    <a:pt x="540854" y="315731"/>
                    <a:pt x="544830" y="327660"/>
                  </a:cubicBezTo>
                  <a:lnTo>
                    <a:pt x="552450" y="350520"/>
                  </a:lnTo>
                  <a:lnTo>
                    <a:pt x="560070" y="373380"/>
                  </a:lnTo>
                  <a:cubicBezTo>
                    <a:pt x="561340" y="377190"/>
                    <a:pt x="562084" y="381218"/>
                    <a:pt x="563880" y="384810"/>
                  </a:cubicBezTo>
                  <a:cubicBezTo>
                    <a:pt x="566420" y="389890"/>
                    <a:pt x="569391" y="394777"/>
                    <a:pt x="571500" y="400050"/>
                  </a:cubicBezTo>
                  <a:cubicBezTo>
                    <a:pt x="574483" y="407508"/>
                    <a:pt x="574665" y="416227"/>
                    <a:pt x="579120" y="422910"/>
                  </a:cubicBezTo>
                  <a:cubicBezTo>
                    <a:pt x="581660" y="426720"/>
                    <a:pt x="584692" y="430244"/>
                    <a:pt x="586740" y="434340"/>
                  </a:cubicBezTo>
                  <a:cubicBezTo>
                    <a:pt x="594154" y="449168"/>
                    <a:pt x="587036" y="443920"/>
                    <a:pt x="594360" y="461010"/>
                  </a:cubicBezTo>
                  <a:cubicBezTo>
                    <a:pt x="596164" y="465219"/>
                    <a:pt x="599932" y="468344"/>
                    <a:pt x="601980" y="472440"/>
                  </a:cubicBezTo>
                  <a:cubicBezTo>
                    <a:pt x="605025" y="478530"/>
                    <a:pt x="607972" y="493413"/>
                    <a:pt x="609600" y="499110"/>
                  </a:cubicBezTo>
                  <a:cubicBezTo>
                    <a:pt x="613059" y="511217"/>
                    <a:pt x="616199" y="516707"/>
                    <a:pt x="621030" y="529590"/>
                  </a:cubicBezTo>
                  <a:cubicBezTo>
                    <a:pt x="622440" y="533350"/>
                    <a:pt x="623044" y="537428"/>
                    <a:pt x="624840" y="541020"/>
                  </a:cubicBezTo>
                  <a:cubicBezTo>
                    <a:pt x="626888" y="545116"/>
                    <a:pt x="629920" y="548640"/>
                    <a:pt x="632460" y="552450"/>
                  </a:cubicBezTo>
                  <a:cubicBezTo>
                    <a:pt x="633681" y="557333"/>
                    <a:pt x="637347" y="573654"/>
                    <a:pt x="640080" y="579120"/>
                  </a:cubicBezTo>
                  <a:cubicBezTo>
                    <a:pt x="642128" y="583216"/>
                    <a:pt x="645160" y="586740"/>
                    <a:pt x="647700" y="590550"/>
                  </a:cubicBezTo>
                  <a:cubicBezTo>
                    <a:pt x="648970" y="596900"/>
                    <a:pt x="650525" y="603200"/>
                    <a:pt x="651510" y="609600"/>
                  </a:cubicBezTo>
                  <a:cubicBezTo>
                    <a:pt x="653067" y="619720"/>
                    <a:pt x="653175" y="630068"/>
                    <a:pt x="655320" y="640080"/>
                  </a:cubicBezTo>
                  <a:cubicBezTo>
                    <a:pt x="657003" y="647934"/>
                    <a:pt x="660400" y="655320"/>
                    <a:pt x="662940" y="662940"/>
                  </a:cubicBezTo>
                  <a:lnTo>
                    <a:pt x="666750" y="674370"/>
                  </a:lnTo>
                  <a:cubicBezTo>
                    <a:pt x="668020" y="685800"/>
                    <a:pt x="668669" y="697316"/>
                    <a:pt x="670560" y="708660"/>
                  </a:cubicBezTo>
                  <a:cubicBezTo>
                    <a:pt x="671220" y="712621"/>
                    <a:pt x="673582" y="716152"/>
                    <a:pt x="674370" y="720090"/>
                  </a:cubicBezTo>
                  <a:cubicBezTo>
                    <a:pt x="676131" y="728896"/>
                    <a:pt x="677286" y="737824"/>
                    <a:pt x="678180" y="746760"/>
                  </a:cubicBezTo>
                  <a:cubicBezTo>
                    <a:pt x="679828" y="763237"/>
                    <a:pt x="679407" y="779934"/>
                    <a:pt x="681990" y="796290"/>
                  </a:cubicBezTo>
                  <a:cubicBezTo>
                    <a:pt x="683243" y="804224"/>
                    <a:pt x="689610" y="819150"/>
                    <a:pt x="689610" y="819150"/>
                  </a:cubicBezTo>
                  <a:cubicBezTo>
                    <a:pt x="697910" y="817490"/>
                    <a:pt x="717422" y="817251"/>
                    <a:pt x="720090" y="803910"/>
                  </a:cubicBezTo>
                  <a:cubicBezTo>
                    <a:pt x="721851" y="795104"/>
                    <a:pt x="718041" y="786046"/>
                    <a:pt x="716280" y="777240"/>
                  </a:cubicBezTo>
                  <a:cubicBezTo>
                    <a:pt x="715492" y="773302"/>
                    <a:pt x="714979" y="768946"/>
                    <a:pt x="712470" y="765810"/>
                  </a:cubicBezTo>
                  <a:cubicBezTo>
                    <a:pt x="702993" y="753963"/>
                    <a:pt x="691819" y="758190"/>
                    <a:pt x="678180" y="75819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CuadroTexto 32"/>
            <p:cNvSpPr txBox="1"/>
            <p:nvPr/>
          </p:nvSpPr>
          <p:spPr>
            <a:xfrm rot="20638174">
              <a:off x="457184" y="3761029"/>
              <a:ext cx="8141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b="1" dirty="0">
                  <a:solidFill>
                    <a:srgbClr val="FFFF00"/>
                  </a:solidFill>
                </a:rPr>
                <a:t>CALLE A</a:t>
              </a:r>
            </a:p>
          </p:txBody>
        </p:sp>
        <p:sp>
          <p:nvSpPr>
            <p:cNvPr id="34" name="CuadroTexto 33"/>
            <p:cNvSpPr txBox="1"/>
            <p:nvPr/>
          </p:nvSpPr>
          <p:spPr>
            <a:xfrm rot="20638174">
              <a:off x="1404352" y="2174758"/>
              <a:ext cx="1199539" cy="374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b="1" dirty="0">
                  <a:solidFill>
                    <a:srgbClr val="FFFF00"/>
                  </a:solidFill>
                </a:rPr>
                <a:t>CALLE A</a:t>
              </a:r>
            </a:p>
          </p:txBody>
        </p:sp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2153" y="1307887"/>
            <a:ext cx="2699052" cy="219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8475" y="3536283"/>
            <a:ext cx="2702730" cy="198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28260" y="1330739"/>
            <a:ext cx="2404311" cy="209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6C0FDC53-8260-4E18-8585-D9683115E002}"/>
              </a:ext>
            </a:extLst>
          </p:cNvPr>
          <p:cNvGrpSpPr/>
          <p:nvPr/>
        </p:nvGrpSpPr>
        <p:grpSpPr>
          <a:xfrm>
            <a:off x="149635" y="6078412"/>
            <a:ext cx="11911301" cy="884070"/>
            <a:chOff x="156986" y="5972374"/>
            <a:chExt cx="11911301" cy="884070"/>
          </a:xfrm>
        </p:grpSpPr>
        <p:pic>
          <p:nvPicPr>
            <p:cNvPr id="41" name="Google Shape;92;p1">
              <a:extLst>
                <a:ext uri="{FF2B5EF4-FFF2-40B4-BE49-F238E27FC236}">
                  <a16:creationId xmlns:a16="http://schemas.microsoft.com/office/drawing/2014/main" id="{DF14E3F8-8439-4F04-B132-B9D1EF505EF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16755" b="-179016"/>
            <a:stretch/>
          </p:blipFill>
          <p:spPr>
            <a:xfrm>
              <a:off x="156986" y="6521507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B68E0B2E-03E1-4BFF-857A-0072B1B27E11}"/>
                </a:ext>
              </a:extLst>
            </p:cNvPr>
            <p:cNvGrpSpPr/>
            <p:nvPr/>
          </p:nvGrpSpPr>
          <p:grpSpPr>
            <a:xfrm>
              <a:off x="2920186" y="5972374"/>
              <a:ext cx="9148101" cy="780875"/>
              <a:chOff x="2920186" y="5972374"/>
              <a:chExt cx="9148101" cy="780875"/>
            </a:xfrm>
          </p:grpSpPr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538EEBA8-FE34-439B-A5EF-584A9ADB8244}"/>
                  </a:ext>
                </a:extLst>
              </p:cNvPr>
              <p:cNvSpPr txBox="1"/>
              <p:nvPr/>
            </p:nvSpPr>
            <p:spPr>
              <a:xfrm>
                <a:off x="2920186" y="6467376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id="{B9FC01D5-B913-4DB0-994F-C4CDFDE73D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267178" y="5972374"/>
                <a:ext cx="801109" cy="7808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319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261195" y="1081883"/>
            <a:ext cx="600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CERCANAS AL ASENTAMIENTO:</a:t>
            </a:r>
          </a:p>
        </p:txBody>
      </p:sp>
      <p:grpSp>
        <p:nvGrpSpPr>
          <p:cNvPr id="65" name="Grupo 64"/>
          <p:cNvGrpSpPr/>
          <p:nvPr/>
        </p:nvGrpSpPr>
        <p:grpSpPr>
          <a:xfrm>
            <a:off x="9774639" y="1672734"/>
            <a:ext cx="2185775" cy="1042962"/>
            <a:chOff x="9774639" y="1672734"/>
            <a:chExt cx="2185775" cy="1042962"/>
          </a:xfrm>
        </p:grpSpPr>
        <p:grpSp>
          <p:nvGrpSpPr>
            <p:cNvPr id="21" name="Grupo 20"/>
            <p:cNvGrpSpPr/>
            <p:nvPr/>
          </p:nvGrpSpPr>
          <p:grpSpPr>
            <a:xfrm>
              <a:off x="9874806" y="1926523"/>
              <a:ext cx="2085608" cy="789173"/>
              <a:chOff x="9818807" y="1465809"/>
              <a:chExt cx="2085608" cy="789173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9818807" y="1481993"/>
                <a:ext cx="365265" cy="206130"/>
              </a:xfrm>
              <a:prstGeom prst="rect">
                <a:avLst/>
              </a:prstGeom>
              <a:ln>
                <a:solidFill>
                  <a:srgbClr val="4C9B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9818807" y="1774924"/>
                <a:ext cx="365265" cy="20613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7" name="Conector recto de flecha 16"/>
              <p:cNvCxnSpPr/>
              <p:nvPr/>
            </p:nvCxnSpPr>
            <p:spPr>
              <a:xfrm>
                <a:off x="9831823" y="2144389"/>
                <a:ext cx="35604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uadroTexto 19"/>
              <p:cNvSpPr txBox="1"/>
              <p:nvPr/>
            </p:nvSpPr>
            <p:spPr>
              <a:xfrm>
                <a:off x="10184072" y="1465809"/>
                <a:ext cx="172034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AHHYC CATZUQUI DE MONCAYO</a:t>
                </a: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10187872" y="1760700"/>
                <a:ext cx="162416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ÁREA VERDE / EQUIPAMIENTO</a:t>
                </a: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>
                <a:off x="10187872" y="2024150"/>
                <a:ext cx="71686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DISTANCIA </a:t>
                </a:r>
              </a:p>
            </p:txBody>
          </p:sp>
        </p:grpSp>
        <p:sp>
          <p:nvSpPr>
            <p:cNvPr id="64" name="CuadroTexto 63"/>
            <p:cNvSpPr txBox="1"/>
            <p:nvPr/>
          </p:nvSpPr>
          <p:spPr>
            <a:xfrm>
              <a:off x="9774639" y="1672734"/>
              <a:ext cx="7857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00" b="1" dirty="0"/>
                <a:t>LEYENDA:</a:t>
              </a:r>
              <a:r>
                <a:rPr lang="es-EC" sz="900" dirty="0"/>
                <a:t> </a:t>
              </a:r>
            </a:p>
          </p:txBody>
        </p:sp>
      </p:grpSp>
      <p:sp>
        <p:nvSpPr>
          <p:cNvPr id="69" name="CuadroTexto 68"/>
          <p:cNvSpPr txBox="1"/>
          <p:nvPr/>
        </p:nvSpPr>
        <p:spPr>
          <a:xfrm rot="1838921">
            <a:off x="6897820" y="321858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00" dirty="0">
                <a:solidFill>
                  <a:schemeClr val="bg1"/>
                </a:solidFill>
              </a:rPr>
              <a:t>Calle José E19D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842524" y="95470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660627" y="648753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280" t="32933" r="2831" b="8019"/>
          <a:stretch/>
        </p:blipFill>
        <p:spPr>
          <a:xfrm>
            <a:off x="467974" y="1481993"/>
            <a:ext cx="8810497" cy="4883904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>
            <a:off x="1335505" y="1663701"/>
            <a:ext cx="507019" cy="485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973179" y="2283741"/>
            <a:ext cx="336884" cy="555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2418347" y="3133165"/>
            <a:ext cx="335831" cy="6808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2801360" y="4003483"/>
            <a:ext cx="296992" cy="1014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3058245" y="5088088"/>
            <a:ext cx="3765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orma libre 48"/>
          <p:cNvSpPr/>
          <p:nvPr/>
        </p:nvSpPr>
        <p:spPr>
          <a:xfrm>
            <a:off x="3502959" y="2333065"/>
            <a:ext cx="1021976" cy="840441"/>
          </a:xfrm>
          <a:custGeom>
            <a:avLst/>
            <a:gdLst>
              <a:gd name="connsiteX0" fmla="*/ 0 w 1021976"/>
              <a:gd name="connsiteY0" fmla="*/ 840441 h 840441"/>
              <a:gd name="connsiteX1" fmla="*/ 316006 w 1021976"/>
              <a:gd name="connsiteY1" fmla="*/ 309282 h 840441"/>
              <a:gd name="connsiteX2" fmla="*/ 443753 w 1021976"/>
              <a:gd name="connsiteY2" fmla="*/ 168088 h 840441"/>
              <a:gd name="connsiteX3" fmla="*/ 484094 w 1021976"/>
              <a:gd name="connsiteY3" fmla="*/ 127747 h 840441"/>
              <a:gd name="connsiteX4" fmla="*/ 605117 w 1021976"/>
              <a:gd name="connsiteY4" fmla="*/ 40341 h 840441"/>
              <a:gd name="connsiteX5" fmla="*/ 658906 w 1021976"/>
              <a:gd name="connsiteY5" fmla="*/ 20170 h 840441"/>
              <a:gd name="connsiteX6" fmla="*/ 779929 w 1021976"/>
              <a:gd name="connsiteY6" fmla="*/ 0 h 840441"/>
              <a:gd name="connsiteX7" fmla="*/ 853888 w 1021976"/>
              <a:gd name="connsiteY7" fmla="*/ 0 h 840441"/>
              <a:gd name="connsiteX8" fmla="*/ 887506 w 1021976"/>
              <a:gd name="connsiteY8" fmla="*/ 26894 h 840441"/>
              <a:gd name="connsiteX9" fmla="*/ 914400 w 1021976"/>
              <a:gd name="connsiteY9" fmla="*/ 53788 h 840441"/>
              <a:gd name="connsiteX10" fmla="*/ 968188 w 1021976"/>
              <a:gd name="connsiteY10" fmla="*/ 154641 h 840441"/>
              <a:gd name="connsiteX11" fmla="*/ 988359 w 1021976"/>
              <a:gd name="connsiteY11" fmla="*/ 221876 h 840441"/>
              <a:gd name="connsiteX12" fmla="*/ 1021976 w 1021976"/>
              <a:gd name="connsiteY12" fmla="*/ 342900 h 840441"/>
              <a:gd name="connsiteX13" fmla="*/ 0 w 1021976"/>
              <a:gd name="connsiteY13" fmla="*/ 840441 h 84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1976" h="840441">
                <a:moveTo>
                  <a:pt x="0" y="840441"/>
                </a:moveTo>
                <a:lnTo>
                  <a:pt x="316006" y="309282"/>
                </a:lnTo>
                <a:lnTo>
                  <a:pt x="443753" y="168088"/>
                </a:lnTo>
                <a:lnTo>
                  <a:pt x="484094" y="127747"/>
                </a:lnTo>
                <a:lnTo>
                  <a:pt x="605117" y="40341"/>
                </a:lnTo>
                <a:lnTo>
                  <a:pt x="658906" y="20170"/>
                </a:lnTo>
                <a:lnTo>
                  <a:pt x="779929" y="0"/>
                </a:lnTo>
                <a:lnTo>
                  <a:pt x="853888" y="0"/>
                </a:lnTo>
                <a:lnTo>
                  <a:pt x="887506" y="26894"/>
                </a:lnTo>
                <a:lnTo>
                  <a:pt x="914400" y="53788"/>
                </a:lnTo>
                <a:lnTo>
                  <a:pt x="968188" y="154641"/>
                </a:lnTo>
                <a:lnTo>
                  <a:pt x="988359" y="221876"/>
                </a:lnTo>
                <a:lnTo>
                  <a:pt x="1021976" y="342900"/>
                </a:lnTo>
                <a:lnTo>
                  <a:pt x="0" y="840441"/>
                </a:lnTo>
                <a:close/>
              </a:path>
            </a:pathLst>
          </a:custGeom>
          <a:solidFill>
            <a:srgbClr val="92D050">
              <a:alpha val="8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Forma libre 49"/>
          <p:cNvSpPr/>
          <p:nvPr/>
        </p:nvSpPr>
        <p:spPr>
          <a:xfrm>
            <a:off x="3240593" y="2677886"/>
            <a:ext cx="1708220" cy="2351314"/>
          </a:xfrm>
          <a:custGeom>
            <a:avLst/>
            <a:gdLst>
              <a:gd name="connsiteX0" fmla="*/ 241161 w 1708220"/>
              <a:gd name="connsiteY0" fmla="*/ 512466 h 2351314"/>
              <a:gd name="connsiteX1" fmla="*/ 1301262 w 1708220"/>
              <a:gd name="connsiteY1" fmla="*/ 0 h 2351314"/>
              <a:gd name="connsiteX2" fmla="*/ 1708220 w 1708220"/>
              <a:gd name="connsiteY2" fmla="*/ 1396721 h 2351314"/>
              <a:gd name="connsiteX3" fmla="*/ 1527350 w 1708220"/>
              <a:gd name="connsiteY3" fmla="*/ 1527349 h 2351314"/>
              <a:gd name="connsiteX4" fmla="*/ 1366576 w 1708220"/>
              <a:gd name="connsiteY4" fmla="*/ 1652954 h 2351314"/>
              <a:gd name="connsiteX5" fmla="*/ 1306286 w 1708220"/>
              <a:gd name="connsiteY5" fmla="*/ 1698171 h 2351314"/>
              <a:gd name="connsiteX6" fmla="*/ 1230923 w 1708220"/>
              <a:gd name="connsiteY6" fmla="*/ 1808703 h 2351314"/>
              <a:gd name="connsiteX7" fmla="*/ 1200778 w 1708220"/>
              <a:gd name="connsiteY7" fmla="*/ 1884066 h 2351314"/>
              <a:gd name="connsiteX8" fmla="*/ 1130440 w 1708220"/>
              <a:gd name="connsiteY8" fmla="*/ 1974501 h 2351314"/>
              <a:gd name="connsiteX9" fmla="*/ 1060102 w 1708220"/>
              <a:gd name="connsiteY9" fmla="*/ 2049863 h 2351314"/>
              <a:gd name="connsiteX10" fmla="*/ 959618 w 1708220"/>
              <a:gd name="connsiteY10" fmla="*/ 2140299 h 2351314"/>
              <a:gd name="connsiteX11" fmla="*/ 869183 w 1708220"/>
              <a:gd name="connsiteY11" fmla="*/ 2200589 h 2351314"/>
              <a:gd name="connsiteX12" fmla="*/ 733530 w 1708220"/>
              <a:gd name="connsiteY12" fmla="*/ 2280976 h 2351314"/>
              <a:gd name="connsiteX13" fmla="*/ 668216 w 1708220"/>
              <a:gd name="connsiteY13" fmla="*/ 2301072 h 2351314"/>
              <a:gd name="connsiteX14" fmla="*/ 472273 w 1708220"/>
              <a:gd name="connsiteY14" fmla="*/ 2341266 h 2351314"/>
              <a:gd name="connsiteX15" fmla="*/ 376814 w 1708220"/>
              <a:gd name="connsiteY15" fmla="*/ 2351314 h 2351314"/>
              <a:gd name="connsiteX16" fmla="*/ 306475 w 1708220"/>
              <a:gd name="connsiteY16" fmla="*/ 2341266 h 2351314"/>
              <a:gd name="connsiteX17" fmla="*/ 271306 w 1708220"/>
              <a:gd name="connsiteY17" fmla="*/ 2321169 h 2351314"/>
              <a:gd name="connsiteX18" fmla="*/ 236137 w 1708220"/>
              <a:gd name="connsiteY18" fmla="*/ 2225710 h 2351314"/>
              <a:gd name="connsiteX19" fmla="*/ 185895 w 1708220"/>
              <a:gd name="connsiteY19" fmla="*/ 2074984 h 2351314"/>
              <a:gd name="connsiteX20" fmla="*/ 145702 w 1708220"/>
              <a:gd name="connsiteY20" fmla="*/ 1874017 h 2351314"/>
              <a:gd name="connsiteX21" fmla="*/ 120581 w 1708220"/>
              <a:gd name="connsiteY21" fmla="*/ 1808703 h 2351314"/>
              <a:gd name="connsiteX22" fmla="*/ 85411 w 1708220"/>
              <a:gd name="connsiteY22" fmla="*/ 1652954 h 2351314"/>
              <a:gd name="connsiteX23" fmla="*/ 75363 w 1708220"/>
              <a:gd name="connsiteY23" fmla="*/ 1547446 h 2351314"/>
              <a:gd name="connsiteX24" fmla="*/ 40194 w 1708220"/>
              <a:gd name="connsiteY24" fmla="*/ 1356527 h 2351314"/>
              <a:gd name="connsiteX25" fmla="*/ 15073 w 1708220"/>
              <a:gd name="connsiteY25" fmla="*/ 1120391 h 2351314"/>
              <a:gd name="connsiteX26" fmla="*/ 0 w 1708220"/>
              <a:gd name="connsiteY26" fmla="*/ 949569 h 2351314"/>
              <a:gd name="connsiteX27" fmla="*/ 241161 w 1708220"/>
              <a:gd name="connsiteY27" fmla="*/ 834013 h 2351314"/>
              <a:gd name="connsiteX28" fmla="*/ 241161 w 1708220"/>
              <a:gd name="connsiteY28" fmla="*/ 512466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08220" h="2351314">
                <a:moveTo>
                  <a:pt x="241161" y="512466"/>
                </a:moveTo>
                <a:lnTo>
                  <a:pt x="1301262" y="0"/>
                </a:lnTo>
                <a:lnTo>
                  <a:pt x="1708220" y="1396721"/>
                </a:lnTo>
                <a:lnTo>
                  <a:pt x="1527350" y="1527349"/>
                </a:lnTo>
                <a:lnTo>
                  <a:pt x="1366576" y="1652954"/>
                </a:lnTo>
                <a:lnTo>
                  <a:pt x="1306286" y="1698171"/>
                </a:lnTo>
                <a:lnTo>
                  <a:pt x="1230923" y="1808703"/>
                </a:lnTo>
                <a:lnTo>
                  <a:pt x="1200778" y="1884066"/>
                </a:lnTo>
                <a:lnTo>
                  <a:pt x="1130440" y="1974501"/>
                </a:lnTo>
                <a:lnTo>
                  <a:pt x="1060102" y="2049863"/>
                </a:lnTo>
                <a:lnTo>
                  <a:pt x="959618" y="2140299"/>
                </a:lnTo>
                <a:lnTo>
                  <a:pt x="869183" y="2200589"/>
                </a:lnTo>
                <a:lnTo>
                  <a:pt x="733530" y="2280976"/>
                </a:lnTo>
                <a:lnTo>
                  <a:pt x="668216" y="2301072"/>
                </a:lnTo>
                <a:lnTo>
                  <a:pt x="472273" y="2341266"/>
                </a:lnTo>
                <a:lnTo>
                  <a:pt x="376814" y="2351314"/>
                </a:lnTo>
                <a:lnTo>
                  <a:pt x="306475" y="2341266"/>
                </a:lnTo>
                <a:lnTo>
                  <a:pt x="271306" y="2321169"/>
                </a:lnTo>
                <a:lnTo>
                  <a:pt x="236137" y="2225710"/>
                </a:lnTo>
                <a:lnTo>
                  <a:pt x="185895" y="2074984"/>
                </a:lnTo>
                <a:lnTo>
                  <a:pt x="145702" y="1874017"/>
                </a:lnTo>
                <a:lnTo>
                  <a:pt x="120581" y="1808703"/>
                </a:lnTo>
                <a:lnTo>
                  <a:pt x="85411" y="1652954"/>
                </a:lnTo>
                <a:lnTo>
                  <a:pt x="75363" y="1547446"/>
                </a:lnTo>
                <a:lnTo>
                  <a:pt x="40194" y="1356527"/>
                </a:lnTo>
                <a:lnTo>
                  <a:pt x="15073" y="1120391"/>
                </a:lnTo>
                <a:lnTo>
                  <a:pt x="0" y="949569"/>
                </a:lnTo>
                <a:lnTo>
                  <a:pt x="241161" y="834013"/>
                </a:lnTo>
                <a:lnTo>
                  <a:pt x="241161" y="512466"/>
                </a:lnTo>
                <a:close/>
              </a:path>
            </a:pathLst>
          </a:cu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4612843" y="2890843"/>
            <a:ext cx="348915" cy="1165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 flipV="1">
            <a:off x="3523906" y="3600668"/>
            <a:ext cx="402949" cy="13501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endCxn id="50" idx="13"/>
          </p:cNvCxnSpPr>
          <p:nvPr/>
        </p:nvCxnSpPr>
        <p:spPr>
          <a:xfrm flipV="1">
            <a:off x="3550337" y="4978958"/>
            <a:ext cx="358472" cy="38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>
            <a:stCxn id="50" idx="0"/>
            <a:endCxn id="49" idx="1"/>
          </p:cNvCxnSpPr>
          <p:nvPr/>
        </p:nvCxnSpPr>
        <p:spPr>
          <a:xfrm flipV="1">
            <a:off x="3481754" y="2642347"/>
            <a:ext cx="337211" cy="5480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E58D3CB-A227-49E1-88F7-57EB9A7C39EC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34" name="Google Shape;92;p1">
              <a:extLst>
                <a:ext uri="{FF2B5EF4-FFF2-40B4-BE49-F238E27FC236}">
                  <a16:creationId xmlns:a16="http://schemas.microsoft.com/office/drawing/2014/main" id="{676C33C6-EF82-48BA-8240-8B46D55EC40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F0D9FC7-476B-4057-B776-7B227E025050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37" name="TextBox 19">
                <a:extLst>
                  <a:ext uri="{FF2B5EF4-FFF2-40B4-BE49-F238E27FC236}">
                    <a16:creationId xmlns:a16="http://schemas.microsoft.com/office/drawing/2014/main" id="{CFCCE6CF-AC1D-4801-85D4-B4E505173008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09D1AE8E-0E3E-47D3-8865-521A401596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31330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226589" y="1087424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ZONIFICACIÓN :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842524" y="95470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660627" y="648753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18976"/>
              </p:ext>
            </p:extLst>
          </p:nvPr>
        </p:nvGraphicFramePr>
        <p:xfrm>
          <a:off x="350876" y="1549089"/>
          <a:ext cx="5712574" cy="4154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3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7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5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 de Predio: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5126359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Clave Catastral: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43803 01 003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34"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REGULACION SEGÚN IRM.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Zonificación: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A7 (A50002-1)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A31 (PQ)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7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Lote mínimo: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50000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0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Forma de Ocupación del suelo: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dirty="0"/>
                        <a:t>(A) 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100" dirty="0"/>
                        <a:t>(A) 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Uso principal del suelo: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(PE/CPN) Protección Ecológica/Conservación del Patrimonio Natural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(PE/CPN) Protección Ecológica/Conservación del Patrimonio Natural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Clasificación del Suelo: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/>
                        <a:t>(SRU) Suelo Rural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122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Cambio de Zonificación: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APLICA 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 (SI – NO)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Zonificación:                     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A3 (A2502-10)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Lote mínimo:                    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2500 m2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Formas de Ocupación:   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(A) Aislada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80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Uso principal del suelo: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(RNR) Recurso natural renovable / (AR) Agrícola Residencial </a:t>
                      </a: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Cambio de Clasificación del suelo: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/>
                        <a:t>(SRU) Suelo Rural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6240992" y="1403497"/>
            <a:ext cx="5951008" cy="4082903"/>
            <a:chOff x="2109781" y="648753"/>
            <a:chExt cx="8548577" cy="5784112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/>
            <a:srcRect l="12994" t="7752" r="16890" b="7907"/>
            <a:stretch/>
          </p:blipFill>
          <p:spPr>
            <a:xfrm>
              <a:off x="2109781" y="648753"/>
              <a:ext cx="8548577" cy="5784112"/>
            </a:xfrm>
            <a:prstGeom prst="rect">
              <a:avLst/>
            </a:prstGeom>
          </p:spPr>
        </p:pic>
        <p:sp>
          <p:nvSpPr>
            <p:cNvPr id="12" name="Forma libre 11"/>
            <p:cNvSpPr/>
            <p:nvPr/>
          </p:nvSpPr>
          <p:spPr>
            <a:xfrm>
              <a:off x="2434856" y="2179674"/>
              <a:ext cx="1998921" cy="2530549"/>
            </a:xfrm>
            <a:custGeom>
              <a:avLst/>
              <a:gdLst>
                <a:gd name="connsiteX0" fmla="*/ 1998921 w 1998921"/>
                <a:gd name="connsiteY0" fmla="*/ 2530549 h 2530549"/>
                <a:gd name="connsiteX1" fmla="*/ 818707 w 1998921"/>
                <a:gd name="connsiteY1" fmla="*/ 0 h 2530549"/>
                <a:gd name="connsiteX2" fmla="*/ 180753 w 1998921"/>
                <a:gd name="connsiteY2" fmla="*/ 244549 h 2530549"/>
                <a:gd name="connsiteX3" fmla="*/ 63795 w 1998921"/>
                <a:gd name="connsiteY3" fmla="*/ 404038 h 2530549"/>
                <a:gd name="connsiteX4" fmla="*/ 0 w 1998921"/>
                <a:gd name="connsiteY4" fmla="*/ 648586 h 2530549"/>
                <a:gd name="connsiteX5" fmla="*/ 31897 w 1998921"/>
                <a:gd name="connsiteY5" fmla="*/ 935666 h 2530549"/>
                <a:gd name="connsiteX6" fmla="*/ 85060 w 1998921"/>
                <a:gd name="connsiteY6" fmla="*/ 1073889 h 2530549"/>
                <a:gd name="connsiteX7" fmla="*/ 244549 w 1998921"/>
                <a:gd name="connsiteY7" fmla="*/ 1275907 h 2530549"/>
                <a:gd name="connsiteX8" fmla="*/ 372139 w 1998921"/>
                <a:gd name="connsiteY8" fmla="*/ 1446028 h 2530549"/>
                <a:gd name="connsiteX9" fmla="*/ 542260 w 1998921"/>
                <a:gd name="connsiteY9" fmla="*/ 1616149 h 2530549"/>
                <a:gd name="connsiteX10" fmla="*/ 723014 w 1998921"/>
                <a:gd name="connsiteY10" fmla="*/ 1733107 h 2530549"/>
                <a:gd name="connsiteX11" fmla="*/ 914400 w 1998921"/>
                <a:gd name="connsiteY11" fmla="*/ 1913861 h 2530549"/>
                <a:gd name="connsiteX12" fmla="*/ 1233377 w 1998921"/>
                <a:gd name="connsiteY12" fmla="*/ 2094614 h 2530549"/>
                <a:gd name="connsiteX13" fmla="*/ 1446028 w 1998921"/>
                <a:gd name="connsiteY13" fmla="*/ 2232838 h 2530549"/>
                <a:gd name="connsiteX14" fmla="*/ 1701209 w 1998921"/>
                <a:gd name="connsiteY14" fmla="*/ 2381693 h 2530549"/>
                <a:gd name="connsiteX15" fmla="*/ 1935125 w 1998921"/>
                <a:gd name="connsiteY15" fmla="*/ 2488019 h 2530549"/>
                <a:gd name="connsiteX16" fmla="*/ 1998921 w 1998921"/>
                <a:gd name="connsiteY16" fmla="*/ 2530549 h 25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8921" h="2530549">
                  <a:moveTo>
                    <a:pt x="1998921" y="2530549"/>
                  </a:moveTo>
                  <a:lnTo>
                    <a:pt x="818707" y="0"/>
                  </a:lnTo>
                  <a:lnTo>
                    <a:pt x="180753" y="244549"/>
                  </a:lnTo>
                  <a:lnTo>
                    <a:pt x="63795" y="404038"/>
                  </a:lnTo>
                  <a:lnTo>
                    <a:pt x="0" y="648586"/>
                  </a:lnTo>
                  <a:lnTo>
                    <a:pt x="31897" y="935666"/>
                  </a:lnTo>
                  <a:lnTo>
                    <a:pt x="85060" y="1073889"/>
                  </a:lnTo>
                  <a:lnTo>
                    <a:pt x="244549" y="1275907"/>
                  </a:lnTo>
                  <a:lnTo>
                    <a:pt x="372139" y="1446028"/>
                  </a:lnTo>
                  <a:lnTo>
                    <a:pt x="542260" y="1616149"/>
                  </a:lnTo>
                  <a:lnTo>
                    <a:pt x="723014" y="1733107"/>
                  </a:lnTo>
                  <a:lnTo>
                    <a:pt x="914400" y="1913861"/>
                  </a:lnTo>
                  <a:lnTo>
                    <a:pt x="1233377" y="2094614"/>
                  </a:lnTo>
                  <a:lnTo>
                    <a:pt x="1446028" y="2232838"/>
                  </a:lnTo>
                  <a:lnTo>
                    <a:pt x="1701209" y="2381693"/>
                  </a:lnTo>
                  <a:lnTo>
                    <a:pt x="1935125" y="2488019"/>
                  </a:lnTo>
                  <a:lnTo>
                    <a:pt x="1998921" y="2530549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92017FC-90F3-4E5E-8927-CB8E0BD09B55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6" name="Google Shape;92;p1">
              <a:extLst>
                <a:ext uri="{FF2B5EF4-FFF2-40B4-BE49-F238E27FC236}">
                  <a16:creationId xmlns:a16="http://schemas.microsoft.com/office/drawing/2014/main" id="{E7D5BA6C-DE8E-4249-A3D0-46F8174C136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13BF4CF-A24F-43EF-9605-D7084C3491A9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A80E677B-01C1-4BDA-BC56-4D22F19DAC86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10AC9CC8-AD7F-4374-8495-C40D4DF7A0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0542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808114" y="63978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63434" y="573740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53203" y="4777413"/>
            <a:ext cx="1788556" cy="1535590"/>
            <a:chOff x="161364" y="3933055"/>
            <a:chExt cx="1788556" cy="1535590"/>
          </a:xfrm>
        </p:grpSpPr>
        <p:sp>
          <p:nvSpPr>
            <p:cNvPr id="21" name="CuadroTexto 20"/>
            <p:cNvSpPr txBox="1"/>
            <p:nvPr/>
          </p:nvSpPr>
          <p:spPr>
            <a:xfrm>
              <a:off x="720096" y="4695426"/>
              <a:ext cx="12298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050" dirty="0"/>
                <a:t>CONSTRUCCIONES</a:t>
              </a:r>
              <a:r>
                <a:rPr lang="es-EC" sz="900" dirty="0"/>
                <a:t> </a:t>
              </a: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61364" y="3933055"/>
              <a:ext cx="1788556" cy="1535590"/>
              <a:chOff x="161364" y="3933055"/>
              <a:chExt cx="1788556" cy="1535590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302845" y="5073289"/>
                <a:ext cx="417251" cy="184135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748051" y="5082035"/>
                <a:ext cx="87716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050" dirty="0"/>
                  <a:t>ÁREA VERDE</a:t>
                </a: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28839" y="4318571"/>
                <a:ext cx="365265" cy="20613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694104" y="4302387"/>
                <a:ext cx="89159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050" dirty="0"/>
                  <a:t>MACROLOTE</a:t>
                </a:r>
                <a:endParaRPr lang="es-EC" sz="900" dirty="0"/>
              </a:p>
            </p:txBody>
          </p:sp>
          <p:pic>
            <p:nvPicPr>
              <p:cNvPr id="20" name="Imagen 19"/>
              <p:cNvPicPr>
                <a:picLocks noChangeAspect="1"/>
              </p:cNvPicPr>
              <p:nvPr/>
            </p:nvPicPr>
            <p:blipFill rotWithShape="1">
              <a:blip r:embed="rId2"/>
              <a:srcRect l="68155" t="52556" r="28422" b="42913"/>
              <a:stretch/>
            </p:blipFill>
            <p:spPr>
              <a:xfrm>
                <a:off x="302845" y="4675721"/>
                <a:ext cx="417251" cy="258445"/>
              </a:xfrm>
              <a:prstGeom prst="rect">
                <a:avLst/>
              </a:prstGeom>
            </p:spPr>
          </p:pic>
          <p:sp>
            <p:nvSpPr>
              <p:cNvPr id="22" name="Rectángulo 21"/>
              <p:cNvSpPr/>
              <p:nvPr/>
            </p:nvSpPr>
            <p:spPr>
              <a:xfrm>
                <a:off x="161364" y="3994305"/>
                <a:ext cx="1788556" cy="147434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218387" y="3933055"/>
                <a:ext cx="10593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b="1" dirty="0">
                    <a:solidFill>
                      <a:srgbClr val="FF0000"/>
                    </a:solidFill>
                  </a:rPr>
                  <a:t>LEYENDA</a:t>
                </a:r>
              </a:p>
            </p:txBody>
          </p:sp>
        </p:grpSp>
      </p:grpSp>
      <p:grpSp>
        <p:nvGrpSpPr>
          <p:cNvPr id="9" name="Grupo 8"/>
          <p:cNvGrpSpPr/>
          <p:nvPr/>
        </p:nvGrpSpPr>
        <p:grpSpPr>
          <a:xfrm>
            <a:off x="2109781" y="648753"/>
            <a:ext cx="8548577" cy="5784112"/>
            <a:chOff x="2109781" y="648753"/>
            <a:chExt cx="8548577" cy="578411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12994" t="7752" r="16890" b="7907"/>
            <a:stretch/>
          </p:blipFill>
          <p:spPr>
            <a:xfrm>
              <a:off x="2109781" y="648753"/>
              <a:ext cx="8548577" cy="5784112"/>
            </a:xfrm>
            <a:prstGeom prst="rect">
              <a:avLst/>
            </a:prstGeom>
          </p:spPr>
        </p:pic>
        <p:sp>
          <p:nvSpPr>
            <p:cNvPr id="8" name="Forma libre 7"/>
            <p:cNvSpPr/>
            <p:nvPr/>
          </p:nvSpPr>
          <p:spPr>
            <a:xfrm>
              <a:off x="2434856" y="2179674"/>
              <a:ext cx="1998921" cy="2530549"/>
            </a:xfrm>
            <a:custGeom>
              <a:avLst/>
              <a:gdLst>
                <a:gd name="connsiteX0" fmla="*/ 1998921 w 1998921"/>
                <a:gd name="connsiteY0" fmla="*/ 2530549 h 2530549"/>
                <a:gd name="connsiteX1" fmla="*/ 818707 w 1998921"/>
                <a:gd name="connsiteY1" fmla="*/ 0 h 2530549"/>
                <a:gd name="connsiteX2" fmla="*/ 180753 w 1998921"/>
                <a:gd name="connsiteY2" fmla="*/ 244549 h 2530549"/>
                <a:gd name="connsiteX3" fmla="*/ 63795 w 1998921"/>
                <a:gd name="connsiteY3" fmla="*/ 404038 h 2530549"/>
                <a:gd name="connsiteX4" fmla="*/ 0 w 1998921"/>
                <a:gd name="connsiteY4" fmla="*/ 648586 h 2530549"/>
                <a:gd name="connsiteX5" fmla="*/ 31897 w 1998921"/>
                <a:gd name="connsiteY5" fmla="*/ 935666 h 2530549"/>
                <a:gd name="connsiteX6" fmla="*/ 85060 w 1998921"/>
                <a:gd name="connsiteY6" fmla="*/ 1073889 h 2530549"/>
                <a:gd name="connsiteX7" fmla="*/ 244549 w 1998921"/>
                <a:gd name="connsiteY7" fmla="*/ 1275907 h 2530549"/>
                <a:gd name="connsiteX8" fmla="*/ 372139 w 1998921"/>
                <a:gd name="connsiteY8" fmla="*/ 1446028 h 2530549"/>
                <a:gd name="connsiteX9" fmla="*/ 542260 w 1998921"/>
                <a:gd name="connsiteY9" fmla="*/ 1616149 h 2530549"/>
                <a:gd name="connsiteX10" fmla="*/ 723014 w 1998921"/>
                <a:gd name="connsiteY10" fmla="*/ 1733107 h 2530549"/>
                <a:gd name="connsiteX11" fmla="*/ 914400 w 1998921"/>
                <a:gd name="connsiteY11" fmla="*/ 1913861 h 2530549"/>
                <a:gd name="connsiteX12" fmla="*/ 1233377 w 1998921"/>
                <a:gd name="connsiteY12" fmla="*/ 2094614 h 2530549"/>
                <a:gd name="connsiteX13" fmla="*/ 1446028 w 1998921"/>
                <a:gd name="connsiteY13" fmla="*/ 2232838 h 2530549"/>
                <a:gd name="connsiteX14" fmla="*/ 1701209 w 1998921"/>
                <a:gd name="connsiteY14" fmla="*/ 2381693 h 2530549"/>
                <a:gd name="connsiteX15" fmla="*/ 1935125 w 1998921"/>
                <a:gd name="connsiteY15" fmla="*/ 2488019 h 2530549"/>
                <a:gd name="connsiteX16" fmla="*/ 1998921 w 1998921"/>
                <a:gd name="connsiteY16" fmla="*/ 2530549 h 25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8921" h="2530549">
                  <a:moveTo>
                    <a:pt x="1998921" y="2530549"/>
                  </a:moveTo>
                  <a:lnTo>
                    <a:pt x="818707" y="0"/>
                  </a:lnTo>
                  <a:lnTo>
                    <a:pt x="180753" y="244549"/>
                  </a:lnTo>
                  <a:lnTo>
                    <a:pt x="63795" y="404038"/>
                  </a:lnTo>
                  <a:lnTo>
                    <a:pt x="0" y="648586"/>
                  </a:lnTo>
                  <a:lnTo>
                    <a:pt x="31897" y="935666"/>
                  </a:lnTo>
                  <a:lnTo>
                    <a:pt x="85060" y="1073889"/>
                  </a:lnTo>
                  <a:lnTo>
                    <a:pt x="244549" y="1275907"/>
                  </a:lnTo>
                  <a:lnTo>
                    <a:pt x="372139" y="1446028"/>
                  </a:lnTo>
                  <a:lnTo>
                    <a:pt x="542260" y="1616149"/>
                  </a:lnTo>
                  <a:lnTo>
                    <a:pt x="723014" y="1733107"/>
                  </a:lnTo>
                  <a:lnTo>
                    <a:pt x="914400" y="1913861"/>
                  </a:lnTo>
                  <a:lnTo>
                    <a:pt x="1233377" y="2094614"/>
                  </a:lnTo>
                  <a:lnTo>
                    <a:pt x="1446028" y="2232838"/>
                  </a:lnTo>
                  <a:lnTo>
                    <a:pt x="1701209" y="2381693"/>
                  </a:lnTo>
                  <a:lnTo>
                    <a:pt x="1935125" y="2488019"/>
                  </a:lnTo>
                  <a:lnTo>
                    <a:pt x="1998921" y="2530549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C99787D-AD3F-4268-811A-8177E3B76D92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25" name="Google Shape;92;p1">
              <a:extLst>
                <a:ext uri="{FF2B5EF4-FFF2-40B4-BE49-F238E27FC236}">
                  <a16:creationId xmlns:a16="http://schemas.microsoft.com/office/drawing/2014/main" id="{84988A8F-BD0F-4DC9-9D17-13098597C4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BCED67E8-C4CC-4635-92C5-1D524B523D38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08A9ED52-7055-4F35-92DA-66EC446FA828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7010807-392C-4A58-A2FD-70F69C9C45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892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93424" y="1540591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EXCEPCIÓN: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85658"/>
              </p:ext>
            </p:extLst>
          </p:nvPr>
        </p:nvGraphicFramePr>
        <p:xfrm>
          <a:off x="2928568" y="4463048"/>
          <a:ext cx="1332998" cy="73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1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2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95766"/>
              </p:ext>
            </p:extLst>
          </p:nvPr>
        </p:nvGraphicFramePr>
        <p:xfrm>
          <a:off x="383195" y="2042146"/>
          <a:ext cx="2403754" cy="3168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30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Lotes</a:t>
                      </a:r>
                      <a:endParaRPr lang="es-EC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0" marR="8980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Área Total (m2)</a:t>
                      </a:r>
                      <a:endParaRPr lang="es-EC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0" marR="8980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2560,73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2792,97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1334,42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500,38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1298,35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39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1299,99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1842524" y="95470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660627" y="648753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605052" y="1110418"/>
            <a:ext cx="7016334" cy="4854539"/>
            <a:chOff x="2109781" y="648753"/>
            <a:chExt cx="8548577" cy="5784112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2"/>
            <a:srcRect l="12994" t="7752" r="16890" b="7907"/>
            <a:stretch/>
          </p:blipFill>
          <p:spPr>
            <a:xfrm>
              <a:off x="2109781" y="648753"/>
              <a:ext cx="8548577" cy="5784112"/>
            </a:xfrm>
            <a:prstGeom prst="rect">
              <a:avLst/>
            </a:prstGeom>
          </p:spPr>
        </p:pic>
        <p:sp>
          <p:nvSpPr>
            <p:cNvPr id="13" name="Forma libre 12"/>
            <p:cNvSpPr/>
            <p:nvPr/>
          </p:nvSpPr>
          <p:spPr>
            <a:xfrm>
              <a:off x="2434856" y="2179674"/>
              <a:ext cx="1998921" cy="2530549"/>
            </a:xfrm>
            <a:custGeom>
              <a:avLst/>
              <a:gdLst>
                <a:gd name="connsiteX0" fmla="*/ 1998921 w 1998921"/>
                <a:gd name="connsiteY0" fmla="*/ 2530549 h 2530549"/>
                <a:gd name="connsiteX1" fmla="*/ 818707 w 1998921"/>
                <a:gd name="connsiteY1" fmla="*/ 0 h 2530549"/>
                <a:gd name="connsiteX2" fmla="*/ 180753 w 1998921"/>
                <a:gd name="connsiteY2" fmla="*/ 244549 h 2530549"/>
                <a:gd name="connsiteX3" fmla="*/ 63795 w 1998921"/>
                <a:gd name="connsiteY3" fmla="*/ 404038 h 2530549"/>
                <a:gd name="connsiteX4" fmla="*/ 0 w 1998921"/>
                <a:gd name="connsiteY4" fmla="*/ 648586 h 2530549"/>
                <a:gd name="connsiteX5" fmla="*/ 31897 w 1998921"/>
                <a:gd name="connsiteY5" fmla="*/ 935666 h 2530549"/>
                <a:gd name="connsiteX6" fmla="*/ 85060 w 1998921"/>
                <a:gd name="connsiteY6" fmla="*/ 1073889 h 2530549"/>
                <a:gd name="connsiteX7" fmla="*/ 244549 w 1998921"/>
                <a:gd name="connsiteY7" fmla="*/ 1275907 h 2530549"/>
                <a:gd name="connsiteX8" fmla="*/ 372139 w 1998921"/>
                <a:gd name="connsiteY8" fmla="*/ 1446028 h 2530549"/>
                <a:gd name="connsiteX9" fmla="*/ 542260 w 1998921"/>
                <a:gd name="connsiteY9" fmla="*/ 1616149 h 2530549"/>
                <a:gd name="connsiteX10" fmla="*/ 723014 w 1998921"/>
                <a:gd name="connsiteY10" fmla="*/ 1733107 h 2530549"/>
                <a:gd name="connsiteX11" fmla="*/ 914400 w 1998921"/>
                <a:gd name="connsiteY11" fmla="*/ 1913861 h 2530549"/>
                <a:gd name="connsiteX12" fmla="*/ 1233377 w 1998921"/>
                <a:gd name="connsiteY12" fmla="*/ 2094614 h 2530549"/>
                <a:gd name="connsiteX13" fmla="*/ 1446028 w 1998921"/>
                <a:gd name="connsiteY13" fmla="*/ 2232838 h 2530549"/>
                <a:gd name="connsiteX14" fmla="*/ 1701209 w 1998921"/>
                <a:gd name="connsiteY14" fmla="*/ 2381693 h 2530549"/>
                <a:gd name="connsiteX15" fmla="*/ 1935125 w 1998921"/>
                <a:gd name="connsiteY15" fmla="*/ 2488019 h 2530549"/>
                <a:gd name="connsiteX16" fmla="*/ 1998921 w 1998921"/>
                <a:gd name="connsiteY16" fmla="*/ 2530549 h 25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8921" h="2530549">
                  <a:moveTo>
                    <a:pt x="1998921" y="2530549"/>
                  </a:moveTo>
                  <a:lnTo>
                    <a:pt x="818707" y="0"/>
                  </a:lnTo>
                  <a:lnTo>
                    <a:pt x="180753" y="244549"/>
                  </a:lnTo>
                  <a:lnTo>
                    <a:pt x="63795" y="404038"/>
                  </a:lnTo>
                  <a:lnTo>
                    <a:pt x="0" y="648586"/>
                  </a:lnTo>
                  <a:lnTo>
                    <a:pt x="31897" y="935666"/>
                  </a:lnTo>
                  <a:lnTo>
                    <a:pt x="85060" y="1073889"/>
                  </a:lnTo>
                  <a:lnTo>
                    <a:pt x="244549" y="1275907"/>
                  </a:lnTo>
                  <a:lnTo>
                    <a:pt x="372139" y="1446028"/>
                  </a:lnTo>
                  <a:lnTo>
                    <a:pt x="542260" y="1616149"/>
                  </a:lnTo>
                  <a:lnTo>
                    <a:pt x="723014" y="1733107"/>
                  </a:lnTo>
                  <a:lnTo>
                    <a:pt x="914400" y="1913861"/>
                  </a:lnTo>
                  <a:lnTo>
                    <a:pt x="1233377" y="2094614"/>
                  </a:lnTo>
                  <a:lnTo>
                    <a:pt x="1446028" y="2232838"/>
                  </a:lnTo>
                  <a:lnTo>
                    <a:pt x="1701209" y="2381693"/>
                  </a:lnTo>
                  <a:lnTo>
                    <a:pt x="1935125" y="2488019"/>
                  </a:lnTo>
                  <a:lnTo>
                    <a:pt x="1998921" y="2530549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915AEBA-C081-4E98-BFBE-353845AEE699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9" name="Google Shape;92;p1">
              <a:extLst>
                <a:ext uri="{FF2B5EF4-FFF2-40B4-BE49-F238E27FC236}">
                  <a16:creationId xmlns:a16="http://schemas.microsoft.com/office/drawing/2014/main" id="{4CB00388-A149-4FB9-96F5-6D86FCC492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EFFC910C-BB54-4DE8-B3D1-20DC7B74219B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B7EE7002-6315-4996-8EAF-5A198D9E5656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82576AD3-FD5A-43FF-9149-91A872EED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383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/>
          <p:cNvSpPr txBox="1"/>
          <p:nvPr/>
        </p:nvSpPr>
        <p:spPr>
          <a:xfrm>
            <a:off x="350876" y="1211974"/>
            <a:ext cx="1065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 METROPOLITANO DE ORDENAMIENTO TERRITORIAL/ PMDOT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842524" y="95470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COMITÉ PRO-MEJORAS DEL BARRIO CATZUQUI DE MONCAYO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60627" y="648753"/>
            <a:ext cx="54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LA DELICA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C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CONDADO </a:t>
            </a:r>
          </a:p>
          <a:p>
            <a:pPr algn="ctr">
              <a:defRPr/>
            </a:pP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50876" y="1958504"/>
            <a:ext cx="6076818" cy="4307825"/>
            <a:chOff x="3292792" y="1681163"/>
            <a:chExt cx="5606415" cy="3495675"/>
          </a:xfrm>
        </p:grpSpPr>
        <p:pic>
          <p:nvPicPr>
            <p:cNvPr id="22" name="Imagen 2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" t="11713" r="24792" b="9698"/>
            <a:stretch/>
          </p:blipFill>
          <p:spPr bwMode="auto">
            <a:xfrm>
              <a:off x="3292792" y="1681163"/>
              <a:ext cx="5606415" cy="34956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Forma libre 22"/>
            <p:cNvSpPr>
              <a:spLocks/>
            </p:cNvSpPr>
            <p:nvPr/>
          </p:nvSpPr>
          <p:spPr bwMode="auto">
            <a:xfrm>
              <a:off x="4816792" y="2995613"/>
              <a:ext cx="560705" cy="904875"/>
            </a:xfrm>
            <a:custGeom>
              <a:avLst/>
              <a:gdLst/>
              <a:ahLst/>
              <a:cxnLst/>
              <a:rect l="0" t="0" r="r" b="b"/>
              <a:pathLst>
                <a:path w="4242505" h="6595672">
                  <a:moveTo>
                    <a:pt x="794768" y="6565692"/>
                  </a:moveTo>
                  <a:cubicBezTo>
                    <a:pt x="784774" y="6530715"/>
                    <a:pt x="778297" y="6494535"/>
                    <a:pt x="764787" y="6460760"/>
                  </a:cubicBezTo>
                  <a:cubicBezTo>
                    <a:pt x="758096" y="6444033"/>
                    <a:pt x="742124" y="6432253"/>
                    <a:pt x="734807" y="6415790"/>
                  </a:cubicBezTo>
                  <a:cubicBezTo>
                    <a:pt x="679689" y="6291773"/>
                    <a:pt x="736417" y="6357438"/>
                    <a:pt x="674846" y="6295869"/>
                  </a:cubicBezTo>
                  <a:lnTo>
                    <a:pt x="614886" y="6115987"/>
                  </a:lnTo>
                  <a:cubicBezTo>
                    <a:pt x="609889" y="6100997"/>
                    <a:pt x="608661" y="6084163"/>
                    <a:pt x="599896" y="6071016"/>
                  </a:cubicBezTo>
                  <a:lnTo>
                    <a:pt x="569915" y="6026046"/>
                  </a:lnTo>
                  <a:lnTo>
                    <a:pt x="539935" y="5936105"/>
                  </a:lnTo>
                  <a:cubicBezTo>
                    <a:pt x="534938" y="5921115"/>
                    <a:pt x="528044" y="5906628"/>
                    <a:pt x="524945" y="5891134"/>
                  </a:cubicBezTo>
                  <a:cubicBezTo>
                    <a:pt x="519948" y="5866150"/>
                    <a:pt x="515482" y="5841055"/>
                    <a:pt x="509955" y="5816183"/>
                  </a:cubicBezTo>
                  <a:cubicBezTo>
                    <a:pt x="505486" y="5796072"/>
                    <a:pt x="499281" y="5776368"/>
                    <a:pt x="494964" y="5756223"/>
                  </a:cubicBezTo>
                  <a:cubicBezTo>
                    <a:pt x="484287" y="5706397"/>
                    <a:pt x="481098" y="5654663"/>
                    <a:pt x="464984" y="5606321"/>
                  </a:cubicBezTo>
                  <a:cubicBezTo>
                    <a:pt x="459987" y="5591331"/>
                    <a:pt x="457060" y="5575484"/>
                    <a:pt x="449994" y="5561351"/>
                  </a:cubicBezTo>
                  <a:cubicBezTo>
                    <a:pt x="441937" y="5545237"/>
                    <a:pt x="430007" y="5531370"/>
                    <a:pt x="420014" y="5516380"/>
                  </a:cubicBezTo>
                  <a:cubicBezTo>
                    <a:pt x="415017" y="5496393"/>
                    <a:pt x="409492" y="5476531"/>
                    <a:pt x="405023" y="5456419"/>
                  </a:cubicBezTo>
                  <a:cubicBezTo>
                    <a:pt x="399496" y="5431548"/>
                    <a:pt x="396212" y="5406186"/>
                    <a:pt x="390033" y="5381469"/>
                  </a:cubicBezTo>
                  <a:cubicBezTo>
                    <a:pt x="386201" y="5366140"/>
                    <a:pt x="379384" y="5351691"/>
                    <a:pt x="375043" y="5336498"/>
                  </a:cubicBezTo>
                  <a:cubicBezTo>
                    <a:pt x="359435" y="5281868"/>
                    <a:pt x="353477" y="5245494"/>
                    <a:pt x="345063" y="5186597"/>
                  </a:cubicBezTo>
                  <a:cubicBezTo>
                    <a:pt x="339366" y="5146717"/>
                    <a:pt x="336199" y="5106492"/>
                    <a:pt x="330073" y="5066675"/>
                  </a:cubicBezTo>
                  <a:cubicBezTo>
                    <a:pt x="326199" y="5041493"/>
                    <a:pt x="319271" y="5016856"/>
                    <a:pt x="315082" y="4991724"/>
                  </a:cubicBezTo>
                  <a:cubicBezTo>
                    <a:pt x="292115" y="4853922"/>
                    <a:pt x="313833" y="4928017"/>
                    <a:pt x="285102" y="4841823"/>
                  </a:cubicBezTo>
                  <a:cubicBezTo>
                    <a:pt x="280105" y="4806846"/>
                    <a:pt x="276432" y="4771654"/>
                    <a:pt x="270112" y="4736892"/>
                  </a:cubicBezTo>
                  <a:cubicBezTo>
                    <a:pt x="266427" y="4716622"/>
                    <a:pt x="258255" y="4697294"/>
                    <a:pt x="255122" y="4676931"/>
                  </a:cubicBezTo>
                  <a:cubicBezTo>
                    <a:pt x="231044" y="4520423"/>
                    <a:pt x="249875" y="4570497"/>
                    <a:pt x="225141" y="4422098"/>
                  </a:cubicBezTo>
                  <a:cubicBezTo>
                    <a:pt x="221754" y="4401777"/>
                    <a:pt x="214191" y="4382340"/>
                    <a:pt x="210151" y="4362138"/>
                  </a:cubicBezTo>
                  <a:cubicBezTo>
                    <a:pt x="186613" y="4244448"/>
                    <a:pt x="200169" y="4277271"/>
                    <a:pt x="180171" y="4137285"/>
                  </a:cubicBezTo>
                  <a:cubicBezTo>
                    <a:pt x="176568" y="4112063"/>
                    <a:pt x="169370" y="4087466"/>
                    <a:pt x="165181" y="4062334"/>
                  </a:cubicBezTo>
                  <a:cubicBezTo>
                    <a:pt x="112803" y="3748062"/>
                    <a:pt x="193779" y="4203244"/>
                    <a:pt x="135200" y="3822492"/>
                  </a:cubicBezTo>
                  <a:cubicBezTo>
                    <a:pt x="132067" y="3802129"/>
                    <a:pt x="124250" y="3782733"/>
                    <a:pt x="120210" y="3762531"/>
                  </a:cubicBezTo>
                  <a:cubicBezTo>
                    <a:pt x="93828" y="3630622"/>
                    <a:pt x="119403" y="3715140"/>
                    <a:pt x="90230" y="3627619"/>
                  </a:cubicBezTo>
                  <a:cubicBezTo>
                    <a:pt x="85233" y="3592642"/>
                    <a:pt x="85393" y="3556530"/>
                    <a:pt x="75240" y="3522688"/>
                  </a:cubicBezTo>
                  <a:cubicBezTo>
                    <a:pt x="70063" y="3505432"/>
                    <a:pt x="53317" y="3493832"/>
                    <a:pt x="45260" y="3477718"/>
                  </a:cubicBezTo>
                  <a:cubicBezTo>
                    <a:pt x="38193" y="3463585"/>
                    <a:pt x="35266" y="3447737"/>
                    <a:pt x="30269" y="3432747"/>
                  </a:cubicBezTo>
                  <a:cubicBezTo>
                    <a:pt x="25272" y="3387777"/>
                    <a:pt x="22717" y="3342467"/>
                    <a:pt x="15279" y="3297836"/>
                  </a:cubicBezTo>
                  <a:cubicBezTo>
                    <a:pt x="12681" y="3282250"/>
                    <a:pt x="289" y="3268666"/>
                    <a:pt x="289" y="3252865"/>
                  </a:cubicBezTo>
                  <a:cubicBezTo>
                    <a:pt x="289" y="3157796"/>
                    <a:pt x="-3366" y="3061275"/>
                    <a:pt x="15279" y="2968052"/>
                  </a:cubicBezTo>
                  <a:cubicBezTo>
                    <a:pt x="18378" y="2952558"/>
                    <a:pt x="45260" y="2958059"/>
                    <a:pt x="60250" y="2953062"/>
                  </a:cubicBezTo>
                  <a:cubicBezTo>
                    <a:pt x="75240" y="2943069"/>
                    <a:pt x="91152" y="2934336"/>
                    <a:pt x="105220" y="2923082"/>
                  </a:cubicBezTo>
                  <a:cubicBezTo>
                    <a:pt x="116256" y="2914253"/>
                    <a:pt x="122559" y="2899421"/>
                    <a:pt x="135200" y="2893101"/>
                  </a:cubicBezTo>
                  <a:cubicBezTo>
                    <a:pt x="163466" y="2878968"/>
                    <a:pt x="195161" y="2873114"/>
                    <a:pt x="225141" y="2863121"/>
                  </a:cubicBezTo>
                  <a:lnTo>
                    <a:pt x="315082" y="2833141"/>
                  </a:lnTo>
                  <a:cubicBezTo>
                    <a:pt x="330072" y="2828144"/>
                    <a:pt x="344724" y="2821984"/>
                    <a:pt x="360053" y="2818151"/>
                  </a:cubicBezTo>
                  <a:cubicBezTo>
                    <a:pt x="380040" y="2813154"/>
                    <a:pt x="400724" y="2810394"/>
                    <a:pt x="420014" y="2803160"/>
                  </a:cubicBezTo>
                  <a:cubicBezTo>
                    <a:pt x="440937" y="2795314"/>
                    <a:pt x="458775" y="2780246"/>
                    <a:pt x="479974" y="2773180"/>
                  </a:cubicBezTo>
                  <a:cubicBezTo>
                    <a:pt x="519064" y="2760150"/>
                    <a:pt x="599896" y="2743200"/>
                    <a:pt x="599896" y="2743200"/>
                  </a:cubicBezTo>
                  <a:cubicBezTo>
                    <a:pt x="715139" y="2666368"/>
                    <a:pt x="629876" y="2741943"/>
                    <a:pt x="629876" y="2473377"/>
                  </a:cubicBezTo>
                  <a:cubicBezTo>
                    <a:pt x="629876" y="2391041"/>
                    <a:pt x="635543" y="2079613"/>
                    <a:pt x="659856" y="1933731"/>
                  </a:cubicBezTo>
                  <a:cubicBezTo>
                    <a:pt x="662454" y="1918145"/>
                    <a:pt x="671418" y="1904185"/>
                    <a:pt x="674846" y="1888760"/>
                  </a:cubicBezTo>
                  <a:cubicBezTo>
                    <a:pt x="681439" y="1859090"/>
                    <a:pt x="684400" y="1828723"/>
                    <a:pt x="689837" y="1798819"/>
                  </a:cubicBezTo>
                  <a:cubicBezTo>
                    <a:pt x="694395" y="1773752"/>
                    <a:pt x="700638" y="1749000"/>
                    <a:pt x="704827" y="1723869"/>
                  </a:cubicBezTo>
                  <a:cubicBezTo>
                    <a:pt x="730773" y="1568192"/>
                    <a:pt x="702842" y="1669864"/>
                    <a:pt x="749797" y="1528997"/>
                  </a:cubicBezTo>
                  <a:cubicBezTo>
                    <a:pt x="754794" y="1514007"/>
                    <a:pt x="756022" y="1497173"/>
                    <a:pt x="764787" y="1484026"/>
                  </a:cubicBezTo>
                  <a:cubicBezTo>
                    <a:pt x="784774" y="1454046"/>
                    <a:pt x="813354" y="1428268"/>
                    <a:pt x="824748" y="1394085"/>
                  </a:cubicBezTo>
                  <a:cubicBezTo>
                    <a:pt x="846804" y="1327916"/>
                    <a:pt x="832672" y="1363248"/>
                    <a:pt x="869719" y="1289154"/>
                  </a:cubicBezTo>
                  <a:cubicBezTo>
                    <a:pt x="895941" y="1184265"/>
                    <a:pt x="863874" y="1268829"/>
                    <a:pt x="929679" y="1184223"/>
                  </a:cubicBezTo>
                  <a:cubicBezTo>
                    <a:pt x="929695" y="1184203"/>
                    <a:pt x="1004623" y="1071807"/>
                    <a:pt x="1019620" y="1049311"/>
                  </a:cubicBezTo>
                  <a:cubicBezTo>
                    <a:pt x="1029613" y="1034321"/>
                    <a:pt x="1036861" y="1017080"/>
                    <a:pt x="1049600" y="1004341"/>
                  </a:cubicBezTo>
                  <a:cubicBezTo>
                    <a:pt x="1059594" y="994347"/>
                    <a:pt x="1071101" y="985667"/>
                    <a:pt x="1079581" y="974360"/>
                  </a:cubicBezTo>
                  <a:cubicBezTo>
                    <a:pt x="1101200" y="945535"/>
                    <a:pt x="1114062" y="909897"/>
                    <a:pt x="1139541" y="884419"/>
                  </a:cubicBezTo>
                  <a:cubicBezTo>
                    <a:pt x="1211922" y="812040"/>
                    <a:pt x="1123873" y="904007"/>
                    <a:pt x="1199502" y="809469"/>
                  </a:cubicBezTo>
                  <a:cubicBezTo>
                    <a:pt x="1208331" y="798433"/>
                    <a:pt x="1220653" y="790524"/>
                    <a:pt x="1229482" y="779488"/>
                  </a:cubicBezTo>
                  <a:cubicBezTo>
                    <a:pt x="1240736" y="765420"/>
                    <a:pt x="1245623" y="746051"/>
                    <a:pt x="1259463" y="734518"/>
                  </a:cubicBezTo>
                  <a:cubicBezTo>
                    <a:pt x="1276630" y="720213"/>
                    <a:pt x="1301784" y="718257"/>
                    <a:pt x="1319423" y="704538"/>
                  </a:cubicBezTo>
                  <a:cubicBezTo>
                    <a:pt x="1347313" y="682846"/>
                    <a:pt x="1362772" y="645388"/>
                    <a:pt x="1394374" y="629587"/>
                  </a:cubicBezTo>
                  <a:cubicBezTo>
                    <a:pt x="1455791" y="598878"/>
                    <a:pt x="1459813" y="601336"/>
                    <a:pt x="1514296" y="554636"/>
                  </a:cubicBezTo>
                  <a:cubicBezTo>
                    <a:pt x="1530392" y="540840"/>
                    <a:pt x="1542980" y="523236"/>
                    <a:pt x="1559266" y="509665"/>
                  </a:cubicBezTo>
                  <a:cubicBezTo>
                    <a:pt x="1573106" y="498131"/>
                    <a:pt x="1590558" y="491410"/>
                    <a:pt x="1604237" y="479685"/>
                  </a:cubicBezTo>
                  <a:cubicBezTo>
                    <a:pt x="1625698" y="461290"/>
                    <a:pt x="1641585" y="436683"/>
                    <a:pt x="1664197" y="419724"/>
                  </a:cubicBezTo>
                  <a:cubicBezTo>
                    <a:pt x="1758833" y="348747"/>
                    <a:pt x="1701619" y="442263"/>
                    <a:pt x="1814099" y="329783"/>
                  </a:cubicBezTo>
                  <a:cubicBezTo>
                    <a:pt x="1874870" y="269012"/>
                    <a:pt x="1840108" y="294293"/>
                    <a:pt x="1919030" y="254833"/>
                  </a:cubicBezTo>
                  <a:cubicBezTo>
                    <a:pt x="1934020" y="239843"/>
                    <a:pt x="1947266" y="222877"/>
                    <a:pt x="1964000" y="209862"/>
                  </a:cubicBezTo>
                  <a:cubicBezTo>
                    <a:pt x="1992442" y="187740"/>
                    <a:pt x="2028462" y="175379"/>
                    <a:pt x="2053941" y="149901"/>
                  </a:cubicBezTo>
                  <a:cubicBezTo>
                    <a:pt x="2068931" y="134911"/>
                    <a:pt x="2081027" y="116312"/>
                    <a:pt x="2098912" y="104931"/>
                  </a:cubicBezTo>
                  <a:cubicBezTo>
                    <a:pt x="2136617" y="80937"/>
                    <a:pt x="2187230" y="76571"/>
                    <a:pt x="2218833" y="44970"/>
                  </a:cubicBezTo>
                  <a:cubicBezTo>
                    <a:pt x="2228827" y="34977"/>
                    <a:pt x="2235277" y="19051"/>
                    <a:pt x="2248814" y="14990"/>
                  </a:cubicBezTo>
                  <a:cubicBezTo>
                    <a:pt x="2287400" y="3414"/>
                    <a:pt x="2328761" y="4997"/>
                    <a:pt x="2368735" y="0"/>
                  </a:cubicBezTo>
                  <a:cubicBezTo>
                    <a:pt x="2506421" y="5507"/>
                    <a:pt x="2685190" y="-2962"/>
                    <a:pt x="2833430" y="29980"/>
                  </a:cubicBezTo>
                  <a:cubicBezTo>
                    <a:pt x="2848855" y="33408"/>
                    <a:pt x="2863410" y="39973"/>
                    <a:pt x="2878400" y="44970"/>
                  </a:cubicBezTo>
                  <a:cubicBezTo>
                    <a:pt x="2893390" y="59960"/>
                    <a:pt x="2907275" y="76145"/>
                    <a:pt x="2923371" y="89941"/>
                  </a:cubicBezTo>
                  <a:cubicBezTo>
                    <a:pt x="2998798" y="154592"/>
                    <a:pt x="3033005" y="149461"/>
                    <a:pt x="3103253" y="254833"/>
                  </a:cubicBezTo>
                  <a:cubicBezTo>
                    <a:pt x="3177687" y="366484"/>
                    <a:pt x="3082021" y="229355"/>
                    <a:pt x="3178204" y="344774"/>
                  </a:cubicBezTo>
                  <a:cubicBezTo>
                    <a:pt x="3189737" y="358614"/>
                    <a:pt x="3197375" y="375331"/>
                    <a:pt x="3208184" y="389744"/>
                  </a:cubicBezTo>
                  <a:cubicBezTo>
                    <a:pt x="3227381" y="415340"/>
                    <a:pt x="3248158" y="439711"/>
                    <a:pt x="3268145" y="464695"/>
                  </a:cubicBezTo>
                  <a:cubicBezTo>
                    <a:pt x="3322811" y="628693"/>
                    <a:pt x="3235628" y="380290"/>
                    <a:pt x="3313115" y="554636"/>
                  </a:cubicBezTo>
                  <a:cubicBezTo>
                    <a:pt x="3325950" y="583514"/>
                    <a:pt x="3327963" y="616834"/>
                    <a:pt x="3343096" y="644577"/>
                  </a:cubicBezTo>
                  <a:cubicBezTo>
                    <a:pt x="3470044" y="877315"/>
                    <a:pt x="3382146" y="441007"/>
                    <a:pt x="3522978" y="1004341"/>
                  </a:cubicBezTo>
                  <a:cubicBezTo>
                    <a:pt x="3592706" y="1283255"/>
                    <a:pt x="3503175" y="961984"/>
                    <a:pt x="3612919" y="1244183"/>
                  </a:cubicBezTo>
                  <a:cubicBezTo>
                    <a:pt x="3631827" y="1292803"/>
                    <a:pt x="3638515" y="1345649"/>
                    <a:pt x="3657889" y="1394085"/>
                  </a:cubicBezTo>
                  <a:cubicBezTo>
                    <a:pt x="3784544" y="1710723"/>
                    <a:pt x="3692985" y="1423399"/>
                    <a:pt x="3762820" y="1618938"/>
                  </a:cubicBezTo>
                  <a:cubicBezTo>
                    <a:pt x="3803745" y="1733527"/>
                    <a:pt x="3858878" y="1844396"/>
                    <a:pt x="3882741" y="1963711"/>
                  </a:cubicBezTo>
                  <a:cubicBezTo>
                    <a:pt x="3916762" y="2133815"/>
                    <a:pt x="3900363" y="2064177"/>
                    <a:pt x="3927712" y="2173574"/>
                  </a:cubicBezTo>
                  <a:cubicBezTo>
                    <a:pt x="3952126" y="2466540"/>
                    <a:pt x="3926505" y="2241692"/>
                    <a:pt x="3972682" y="2503357"/>
                  </a:cubicBezTo>
                  <a:cubicBezTo>
                    <a:pt x="3994275" y="2625718"/>
                    <a:pt x="3979883" y="2584326"/>
                    <a:pt x="4002663" y="2698229"/>
                  </a:cubicBezTo>
                  <a:cubicBezTo>
                    <a:pt x="4011697" y="2743402"/>
                    <a:pt x="4025070" y="2787700"/>
                    <a:pt x="4032643" y="2833141"/>
                  </a:cubicBezTo>
                  <a:cubicBezTo>
                    <a:pt x="4040081" y="2877772"/>
                    <a:pt x="4040753" y="2923331"/>
                    <a:pt x="4047633" y="2968052"/>
                  </a:cubicBezTo>
                  <a:cubicBezTo>
                    <a:pt x="4050766" y="2988415"/>
                    <a:pt x="4058938" y="3007743"/>
                    <a:pt x="4062623" y="3028013"/>
                  </a:cubicBezTo>
                  <a:cubicBezTo>
                    <a:pt x="4076382" y="3103684"/>
                    <a:pt x="4105751" y="3373650"/>
                    <a:pt x="4107594" y="3387777"/>
                  </a:cubicBezTo>
                  <a:cubicBezTo>
                    <a:pt x="4111525" y="3417916"/>
                    <a:pt x="4118286" y="3447630"/>
                    <a:pt x="4122584" y="3477718"/>
                  </a:cubicBezTo>
                  <a:cubicBezTo>
                    <a:pt x="4128281" y="3517598"/>
                    <a:pt x="4130951" y="3557902"/>
                    <a:pt x="4137574" y="3597639"/>
                  </a:cubicBezTo>
                  <a:cubicBezTo>
                    <a:pt x="4143849" y="3635291"/>
                    <a:pt x="4155672" y="3666922"/>
                    <a:pt x="4167555" y="3702570"/>
                  </a:cubicBezTo>
                  <a:cubicBezTo>
                    <a:pt x="4172736" y="3733656"/>
                    <a:pt x="4184118" y="3816693"/>
                    <a:pt x="4197535" y="3852472"/>
                  </a:cubicBezTo>
                  <a:cubicBezTo>
                    <a:pt x="4256326" y="4009250"/>
                    <a:pt x="4204027" y="3818483"/>
                    <a:pt x="4242505" y="3972393"/>
                  </a:cubicBezTo>
                  <a:cubicBezTo>
                    <a:pt x="4229921" y="4098231"/>
                    <a:pt x="4260086" y="4116162"/>
                    <a:pt x="4167555" y="4182256"/>
                  </a:cubicBezTo>
                  <a:cubicBezTo>
                    <a:pt x="4154697" y="4191440"/>
                    <a:pt x="4137574" y="4192249"/>
                    <a:pt x="4122584" y="4197246"/>
                  </a:cubicBezTo>
                  <a:cubicBezTo>
                    <a:pt x="4062872" y="4286814"/>
                    <a:pt x="4128085" y="4208934"/>
                    <a:pt x="4047633" y="4257206"/>
                  </a:cubicBezTo>
                  <a:cubicBezTo>
                    <a:pt x="4035514" y="4264477"/>
                    <a:pt x="4028689" y="4278358"/>
                    <a:pt x="4017653" y="4287187"/>
                  </a:cubicBezTo>
                  <a:cubicBezTo>
                    <a:pt x="4003585" y="4298442"/>
                    <a:pt x="3987342" y="4306695"/>
                    <a:pt x="3972682" y="4317167"/>
                  </a:cubicBezTo>
                  <a:cubicBezTo>
                    <a:pt x="3952352" y="4331688"/>
                    <a:pt x="3933052" y="4347617"/>
                    <a:pt x="3912722" y="4362138"/>
                  </a:cubicBezTo>
                  <a:cubicBezTo>
                    <a:pt x="3898062" y="4372610"/>
                    <a:pt x="3881591" y="4380585"/>
                    <a:pt x="3867751" y="4392118"/>
                  </a:cubicBezTo>
                  <a:cubicBezTo>
                    <a:pt x="3851465" y="4405689"/>
                    <a:pt x="3839515" y="4424073"/>
                    <a:pt x="3822781" y="4437088"/>
                  </a:cubicBezTo>
                  <a:cubicBezTo>
                    <a:pt x="3794339" y="4459209"/>
                    <a:pt x="3761666" y="4475430"/>
                    <a:pt x="3732840" y="4497049"/>
                  </a:cubicBezTo>
                  <a:cubicBezTo>
                    <a:pt x="3712853" y="4512039"/>
                    <a:pt x="3694065" y="4528778"/>
                    <a:pt x="3672879" y="4542019"/>
                  </a:cubicBezTo>
                  <a:cubicBezTo>
                    <a:pt x="3653930" y="4553862"/>
                    <a:pt x="3631103" y="4559012"/>
                    <a:pt x="3612919" y="4572000"/>
                  </a:cubicBezTo>
                  <a:cubicBezTo>
                    <a:pt x="3595668" y="4584322"/>
                    <a:pt x="3584907" y="4604250"/>
                    <a:pt x="3567948" y="4616970"/>
                  </a:cubicBezTo>
                  <a:cubicBezTo>
                    <a:pt x="3544639" y="4634451"/>
                    <a:pt x="3515748" y="4643740"/>
                    <a:pt x="3492997" y="4661941"/>
                  </a:cubicBezTo>
                  <a:cubicBezTo>
                    <a:pt x="3369964" y="4760368"/>
                    <a:pt x="3468071" y="4720217"/>
                    <a:pt x="3373076" y="4751882"/>
                  </a:cubicBezTo>
                  <a:cubicBezTo>
                    <a:pt x="3358086" y="4771869"/>
                    <a:pt x="3346778" y="4795244"/>
                    <a:pt x="3328105" y="4811842"/>
                  </a:cubicBezTo>
                  <a:cubicBezTo>
                    <a:pt x="3301174" y="4835780"/>
                    <a:pt x="3238164" y="4871803"/>
                    <a:pt x="3238164" y="4871803"/>
                  </a:cubicBezTo>
                  <a:cubicBezTo>
                    <a:pt x="3168211" y="4976734"/>
                    <a:pt x="3208184" y="4941757"/>
                    <a:pt x="3133233" y="4991724"/>
                  </a:cubicBezTo>
                  <a:cubicBezTo>
                    <a:pt x="3128236" y="5016708"/>
                    <a:pt x="3124947" y="5042094"/>
                    <a:pt x="3118243" y="5066675"/>
                  </a:cubicBezTo>
                  <a:cubicBezTo>
                    <a:pt x="3109928" y="5097164"/>
                    <a:pt x="3088263" y="5156616"/>
                    <a:pt x="3088263" y="5156616"/>
                  </a:cubicBezTo>
                  <a:cubicBezTo>
                    <a:pt x="3069783" y="5322939"/>
                    <a:pt x="3087582" y="5248601"/>
                    <a:pt x="3043292" y="5381469"/>
                  </a:cubicBezTo>
                  <a:lnTo>
                    <a:pt x="3028302" y="5426439"/>
                  </a:lnTo>
                  <a:cubicBezTo>
                    <a:pt x="3023305" y="5441429"/>
                    <a:pt x="3022077" y="5458263"/>
                    <a:pt x="3013312" y="5471410"/>
                  </a:cubicBezTo>
                  <a:lnTo>
                    <a:pt x="2953351" y="5561351"/>
                  </a:lnTo>
                  <a:cubicBezTo>
                    <a:pt x="2943358" y="5576341"/>
                    <a:pt x="2934904" y="5592481"/>
                    <a:pt x="2923371" y="5606321"/>
                  </a:cubicBezTo>
                  <a:cubicBezTo>
                    <a:pt x="2898387" y="5636301"/>
                    <a:pt x="2872799" y="5665788"/>
                    <a:pt x="2848420" y="5696262"/>
                  </a:cubicBezTo>
                  <a:cubicBezTo>
                    <a:pt x="2832813" y="5715771"/>
                    <a:pt x="2820048" y="5737550"/>
                    <a:pt x="2803450" y="5756223"/>
                  </a:cubicBezTo>
                  <a:cubicBezTo>
                    <a:pt x="2779977" y="5782631"/>
                    <a:pt x="2748098" y="5801776"/>
                    <a:pt x="2728499" y="5831174"/>
                  </a:cubicBezTo>
                  <a:cubicBezTo>
                    <a:pt x="2696569" y="5879070"/>
                    <a:pt x="2699716" y="5880719"/>
                    <a:pt x="2653548" y="5921115"/>
                  </a:cubicBezTo>
                  <a:cubicBezTo>
                    <a:pt x="2362948" y="6175389"/>
                    <a:pt x="2745642" y="5840802"/>
                    <a:pt x="2518637" y="6011056"/>
                  </a:cubicBezTo>
                  <a:cubicBezTo>
                    <a:pt x="2496025" y="6028015"/>
                    <a:pt x="2481129" y="6053846"/>
                    <a:pt x="2458676" y="6071016"/>
                  </a:cubicBezTo>
                  <a:cubicBezTo>
                    <a:pt x="2153610" y="6304301"/>
                    <a:pt x="2376017" y="6129338"/>
                    <a:pt x="2143882" y="6265888"/>
                  </a:cubicBezTo>
                  <a:cubicBezTo>
                    <a:pt x="2097296" y="6293291"/>
                    <a:pt x="2061405" y="6342721"/>
                    <a:pt x="2008971" y="6355829"/>
                  </a:cubicBezTo>
                  <a:cubicBezTo>
                    <a:pt x="1965933" y="6366588"/>
                    <a:pt x="1895569" y="6382550"/>
                    <a:pt x="1859069" y="6400800"/>
                  </a:cubicBezTo>
                  <a:cubicBezTo>
                    <a:pt x="1839082" y="6410793"/>
                    <a:pt x="1820109" y="6423144"/>
                    <a:pt x="1799109" y="6430780"/>
                  </a:cubicBezTo>
                  <a:cubicBezTo>
                    <a:pt x="1764922" y="6443211"/>
                    <a:pt x="1728688" y="6449257"/>
                    <a:pt x="1694178" y="6460760"/>
                  </a:cubicBezTo>
                  <a:cubicBezTo>
                    <a:pt x="1583000" y="6497819"/>
                    <a:pt x="1631038" y="6500777"/>
                    <a:pt x="1484315" y="6535711"/>
                  </a:cubicBezTo>
                  <a:cubicBezTo>
                    <a:pt x="1425180" y="6549791"/>
                    <a:pt x="1364040" y="6553771"/>
                    <a:pt x="1304433" y="6565692"/>
                  </a:cubicBezTo>
                  <a:cubicBezTo>
                    <a:pt x="1254466" y="6575685"/>
                    <a:pt x="1205489" y="6595672"/>
                    <a:pt x="1154532" y="6595672"/>
                  </a:cubicBezTo>
                  <a:lnTo>
                    <a:pt x="794768" y="6565692"/>
                  </a:lnTo>
                  <a:close/>
                </a:path>
              </a:pathLst>
            </a:custGeom>
            <a:solidFill>
              <a:schemeClr val="accent1">
                <a:lumMod val="100000"/>
                <a:lumOff val="0"/>
              </a:schemeClr>
            </a:solidFill>
            <a:ln w="25400">
              <a:solidFill>
                <a:schemeClr val="accent1">
                  <a:lumMod val="50000"/>
                  <a:lumOff val="0"/>
                </a:schemeClr>
              </a:solidFill>
              <a:prstDash val="sysDot"/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</p:grpSp>
      <p:cxnSp>
        <p:nvCxnSpPr>
          <p:cNvPr id="16" name="Conector angular 15"/>
          <p:cNvCxnSpPr/>
          <p:nvPr/>
        </p:nvCxnSpPr>
        <p:spPr>
          <a:xfrm rot="10800000">
            <a:off x="2387509" y="4186865"/>
            <a:ext cx="2232905" cy="623395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425732" y="4181220"/>
            <a:ext cx="190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AHHYC CATZUQUI </a:t>
            </a:r>
          </a:p>
          <a:p>
            <a:r>
              <a:rPr lang="es-EC" dirty="0"/>
              <a:t>DE MONCAYO</a:t>
            </a:r>
          </a:p>
        </p:txBody>
      </p:sp>
      <p:sp>
        <p:nvSpPr>
          <p:cNvPr id="18" name="Elipse 17"/>
          <p:cNvSpPr/>
          <p:nvPr/>
        </p:nvSpPr>
        <p:spPr>
          <a:xfrm>
            <a:off x="1577246" y="3380232"/>
            <a:ext cx="1502110" cy="14300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4" name="Grupo 13"/>
          <p:cNvGrpSpPr/>
          <p:nvPr/>
        </p:nvGrpSpPr>
        <p:grpSpPr>
          <a:xfrm>
            <a:off x="6628710" y="1941455"/>
            <a:ext cx="5471141" cy="4029469"/>
            <a:chOff x="2109781" y="648753"/>
            <a:chExt cx="8548577" cy="5784112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3"/>
            <a:srcRect l="12994" t="7752" r="16890" b="7907"/>
            <a:stretch/>
          </p:blipFill>
          <p:spPr>
            <a:xfrm>
              <a:off x="2109781" y="648753"/>
              <a:ext cx="8548577" cy="5784112"/>
            </a:xfrm>
            <a:prstGeom prst="rect">
              <a:avLst/>
            </a:prstGeom>
          </p:spPr>
        </p:pic>
        <p:sp>
          <p:nvSpPr>
            <p:cNvPr id="25" name="Forma libre 24"/>
            <p:cNvSpPr/>
            <p:nvPr/>
          </p:nvSpPr>
          <p:spPr>
            <a:xfrm>
              <a:off x="2434856" y="2179674"/>
              <a:ext cx="1998921" cy="2530549"/>
            </a:xfrm>
            <a:custGeom>
              <a:avLst/>
              <a:gdLst>
                <a:gd name="connsiteX0" fmla="*/ 1998921 w 1998921"/>
                <a:gd name="connsiteY0" fmla="*/ 2530549 h 2530549"/>
                <a:gd name="connsiteX1" fmla="*/ 818707 w 1998921"/>
                <a:gd name="connsiteY1" fmla="*/ 0 h 2530549"/>
                <a:gd name="connsiteX2" fmla="*/ 180753 w 1998921"/>
                <a:gd name="connsiteY2" fmla="*/ 244549 h 2530549"/>
                <a:gd name="connsiteX3" fmla="*/ 63795 w 1998921"/>
                <a:gd name="connsiteY3" fmla="*/ 404038 h 2530549"/>
                <a:gd name="connsiteX4" fmla="*/ 0 w 1998921"/>
                <a:gd name="connsiteY4" fmla="*/ 648586 h 2530549"/>
                <a:gd name="connsiteX5" fmla="*/ 31897 w 1998921"/>
                <a:gd name="connsiteY5" fmla="*/ 935666 h 2530549"/>
                <a:gd name="connsiteX6" fmla="*/ 85060 w 1998921"/>
                <a:gd name="connsiteY6" fmla="*/ 1073889 h 2530549"/>
                <a:gd name="connsiteX7" fmla="*/ 244549 w 1998921"/>
                <a:gd name="connsiteY7" fmla="*/ 1275907 h 2530549"/>
                <a:gd name="connsiteX8" fmla="*/ 372139 w 1998921"/>
                <a:gd name="connsiteY8" fmla="*/ 1446028 h 2530549"/>
                <a:gd name="connsiteX9" fmla="*/ 542260 w 1998921"/>
                <a:gd name="connsiteY9" fmla="*/ 1616149 h 2530549"/>
                <a:gd name="connsiteX10" fmla="*/ 723014 w 1998921"/>
                <a:gd name="connsiteY10" fmla="*/ 1733107 h 2530549"/>
                <a:gd name="connsiteX11" fmla="*/ 914400 w 1998921"/>
                <a:gd name="connsiteY11" fmla="*/ 1913861 h 2530549"/>
                <a:gd name="connsiteX12" fmla="*/ 1233377 w 1998921"/>
                <a:gd name="connsiteY12" fmla="*/ 2094614 h 2530549"/>
                <a:gd name="connsiteX13" fmla="*/ 1446028 w 1998921"/>
                <a:gd name="connsiteY13" fmla="*/ 2232838 h 2530549"/>
                <a:gd name="connsiteX14" fmla="*/ 1701209 w 1998921"/>
                <a:gd name="connsiteY14" fmla="*/ 2381693 h 2530549"/>
                <a:gd name="connsiteX15" fmla="*/ 1935125 w 1998921"/>
                <a:gd name="connsiteY15" fmla="*/ 2488019 h 2530549"/>
                <a:gd name="connsiteX16" fmla="*/ 1998921 w 1998921"/>
                <a:gd name="connsiteY16" fmla="*/ 2530549 h 25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8921" h="2530549">
                  <a:moveTo>
                    <a:pt x="1998921" y="2530549"/>
                  </a:moveTo>
                  <a:lnTo>
                    <a:pt x="818707" y="0"/>
                  </a:lnTo>
                  <a:lnTo>
                    <a:pt x="180753" y="244549"/>
                  </a:lnTo>
                  <a:lnTo>
                    <a:pt x="63795" y="404038"/>
                  </a:lnTo>
                  <a:lnTo>
                    <a:pt x="0" y="648586"/>
                  </a:lnTo>
                  <a:lnTo>
                    <a:pt x="31897" y="935666"/>
                  </a:lnTo>
                  <a:lnTo>
                    <a:pt x="85060" y="1073889"/>
                  </a:lnTo>
                  <a:lnTo>
                    <a:pt x="244549" y="1275907"/>
                  </a:lnTo>
                  <a:lnTo>
                    <a:pt x="372139" y="1446028"/>
                  </a:lnTo>
                  <a:lnTo>
                    <a:pt x="542260" y="1616149"/>
                  </a:lnTo>
                  <a:lnTo>
                    <a:pt x="723014" y="1733107"/>
                  </a:lnTo>
                  <a:lnTo>
                    <a:pt x="914400" y="1913861"/>
                  </a:lnTo>
                  <a:lnTo>
                    <a:pt x="1233377" y="2094614"/>
                  </a:lnTo>
                  <a:lnTo>
                    <a:pt x="1446028" y="2232838"/>
                  </a:lnTo>
                  <a:lnTo>
                    <a:pt x="1701209" y="2381693"/>
                  </a:lnTo>
                  <a:lnTo>
                    <a:pt x="1935125" y="2488019"/>
                  </a:lnTo>
                  <a:lnTo>
                    <a:pt x="1998921" y="2530549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3EE748D-C65E-4C9C-9E34-D7A3E5F7439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27" name="Google Shape;92;p1">
              <a:extLst>
                <a:ext uri="{FF2B5EF4-FFF2-40B4-BE49-F238E27FC236}">
                  <a16:creationId xmlns:a16="http://schemas.microsoft.com/office/drawing/2014/main" id="{B362537B-E057-464C-8611-91138725267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3F344F55-009C-4011-BDD7-AEBE2E75ADF7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DD6F4611-EA27-482F-9DDC-7BB5ECCA16C3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07583650-2D46-4D3D-86CA-423027337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70347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927</Words>
  <Application>Microsoft Office PowerPoint</Application>
  <PresentationFormat>Panorámica</PresentationFormat>
  <Paragraphs>168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Bambino-Bold</vt:lpstr>
      <vt:lpstr>Calibri</vt:lpstr>
      <vt:lpstr>Calibri Light</vt:lpstr>
      <vt:lpstr>Century Gothic</vt:lpstr>
      <vt:lpstr>Prequel Demo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Yessica Paola Burbano Puebla</dc:creator>
  <cp:lastModifiedBy>ASUS</cp:lastModifiedBy>
  <cp:revision>59</cp:revision>
  <cp:lastPrinted>2020-02-18T16:10:20Z</cp:lastPrinted>
  <dcterms:created xsi:type="dcterms:W3CDTF">2019-12-04T23:35:16Z</dcterms:created>
  <dcterms:modified xsi:type="dcterms:W3CDTF">2021-10-04T16:53:54Z</dcterms:modified>
</cp:coreProperties>
</file>