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0"/>
  </p:notesMasterIdLst>
  <p:sldIdLst>
    <p:sldId id="653" r:id="rId5"/>
    <p:sldId id="654" r:id="rId6"/>
    <p:sldId id="655" r:id="rId7"/>
    <p:sldId id="645" r:id="rId8"/>
    <p:sldId id="652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C99"/>
    <a:srgbClr val="A0C516"/>
    <a:srgbClr val="382FA9"/>
    <a:srgbClr val="7F79C8"/>
    <a:srgbClr val="96D5FF"/>
    <a:srgbClr val="DD2858"/>
    <a:srgbClr val="3D5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BDEBC-72B1-4E9E-AF43-98BBEC5F70D3}" v="10" dt="2021-06-01T13:57:18.07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394" autoAdjust="0"/>
  </p:normalViewPr>
  <p:slideViewPr>
    <p:cSldViewPr snapToGrid="0">
      <p:cViewPr varScale="1">
        <p:scale>
          <a:sx n="118" d="100"/>
          <a:sy n="118" d="100"/>
        </p:scale>
        <p:origin x="379" y="77"/>
      </p:cViewPr>
      <p:guideLst/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Pazmino" userId="f3a864a4-454d-4031-a500-7f253e072c71" providerId="ADAL" clId="{DA2D27A5-81EC-4279-A475-5D90A6C29D9A}"/>
    <pc:docChg chg="custSel addSld delSld modSld">
      <pc:chgData name="Cindy Pazmino" userId="f3a864a4-454d-4031-a500-7f253e072c71" providerId="ADAL" clId="{DA2D27A5-81EC-4279-A475-5D90A6C29D9A}" dt="2021-04-22T13:47:11.936" v="295" actId="14100"/>
      <pc:docMkLst>
        <pc:docMk/>
      </pc:docMkLst>
      <pc:sldChg chg="modSp mod">
        <pc:chgData name="Cindy Pazmino" userId="f3a864a4-454d-4031-a500-7f253e072c71" providerId="ADAL" clId="{DA2D27A5-81EC-4279-A475-5D90A6C29D9A}" dt="2021-04-22T13:38:27.835" v="1" actId="20577"/>
        <pc:sldMkLst>
          <pc:docMk/>
          <pc:sldMk cId="506335733" sldId="378"/>
        </pc:sldMkLst>
        <pc:spChg chg="mod">
          <ac:chgData name="Cindy Pazmino" userId="f3a864a4-454d-4031-a500-7f253e072c71" providerId="ADAL" clId="{DA2D27A5-81EC-4279-A475-5D90A6C29D9A}" dt="2021-04-22T13:38:27.835" v="1" actId="20577"/>
          <ac:spMkLst>
            <pc:docMk/>
            <pc:sldMk cId="506335733" sldId="378"/>
            <ac:spMk id="2" creationId="{00000000-0000-0000-0000-000000000000}"/>
          </ac:spMkLst>
        </pc:spChg>
      </pc:sldChg>
      <pc:sldChg chg="addSp delSp modSp mod">
        <pc:chgData name="Cindy Pazmino" userId="f3a864a4-454d-4031-a500-7f253e072c71" providerId="ADAL" clId="{DA2D27A5-81EC-4279-A475-5D90A6C29D9A}" dt="2021-04-22T13:41:03.341" v="50" actId="14100"/>
        <pc:sldMkLst>
          <pc:docMk/>
          <pc:sldMk cId="3688618156" sldId="645"/>
        </pc:sldMkLst>
        <pc:spChg chg="add del">
          <ac:chgData name="Cindy Pazmino" userId="f3a864a4-454d-4031-a500-7f253e072c71" providerId="ADAL" clId="{DA2D27A5-81EC-4279-A475-5D90A6C29D9A}" dt="2021-04-22T13:39:23.476" v="29"/>
          <ac:spMkLst>
            <pc:docMk/>
            <pc:sldMk cId="3688618156" sldId="645"/>
            <ac:spMk id="4" creationId="{5C5B067A-72E9-4322-95E8-AF24F055FE48}"/>
          </ac:spMkLst>
        </pc:spChg>
        <pc:spChg chg="add del">
          <ac:chgData name="Cindy Pazmino" userId="f3a864a4-454d-4031-a500-7f253e072c71" providerId="ADAL" clId="{DA2D27A5-81EC-4279-A475-5D90A6C29D9A}" dt="2021-04-22T13:40:06.496" v="37"/>
          <ac:spMkLst>
            <pc:docMk/>
            <pc:sldMk cId="3688618156" sldId="645"/>
            <ac:spMk id="6" creationId="{BC51072B-7AFE-44FA-8EB1-9D7231174CA4}"/>
          </ac:spMkLst>
        </pc:spChg>
        <pc:spChg chg="mod ord">
          <ac:chgData name="Cindy Pazmino" userId="f3a864a4-454d-4031-a500-7f253e072c71" providerId="ADAL" clId="{DA2D27A5-81EC-4279-A475-5D90A6C29D9A}" dt="2021-04-22T13:41:03.341" v="50" actId="14100"/>
          <ac:spMkLst>
            <pc:docMk/>
            <pc:sldMk cId="3688618156" sldId="645"/>
            <ac:spMk id="10" creationId="{196E7B45-0374-4D1E-8972-E22F45FD2D0B}"/>
          </ac:spMkLst>
        </pc:spChg>
        <pc:spChg chg="mod">
          <ac:chgData name="Cindy Pazmino" userId="f3a864a4-454d-4031-a500-7f253e072c71" providerId="ADAL" clId="{DA2D27A5-81EC-4279-A475-5D90A6C29D9A}" dt="2021-04-22T13:39:08.702" v="27" actId="20577"/>
          <ac:spMkLst>
            <pc:docMk/>
            <pc:sldMk cId="3688618156" sldId="645"/>
            <ac:spMk id="14" creationId="{5E69AC62-69F9-416E-8FB0-E52A5ADE3943}"/>
          </ac:spMkLst>
        </pc:spChg>
        <pc:spChg chg="add del mod">
          <ac:chgData name="Cindy Pazmino" userId="f3a864a4-454d-4031-a500-7f253e072c71" providerId="ADAL" clId="{DA2D27A5-81EC-4279-A475-5D90A6C29D9A}" dt="2021-04-22T13:40:48.514" v="45"/>
          <ac:spMkLst>
            <pc:docMk/>
            <pc:sldMk cId="3688618156" sldId="645"/>
            <ac:spMk id="15" creationId="{0E9F3E9C-598A-4639-BD3C-24C834130529}"/>
          </ac:spMkLst>
        </pc:spChg>
        <pc:picChg chg="del">
          <ac:chgData name="Cindy Pazmino" userId="f3a864a4-454d-4031-a500-7f253e072c71" providerId="ADAL" clId="{DA2D27A5-81EC-4279-A475-5D90A6C29D9A}" dt="2021-04-22T13:38:59.088" v="12" actId="478"/>
          <ac:picMkLst>
            <pc:docMk/>
            <pc:sldMk cId="3688618156" sldId="645"/>
            <ac:picMk id="2" creationId="{CB0682F7-8D57-48BC-A9F9-B2BFF63343E3}"/>
          </ac:picMkLst>
        </pc:picChg>
        <pc:picChg chg="del">
          <ac:chgData name="Cindy Pazmino" userId="f3a864a4-454d-4031-a500-7f253e072c71" providerId="ADAL" clId="{DA2D27A5-81EC-4279-A475-5D90A6C29D9A}" dt="2021-04-22T13:38:59.088" v="12" actId="478"/>
          <ac:picMkLst>
            <pc:docMk/>
            <pc:sldMk cId="3688618156" sldId="645"/>
            <ac:picMk id="3" creationId="{8F306B78-6EC8-484C-B4C9-69A93A64D17D}"/>
          </ac:picMkLst>
        </pc:picChg>
        <pc:picChg chg="add mod modCrop">
          <ac:chgData name="Cindy Pazmino" userId="f3a864a4-454d-4031-a500-7f253e072c71" providerId="ADAL" clId="{DA2D27A5-81EC-4279-A475-5D90A6C29D9A}" dt="2021-04-22T13:39:53.807" v="35" actId="1076"/>
          <ac:picMkLst>
            <pc:docMk/>
            <pc:sldMk cId="3688618156" sldId="645"/>
            <ac:picMk id="5" creationId="{BA44EF50-29AB-4A1E-9689-65180CE220CC}"/>
          </ac:picMkLst>
        </pc:picChg>
        <pc:picChg chg="add mod modCrop">
          <ac:chgData name="Cindy Pazmino" userId="f3a864a4-454d-4031-a500-7f253e072c71" providerId="ADAL" clId="{DA2D27A5-81EC-4279-A475-5D90A6C29D9A}" dt="2021-04-22T13:40:44.227" v="43" actId="14100"/>
          <ac:picMkLst>
            <pc:docMk/>
            <pc:sldMk cId="3688618156" sldId="645"/>
            <ac:picMk id="7" creationId="{0A936076-36CA-45BC-8A89-4CED86AECE03}"/>
          </ac:picMkLst>
        </pc:picChg>
      </pc:sldChg>
      <pc:sldChg chg="modSp mod">
        <pc:chgData name="Cindy Pazmino" userId="f3a864a4-454d-4031-a500-7f253e072c71" providerId="ADAL" clId="{DA2D27A5-81EC-4279-A475-5D90A6C29D9A}" dt="2021-04-22T13:38:53.681" v="11" actId="20577"/>
        <pc:sldMkLst>
          <pc:docMk/>
          <pc:sldMk cId="1930841705" sldId="647"/>
        </pc:sldMkLst>
        <pc:spChg chg="mod">
          <ac:chgData name="Cindy Pazmino" userId="f3a864a4-454d-4031-a500-7f253e072c71" providerId="ADAL" clId="{DA2D27A5-81EC-4279-A475-5D90A6C29D9A}" dt="2021-04-22T13:38:53.681" v="11" actId="20577"/>
          <ac:spMkLst>
            <pc:docMk/>
            <pc:sldMk cId="1930841705" sldId="647"/>
            <ac:spMk id="2" creationId="{00000000-0000-0000-0000-000000000000}"/>
          </ac:spMkLst>
        </pc:spChg>
      </pc:sldChg>
      <pc:sldChg chg="addSp delSp modSp add mod">
        <pc:chgData name="Cindy Pazmino" userId="f3a864a4-454d-4031-a500-7f253e072c71" providerId="ADAL" clId="{DA2D27A5-81EC-4279-A475-5D90A6C29D9A}" dt="2021-04-22T13:42:38.295" v="144" actId="14100"/>
        <pc:sldMkLst>
          <pc:docMk/>
          <pc:sldMk cId="3621317129" sldId="648"/>
        </pc:sldMkLst>
        <pc:spChg chg="add del">
          <ac:chgData name="Cindy Pazmino" userId="f3a864a4-454d-4031-a500-7f253e072c71" providerId="ADAL" clId="{DA2D27A5-81EC-4279-A475-5D90A6C29D9A}" dt="2021-04-22T13:41:50.383" v="120"/>
          <ac:spMkLst>
            <pc:docMk/>
            <pc:sldMk cId="3621317129" sldId="648"/>
            <ac:spMk id="2" creationId="{94EFC6B5-1B0E-4007-8E97-7524F1BAF29B}"/>
          </ac:spMkLst>
        </pc:spChg>
        <pc:spChg chg="mod ord">
          <ac:chgData name="Cindy Pazmino" userId="f3a864a4-454d-4031-a500-7f253e072c71" providerId="ADAL" clId="{DA2D27A5-81EC-4279-A475-5D90A6C29D9A}" dt="2021-04-22T13:42:38.295" v="144" actId="14100"/>
          <ac:spMkLst>
            <pc:docMk/>
            <pc:sldMk cId="3621317129" sldId="648"/>
            <ac:spMk id="10" creationId="{196E7B45-0374-4D1E-8972-E22F45FD2D0B}"/>
          </ac:spMkLst>
        </pc:spChg>
        <pc:spChg chg="del">
          <ac:chgData name="Cindy Pazmino" userId="f3a864a4-454d-4031-a500-7f253e072c71" providerId="ADAL" clId="{DA2D27A5-81EC-4279-A475-5D90A6C29D9A}" dt="2021-04-22T13:41:25.752" v="53" actId="478"/>
          <ac:spMkLst>
            <pc:docMk/>
            <pc:sldMk cId="3621317129" sldId="648"/>
            <ac:spMk id="11" creationId="{7290B0FC-611F-4570-8072-11003EA37266}"/>
          </ac:spMkLst>
        </pc:spChg>
        <pc:spChg chg="mod">
          <ac:chgData name="Cindy Pazmino" userId="f3a864a4-454d-4031-a500-7f253e072c71" providerId="ADAL" clId="{DA2D27A5-81EC-4279-A475-5D90A6C29D9A}" dt="2021-04-22T13:41:35.273" v="118" actId="1038"/>
          <ac:spMkLst>
            <pc:docMk/>
            <pc:sldMk cId="3621317129" sldId="648"/>
            <ac:spMk id="12" creationId="{D642D541-FF5B-413C-8B0A-B813D8D09DD4}"/>
          </ac:spMkLst>
        </pc:spChg>
        <pc:picChg chg="add mod modCrop">
          <ac:chgData name="Cindy Pazmino" userId="f3a864a4-454d-4031-a500-7f253e072c71" providerId="ADAL" clId="{DA2D27A5-81EC-4279-A475-5D90A6C29D9A}" dt="2021-04-22T13:42:16.715" v="125" actId="1076"/>
          <ac:picMkLst>
            <pc:docMk/>
            <pc:sldMk cId="3621317129" sldId="648"/>
            <ac:picMk id="3" creationId="{72462552-1455-4D4D-B28D-BEEE2CA36A7D}"/>
          </ac:picMkLst>
        </pc:picChg>
        <pc:picChg chg="del">
          <ac:chgData name="Cindy Pazmino" userId="f3a864a4-454d-4031-a500-7f253e072c71" providerId="ADAL" clId="{DA2D27A5-81EC-4279-A475-5D90A6C29D9A}" dt="2021-04-22T13:41:17.251" v="52" actId="478"/>
          <ac:picMkLst>
            <pc:docMk/>
            <pc:sldMk cId="3621317129" sldId="648"/>
            <ac:picMk id="5" creationId="{BA44EF50-29AB-4A1E-9689-65180CE220CC}"/>
          </ac:picMkLst>
        </pc:picChg>
        <pc:picChg chg="del">
          <ac:chgData name="Cindy Pazmino" userId="f3a864a4-454d-4031-a500-7f253e072c71" providerId="ADAL" clId="{DA2D27A5-81EC-4279-A475-5D90A6C29D9A}" dt="2021-04-22T13:41:27.319" v="54" actId="478"/>
          <ac:picMkLst>
            <pc:docMk/>
            <pc:sldMk cId="3621317129" sldId="648"/>
            <ac:picMk id="7" creationId="{0A936076-36CA-45BC-8A89-4CED86AECE03}"/>
          </ac:picMkLst>
        </pc:picChg>
      </pc:sldChg>
      <pc:sldChg chg="modSp add del mod">
        <pc:chgData name="Cindy Pazmino" userId="f3a864a4-454d-4031-a500-7f253e072c71" providerId="ADAL" clId="{DA2D27A5-81EC-4279-A475-5D90A6C29D9A}" dt="2021-04-22T13:43:31.621" v="193" actId="2696"/>
        <pc:sldMkLst>
          <pc:docMk/>
          <pc:sldMk cId="2469096392" sldId="649"/>
        </pc:sldMkLst>
        <pc:spChg chg="mod">
          <ac:chgData name="Cindy Pazmino" userId="f3a864a4-454d-4031-a500-7f253e072c71" providerId="ADAL" clId="{DA2D27A5-81EC-4279-A475-5D90A6C29D9A}" dt="2021-04-22T13:43:14.612" v="192" actId="20577"/>
          <ac:spMkLst>
            <pc:docMk/>
            <pc:sldMk cId="2469096392" sldId="649"/>
            <ac:spMk id="14" creationId="{5E69AC62-69F9-416E-8FB0-E52A5ADE3943}"/>
          </ac:spMkLst>
        </pc:spChg>
      </pc:sldChg>
      <pc:sldChg chg="modSp add mod">
        <pc:chgData name="Cindy Pazmino" userId="f3a864a4-454d-4031-a500-7f253e072c71" providerId="ADAL" clId="{DA2D27A5-81EC-4279-A475-5D90A6C29D9A}" dt="2021-04-22T13:43:01.592" v="162" actId="20577"/>
        <pc:sldMkLst>
          <pc:docMk/>
          <pc:sldMk cId="194617038" sldId="650"/>
        </pc:sldMkLst>
        <pc:spChg chg="mod">
          <ac:chgData name="Cindy Pazmino" userId="f3a864a4-454d-4031-a500-7f253e072c71" providerId="ADAL" clId="{DA2D27A5-81EC-4279-A475-5D90A6C29D9A}" dt="2021-04-22T13:43:01.592" v="162" actId="20577"/>
          <ac:spMkLst>
            <pc:docMk/>
            <pc:sldMk cId="194617038" sldId="650"/>
            <ac:spMk id="2" creationId="{00000000-0000-0000-0000-000000000000}"/>
          </ac:spMkLst>
        </pc:spChg>
      </pc:sldChg>
      <pc:sldChg chg="addSp delSp modSp add mod">
        <pc:chgData name="Cindy Pazmino" userId="f3a864a4-454d-4031-a500-7f253e072c71" providerId="ADAL" clId="{DA2D27A5-81EC-4279-A475-5D90A6C29D9A}" dt="2021-04-22T13:45:51.254" v="269" actId="20577"/>
        <pc:sldMkLst>
          <pc:docMk/>
          <pc:sldMk cId="3459373614" sldId="651"/>
        </pc:sldMkLst>
        <pc:spChg chg="add del">
          <ac:chgData name="Cindy Pazmino" userId="f3a864a4-454d-4031-a500-7f253e072c71" providerId="ADAL" clId="{DA2D27A5-81EC-4279-A475-5D90A6C29D9A}" dt="2021-04-22T13:43:45.550" v="197"/>
          <ac:spMkLst>
            <pc:docMk/>
            <pc:sldMk cId="3459373614" sldId="651"/>
            <ac:spMk id="2" creationId="{D5D96650-1DAE-4923-A86E-68790980FFE2}"/>
          </ac:spMkLst>
        </pc:spChg>
        <pc:spChg chg="add del">
          <ac:chgData name="Cindy Pazmino" userId="f3a864a4-454d-4031-a500-7f253e072c71" providerId="ADAL" clId="{DA2D27A5-81EC-4279-A475-5D90A6C29D9A}" dt="2021-04-22T13:44:55.829" v="209"/>
          <ac:spMkLst>
            <pc:docMk/>
            <pc:sldMk cId="3459373614" sldId="651"/>
            <ac:spMk id="4" creationId="{71153B64-EEDD-46DD-AB27-B8D69DBB5CD8}"/>
          </ac:spMkLst>
        </pc:spChg>
        <pc:spChg chg="mod ord">
          <ac:chgData name="Cindy Pazmino" userId="f3a864a4-454d-4031-a500-7f253e072c71" providerId="ADAL" clId="{DA2D27A5-81EC-4279-A475-5D90A6C29D9A}" dt="2021-04-22T13:45:37.245" v="252" actId="14100"/>
          <ac:spMkLst>
            <pc:docMk/>
            <pc:sldMk cId="3459373614" sldId="651"/>
            <ac:spMk id="10" creationId="{196E7B45-0374-4D1E-8972-E22F45FD2D0B}"/>
          </ac:spMkLst>
        </pc:spChg>
        <pc:spChg chg="mod">
          <ac:chgData name="Cindy Pazmino" userId="f3a864a4-454d-4031-a500-7f253e072c71" providerId="ADAL" clId="{DA2D27A5-81EC-4279-A475-5D90A6C29D9A}" dt="2021-04-22T13:45:51.254" v="269" actId="20577"/>
          <ac:spMkLst>
            <pc:docMk/>
            <pc:sldMk cId="3459373614" sldId="651"/>
            <ac:spMk id="14" creationId="{5E69AC62-69F9-416E-8FB0-E52A5ADE3943}"/>
          </ac:spMkLst>
        </pc:spChg>
        <pc:picChg chg="add mod modCrop">
          <ac:chgData name="Cindy Pazmino" userId="f3a864a4-454d-4031-a500-7f253e072c71" providerId="ADAL" clId="{DA2D27A5-81EC-4279-A475-5D90A6C29D9A}" dt="2021-04-22T13:44:24.346" v="207" actId="1076"/>
          <ac:picMkLst>
            <pc:docMk/>
            <pc:sldMk cId="3459373614" sldId="651"/>
            <ac:picMk id="3" creationId="{29831094-10BC-43E6-8399-05D6A7B3DBFF}"/>
          </ac:picMkLst>
        </pc:picChg>
        <pc:picChg chg="del">
          <ac:chgData name="Cindy Pazmino" userId="f3a864a4-454d-4031-a500-7f253e072c71" providerId="ADAL" clId="{DA2D27A5-81EC-4279-A475-5D90A6C29D9A}" dt="2021-04-22T13:43:39.184" v="195" actId="478"/>
          <ac:picMkLst>
            <pc:docMk/>
            <pc:sldMk cId="3459373614" sldId="651"/>
            <ac:picMk id="5" creationId="{BA44EF50-29AB-4A1E-9689-65180CE220CC}"/>
          </ac:picMkLst>
        </pc:picChg>
        <pc:picChg chg="add mod modCrop">
          <ac:chgData name="Cindy Pazmino" userId="f3a864a4-454d-4031-a500-7f253e072c71" providerId="ADAL" clId="{DA2D27A5-81EC-4279-A475-5D90A6C29D9A}" dt="2021-04-22T13:45:23.425" v="216" actId="14100"/>
          <ac:picMkLst>
            <pc:docMk/>
            <pc:sldMk cId="3459373614" sldId="651"/>
            <ac:picMk id="6" creationId="{5ADBE0B7-C1A5-4429-8988-C0D4C1687ADF}"/>
          </ac:picMkLst>
        </pc:picChg>
        <pc:picChg chg="del">
          <ac:chgData name="Cindy Pazmino" userId="f3a864a4-454d-4031-a500-7f253e072c71" providerId="ADAL" clId="{DA2D27A5-81EC-4279-A475-5D90A6C29D9A}" dt="2021-04-22T13:43:39.184" v="195" actId="478"/>
          <ac:picMkLst>
            <pc:docMk/>
            <pc:sldMk cId="3459373614" sldId="651"/>
            <ac:picMk id="7" creationId="{0A936076-36CA-45BC-8A89-4CED86AECE03}"/>
          </ac:picMkLst>
        </pc:picChg>
      </pc:sldChg>
      <pc:sldChg chg="addSp delSp modSp add mod">
        <pc:chgData name="Cindy Pazmino" userId="f3a864a4-454d-4031-a500-7f253e072c71" providerId="ADAL" clId="{DA2D27A5-81EC-4279-A475-5D90A6C29D9A}" dt="2021-04-22T13:47:11.936" v="295" actId="14100"/>
        <pc:sldMkLst>
          <pc:docMk/>
          <pc:sldMk cId="3551325682" sldId="652"/>
        </pc:sldMkLst>
        <pc:spChg chg="add del">
          <ac:chgData name="Cindy Pazmino" userId="f3a864a4-454d-4031-a500-7f253e072c71" providerId="ADAL" clId="{DA2D27A5-81EC-4279-A475-5D90A6C29D9A}" dt="2021-04-22T13:46:21.612" v="275"/>
          <ac:spMkLst>
            <pc:docMk/>
            <pc:sldMk cId="3551325682" sldId="652"/>
            <ac:spMk id="2" creationId="{E14D65F4-4FCF-4962-8B3F-079DB298837E}"/>
          </ac:spMkLst>
        </pc:spChg>
        <pc:spChg chg="mod ord">
          <ac:chgData name="Cindy Pazmino" userId="f3a864a4-454d-4031-a500-7f253e072c71" providerId="ADAL" clId="{DA2D27A5-81EC-4279-A475-5D90A6C29D9A}" dt="2021-04-22T13:47:11.936" v="295" actId="14100"/>
          <ac:spMkLst>
            <pc:docMk/>
            <pc:sldMk cId="3551325682" sldId="652"/>
            <ac:spMk id="10" creationId="{196E7B45-0374-4D1E-8972-E22F45FD2D0B}"/>
          </ac:spMkLst>
        </pc:spChg>
        <pc:spChg chg="del">
          <ac:chgData name="Cindy Pazmino" userId="f3a864a4-454d-4031-a500-7f253e072c71" providerId="ADAL" clId="{DA2D27A5-81EC-4279-A475-5D90A6C29D9A}" dt="2021-04-22T13:46:17.111" v="272" actId="478"/>
          <ac:spMkLst>
            <pc:docMk/>
            <pc:sldMk cId="3551325682" sldId="652"/>
            <ac:spMk id="11" creationId="{7290B0FC-611F-4570-8072-11003EA37266}"/>
          </ac:spMkLst>
        </pc:spChg>
        <pc:spChg chg="mod">
          <ac:chgData name="Cindy Pazmino" userId="f3a864a4-454d-4031-a500-7f253e072c71" providerId="ADAL" clId="{DA2D27A5-81EC-4279-A475-5D90A6C29D9A}" dt="2021-04-22T13:46:46.560" v="281" actId="1076"/>
          <ac:spMkLst>
            <pc:docMk/>
            <pc:sldMk cId="3551325682" sldId="652"/>
            <ac:spMk id="12" creationId="{D642D541-FF5B-413C-8B0A-B813D8D09DD4}"/>
          </ac:spMkLst>
        </pc:spChg>
        <pc:picChg chg="del">
          <ac:chgData name="Cindy Pazmino" userId="f3a864a4-454d-4031-a500-7f253e072c71" providerId="ADAL" clId="{DA2D27A5-81EC-4279-A475-5D90A6C29D9A}" dt="2021-04-22T13:46:14.050" v="271" actId="478"/>
          <ac:picMkLst>
            <pc:docMk/>
            <pc:sldMk cId="3551325682" sldId="652"/>
            <ac:picMk id="3" creationId="{29831094-10BC-43E6-8399-05D6A7B3DBFF}"/>
          </ac:picMkLst>
        </pc:picChg>
        <pc:picChg chg="add mod modCrop">
          <ac:chgData name="Cindy Pazmino" userId="f3a864a4-454d-4031-a500-7f253e072c71" providerId="ADAL" clId="{DA2D27A5-81EC-4279-A475-5D90A6C29D9A}" dt="2021-04-22T13:46:41.215" v="280" actId="14100"/>
          <ac:picMkLst>
            <pc:docMk/>
            <pc:sldMk cId="3551325682" sldId="652"/>
            <ac:picMk id="4" creationId="{6C891B88-3F81-4D02-AD64-9859DC56E454}"/>
          </ac:picMkLst>
        </pc:picChg>
        <pc:picChg chg="del">
          <ac:chgData name="Cindy Pazmino" userId="f3a864a4-454d-4031-a500-7f253e072c71" providerId="ADAL" clId="{DA2D27A5-81EC-4279-A475-5D90A6C29D9A}" dt="2021-04-22T13:46:18.731" v="273" actId="478"/>
          <ac:picMkLst>
            <pc:docMk/>
            <pc:sldMk cId="3551325682" sldId="652"/>
            <ac:picMk id="6" creationId="{5ADBE0B7-C1A5-4429-8988-C0D4C1687ADF}"/>
          </ac:picMkLst>
        </pc:picChg>
      </pc:sldChg>
    </pc:docChg>
  </pc:docChgLst>
  <pc:docChgLst>
    <pc:chgData name="Cindy Pazmino" userId="f3a864a4-454d-4031-a500-7f253e072c71" providerId="ADAL" clId="{0BE763DA-826E-4E88-8D76-871210655A79}"/>
    <pc:docChg chg="custSel delSld modSld">
      <pc:chgData name="Cindy Pazmino" userId="f3a864a4-454d-4031-a500-7f253e072c71" providerId="ADAL" clId="{0BE763DA-826E-4E88-8D76-871210655A79}" dt="2021-04-23T13:57:05.220" v="143" actId="20577"/>
      <pc:docMkLst>
        <pc:docMk/>
      </pc:docMkLst>
      <pc:sldChg chg="modSp mod">
        <pc:chgData name="Cindy Pazmino" userId="f3a864a4-454d-4031-a500-7f253e072c71" providerId="ADAL" clId="{0BE763DA-826E-4E88-8D76-871210655A79}" dt="2021-04-23T13:41:30.007" v="1" actId="20577"/>
        <pc:sldMkLst>
          <pc:docMk/>
          <pc:sldMk cId="506335733" sldId="378"/>
        </pc:sldMkLst>
        <pc:spChg chg="mod">
          <ac:chgData name="Cindy Pazmino" userId="f3a864a4-454d-4031-a500-7f253e072c71" providerId="ADAL" clId="{0BE763DA-826E-4E88-8D76-871210655A79}" dt="2021-04-23T13:41:30.007" v="1" actId="20577"/>
          <ac:spMkLst>
            <pc:docMk/>
            <pc:sldMk cId="506335733" sldId="378"/>
            <ac:spMk id="2" creationId="{00000000-0000-0000-0000-000000000000}"/>
          </ac:spMkLst>
        </pc:spChg>
      </pc:sldChg>
      <pc:sldChg chg="addSp delSp modSp mod">
        <pc:chgData name="Cindy Pazmino" userId="f3a864a4-454d-4031-a500-7f253e072c71" providerId="ADAL" clId="{0BE763DA-826E-4E88-8D76-871210655A79}" dt="2021-04-23T13:56:54.021" v="129" actId="20577"/>
        <pc:sldMkLst>
          <pc:docMk/>
          <pc:sldMk cId="3688618156" sldId="645"/>
        </pc:sldMkLst>
        <pc:spChg chg="mod ord">
          <ac:chgData name="Cindy Pazmino" userId="f3a864a4-454d-4031-a500-7f253e072c71" providerId="ADAL" clId="{0BE763DA-826E-4E88-8D76-871210655A79}" dt="2021-04-23T13:45:00.247" v="24" actId="1037"/>
          <ac:spMkLst>
            <pc:docMk/>
            <pc:sldMk cId="3688618156" sldId="645"/>
            <ac:spMk id="10" creationId="{196E7B45-0374-4D1E-8972-E22F45FD2D0B}"/>
          </ac:spMkLst>
        </pc:spChg>
        <pc:spChg chg="mod">
          <ac:chgData name="Cindy Pazmino" userId="f3a864a4-454d-4031-a500-7f253e072c71" providerId="ADAL" clId="{0BE763DA-826E-4E88-8D76-871210655A79}" dt="2021-04-23T13:45:10.896" v="38" actId="1038"/>
          <ac:spMkLst>
            <pc:docMk/>
            <pc:sldMk cId="3688618156" sldId="645"/>
            <ac:spMk id="12" creationId="{D642D541-FF5B-413C-8B0A-B813D8D09DD4}"/>
          </ac:spMkLst>
        </pc:spChg>
        <pc:spChg chg="mod">
          <ac:chgData name="Cindy Pazmino" userId="f3a864a4-454d-4031-a500-7f253e072c71" providerId="ADAL" clId="{0BE763DA-826E-4E88-8D76-871210655A79}" dt="2021-04-23T13:56:54.021" v="129" actId="20577"/>
          <ac:spMkLst>
            <pc:docMk/>
            <pc:sldMk cId="3688618156" sldId="645"/>
            <ac:spMk id="14" creationId="{5E69AC62-69F9-416E-8FB0-E52A5ADE3943}"/>
          </ac:spMkLst>
        </pc:spChg>
        <pc:picChg chg="add mod">
          <ac:chgData name="Cindy Pazmino" userId="f3a864a4-454d-4031-a500-7f253e072c71" providerId="ADAL" clId="{0BE763DA-826E-4E88-8D76-871210655A79}" dt="2021-04-23T13:43:46.124" v="12" actId="1076"/>
          <ac:picMkLst>
            <pc:docMk/>
            <pc:sldMk cId="3688618156" sldId="645"/>
            <ac:picMk id="2" creationId="{FF9EC724-628D-4B82-A44A-45A043834936}"/>
          </ac:picMkLst>
        </pc:picChg>
        <pc:picChg chg="add mod">
          <ac:chgData name="Cindy Pazmino" userId="f3a864a4-454d-4031-a500-7f253e072c71" providerId="ADAL" clId="{0BE763DA-826E-4E88-8D76-871210655A79}" dt="2021-04-23T13:44:29.921" v="16" actId="14100"/>
          <ac:picMkLst>
            <pc:docMk/>
            <pc:sldMk cId="3688618156" sldId="645"/>
            <ac:picMk id="3" creationId="{0804FED7-9350-4F9E-88DE-DD4593E496DB}"/>
          </ac:picMkLst>
        </pc:picChg>
        <pc:picChg chg="del">
          <ac:chgData name="Cindy Pazmino" userId="f3a864a4-454d-4031-a500-7f253e072c71" providerId="ADAL" clId="{0BE763DA-826E-4E88-8D76-871210655A79}" dt="2021-04-23T13:42:00.140" v="9" actId="478"/>
          <ac:picMkLst>
            <pc:docMk/>
            <pc:sldMk cId="3688618156" sldId="645"/>
            <ac:picMk id="5" creationId="{BA44EF50-29AB-4A1E-9689-65180CE220CC}"/>
          </ac:picMkLst>
        </pc:picChg>
        <pc:picChg chg="del">
          <ac:chgData name="Cindy Pazmino" userId="f3a864a4-454d-4031-a500-7f253e072c71" providerId="ADAL" clId="{0BE763DA-826E-4E88-8D76-871210655A79}" dt="2021-04-23T13:42:00.140" v="9" actId="478"/>
          <ac:picMkLst>
            <pc:docMk/>
            <pc:sldMk cId="3688618156" sldId="645"/>
            <ac:picMk id="7" creationId="{0A936076-36CA-45BC-8A89-4CED86AECE03}"/>
          </ac:picMkLst>
        </pc:picChg>
      </pc:sldChg>
      <pc:sldChg chg="modSp mod">
        <pc:chgData name="Cindy Pazmino" userId="f3a864a4-454d-4031-a500-7f253e072c71" providerId="ADAL" clId="{0BE763DA-826E-4E88-8D76-871210655A79}" dt="2021-04-23T13:41:53.935" v="8" actId="20577"/>
        <pc:sldMkLst>
          <pc:docMk/>
          <pc:sldMk cId="1930841705" sldId="647"/>
        </pc:sldMkLst>
        <pc:spChg chg="mod">
          <ac:chgData name="Cindy Pazmino" userId="f3a864a4-454d-4031-a500-7f253e072c71" providerId="ADAL" clId="{0BE763DA-826E-4E88-8D76-871210655A79}" dt="2021-04-23T13:41:53.935" v="8" actId="20577"/>
          <ac:spMkLst>
            <pc:docMk/>
            <pc:sldMk cId="1930841705" sldId="647"/>
            <ac:spMk id="2" creationId="{00000000-0000-0000-0000-000000000000}"/>
          </ac:spMkLst>
        </pc:spChg>
      </pc:sldChg>
      <pc:sldChg chg="del">
        <pc:chgData name="Cindy Pazmino" userId="f3a864a4-454d-4031-a500-7f253e072c71" providerId="ADAL" clId="{0BE763DA-826E-4E88-8D76-871210655A79}" dt="2021-04-23T13:45:17.873" v="39" actId="2696"/>
        <pc:sldMkLst>
          <pc:docMk/>
          <pc:sldMk cId="3621317129" sldId="648"/>
        </pc:sldMkLst>
      </pc:sldChg>
      <pc:sldChg chg="modSp mod">
        <pc:chgData name="Cindy Pazmino" userId="f3a864a4-454d-4031-a500-7f253e072c71" providerId="ADAL" clId="{0BE763DA-826E-4E88-8D76-871210655A79}" dt="2021-04-23T13:45:48.158" v="53" actId="20577"/>
        <pc:sldMkLst>
          <pc:docMk/>
          <pc:sldMk cId="194617038" sldId="650"/>
        </pc:sldMkLst>
        <pc:spChg chg="mod">
          <ac:chgData name="Cindy Pazmino" userId="f3a864a4-454d-4031-a500-7f253e072c71" providerId="ADAL" clId="{0BE763DA-826E-4E88-8D76-871210655A79}" dt="2021-04-23T13:45:48.158" v="53" actId="20577"/>
          <ac:spMkLst>
            <pc:docMk/>
            <pc:sldMk cId="194617038" sldId="650"/>
            <ac:spMk id="2" creationId="{00000000-0000-0000-0000-000000000000}"/>
          </ac:spMkLst>
        </pc:spChg>
      </pc:sldChg>
      <pc:sldChg chg="addSp delSp modSp mod">
        <pc:chgData name="Cindy Pazmino" userId="f3a864a4-454d-4031-a500-7f253e072c71" providerId="ADAL" clId="{0BE763DA-826E-4E88-8D76-871210655A79}" dt="2021-04-23T13:57:00.227" v="136" actId="20577"/>
        <pc:sldMkLst>
          <pc:docMk/>
          <pc:sldMk cId="3459373614" sldId="651"/>
        </pc:sldMkLst>
        <pc:spChg chg="add del">
          <ac:chgData name="Cindy Pazmino" userId="f3a864a4-454d-4031-a500-7f253e072c71" providerId="ADAL" clId="{0BE763DA-826E-4E88-8D76-871210655A79}" dt="2021-04-23T13:46:09.976" v="56"/>
          <ac:spMkLst>
            <pc:docMk/>
            <pc:sldMk cId="3459373614" sldId="651"/>
            <ac:spMk id="2" creationId="{2781235E-776F-4982-9619-2BF4C6B8F9F5}"/>
          </ac:spMkLst>
        </pc:spChg>
        <pc:spChg chg="add del">
          <ac:chgData name="Cindy Pazmino" userId="f3a864a4-454d-4031-a500-7f253e072c71" providerId="ADAL" clId="{0BE763DA-826E-4E88-8D76-871210655A79}" dt="2021-04-23T13:47:00.616" v="66"/>
          <ac:spMkLst>
            <pc:docMk/>
            <pc:sldMk cId="3459373614" sldId="651"/>
            <ac:spMk id="5" creationId="{9D4BF9D5-4181-417E-83D9-863076D8258C}"/>
          </ac:spMkLst>
        </pc:spChg>
        <pc:spChg chg="mod ord">
          <ac:chgData name="Cindy Pazmino" userId="f3a864a4-454d-4031-a500-7f253e072c71" providerId="ADAL" clId="{0BE763DA-826E-4E88-8D76-871210655A79}" dt="2021-04-23T13:48:09.754" v="83" actId="14100"/>
          <ac:spMkLst>
            <pc:docMk/>
            <pc:sldMk cId="3459373614" sldId="651"/>
            <ac:spMk id="10" creationId="{196E7B45-0374-4D1E-8972-E22F45FD2D0B}"/>
          </ac:spMkLst>
        </pc:spChg>
        <pc:spChg chg="mod">
          <ac:chgData name="Cindy Pazmino" userId="f3a864a4-454d-4031-a500-7f253e072c71" providerId="ADAL" clId="{0BE763DA-826E-4E88-8D76-871210655A79}" dt="2021-04-23T13:57:00.227" v="136" actId="20577"/>
          <ac:spMkLst>
            <pc:docMk/>
            <pc:sldMk cId="3459373614" sldId="651"/>
            <ac:spMk id="14" creationId="{5E69AC62-69F9-416E-8FB0-E52A5ADE3943}"/>
          </ac:spMkLst>
        </pc:spChg>
        <pc:picChg chg="del">
          <ac:chgData name="Cindy Pazmino" userId="f3a864a4-454d-4031-a500-7f253e072c71" providerId="ADAL" clId="{0BE763DA-826E-4E88-8D76-871210655A79}" dt="2021-04-23T13:45:52.306" v="54" actId="478"/>
          <ac:picMkLst>
            <pc:docMk/>
            <pc:sldMk cId="3459373614" sldId="651"/>
            <ac:picMk id="3" creationId="{29831094-10BC-43E6-8399-05D6A7B3DBFF}"/>
          </ac:picMkLst>
        </pc:picChg>
        <pc:picChg chg="add mod modCrop">
          <ac:chgData name="Cindy Pazmino" userId="f3a864a4-454d-4031-a500-7f253e072c71" providerId="ADAL" clId="{0BE763DA-826E-4E88-8D76-871210655A79}" dt="2021-04-23T13:46:41.966" v="64" actId="1076"/>
          <ac:picMkLst>
            <pc:docMk/>
            <pc:sldMk cId="3459373614" sldId="651"/>
            <ac:picMk id="4" creationId="{91F39B3F-A397-451A-BA42-FD375D9F8E93}"/>
          </ac:picMkLst>
        </pc:picChg>
        <pc:picChg chg="del">
          <ac:chgData name="Cindy Pazmino" userId="f3a864a4-454d-4031-a500-7f253e072c71" providerId="ADAL" clId="{0BE763DA-826E-4E88-8D76-871210655A79}" dt="2021-04-23T13:45:52.306" v="54" actId="478"/>
          <ac:picMkLst>
            <pc:docMk/>
            <pc:sldMk cId="3459373614" sldId="651"/>
            <ac:picMk id="6" creationId="{5ADBE0B7-C1A5-4429-8988-C0D4C1687ADF}"/>
          </ac:picMkLst>
        </pc:picChg>
        <pc:picChg chg="add mod modCrop">
          <ac:chgData name="Cindy Pazmino" userId="f3a864a4-454d-4031-a500-7f253e072c71" providerId="ADAL" clId="{0BE763DA-826E-4E88-8D76-871210655A79}" dt="2021-04-23T13:47:54.242" v="81" actId="14100"/>
          <ac:picMkLst>
            <pc:docMk/>
            <pc:sldMk cId="3459373614" sldId="651"/>
            <ac:picMk id="7" creationId="{9806A032-3740-4603-9893-1769653681AA}"/>
          </ac:picMkLst>
        </pc:picChg>
      </pc:sldChg>
      <pc:sldChg chg="addSp delSp modSp mod">
        <pc:chgData name="Cindy Pazmino" userId="f3a864a4-454d-4031-a500-7f253e072c71" providerId="ADAL" clId="{0BE763DA-826E-4E88-8D76-871210655A79}" dt="2021-04-23T13:57:05.220" v="143" actId="20577"/>
        <pc:sldMkLst>
          <pc:docMk/>
          <pc:sldMk cId="3551325682" sldId="652"/>
        </pc:sldMkLst>
        <pc:spChg chg="add del">
          <ac:chgData name="Cindy Pazmino" userId="f3a864a4-454d-4031-a500-7f253e072c71" providerId="ADAL" clId="{0BE763DA-826E-4E88-8D76-871210655A79}" dt="2021-04-23T13:49:14.897" v="110"/>
          <ac:spMkLst>
            <pc:docMk/>
            <pc:sldMk cId="3551325682" sldId="652"/>
            <ac:spMk id="2" creationId="{03E2F27B-C435-4BCF-B569-003CBEAE1E6F}"/>
          </ac:spMkLst>
        </pc:spChg>
        <pc:spChg chg="ord">
          <ac:chgData name="Cindy Pazmino" userId="f3a864a4-454d-4031-a500-7f253e072c71" providerId="ADAL" clId="{0BE763DA-826E-4E88-8D76-871210655A79}" dt="2021-04-23T13:50:11.234" v="121" actId="166"/>
          <ac:spMkLst>
            <pc:docMk/>
            <pc:sldMk cId="3551325682" sldId="652"/>
            <ac:spMk id="10" creationId="{196E7B45-0374-4D1E-8972-E22F45FD2D0B}"/>
          </ac:spMkLst>
        </pc:spChg>
        <pc:spChg chg="mod">
          <ac:chgData name="Cindy Pazmino" userId="f3a864a4-454d-4031-a500-7f253e072c71" providerId="ADAL" clId="{0BE763DA-826E-4E88-8D76-871210655A79}" dt="2021-04-23T13:57:05.220" v="143" actId="20577"/>
          <ac:spMkLst>
            <pc:docMk/>
            <pc:sldMk cId="3551325682" sldId="652"/>
            <ac:spMk id="14" creationId="{5E69AC62-69F9-416E-8FB0-E52A5ADE3943}"/>
          </ac:spMkLst>
        </pc:spChg>
        <pc:picChg chg="add mod modCrop">
          <ac:chgData name="Cindy Pazmino" userId="f3a864a4-454d-4031-a500-7f253e072c71" providerId="ADAL" clId="{0BE763DA-826E-4E88-8D76-871210655A79}" dt="2021-04-23T13:50:15.954" v="122" actId="1076"/>
          <ac:picMkLst>
            <pc:docMk/>
            <pc:sldMk cId="3551325682" sldId="652"/>
            <ac:picMk id="3" creationId="{C95E0041-CBC9-41C0-837A-04B6DA14C2AF}"/>
          </ac:picMkLst>
        </pc:picChg>
        <pc:picChg chg="del">
          <ac:chgData name="Cindy Pazmino" userId="f3a864a4-454d-4031-a500-7f253e072c71" providerId="ADAL" clId="{0BE763DA-826E-4E88-8D76-871210655A79}" dt="2021-04-23T13:49:05.919" v="108" actId="478"/>
          <ac:picMkLst>
            <pc:docMk/>
            <pc:sldMk cId="3551325682" sldId="652"/>
            <ac:picMk id="4" creationId="{6C891B88-3F81-4D02-AD64-9859DC56E454}"/>
          </ac:picMkLst>
        </pc:picChg>
      </pc:sldChg>
    </pc:docChg>
  </pc:docChgLst>
  <pc:docChgLst>
    <pc:chgData name="Cindy Pazmino" userId="f3a864a4-454d-4031-a500-7f253e072c71" providerId="ADAL" clId="{EDA5860F-25EE-418B-9422-0F14848D1B2B}"/>
    <pc:docChg chg="custSel delSld modSld">
      <pc:chgData name="Cindy Pazmino" userId="f3a864a4-454d-4031-a500-7f253e072c71" providerId="ADAL" clId="{EDA5860F-25EE-418B-9422-0F14848D1B2B}" dt="2021-05-05T13:58:50.262" v="131" actId="14100"/>
      <pc:docMkLst>
        <pc:docMk/>
      </pc:docMkLst>
      <pc:sldChg chg="modSp mod">
        <pc:chgData name="Cindy Pazmino" userId="f3a864a4-454d-4031-a500-7f253e072c71" providerId="ADAL" clId="{EDA5860F-25EE-418B-9422-0F14848D1B2B}" dt="2021-05-05T13:52:18.702" v="13" actId="20577"/>
        <pc:sldMkLst>
          <pc:docMk/>
          <pc:sldMk cId="506335733" sldId="378"/>
        </pc:sldMkLst>
        <pc:spChg chg="mod">
          <ac:chgData name="Cindy Pazmino" userId="f3a864a4-454d-4031-a500-7f253e072c71" providerId="ADAL" clId="{EDA5860F-25EE-418B-9422-0F14848D1B2B}" dt="2021-05-05T13:52:18.702" v="13" actId="20577"/>
          <ac:spMkLst>
            <pc:docMk/>
            <pc:sldMk cId="506335733" sldId="378"/>
            <ac:spMk id="2" creationId="{00000000-0000-0000-0000-000000000000}"/>
          </ac:spMkLst>
        </pc:spChg>
      </pc:sldChg>
      <pc:sldChg chg="addSp delSp modSp mod">
        <pc:chgData name="Cindy Pazmino" userId="f3a864a4-454d-4031-a500-7f253e072c71" providerId="ADAL" clId="{EDA5860F-25EE-418B-9422-0F14848D1B2B}" dt="2021-05-05T13:57:37.922" v="111" actId="14100"/>
        <pc:sldMkLst>
          <pc:docMk/>
          <pc:sldMk cId="3688618156" sldId="645"/>
        </pc:sldMkLst>
        <pc:spChg chg="add del">
          <ac:chgData name="Cindy Pazmino" userId="f3a864a4-454d-4031-a500-7f253e072c71" providerId="ADAL" clId="{EDA5860F-25EE-418B-9422-0F14848D1B2B}" dt="2021-05-05T13:55:33.937" v="82"/>
          <ac:spMkLst>
            <pc:docMk/>
            <pc:sldMk cId="3688618156" sldId="645"/>
            <ac:spMk id="4" creationId="{8AD93A5E-7005-4CEB-8362-64431AF895DA}"/>
          </ac:spMkLst>
        </pc:spChg>
        <pc:spChg chg="add del">
          <ac:chgData name="Cindy Pazmino" userId="f3a864a4-454d-4031-a500-7f253e072c71" providerId="ADAL" clId="{EDA5860F-25EE-418B-9422-0F14848D1B2B}" dt="2021-05-05T13:56:23.337" v="93"/>
          <ac:spMkLst>
            <pc:docMk/>
            <pc:sldMk cId="3688618156" sldId="645"/>
            <ac:spMk id="6" creationId="{66DBE9F0-F0A0-4130-A303-66DE6155E6FC}"/>
          </ac:spMkLst>
        </pc:spChg>
        <pc:spChg chg="mod ord">
          <ac:chgData name="Cindy Pazmino" userId="f3a864a4-454d-4031-a500-7f253e072c71" providerId="ADAL" clId="{EDA5860F-25EE-418B-9422-0F14848D1B2B}" dt="2021-05-05T13:57:37.922" v="111" actId="14100"/>
          <ac:spMkLst>
            <pc:docMk/>
            <pc:sldMk cId="3688618156" sldId="645"/>
            <ac:spMk id="10" creationId="{196E7B45-0374-4D1E-8972-E22F45FD2D0B}"/>
          </ac:spMkLst>
        </pc:spChg>
        <pc:spChg chg="mod">
          <ac:chgData name="Cindy Pazmino" userId="f3a864a4-454d-4031-a500-7f253e072c71" providerId="ADAL" clId="{EDA5860F-25EE-418B-9422-0F14848D1B2B}" dt="2021-05-05T13:53:08.081" v="76" actId="20577"/>
          <ac:spMkLst>
            <pc:docMk/>
            <pc:sldMk cId="3688618156" sldId="645"/>
            <ac:spMk id="14" creationId="{5E69AC62-69F9-416E-8FB0-E52A5ADE3943}"/>
          </ac:spMkLst>
        </pc:spChg>
        <pc:picChg chg="del">
          <ac:chgData name="Cindy Pazmino" userId="f3a864a4-454d-4031-a500-7f253e072c71" providerId="ADAL" clId="{EDA5860F-25EE-418B-9422-0F14848D1B2B}" dt="2021-05-05T13:53:39.897" v="80" actId="478"/>
          <ac:picMkLst>
            <pc:docMk/>
            <pc:sldMk cId="3688618156" sldId="645"/>
            <ac:picMk id="2" creationId="{FF9EC724-628D-4B82-A44A-45A043834936}"/>
          </ac:picMkLst>
        </pc:picChg>
        <pc:picChg chg="del">
          <ac:chgData name="Cindy Pazmino" userId="f3a864a4-454d-4031-a500-7f253e072c71" providerId="ADAL" clId="{EDA5860F-25EE-418B-9422-0F14848D1B2B}" dt="2021-05-05T13:53:39.897" v="80" actId="478"/>
          <ac:picMkLst>
            <pc:docMk/>
            <pc:sldMk cId="3688618156" sldId="645"/>
            <ac:picMk id="3" creationId="{0804FED7-9350-4F9E-88DE-DD4593E496DB}"/>
          </ac:picMkLst>
        </pc:picChg>
        <pc:picChg chg="add mod modCrop">
          <ac:chgData name="Cindy Pazmino" userId="f3a864a4-454d-4031-a500-7f253e072c71" providerId="ADAL" clId="{EDA5860F-25EE-418B-9422-0F14848D1B2B}" dt="2021-05-05T13:56:07.979" v="89" actId="1076"/>
          <ac:picMkLst>
            <pc:docMk/>
            <pc:sldMk cId="3688618156" sldId="645"/>
            <ac:picMk id="5" creationId="{E2292D87-B82B-456D-A077-55C25FE860C7}"/>
          </ac:picMkLst>
        </pc:picChg>
        <pc:picChg chg="add mod modCrop">
          <ac:chgData name="Cindy Pazmino" userId="f3a864a4-454d-4031-a500-7f253e072c71" providerId="ADAL" clId="{EDA5860F-25EE-418B-9422-0F14848D1B2B}" dt="2021-05-05T13:57:18.007" v="105" actId="1076"/>
          <ac:picMkLst>
            <pc:docMk/>
            <pc:sldMk cId="3688618156" sldId="645"/>
            <ac:picMk id="7" creationId="{FD5C615A-1D26-4F34-9E95-EF24612A407E}"/>
          </ac:picMkLst>
        </pc:picChg>
      </pc:sldChg>
      <pc:sldChg chg="modSp mod">
        <pc:chgData name="Cindy Pazmino" userId="f3a864a4-454d-4031-a500-7f253e072c71" providerId="ADAL" clId="{EDA5860F-25EE-418B-9422-0F14848D1B2B}" dt="2021-05-05T13:52:39.059" v="40" actId="1076"/>
        <pc:sldMkLst>
          <pc:docMk/>
          <pc:sldMk cId="1930841705" sldId="647"/>
        </pc:sldMkLst>
        <pc:spChg chg="mod">
          <ac:chgData name="Cindy Pazmino" userId="f3a864a4-454d-4031-a500-7f253e072c71" providerId="ADAL" clId="{EDA5860F-25EE-418B-9422-0F14848D1B2B}" dt="2021-05-05T13:52:39.059" v="40" actId="1076"/>
          <ac:spMkLst>
            <pc:docMk/>
            <pc:sldMk cId="1930841705" sldId="647"/>
            <ac:spMk id="2" creationId="{00000000-0000-0000-0000-000000000000}"/>
          </ac:spMkLst>
        </pc:spChg>
      </pc:sldChg>
      <pc:sldChg chg="del">
        <pc:chgData name="Cindy Pazmino" userId="f3a864a4-454d-4031-a500-7f253e072c71" providerId="ADAL" clId="{EDA5860F-25EE-418B-9422-0F14848D1B2B}" dt="2021-05-05T13:53:22.725" v="77" actId="2696"/>
        <pc:sldMkLst>
          <pc:docMk/>
          <pc:sldMk cId="194617038" sldId="650"/>
        </pc:sldMkLst>
      </pc:sldChg>
      <pc:sldChg chg="del">
        <pc:chgData name="Cindy Pazmino" userId="f3a864a4-454d-4031-a500-7f253e072c71" providerId="ADAL" clId="{EDA5860F-25EE-418B-9422-0F14848D1B2B}" dt="2021-05-05T13:53:22.725" v="77" actId="2696"/>
        <pc:sldMkLst>
          <pc:docMk/>
          <pc:sldMk cId="3459373614" sldId="651"/>
        </pc:sldMkLst>
      </pc:sldChg>
      <pc:sldChg chg="addSp delSp modSp mod">
        <pc:chgData name="Cindy Pazmino" userId="f3a864a4-454d-4031-a500-7f253e072c71" providerId="ADAL" clId="{EDA5860F-25EE-418B-9422-0F14848D1B2B}" dt="2021-05-05T13:58:50.262" v="131" actId="14100"/>
        <pc:sldMkLst>
          <pc:docMk/>
          <pc:sldMk cId="3551325682" sldId="652"/>
        </pc:sldMkLst>
        <pc:spChg chg="add del">
          <ac:chgData name="Cindy Pazmino" userId="f3a864a4-454d-4031-a500-7f253e072c71" providerId="ADAL" clId="{EDA5860F-25EE-418B-9422-0F14848D1B2B}" dt="2021-05-05T13:57:58.264" v="114"/>
          <ac:spMkLst>
            <pc:docMk/>
            <pc:sldMk cId="3551325682" sldId="652"/>
            <ac:spMk id="2" creationId="{F2BAFF57-1950-418C-A459-8855BC6922F9}"/>
          </ac:spMkLst>
        </pc:spChg>
        <pc:spChg chg="add mod">
          <ac:chgData name="Cindy Pazmino" userId="f3a864a4-454d-4031-a500-7f253e072c71" providerId="ADAL" clId="{EDA5860F-25EE-418B-9422-0F14848D1B2B}" dt="2021-05-05T13:53:34.580" v="79"/>
          <ac:spMkLst>
            <pc:docMk/>
            <pc:sldMk cId="3551325682" sldId="652"/>
            <ac:spMk id="7" creationId="{1BB09CCF-7886-4362-AAA0-3D4370441CD7}"/>
          </ac:spMkLst>
        </pc:spChg>
        <pc:spChg chg="mod ord">
          <ac:chgData name="Cindy Pazmino" userId="f3a864a4-454d-4031-a500-7f253e072c71" providerId="ADAL" clId="{EDA5860F-25EE-418B-9422-0F14848D1B2B}" dt="2021-05-05T13:58:50.262" v="131" actId="14100"/>
          <ac:spMkLst>
            <pc:docMk/>
            <pc:sldMk cId="3551325682" sldId="652"/>
            <ac:spMk id="10" creationId="{196E7B45-0374-4D1E-8972-E22F45FD2D0B}"/>
          </ac:spMkLst>
        </pc:spChg>
        <pc:spChg chg="del">
          <ac:chgData name="Cindy Pazmino" userId="f3a864a4-454d-4031-a500-7f253e072c71" providerId="ADAL" clId="{EDA5860F-25EE-418B-9422-0F14848D1B2B}" dt="2021-05-05T13:53:34.198" v="78" actId="478"/>
          <ac:spMkLst>
            <pc:docMk/>
            <pc:sldMk cId="3551325682" sldId="652"/>
            <ac:spMk id="14" creationId="{5E69AC62-69F9-416E-8FB0-E52A5ADE3943}"/>
          </ac:spMkLst>
        </pc:spChg>
        <pc:picChg chg="del">
          <ac:chgData name="Cindy Pazmino" userId="f3a864a4-454d-4031-a500-7f253e072c71" providerId="ADAL" clId="{EDA5860F-25EE-418B-9422-0F14848D1B2B}" dt="2021-05-05T13:57:45.136" v="112" actId="478"/>
          <ac:picMkLst>
            <pc:docMk/>
            <pc:sldMk cId="3551325682" sldId="652"/>
            <ac:picMk id="3" creationId="{C95E0041-CBC9-41C0-837A-04B6DA14C2AF}"/>
          </ac:picMkLst>
        </pc:picChg>
        <pc:picChg chg="add mod modCrop">
          <ac:chgData name="Cindy Pazmino" userId="f3a864a4-454d-4031-a500-7f253e072c71" providerId="ADAL" clId="{EDA5860F-25EE-418B-9422-0F14848D1B2B}" dt="2021-05-05T13:58:41.631" v="129" actId="1076"/>
          <ac:picMkLst>
            <pc:docMk/>
            <pc:sldMk cId="3551325682" sldId="652"/>
            <ac:picMk id="4" creationId="{5C2CF405-90F2-41F7-88DB-F5C179A16DA2}"/>
          </ac:picMkLst>
        </pc:picChg>
      </pc:sldChg>
    </pc:docChg>
  </pc:docChgLst>
  <pc:docChgLst>
    <pc:chgData name="Cindy Pazmino" userId="f3a864a4-454d-4031-a500-7f253e072c71" providerId="ADAL" clId="{DD3BDEBC-72B1-4E9E-AF43-98BBEC5F70D3}"/>
    <pc:docChg chg="custSel modSld">
      <pc:chgData name="Cindy Pazmino" userId="f3a864a4-454d-4031-a500-7f253e072c71" providerId="ADAL" clId="{DD3BDEBC-72B1-4E9E-AF43-98BBEC5F70D3}" dt="2021-06-01T13:57:18.071" v="76"/>
      <pc:docMkLst>
        <pc:docMk/>
      </pc:docMkLst>
      <pc:sldChg chg="modSp mod">
        <pc:chgData name="Cindy Pazmino" userId="f3a864a4-454d-4031-a500-7f253e072c71" providerId="ADAL" clId="{DD3BDEBC-72B1-4E9E-AF43-98BBEC5F70D3}" dt="2021-06-01T13:47:39.225" v="9" actId="20577"/>
        <pc:sldMkLst>
          <pc:docMk/>
          <pc:sldMk cId="506335733" sldId="378"/>
        </pc:sldMkLst>
        <pc:spChg chg="mod">
          <ac:chgData name="Cindy Pazmino" userId="f3a864a4-454d-4031-a500-7f253e072c71" providerId="ADAL" clId="{DD3BDEBC-72B1-4E9E-AF43-98BBEC5F70D3}" dt="2021-06-01T13:47:39.225" v="9" actId="20577"/>
          <ac:spMkLst>
            <pc:docMk/>
            <pc:sldMk cId="506335733" sldId="378"/>
            <ac:spMk id="2" creationId="{00000000-0000-0000-0000-000000000000}"/>
          </ac:spMkLst>
        </pc:spChg>
      </pc:sldChg>
      <pc:sldChg chg="addSp delSp modSp mod">
        <pc:chgData name="Cindy Pazmino" userId="f3a864a4-454d-4031-a500-7f253e072c71" providerId="ADAL" clId="{DD3BDEBC-72B1-4E9E-AF43-98BBEC5F70D3}" dt="2021-06-01T13:57:06.417" v="74" actId="20577"/>
        <pc:sldMkLst>
          <pc:docMk/>
          <pc:sldMk cId="3688618156" sldId="645"/>
        </pc:sldMkLst>
        <pc:spChg chg="add del">
          <ac:chgData name="Cindy Pazmino" userId="f3a864a4-454d-4031-a500-7f253e072c71" providerId="ADAL" clId="{DD3BDEBC-72B1-4E9E-AF43-98BBEC5F70D3}" dt="2021-06-01T13:50:33.747" v="42"/>
          <ac:spMkLst>
            <pc:docMk/>
            <pc:sldMk cId="3688618156" sldId="645"/>
            <ac:spMk id="2" creationId="{B129E974-629E-41B7-85B1-9EB57CD2DB86}"/>
          </ac:spMkLst>
        </pc:spChg>
        <pc:spChg chg="add del">
          <ac:chgData name="Cindy Pazmino" userId="f3a864a4-454d-4031-a500-7f253e072c71" providerId="ADAL" clId="{DD3BDEBC-72B1-4E9E-AF43-98BBEC5F70D3}" dt="2021-06-01T13:55:56.066" v="63"/>
          <ac:spMkLst>
            <pc:docMk/>
            <pc:sldMk cId="3688618156" sldId="645"/>
            <ac:spMk id="4" creationId="{A1A59AF5-56F9-4F18-A6D4-9E21CAA18D7C}"/>
          </ac:spMkLst>
        </pc:spChg>
        <pc:spChg chg="mod ord">
          <ac:chgData name="Cindy Pazmino" userId="f3a864a4-454d-4031-a500-7f253e072c71" providerId="ADAL" clId="{DD3BDEBC-72B1-4E9E-AF43-98BBEC5F70D3}" dt="2021-06-01T13:56:23.699" v="73" actId="14100"/>
          <ac:spMkLst>
            <pc:docMk/>
            <pc:sldMk cId="3688618156" sldId="645"/>
            <ac:spMk id="10" creationId="{196E7B45-0374-4D1E-8972-E22F45FD2D0B}"/>
          </ac:spMkLst>
        </pc:spChg>
        <pc:spChg chg="mod">
          <ac:chgData name="Cindy Pazmino" userId="f3a864a4-454d-4031-a500-7f253e072c71" providerId="ADAL" clId="{DD3BDEBC-72B1-4E9E-AF43-98BBEC5F70D3}" dt="2021-06-01T13:57:06.417" v="74" actId="20577"/>
          <ac:spMkLst>
            <pc:docMk/>
            <pc:sldMk cId="3688618156" sldId="645"/>
            <ac:spMk id="14" creationId="{5E69AC62-69F9-416E-8FB0-E52A5ADE3943}"/>
          </ac:spMkLst>
        </pc:spChg>
        <pc:picChg chg="add mod">
          <ac:chgData name="Cindy Pazmino" userId="f3a864a4-454d-4031-a500-7f253e072c71" providerId="ADAL" clId="{DD3BDEBC-72B1-4E9E-AF43-98BBEC5F70D3}" dt="2021-06-01T13:50:40.495" v="45" actId="1076"/>
          <ac:picMkLst>
            <pc:docMk/>
            <pc:sldMk cId="3688618156" sldId="645"/>
            <ac:picMk id="3" creationId="{A229EEE8-3EF5-479B-B7D2-60A6546DDF6D}"/>
          </ac:picMkLst>
        </pc:picChg>
        <pc:picChg chg="del">
          <ac:chgData name="Cindy Pazmino" userId="f3a864a4-454d-4031-a500-7f253e072c71" providerId="ADAL" clId="{DD3BDEBC-72B1-4E9E-AF43-98BBEC5F70D3}" dt="2021-06-01T13:48:06.185" v="40" actId="478"/>
          <ac:picMkLst>
            <pc:docMk/>
            <pc:sldMk cId="3688618156" sldId="645"/>
            <ac:picMk id="5" creationId="{E2292D87-B82B-456D-A077-55C25FE860C7}"/>
          </ac:picMkLst>
        </pc:picChg>
        <pc:picChg chg="add mod">
          <ac:chgData name="Cindy Pazmino" userId="f3a864a4-454d-4031-a500-7f253e072c71" providerId="ADAL" clId="{DD3BDEBC-72B1-4E9E-AF43-98BBEC5F70D3}" dt="2021-06-01T13:56:11.001" v="69" actId="14100"/>
          <ac:picMkLst>
            <pc:docMk/>
            <pc:sldMk cId="3688618156" sldId="645"/>
            <ac:picMk id="6" creationId="{45F8F62A-94ED-43C4-A261-B2CBC8B6C5D0}"/>
          </ac:picMkLst>
        </pc:picChg>
        <pc:picChg chg="del">
          <ac:chgData name="Cindy Pazmino" userId="f3a864a4-454d-4031-a500-7f253e072c71" providerId="ADAL" clId="{DD3BDEBC-72B1-4E9E-AF43-98BBEC5F70D3}" dt="2021-06-01T13:48:06.185" v="40" actId="478"/>
          <ac:picMkLst>
            <pc:docMk/>
            <pc:sldMk cId="3688618156" sldId="645"/>
            <ac:picMk id="7" creationId="{FD5C615A-1D26-4F34-9E95-EF24612A407E}"/>
          </ac:picMkLst>
        </pc:picChg>
      </pc:sldChg>
      <pc:sldChg chg="modSp mod">
        <pc:chgData name="Cindy Pazmino" userId="f3a864a4-454d-4031-a500-7f253e072c71" providerId="ADAL" clId="{DD3BDEBC-72B1-4E9E-AF43-98BBEC5F70D3}" dt="2021-06-01T13:47:47.100" v="20" actId="20577"/>
        <pc:sldMkLst>
          <pc:docMk/>
          <pc:sldMk cId="1930841705" sldId="647"/>
        </pc:sldMkLst>
        <pc:spChg chg="mod">
          <ac:chgData name="Cindy Pazmino" userId="f3a864a4-454d-4031-a500-7f253e072c71" providerId="ADAL" clId="{DD3BDEBC-72B1-4E9E-AF43-98BBEC5F70D3}" dt="2021-06-01T13:47:47.100" v="20" actId="20577"/>
          <ac:spMkLst>
            <pc:docMk/>
            <pc:sldMk cId="1930841705" sldId="647"/>
            <ac:spMk id="2" creationId="{00000000-0000-0000-0000-000000000000}"/>
          </ac:spMkLst>
        </pc:spChg>
      </pc:sldChg>
      <pc:sldChg chg="addSp delSp modSp mod">
        <pc:chgData name="Cindy Pazmino" userId="f3a864a4-454d-4031-a500-7f253e072c71" providerId="ADAL" clId="{DD3BDEBC-72B1-4E9E-AF43-98BBEC5F70D3}" dt="2021-06-01T13:57:18.071" v="76"/>
        <pc:sldMkLst>
          <pc:docMk/>
          <pc:sldMk cId="3551325682" sldId="652"/>
        </pc:sldMkLst>
        <pc:spChg chg="add del">
          <ac:chgData name="Cindy Pazmino" userId="f3a864a4-454d-4031-a500-7f253e072c71" providerId="ADAL" clId="{DD3BDEBC-72B1-4E9E-AF43-98BBEC5F70D3}" dt="2021-06-01T13:51:00.632" v="48"/>
          <ac:spMkLst>
            <pc:docMk/>
            <pc:sldMk cId="3551325682" sldId="652"/>
            <ac:spMk id="2" creationId="{B45E5F32-02DF-4C50-B5ED-9F6381F937E6}"/>
          </ac:spMkLst>
        </pc:spChg>
        <pc:spChg chg="del">
          <ac:chgData name="Cindy Pazmino" userId="f3a864a4-454d-4031-a500-7f253e072c71" providerId="ADAL" clId="{DD3BDEBC-72B1-4E9E-AF43-98BBEC5F70D3}" dt="2021-06-01T13:57:17.423" v="75" actId="478"/>
          <ac:spMkLst>
            <pc:docMk/>
            <pc:sldMk cId="3551325682" sldId="652"/>
            <ac:spMk id="7" creationId="{1BB09CCF-7886-4362-AAA0-3D4370441CD7}"/>
          </ac:spMkLst>
        </pc:spChg>
        <pc:spChg chg="add mod">
          <ac:chgData name="Cindy Pazmino" userId="f3a864a4-454d-4031-a500-7f253e072c71" providerId="ADAL" clId="{DD3BDEBC-72B1-4E9E-AF43-98BBEC5F70D3}" dt="2021-06-01T13:57:18.071" v="76"/>
          <ac:spMkLst>
            <pc:docMk/>
            <pc:sldMk cId="3551325682" sldId="652"/>
            <ac:spMk id="9" creationId="{F3974E44-3042-41CF-AD5D-322616D16DE9}"/>
          </ac:spMkLst>
        </pc:spChg>
        <pc:spChg chg="mod ord">
          <ac:chgData name="Cindy Pazmino" userId="f3a864a4-454d-4031-a500-7f253e072c71" providerId="ADAL" clId="{DD3BDEBC-72B1-4E9E-AF43-98BBEC5F70D3}" dt="2021-06-01T13:51:40.415" v="61" actId="14100"/>
          <ac:spMkLst>
            <pc:docMk/>
            <pc:sldMk cId="3551325682" sldId="652"/>
            <ac:spMk id="10" creationId="{196E7B45-0374-4D1E-8972-E22F45FD2D0B}"/>
          </ac:spMkLst>
        </pc:spChg>
        <pc:picChg chg="add mod ord">
          <ac:chgData name="Cindy Pazmino" userId="f3a864a4-454d-4031-a500-7f253e072c71" providerId="ADAL" clId="{DD3BDEBC-72B1-4E9E-AF43-98BBEC5F70D3}" dt="2021-06-01T13:51:29.461" v="59" actId="1037"/>
          <ac:picMkLst>
            <pc:docMk/>
            <pc:sldMk cId="3551325682" sldId="652"/>
            <ac:picMk id="3" creationId="{AFE34E85-D189-4D63-8118-4685B26B9084}"/>
          </ac:picMkLst>
        </pc:picChg>
        <pc:picChg chg="del">
          <ac:chgData name="Cindy Pazmino" userId="f3a864a4-454d-4031-a500-7f253e072c71" providerId="ADAL" clId="{DD3BDEBC-72B1-4E9E-AF43-98BBEC5F70D3}" dt="2021-06-01T13:50:56.757" v="46" actId="478"/>
          <ac:picMkLst>
            <pc:docMk/>
            <pc:sldMk cId="3551325682" sldId="652"/>
            <ac:picMk id="4" creationId="{5C2CF405-90F2-41F7-88DB-F5C179A16DA2}"/>
          </ac:picMkLst>
        </pc:picChg>
      </pc:sldChg>
    </pc:docChg>
  </pc:docChgLst>
  <pc:docChgLst>
    <pc:chgData name="Cindy Pazmino" userId="f3a864a4-454d-4031-a500-7f253e072c71" providerId="ADAL" clId="{6809A3A0-472E-443B-AE42-7461E0729BE3}"/>
    <pc:docChg chg="custSel delSld modSld">
      <pc:chgData name="Cindy Pazmino" userId="f3a864a4-454d-4031-a500-7f253e072c71" providerId="ADAL" clId="{6809A3A0-472E-443B-AE42-7461E0729BE3}" dt="2021-04-21T13:40:10.169" v="24" actId="2696"/>
      <pc:docMkLst>
        <pc:docMk/>
      </pc:docMkLst>
      <pc:sldChg chg="modSp mod">
        <pc:chgData name="Cindy Pazmino" userId="f3a864a4-454d-4031-a500-7f253e072c71" providerId="ADAL" clId="{6809A3A0-472E-443B-AE42-7461E0729BE3}" dt="2021-04-21T13:37:07.247" v="1" actId="20577"/>
        <pc:sldMkLst>
          <pc:docMk/>
          <pc:sldMk cId="506335733" sldId="378"/>
        </pc:sldMkLst>
        <pc:spChg chg="mod">
          <ac:chgData name="Cindy Pazmino" userId="f3a864a4-454d-4031-a500-7f253e072c71" providerId="ADAL" clId="{6809A3A0-472E-443B-AE42-7461E0729BE3}" dt="2021-04-21T13:37:07.247" v="1" actId="20577"/>
          <ac:spMkLst>
            <pc:docMk/>
            <pc:sldMk cId="506335733" sldId="378"/>
            <ac:spMk id="2" creationId="{00000000-0000-0000-0000-000000000000}"/>
          </ac:spMkLst>
        </pc:spChg>
      </pc:sldChg>
      <pc:sldChg chg="addSp delSp modSp mod">
        <pc:chgData name="Cindy Pazmino" userId="f3a864a4-454d-4031-a500-7f253e072c71" providerId="ADAL" clId="{6809A3A0-472E-443B-AE42-7461E0729BE3}" dt="2021-04-21T13:39:35.340" v="23" actId="20577"/>
        <pc:sldMkLst>
          <pc:docMk/>
          <pc:sldMk cId="3688618156" sldId="645"/>
        </pc:sldMkLst>
        <pc:spChg chg="mod ord">
          <ac:chgData name="Cindy Pazmino" userId="f3a864a4-454d-4031-a500-7f253e072c71" providerId="ADAL" clId="{6809A3A0-472E-443B-AE42-7461E0729BE3}" dt="2021-04-21T13:39:11.158" v="18" actId="14100"/>
          <ac:spMkLst>
            <pc:docMk/>
            <pc:sldMk cId="3688618156" sldId="645"/>
            <ac:spMk id="10" creationId="{196E7B45-0374-4D1E-8972-E22F45FD2D0B}"/>
          </ac:spMkLst>
        </pc:spChg>
        <pc:spChg chg="mod">
          <ac:chgData name="Cindy Pazmino" userId="f3a864a4-454d-4031-a500-7f253e072c71" providerId="ADAL" clId="{6809A3A0-472E-443B-AE42-7461E0729BE3}" dt="2021-04-21T13:39:35.340" v="23" actId="20577"/>
          <ac:spMkLst>
            <pc:docMk/>
            <pc:sldMk cId="3688618156" sldId="645"/>
            <ac:spMk id="14" creationId="{5E69AC62-69F9-416E-8FB0-E52A5ADE3943}"/>
          </ac:spMkLst>
        </pc:spChg>
        <pc:picChg chg="add mod">
          <ac:chgData name="Cindy Pazmino" userId="f3a864a4-454d-4031-a500-7f253e072c71" providerId="ADAL" clId="{6809A3A0-472E-443B-AE42-7461E0729BE3}" dt="2021-04-21T13:38:02.554" v="9" actId="1076"/>
          <ac:picMkLst>
            <pc:docMk/>
            <pc:sldMk cId="3688618156" sldId="645"/>
            <ac:picMk id="2" creationId="{CB0682F7-8D57-48BC-A9F9-B2BFF63343E3}"/>
          </ac:picMkLst>
        </pc:picChg>
        <pc:picChg chg="add mod">
          <ac:chgData name="Cindy Pazmino" userId="f3a864a4-454d-4031-a500-7f253e072c71" providerId="ADAL" clId="{6809A3A0-472E-443B-AE42-7461E0729BE3}" dt="2021-04-21T13:38:57.134" v="16" actId="1076"/>
          <ac:picMkLst>
            <pc:docMk/>
            <pc:sldMk cId="3688618156" sldId="645"/>
            <ac:picMk id="3" creationId="{8F306B78-6EC8-484C-B4C9-69A93A64D17D}"/>
          </ac:picMkLst>
        </pc:picChg>
        <pc:picChg chg="del">
          <ac:chgData name="Cindy Pazmino" userId="f3a864a4-454d-4031-a500-7f253e072c71" providerId="ADAL" clId="{6809A3A0-472E-443B-AE42-7461E0729BE3}" dt="2021-04-21T13:37:32.356" v="4" actId="478"/>
          <ac:picMkLst>
            <pc:docMk/>
            <pc:sldMk cId="3688618156" sldId="645"/>
            <ac:picMk id="4" creationId="{D1798A9C-4C30-45FC-BCA0-9A228E15D49C}"/>
          </ac:picMkLst>
        </pc:picChg>
        <pc:picChg chg="del">
          <ac:chgData name="Cindy Pazmino" userId="f3a864a4-454d-4031-a500-7f253e072c71" providerId="ADAL" clId="{6809A3A0-472E-443B-AE42-7461E0729BE3}" dt="2021-04-21T13:38:04.429" v="10" actId="478"/>
          <ac:picMkLst>
            <pc:docMk/>
            <pc:sldMk cId="3688618156" sldId="645"/>
            <ac:picMk id="5" creationId="{4E110D6A-E980-49A2-A065-E1898BEC6514}"/>
          </ac:picMkLst>
        </pc:picChg>
      </pc:sldChg>
      <pc:sldChg chg="modSp mod">
        <pc:chgData name="Cindy Pazmino" userId="f3a864a4-454d-4031-a500-7f253e072c71" providerId="ADAL" clId="{6809A3A0-472E-443B-AE42-7461E0729BE3}" dt="2021-04-21T13:37:13.389" v="3" actId="20577"/>
        <pc:sldMkLst>
          <pc:docMk/>
          <pc:sldMk cId="1930841705" sldId="647"/>
        </pc:sldMkLst>
        <pc:spChg chg="mod">
          <ac:chgData name="Cindy Pazmino" userId="f3a864a4-454d-4031-a500-7f253e072c71" providerId="ADAL" clId="{6809A3A0-472E-443B-AE42-7461E0729BE3}" dt="2021-04-21T13:37:13.389" v="3" actId="20577"/>
          <ac:spMkLst>
            <pc:docMk/>
            <pc:sldMk cId="1930841705" sldId="647"/>
            <ac:spMk id="2" creationId="{00000000-0000-0000-0000-000000000000}"/>
          </ac:spMkLst>
        </pc:spChg>
      </pc:sldChg>
      <pc:sldChg chg="del">
        <pc:chgData name="Cindy Pazmino" userId="f3a864a4-454d-4031-a500-7f253e072c71" providerId="ADAL" clId="{6809A3A0-472E-443B-AE42-7461E0729BE3}" dt="2021-04-21T13:40:10.169" v="24" actId="2696"/>
        <pc:sldMkLst>
          <pc:docMk/>
          <pc:sldMk cId="3204266038" sldId="6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2223-7E0A-448D-8345-6416B8E83EBD}" type="datetimeFigureOut">
              <a:rPr lang="es-EC" smtClean="0"/>
              <a:t>7/6/2021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62320-4134-4C22-84BC-63B84FFCDF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187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ndshare Cover Slide (Ima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MindshareLogo"/>
          <p:cNvGrpSpPr>
            <a:grpSpLocks noChangeAspect="1"/>
          </p:cNvGrpSpPr>
          <p:nvPr/>
        </p:nvGrpSpPr>
        <p:grpSpPr>
          <a:xfrm>
            <a:off x="556546" y="1881242"/>
            <a:ext cx="1548000" cy="476913"/>
            <a:chOff x="5043330" y="2582427"/>
            <a:chExt cx="2714033" cy="836158"/>
          </a:xfrm>
        </p:grpSpPr>
        <p:pic>
          <p:nvPicPr>
            <p:cNvPr id="27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28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520256" y="1417320"/>
            <a:ext cx="6282657" cy="158335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cap="all" baseline="0"/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1176" y="3194050"/>
            <a:ext cx="6281737" cy="704850"/>
          </a:xfrm>
        </p:spPr>
        <p:txBody>
          <a:bodyPr anchor="t">
            <a:noAutofit/>
          </a:bodyPr>
          <a:lstStyle>
            <a:lvl1pPr marL="0" marR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1400" b="1" cap="none" baseline="0">
                <a:solidFill>
                  <a:schemeClr val="tx2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INTERNAL, PITCH OR ANY NON-CLIENT SPECIFIC PRESENTATION</a:t>
            </a:r>
          </a:p>
          <a:p>
            <a:endParaRPr lang="en-GB" noProof="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496312" y="3016973"/>
            <a:ext cx="63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8546" y="1223963"/>
            <a:ext cx="1960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97138" y="1223963"/>
            <a:ext cx="6287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1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Height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178095"/>
            <a:ext cx="1963617" cy="1595958"/>
          </a:xfrm>
        </p:spPr>
        <p:txBody>
          <a:bodyPr anchor="b"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12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664075" y="4555404"/>
            <a:ext cx="4121150" cy="232496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7138" y="5556"/>
            <a:ext cx="6646862" cy="5137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497138" y="0"/>
            <a:ext cx="6646862" cy="5138928"/>
          </a:xfrm>
        </p:spPr>
        <p:txBody>
          <a:bodyPr anchor="ctr"/>
          <a:lstStyle>
            <a:lvl1pPr marL="0" marR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 or delete to use grey background</a:t>
            </a:r>
          </a:p>
        </p:txBody>
      </p:sp>
    </p:spTree>
    <p:extLst>
      <p:ext uri="{BB962C8B-B14F-4D97-AF65-F5344CB8AC3E}">
        <p14:creationId xmlns:p14="http://schemas.microsoft.com/office/powerpoint/2010/main" val="3370947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9144000" cy="3006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9142413" cy="30067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13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85341" y="4581046"/>
            <a:ext cx="4125412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28"/>
          </p:nvPr>
        </p:nvSpPr>
        <p:spPr>
          <a:xfrm>
            <a:off x="360363" y="3194050"/>
            <a:ext cx="2703814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239484" y="3184645"/>
            <a:ext cx="2703814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118606" y="3184645"/>
            <a:ext cx="2703814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8775" y="356107"/>
            <a:ext cx="19605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635750" y="1227138"/>
            <a:ext cx="2149475" cy="106997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pull out text</a:t>
            </a:r>
          </a:p>
        </p:txBody>
      </p:sp>
    </p:spTree>
    <p:extLst>
      <p:ext uri="{BB962C8B-B14F-4D97-AF65-F5344CB8AC3E}">
        <p14:creationId xmlns:p14="http://schemas.microsoft.com/office/powerpoint/2010/main" val="1520065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9144000" cy="3006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9142413" cy="30067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13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85341" y="4581046"/>
            <a:ext cx="4125412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28"/>
          </p:nvPr>
        </p:nvSpPr>
        <p:spPr>
          <a:xfrm>
            <a:off x="360363" y="3194050"/>
            <a:ext cx="2703814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239484" y="3184645"/>
            <a:ext cx="2703814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118606" y="3184645"/>
            <a:ext cx="2703814" cy="137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8775" y="356107"/>
            <a:ext cx="1960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635750" y="1227138"/>
            <a:ext cx="2149475" cy="1069975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pull out text</a:t>
            </a:r>
          </a:p>
        </p:txBody>
      </p:sp>
    </p:spTree>
    <p:extLst>
      <p:ext uri="{BB962C8B-B14F-4D97-AF65-F5344CB8AC3E}">
        <p14:creationId xmlns:p14="http://schemas.microsoft.com/office/powerpoint/2010/main" val="1084731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27837"/>
            <a:ext cx="9142413" cy="3915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72117" y="4570413"/>
            <a:ext cx="4110586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248156"/>
            <a:ext cx="9142413" cy="3895344"/>
          </a:xfrm>
        </p:spPr>
        <p:txBody>
          <a:bodyPr anchor="ctr"/>
          <a:lstStyle>
            <a:lvl1pPr marL="0" marR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 or delete to use grey background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475892" y="3041501"/>
            <a:ext cx="2295525" cy="1147763"/>
          </a:xfrm>
        </p:spPr>
        <p:txBody>
          <a:bodyPr/>
          <a:lstStyle>
            <a:lvl1pPr marL="0" marR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>
                <a:solidFill>
                  <a:srgbClr val="FFFFFF"/>
                </a:solidFill>
              </a:rPr>
              <a:t>Optional key fact, point or short “quote”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0755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519113"/>
            <a:ext cx="8421286" cy="566928"/>
          </a:xfrm>
        </p:spPr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378" y="1245229"/>
            <a:ext cx="4096624" cy="2674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Picture Placeholder 1"/>
          <p:cNvSpPr>
            <a:spLocks noGrp="1"/>
          </p:cNvSpPr>
          <p:nvPr>
            <p:ph type="pic" sz="quarter" idx="30" hasCustomPrompt="1"/>
          </p:nvPr>
        </p:nvSpPr>
        <p:spPr>
          <a:xfrm>
            <a:off x="357128" y="1225295"/>
            <a:ext cx="4106922" cy="2706624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9888" y="1245229"/>
            <a:ext cx="4112616" cy="2674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651638" y="1225295"/>
            <a:ext cx="4122954" cy="2706624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29"/>
          </p:nvPr>
        </p:nvSpPr>
        <p:spPr>
          <a:xfrm>
            <a:off x="351810" y="4079875"/>
            <a:ext cx="4117557" cy="706438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662271" y="4079875"/>
            <a:ext cx="4123944" cy="706438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13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75354" y="4818212"/>
            <a:ext cx="4125412" cy="215225"/>
          </a:xfrm>
        </p:spPr>
        <p:txBody>
          <a:bodyPr anchor="b"/>
          <a:lstStyle>
            <a:lvl1pPr algn="l"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9017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519112"/>
            <a:ext cx="8421286" cy="566928"/>
          </a:xfrm>
        </p:spPr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6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94738" y="4586916"/>
            <a:ext cx="4125412" cy="210312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28"/>
          </p:nvPr>
        </p:nvSpPr>
        <p:spPr>
          <a:xfrm>
            <a:off x="360363" y="3194050"/>
            <a:ext cx="2703814" cy="1371600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233708" y="3194050"/>
            <a:ext cx="2703814" cy="1371600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116336" y="3194050"/>
            <a:ext cx="2703814" cy="1371600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13" name="Rectangle 12"/>
          <p:cNvSpPr/>
          <p:nvPr/>
        </p:nvSpPr>
        <p:spPr>
          <a:xfrm>
            <a:off x="365379" y="1223964"/>
            <a:ext cx="2698798" cy="178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Picture Placeholder 1"/>
          <p:cNvSpPr>
            <a:spLocks noGrp="1"/>
          </p:cNvSpPr>
          <p:nvPr>
            <p:ph type="pic" sz="quarter" idx="31" hasCustomPrompt="1"/>
          </p:nvPr>
        </p:nvSpPr>
        <p:spPr>
          <a:xfrm>
            <a:off x="357128" y="1223960"/>
            <a:ext cx="2707049" cy="1782765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3708" y="1223964"/>
            <a:ext cx="2698798" cy="178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3225457" y="1223960"/>
            <a:ext cx="2707049" cy="1782765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82786" y="1223964"/>
            <a:ext cx="2698798" cy="1782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6094020" y="1223960"/>
            <a:ext cx="2707049" cy="1782765"/>
          </a:xfrm>
          <a:noFill/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263835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5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90872" y="4591574"/>
            <a:ext cx="4110586" cy="215225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202" y="1244046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Picture Placeholder 1"/>
          <p:cNvSpPr>
            <a:spLocks noGrp="1"/>
          </p:cNvSpPr>
          <p:nvPr>
            <p:ph type="pic" sz="quarter" idx="16" hasCustomPrompt="1"/>
          </p:nvPr>
        </p:nvSpPr>
        <p:spPr>
          <a:xfrm>
            <a:off x="359999" y="1245229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01823" y="1244046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514454" y="1245229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2320" y="1244046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4659488" y="1245229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23567" y="1244046"/>
            <a:ext cx="1959138" cy="178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6823364" y="1245229"/>
            <a:ext cx="1959339" cy="1782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28"/>
          </p:nvPr>
        </p:nvSpPr>
        <p:spPr>
          <a:xfrm>
            <a:off x="360363" y="3194051"/>
            <a:ext cx="1958975" cy="137625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2518762" y="3194051"/>
            <a:ext cx="1958975" cy="1376258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4677161" y="3194050"/>
            <a:ext cx="1958975" cy="1376258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826250" y="3194051"/>
            <a:ext cx="1958975" cy="1376258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40091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566949"/>
            <a:ext cx="1957293" cy="220951"/>
          </a:xfrm>
        </p:spPr>
        <p:txBody>
          <a:bodyPr anchor="b"/>
          <a:lstStyle>
            <a:lvl1pPr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7137" y="339727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6" hasCustomPrompt="1"/>
          </p:nvPr>
        </p:nvSpPr>
        <p:spPr>
          <a:xfrm>
            <a:off x="2496935" y="340910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56616" y="1087021"/>
            <a:ext cx="1957293" cy="2992855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520093"/>
            <a:ext cx="1963562" cy="566928"/>
          </a:xfrm>
        </p:spPr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9051" y="339727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Rectangle 18"/>
          <p:cNvSpPr/>
          <p:nvPr/>
        </p:nvSpPr>
        <p:spPr>
          <a:xfrm>
            <a:off x="6814068" y="339727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667432" y="340910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7137" y="2664228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6851932" y="340910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7634" y="2664228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2496935" y="2665411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14068" y="2664228"/>
            <a:ext cx="1966913" cy="2124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4648849" y="2652817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6851565" y="2665411"/>
            <a:ext cx="1967115" cy="212282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112297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adr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72117" y="4731881"/>
            <a:ext cx="4110586" cy="219456"/>
          </a:xfrm>
        </p:spPr>
        <p:txBody>
          <a:bodyPr vert="horz" lIns="0" tIns="0" rIns="0" bIns="0" spcCol="288000" rtlCol="0" anchor="b">
            <a:noAutofit/>
          </a:bodyPr>
          <a:lstStyle>
            <a:lvl1pPr algn="r">
              <a:defRPr lang="en-US" sz="700" b="0" baseline="0" dirty="0" smtClean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17" name="Rectangle 1"/>
          <p:cNvSpPr/>
          <p:nvPr/>
        </p:nvSpPr>
        <p:spPr>
          <a:xfrm>
            <a:off x="359378" y="339625"/>
            <a:ext cx="4104452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Picture Placeholder 1"/>
          <p:cNvSpPr>
            <a:spLocks noGrp="1"/>
          </p:cNvSpPr>
          <p:nvPr>
            <p:ph type="pic" sz="quarter" idx="26" hasCustomPrompt="1"/>
          </p:nvPr>
        </p:nvSpPr>
        <p:spPr>
          <a:xfrm>
            <a:off x="359176" y="340793"/>
            <a:ext cx="4104874" cy="212272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33" name="Rectangle 4"/>
          <p:cNvSpPr/>
          <p:nvPr/>
        </p:nvSpPr>
        <p:spPr>
          <a:xfrm>
            <a:off x="359158" y="2587692"/>
            <a:ext cx="4104452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358956" y="2588860"/>
            <a:ext cx="4104874" cy="212272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35" name="Rectangle 2"/>
          <p:cNvSpPr/>
          <p:nvPr/>
        </p:nvSpPr>
        <p:spPr>
          <a:xfrm>
            <a:off x="4664278" y="339625"/>
            <a:ext cx="4116483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654185" y="340793"/>
            <a:ext cx="4116906" cy="212272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37" name="Rectangle 3"/>
          <p:cNvSpPr/>
          <p:nvPr/>
        </p:nvSpPr>
        <p:spPr>
          <a:xfrm>
            <a:off x="4664058" y="2587692"/>
            <a:ext cx="4116483" cy="212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4663855" y="2588860"/>
            <a:ext cx="4116906" cy="212272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marR="0" indent="-133202" algn="ctr" defTabSz="91441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</a:t>
            </a:r>
          </a:p>
        </p:txBody>
      </p:sp>
      <p:sp>
        <p:nvSpPr>
          <p:cNvPr id="4" name="Text 1"/>
          <p:cNvSpPr>
            <a:spLocks noGrp="1"/>
          </p:cNvSpPr>
          <p:nvPr>
            <p:ph type="body" sz="quarter" idx="31" hasCustomPrompt="1"/>
          </p:nvPr>
        </p:nvSpPr>
        <p:spPr>
          <a:xfrm>
            <a:off x="347400" y="939367"/>
            <a:ext cx="4114800" cy="1057102"/>
          </a:xfrm>
        </p:spPr>
        <p:txBody>
          <a:bodyPr anchor="ctr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1" name="Text 2"/>
          <p:cNvSpPr>
            <a:spLocks noGrp="1"/>
          </p:cNvSpPr>
          <p:nvPr>
            <p:ph type="body" sz="quarter" idx="34" hasCustomPrompt="1"/>
          </p:nvPr>
        </p:nvSpPr>
        <p:spPr>
          <a:xfrm>
            <a:off x="4654185" y="940227"/>
            <a:ext cx="4114800" cy="1057102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39" name="Text 3"/>
          <p:cNvSpPr>
            <a:spLocks noGrp="1"/>
          </p:cNvSpPr>
          <p:nvPr>
            <p:ph type="body" sz="quarter" idx="32" hasCustomPrompt="1"/>
          </p:nvPr>
        </p:nvSpPr>
        <p:spPr>
          <a:xfrm>
            <a:off x="347400" y="3062089"/>
            <a:ext cx="4114892" cy="1057102"/>
          </a:xfrm>
        </p:spPr>
        <p:txBody>
          <a:bodyPr anchor="ctr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6" name="Text 4"/>
          <p:cNvSpPr>
            <a:spLocks noGrp="1"/>
          </p:cNvSpPr>
          <p:nvPr>
            <p:ph type="body" sz="quarter" idx="35" hasCustomPrompt="1"/>
          </p:nvPr>
        </p:nvSpPr>
        <p:spPr>
          <a:xfrm>
            <a:off x="4654185" y="3062089"/>
            <a:ext cx="4114800" cy="1057102"/>
          </a:xfrm>
        </p:spPr>
        <p:txBody>
          <a:bodyPr anchor="ctr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53746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31450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Client Cover Slide (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38222" y="1414463"/>
            <a:ext cx="6281928" cy="158191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 cap="all" baseline="0"/>
            </a:lvl1pPr>
          </a:lstStyle>
          <a:p>
            <a:r>
              <a:rPr lang="en-GB" noProof="0" dirty="0"/>
              <a:t>Click to add CLIENT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38413" y="3186874"/>
            <a:ext cx="6281737" cy="70535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none" baseline="0">
                <a:solidFill>
                  <a:schemeClr val="tx2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SUBTITLE, SLIDE ALWAYS USES OUR LOGO BELOW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63796" y="1414463"/>
            <a:ext cx="1333500" cy="1422401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noProof="0" dirty="0"/>
              <a:t>Client Logo Here</a:t>
            </a:r>
          </a:p>
        </p:txBody>
      </p:sp>
      <p:grpSp>
        <p:nvGrpSpPr>
          <p:cNvPr id="25" name="MindshareLogo"/>
          <p:cNvGrpSpPr>
            <a:grpSpLocks noChangeAspect="1"/>
          </p:cNvGrpSpPr>
          <p:nvPr/>
        </p:nvGrpSpPr>
        <p:grpSpPr>
          <a:xfrm>
            <a:off x="7651248" y="4407954"/>
            <a:ext cx="1097216" cy="338034"/>
            <a:chOff x="5043330" y="2582427"/>
            <a:chExt cx="2714033" cy="836158"/>
          </a:xfrm>
        </p:grpSpPr>
        <p:pic>
          <p:nvPicPr>
            <p:cNvPr id="34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39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1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4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  <p:cxnSp>
        <p:nvCxnSpPr>
          <p:cNvPr id="20" name="Straight Connector 19"/>
          <p:cNvCxnSpPr/>
          <p:nvPr/>
        </p:nvCxnSpPr>
        <p:spPr>
          <a:xfrm>
            <a:off x="2496312" y="3016973"/>
            <a:ext cx="63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96312" y="1223963"/>
            <a:ext cx="6287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8546" y="1223963"/>
            <a:ext cx="1960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7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90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80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359533" y="4623978"/>
            <a:ext cx="1960468" cy="167386"/>
          </a:xfrm>
        </p:spPr>
        <p:txBody>
          <a:bodyPr anchor="b"/>
          <a:lstStyle>
            <a:lvl1pPr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526045" y="1223962"/>
            <a:ext cx="6294105" cy="3567401"/>
          </a:xfrm>
        </p:spPr>
        <p:txBody>
          <a:bodyPr numCol="1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33" y="519891"/>
            <a:ext cx="1959806" cy="355998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53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359533" y="4623978"/>
            <a:ext cx="1960468" cy="167386"/>
          </a:xfrm>
        </p:spPr>
        <p:txBody>
          <a:bodyPr anchor="b"/>
          <a:lstStyle>
            <a:lvl1pPr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526045" y="1223962"/>
            <a:ext cx="3102317" cy="3567401"/>
          </a:xfrm>
        </p:spPr>
        <p:txBody>
          <a:bodyPr numCol="1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835068" y="1223962"/>
            <a:ext cx="2985082" cy="3567401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33" y="519891"/>
            <a:ext cx="1959806" cy="3559983"/>
          </a:xfrm>
        </p:spPr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30017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or Chap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8125" y="1229397"/>
            <a:ext cx="4328045" cy="1964653"/>
          </a:xfrm>
        </p:spPr>
        <p:txBody>
          <a:bodyPr anchor="ctr"/>
          <a:lstStyle>
            <a:lvl1pPr algn="l">
              <a:lnSpc>
                <a:spcPct val="100000"/>
              </a:lnSpc>
              <a:defRPr sz="3600" b="1" cap="all"/>
            </a:lvl1pPr>
          </a:lstStyle>
          <a:p>
            <a:r>
              <a:rPr lang="en-GB" noProof="0" dirty="0"/>
              <a:t>Click to add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3408" y="3194050"/>
            <a:ext cx="4322762" cy="704850"/>
          </a:xfrm>
        </p:spPr>
        <p:txBody>
          <a:bodyPr anchor="t"/>
          <a:lstStyle>
            <a:lvl1pPr marL="0" indent="0">
              <a:buNone/>
              <a:defRPr sz="1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section or subtitle</a:t>
            </a:r>
          </a:p>
        </p:txBody>
      </p:sp>
      <p:grpSp>
        <p:nvGrpSpPr>
          <p:cNvPr id="21" name="MindshareLogo"/>
          <p:cNvGrpSpPr>
            <a:grpSpLocks noChangeAspect="1"/>
          </p:cNvGrpSpPr>
          <p:nvPr/>
        </p:nvGrpSpPr>
        <p:grpSpPr>
          <a:xfrm>
            <a:off x="7651248" y="4407954"/>
            <a:ext cx="1097216" cy="338034"/>
            <a:chOff x="5043330" y="2582427"/>
            <a:chExt cx="2714033" cy="836158"/>
          </a:xfrm>
        </p:grpSpPr>
        <p:pic>
          <p:nvPicPr>
            <p:cNvPr id="22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23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  <p:cxnSp>
        <p:nvCxnSpPr>
          <p:cNvPr id="18" name="Straight Connector 17"/>
          <p:cNvCxnSpPr/>
          <p:nvPr/>
        </p:nvCxnSpPr>
        <p:spPr>
          <a:xfrm>
            <a:off x="2497138" y="1414463"/>
            <a:ext cx="43227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97138" y="3006725"/>
            <a:ext cx="43227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57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276" y="1335088"/>
            <a:ext cx="8417448" cy="2473324"/>
          </a:xfrm>
        </p:spPr>
        <p:txBody>
          <a:bodyPr anchor="ctr"/>
          <a:lstStyle>
            <a:lvl1pPr algn="ctr">
              <a:lnSpc>
                <a:spcPct val="100000"/>
              </a:lnSpc>
              <a:defRPr sz="4000" b="1" cap="all"/>
            </a:lvl1pPr>
          </a:lstStyle>
          <a:p>
            <a:r>
              <a:rPr lang="en-GB" noProof="0" dirty="0"/>
              <a:t>Click to add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7778" y="519113"/>
            <a:ext cx="8417448" cy="704850"/>
          </a:xfrm>
        </p:spPr>
        <p:txBody>
          <a:bodyPr anchor="t"/>
          <a:lstStyle>
            <a:lvl1pPr marL="0" indent="0">
              <a:buNone/>
              <a:defRPr sz="12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Section or Chapter Title</a:t>
            </a:r>
          </a:p>
        </p:txBody>
      </p:sp>
      <p:grpSp>
        <p:nvGrpSpPr>
          <p:cNvPr id="21" name="MindshareLogo"/>
          <p:cNvGrpSpPr>
            <a:grpSpLocks noChangeAspect="1"/>
          </p:cNvGrpSpPr>
          <p:nvPr/>
        </p:nvGrpSpPr>
        <p:grpSpPr>
          <a:xfrm>
            <a:off x="7651248" y="4407954"/>
            <a:ext cx="1097216" cy="338034"/>
            <a:chOff x="5043330" y="2582427"/>
            <a:chExt cx="2714033" cy="836158"/>
          </a:xfrm>
        </p:grpSpPr>
        <p:pic>
          <p:nvPicPr>
            <p:cNvPr id="22" name="logo graphic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205" y="2582427"/>
              <a:ext cx="836158" cy="836158"/>
            </a:xfrm>
            <a:prstGeom prst="rect">
              <a:avLst/>
            </a:prstGeom>
          </p:spPr>
        </p:pic>
        <p:grpSp>
          <p:nvGrpSpPr>
            <p:cNvPr id="23" name="letters"/>
            <p:cNvGrpSpPr/>
            <p:nvPr/>
          </p:nvGrpSpPr>
          <p:grpSpPr>
            <a:xfrm>
              <a:off x="5043330" y="2901718"/>
              <a:ext cx="1777426" cy="197580"/>
              <a:chOff x="566670" y="435864"/>
              <a:chExt cx="1169700" cy="130025"/>
            </a:xfrm>
            <a:solidFill>
              <a:schemeClr val="tx1"/>
            </a:solidFill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66670" y="437296"/>
                <a:ext cx="146069" cy="127448"/>
              </a:xfrm>
              <a:custGeom>
                <a:avLst/>
                <a:gdLst>
                  <a:gd name="T0" fmla="*/ 216 w 216"/>
                  <a:gd name="T1" fmla="*/ 188 h 188"/>
                  <a:gd name="T2" fmla="*/ 178 w 216"/>
                  <a:gd name="T3" fmla="*/ 188 h 188"/>
                  <a:gd name="T4" fmla="*/ 178 w 216"/>
                  <a:gd name="T5" fmla="*/ 66 h 188"/>
                  <a:gd name="T6" fmla="*/ 113 w 216"/>
                  <a:gd name="T7" fmla="*/ 145 h 188"/>
                  <a:gd name="T8" fmla="*/ 103 w 216"/>
                  <a:gd name="T9" fmla="*/ 145 h 188"/>
                  <a:gd name="T10" fmla="*/ 38 w 216"/>
                  <a:gd name="T11" fmla="*/ 66 h 188"/>
                  <a:gd name="T12" fmla="*/ 38 w 216"/>
                  <a:gd name="T13" fmla="*/ 188 h 188"/>
                  <a:gd name="T14" fmla="*/ 0 w 216"/>
                  <a:gd name="T15" fmla="*/ 188 h 188"/>
                  <a:gd name="T16" fmla="*/ 0 w 216"/>
                  <a:gd name="T17" fmla="*/ 20 h 188"/>
                  <a:gd name="T18" fmla="*/ 20 w 216"/>
                  <a:gd name="T19" fmla="*/ 0 h 188"/>
                  <a:gd name="T20" fmla="*/ 20 w 216"/>
                  <a:gd name="T21" fmla="*/ 0 h 188"/>
                  <a:gd name="T22" fmla="*/ 38 w 216"/>
                  <a:gd name="T23" fmla="*/ 9 h 188"/>
                  <a:gd name="T24" fmla="*/ 108 w 216"/>
                  <a:gd name="T25" fmla="*/ 94 h 188"/>
                  <a:gd name="T26" fmla="*/ 182 w 216"/>
                  <a:gd name="T27" fmla="*/ 6 h 188"/>
                  <a:gd name="T28" fmla="*/ 196 w 216"/>
                  <a:gd name="T29" fmla="*/ 0 h 188"/>
                  <a:gd name="T30" fmla="*/ 196 w 216"/>
                  <a:gd name="T31" fmla="*/ 0 h 188"/>
                  <a:gd name="T32" fmla="*/ 216 w 216"/>
                  <a:gd name="T33" fmla="*/ 19 h 188"/>
                  <a:gd name="T34" fmla="*/ 216 w 216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188">
                    <a:moveTo>
                      <a:pt x="216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0" y="148"/>
                      <a:pt x="106" y="148"/>
                      <a:pt x="103" y="14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2" y="3"/>
                      <a:pt x="38" y="9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5" y="2"/>
                      <a:pt x="190" y="0"/>
                      <a:pt x="196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7" y="0"/>
                      <a:pt x="216" y="8"/>
                      <a:pt x="216" y="19"/>
                    </a:cubicBezTo>
                    <a:lnTo>
                      <a:pt x="216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350862" y="436723"/>
                <a:ext cx="146069" cy="128020"/>
              </a:xfrm>
              <a:custGeom>
                <a:avLst/>
                <a:gdLst>
                  <a:gd name="T0" fmla="*/ 0 w 216"/>
                  <a:gd name="T1" fmla="*/ 189 h 189"/>
                  <a:gd name="T2" fmla="*/ 42 w 216"/>
                  <a:gd name="T3" fmla="*/ 189 h 189"/>
                  <a:gd name="T4" fmla="*/ 66 w 216"/>
                  <a:gd name="T5" fmla="*/ 138 h 189"/>
                  <a:gd name="T6" fmla="*/ 148 w 216"/>
                  <a:gd name="T7" fmla="*/ 138 h 189"/>
                  <a:gd name="T8" fmla="*/ 174 w 216"/>
                  <a:gd name="T9" fmla="*/ 189 h 189"/>
                  <a:gd name="T10" fmla="*/ 216 w 216"/>
                  <a:gd name="T11" fmla="*/ 189 h 189"/>
                  <a:gd name="T12" fmla="*/ 124 w 216"/>
                  <a:gd name="T13" fmla="*/ 9 h 189"/>
                  <a:gd name="T14" fmla="*/ 106 w 216"/>
                  <a:gd name="T15" fmla="*/ 0 h 189"/>
                  <a:gd name="T16" fmla="*/ 106 w 216"/>
                  <a:gd name="T17" fmla="*/ 0 h 189"/>
                  <a:gd name="T18" fmla="*/ 89 w 216"/>
                  <a:gd name="T19" fmla="*/ 9 h 189"/>
                  <a:gd name="T20" fmla="*/ 0 w 216"/>
                  <a:gd name="T21" fmla="*/ 189 h 189"/>
                  <a:gd name="T22" fmla="*/ 106 w 216"/>
                  <a:gd name="T23" fmla="*/ 55 h 189"/>
                  <a:gd name="T24" fmla="*/ 133 w 216"/>
                  <a:gd name="T25" fmla="*/ 108 h 189"/>
                  <a:gd name="T26" fmla="*/ 81 w 216"/>
                  <a:gd name="T27" fmla="*/ 108 h 189"/>
                  <a:gd name="T28" fmla="*/ 106 w 216"/>
                  <a:gd name="T29" fmla="*/ 5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189">
                    <a:moveTo>
                      <a:pt x="0" y="189"/>
                    </a:moveTo>
                    <a:cubicBezTo>
                      <a:pt x="42" y="189"/>
                      <a:pt x="42" y="189"/>
                      <a:pt x="42" y="18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216" y="189"/>
                      <a:pt x="216" y="189"/>
                      <a:pt x="216" y="18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0" y="3"/>
                      <a:pt x="11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9" y="0"/>
                      <a:pt x="93" y="3"/>
                      <a:pt x="89" y="9"/>
                    </a:cubicBezTo>
                    <a:lnTo>
                      <a:pt x="0" y="189"/>
                    </a:lnTo>
                    <a:close/>
                    <a:moveTo>
                      <a:pt x="106" y="55"/>
                    </a:moveTo>
                    <a:cubicBezTo>
                      <a:pt x="133" y="108"/>
                      <a:pt x="133" y="108"/>
                      <a:pt x="133" y="108"/>
                    </a:cubicBezTo>
                    <a:cubicBezTo>
                      <a:pt x="81" y="108"/>
                      <a:pt x="81" y="108"/>
                      <a:pt x="81" y="108"/>
                    </a:cubicBezTo>
                    <a:lnTo>
                      <a:pt x="10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89211" y="437296"/>
                <a:ext cx="128598" cy="127448"/>
              </a:xfrm>
              <a:custGeom>
                <a:avLst/>
                <a:gdLst>
                  <a:gd name="T0" fmla="*/ 190 w 190"/>
                  <a:gd name="T1" fmla="*/ 188 h 188"/>
                  <a:gd name="T2" fmla="*/ 163 w 190"/>
                  <a:gd name="T3" fmla="*/ 188 h 188"/>
                  <a:gd name="T4" fmla="*/ 38 w 190"/>
                  <a:gd name="T5" fmla="*/ 62 h 188"/>
                  <a:gd name="T6" fmla="*/ 38 w 190"/>
                  <a:gd name="T7" fmla="*/ 188 h 188"/>
                  <a:gd name="T8" fmla="*/ 0 w 190"/>
                  <a:gd name="T9" fmla="*/ 188 h 188"/>
                  <a:gd name="T10" fmla="*/ 0 w 190"/>
                  <a:gd name="T11" fmla="*/ 20 h 188"/>
                  <a:gd name="T12" fmla="*/ 21 w 190"/>
                  <a:gd name="T13" fmla="*/ 0 h 188"/>
                  <a:gd name="T14" fmla="*/ 21 w 190"/>
                  <a:gd name="T15" fmla="*/ 0 h 188"/>
                  <a:gd name="T16" fmla="*/ 36 w 190"/>
                  <a:gd name="T17" fmla="*/ 6 h 188"/>
                  <a:gd name="T18" fmla="*/ 152 w 190"/>
                  <a:gd name="T19" fmla="*/ 123 h 188"/>
                  <a:gd name="T20" fmla="*/ 152 w 190"/>
                  <a:gd name="T21" fmla="*/ 12 h 188"/>
                  <a:gd name="T22" fmla="*/ 165 w 190"/>
                  <a:gd name="T23" fmla="*/ 0 h 188"/>
                  <a:gd name="T24" fmla="*/ 178 w 190"/>
                  <a:gd name="T25" fmla="*/ 0 h 188"/>
                  <a:gd name="T26" fmla="*/ 190 w 190"/>
                  <a:gd name="T27" fmla="*/ 12 h 188"/>
                  <a:gd name="T28" fmla="*/ 190 w 190"/>
                  <a:gd name="T2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0" h="188">
                    <a:moveTo>
                      <a:pt x="190" y="188"/>
                    </a:moveTo>
                    <a:cubicBezTo>
                      <a:pt x="163" y="188"/>
                      <a:pt x="163" y="188"/>
                      <a:pt x="163" y="1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32" y="2"/>
                      <a:pt x="36" y="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58" y="0"/>
                      <a:pt x="165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5" y="0"/>
                      <a:pt x="190" y="5"/>
                      <a:pt x="190" y="12"/>
                    </a:cubicBezTo>
                    <a:lnTo>
                      <a:pt x="19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943586" y="437296"/>
                <a:ext cx="127739" cy="127448"/>
              </a:xfrm>
              <a:custGeom>
                <a:avLst/>
                <a:gdLst>
                  <a:gd name="T0" fmla="*/ 117 w 189"/>
                  <a:gd name="T1" fmla="*/ 4 h 188"/>
                  <a:gd name="T2" fmla="*/ 72 w 189"/>
                  <a:gd name="T3" fmla="*/ 0 h 188"/>
                  <a:gd name="T4" fmla="*/ 19 w 189"/>
                  <a:gd name="T5" fmla="*/ 0 h 188"/>
                  <a:gd name="T6" fmla="*/ 0 w 189"/>
                  <a:gd name="T7" fmla="*/ 18 h 188"/>
                  <a:gd name="T8" fmla="*/ 0 w 189"/>
                  <a:gd name="T9" fmla="*/ 188 h 188"/>
                  <a:gd name="T10" fmla="*/ 62 w 189"/>
                  <a:gd name="T11" fmla="*/ 188 h 188"/>
                  <a:gd name="T12" fmla="*/ 115 w 189"/>
                  <a:gd name="T13" fmla="*/ 182 h 188"/>
                  <a:gd name="T14" fmla="*/ 189 w 189"/>
                  <a:gd name="T15" fmla="*/ 91 h 188"/>
                  <a:gd name="T16" fmla="*/ 117 w 189"/>
                  <a:gd name="T17" fmla="*/ 4 h 188"/>
                  <a:gd name="T18" fmla="*/ 105 w 189"/>
                  <a:gd name="T19" fmla="*/ 148 h 188"/>
                  <a:gd name="T20" fmla="*/ 62 w 189"/>
                  <a:gd name="T21" fmla="*/ 153 h 188"/>
                  <a:gd name="T22" fmla="*/ 62 w 189"/>
                  <a:gd name="T23" fmla="*/ 153 h 188"/>
                  <a:gd name="T24" fmla="*/ 38 w 189"/>
                  <a:gd name="T25" fmla="*/ 153 h 188"/>
                  <a:gd name="T26" fmla="*/ 38 w 189"/>
                  <a:gd name="T27" fmla="*/ 153 h 188"/>
                  <a:gd name="T28" fmla="*/ 38 w 189"/>
                  <a:gd name="T29" fmla="*/ 34 h 188"/>
                  <a:gd name="T30" fmla="*/ 38 w 189"/>
                  <a:gd name="T31" fmla="*/ 34 h 188"/>
                  <a:gd name="T32" fmla="*/ 68 w 189"/>
                  <a:gd name="T33" fmla="*/ 34 h 188"/>
                  <a:gd name="T34" fmla="*/ 68 w 189"/>
                  <a:gd name="T35" fmla="*/ 34 h 188"/>
                  <a:gd name="T36" fmla="*/ 107 w 189"/>
                  <a:gd name="T37" fmla="*/ 38 h 188"/>
                  <a:gd name="T38" fmla="*/ 150 w 189"/>
                  <a:gd name="T39" fmla="*/ 91 h 188"/>
                  <a:gd name="T40" fmla="*/ 105 w 189"/>
                  <a:gd name="T41" fmla="*/ 14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17" y="4"/>
                    </a:moveTo>
                    <a:cubicBezTo>
                      <a:pt x="104" y="1"/>
                      <a:pt x="89" y="0"/>
                      <a:pt x="7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84" y="188"/>
                      <a:pt x="100" y="186"/>
                      <a:pt x="115" y="182"/>
                    </a:cubicBezTo>
                    <a:cubicBezTo>
                      <a:pt x="163" y="168"/>
                      <a:pt x="189" y="136"/>
                      <a:pt x="189" y="91"/>
                    </a:cubicBezTo>
                    <a:cubicBezTo>
                      <a:pt x="189" y="46"/>
                      <a:pt x="164" y="15"/>
                      <a:pt x="117" y="4"/>
                    </a:cubicBezTo>
                    <a:close/>
                    <a:moveTo>
                      <a:pt x="105" y="148"/>
                    </a:moveTo>
                    <a:cubicBezTo>
                      <a:pt x="94" y="151"/>
                      <a:pt x="79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86" y="34"/>
                      <a:pt x="97" y="35"/>
                      <a:pt x="107" y="38"/>
                    </a:cubicBezTo>
                    <a:cubicBezTo>
                      <a:pt x="136" y="46"/>
                      <a:pt x="150" y="63"/>
                      <a:pt x="150" y="91"/>
                    </a:cubicBezTo>
                    <a:cubicBezTo>
                      <a:pt x="150" y="120"/>
                      <a:pt x="135" y="139"/>
                      <a:pt x="105" y="1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1513256" y="437296"/>
                <a:ext cx="110841" cy="127448"/>
              </a:xfrm>
              <a:custGeom>
                <a:avLst/>
                <a:gdLst>
                  <a:gd name="T0" fmla="*/ 113 w 164"/>
                  <a:gd name="T1" fmla="*/ 113 h 188"/>
                  <a:gd name="T2" fmla="*/ 158 w 164"/>
                  <a:gd name="T3" fmla="*/ 58 h 188"/>
                  <a:gd name="T4" fmla="*/ 82 w 164"/>
                  <a:gd name="T5" fmla="*/ 0 h 188"/>
                  <a:gd name="T6" fmla="*/ 19 w 164"/>
                  <a:gd name="T7" fmla="*/ 0 h 188"/>
                  <a:gd name="T8" fmla="*/ 0 w 164"/>
                  <a:gd name="T9" fmla="*/ 18 h 188"/>
                  <a:gd name="T10" fmla="*/ 0 w 164"/>
                  <a:gd name="T11" fmla="*/ 188 h 188"/>
                  <a:gd name="T12" fmla="*/ 38 w 164"/>
                  <a:gd name="T13" fmla="*/ 188 h 188"/>
                  <a:gd name="T14" fmla="*/ 38 w 164"/>
                  <a:gd name="T15" fmla="*/ 118 h 188"/>
                  <a:gd name="T16" fmla="*/ 72 w 164"/>
                  <a:gd name="T17" fmla="*/ 118 h 188"/>
                  <a:gd name="T18" fmla="*/ 119 w 164"/>
                  <a:gd name="T19" fmla="*/ 188 h 188"/>
                  <a:gd name="T20" fmla="*/ 164 w 164"/>
                  <a:gd name="T21" fmla="*/ 188 h 188"/>
                  <a:gd name="T22" fmla="*/ 113 w 164"/>
                  <a:gd name="T23" fmla="*/ 113 h 188"/>
                  <a:gd name="T24" fmla="*/ 38 w 164"/>
                  <a:gd name="T25" fmla="*/ 83 h 188"/>
                  <a:gd name="T26" fmla="*/ 38 w 164"/>
                  <a:gd name="T27" fmla="*/ 34 h 188"/>
                  <a:gd name="T28" fmla="*/ 85 w 164"/>
                  <a:gd name="T29" fmla="*/ 34 h 188"/>
                  <a:gd name="T30" fmla="*/ 118 w 164"/>
                  <a:gd name="T31" fmla="*/ 59 h 188"/>
                  <a:gd name="T32" fmla="*/ 77 w 164"/>
                  <a:gd name="T33" fmla="*/ 83 h 188"/>
                  <a:gd name="T34" fmla="*/ 38 w 164"/>
                  <a:gd name="T35" fmla="*/ 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4" h="188">
                    <a:moveTo>
                      <a:pt x="113" y="113"/>
                    </a:moveTo>
                    <a:cubicBezTo>
                      <a:pt x="142" y="105"/>
                      <a:pt x="158" y="86"/>
                      <a:pt x="158" y="58"/>
                    </a:cubicBezTo>
                    <a:cubicBezTo>
                      <a:pt x="158" y="22"/>
                      <a:pt x="129" y="0"/>
                      <a:pt x="8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64" y="188"/>
                      <a:pt x="164" y="188"/>
                      <a:pt x="164" y="188"/>
                    </a:cubicBezTo>
                    <a:lnTo>
                      <a:pt x="113" y="113"/>
                    </a:lnTo>
                    <a:close/>
                    <a:moveTo>
                      <a:pt x="38" y="83"/>
                    </a:moveTo>
                    <a:cubicBezTo>
                      <a:pt x="38" y="34"/>
                      <a:pt x="38" y="34"/>
                      <a:pt x="38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8" y="34"/>
                      <a:pt x="118" y="38"/>
                      <a:pt x="118" y="59"/>
                    </a:cubicBezTo>
                    <a:cubicBezTo>
                      <a:pt x="118" y="69"/>
                      <a:pt x="114" y="83"/>
                      <a:pt x="77" y="83"/>
                    </a:cubicBezTo>
                    <a:lnTo>
                      <a:pt x="3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738516" y="437296"/>
                <a:ext cx="25777" cy="127448"/>
              </a:xfrm>
              <a:custGeom>
                <a:avLst/>
                <a:gdLst>
                  <a:gd name="T0" fmla="*/ 0 w 38"/>
                  <a:gd name="T1" fmla="*/ 188 h 188"/>
                  <a:gd name="T2" fmla="*/ 38 w 38"/>
                  <a:gd name="T3" fmla="*/ 188 h 188"/>
                  <a:gd name="T4" fmla="*/ 38 w 38"/>
                  <a:gd name="T5" fmla="*/ 12 h 188"/>
                  <a:gd name="T6" fmla="*/ 25 w 38"/>
                  <a:gd name="T7" fmla="*/ 0 h 188"/>
                  <a:gd name="T8" fmla="*/ 13 w 38"/>
                  <a:gd name="T9" fmla="*/ 0 h 188"/>
                  <a:gd name="T10" fmla="*/ 0 w 38"/>
                  <a:gd name="T11" fmla="*/ 12 h 188"/>
                  <a:gd name="T12" fmla="*/ 0 w 38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8">
                    <a:moveTo>
                      <a:pt x="0" y="188"/>
                    </a:moveTo>
                    <a:cubicBezTo>
                      <a:pt x="38" y="188"/>
                      <a:pt x="38" y="188"/>
                      <a:pt x="38" y="18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5"/>
                      <a:pt x="32" y="0"/>
                      <a:pt x="2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217394" y="437296"/>
                <a:ext cx="118001" cy="127448"/>
              </a:xfrm>
              <a:custGeom>
                <a:avLst/>
                <a:gdLst>
                  <a:gd name="T0" fmla="*/ 174 w 174"/>
                  <a:gd name="T1" fmla="*/ 188 h 188"/>
                  <a:gd name="T2" fmla="*/ 137 w 174"/>
                  <a:gd name="T3" fmla="*/ 188 h 188"/>
                  <a:gd name="T4" fmla="*/ 137 w 174"/>
                  <a:gd name="T5" fmla="*/ 110 h 188"/>
                  <a:gd name="T6" fmla="*/ 38 w 174"/>
                  <a:gd name="T7" fmla="*/ 110 h 188"/>
                  <a:gd name="T8" fmla="*/ 38 w 174"/>
                  <a:gd name="T9" fmla="*/ 188 h 188"/>
                  <a:gd name="T10" fmla="*/ 0 w 174"/>
                  <a:gd name="T11" fmla="*/ 188 h 188"/>
                  <a:gd name="T12" fmla="*/ 0 w 174"/>
                  <a:gd name="T13" fmla="*/ 12 h 188"/>
                  <a:gd name="T14" fmla="*/ 13 w 174"/>
                  <a:gd name="T15" fmla="*/ 0 h 188"/>
                  <a:gd name="T16" fmla="*/ 25 w 174"/>
                  <a:gd name="T17" fmla="*/ 0 h 188"/>
                  <a:gd name="T18" fmla="*/ 38 w 174"/>
                  <a:gd name="T19" fmla="*/ 12 h 188"/>
                  <a:gd name="T20" fmla="*/ 38 w 174"/>
                  <a:gd name="T21" fmla="*/ 75 h 188"/>
                  <a:gd name="T22" fmla="*/ 137 w 174"/>
                  <a:gd name="T23" fmla="*/ 75 h 188"/>
                  <a:gd name="T24" fmla="*/ 137 w 174"/>
                  <a:gd name="T25" fmla="*/ 12 h 188"/>
                  <a:gd name="T26" fmla="*/ 149 w 174"/>
                  <a:gd name="T27" fmla="*/ 0 h 188"/>
                  <a:gd name="T28" fmla="*/ 162 w 174"/>
                  <a:gd name="T29" fmla="*/ 0 h 188"/>
                  <a:gd name="T30" fmla="*/ 174 w 174"/>
                  <a:gd name="T31" fmla="*/ 12 h 188"/>
                  <a:gd name="T32" fmla="*/ 174 w 174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8">
                    <a:moveTo>
                      <a:pt x="174" y="188"/>
                    </a:move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8" y="5"/>
                      <a:pt x="38" y="1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5"/>
                      <a:pt x="142" y="0"/>
                      <a:pt x="14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9" y="0"/>
                      <a:pt x="174" y="5"/>
                      <a:pt x="174" y="12"/>
                    </a:cubicBezTo>
                    <a:lnTo>
                      <a:pt x="174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085646" y="435864"/>
                <a:ext cx="108836" cy="130025"/>
              </a:xfrm>
              <a:custGeom>
                <a:avLst/>
                <a:gdLst>
                  <a:gd name="T0" fmla="*/ 90 w 161"/>
                  <a:gd name="T1" fmla="*/ 78 h 192"/>
                  <a:gd name="T2" fmla="*/ 46 w 161"/>
                  <a:gd name="T3" fmla="*/ 56 h 192"/>
                  <a:gd name="T4" fmla="*/ 83 w 161"/>
                  <a:gd name="T5" fmla="*/ 36 h 192"/>
                  <a:gd name="T6" fmla="*/ 139 w 161"/>
                  <a:gd name="T7" fmla="*/ 49 h 192"/>
                  <a:gd name="T8" fmla="*/ 140 w 161"/>
                  <a:gd name="T9" fmla="*/ 49 h 192"/>
                  <a:gd name="T10" fmla="*/ 145 w 161"/>
                  <a:gd name="T11" fmla="*/ 47 h 192"/>
                  <a:gd name="T12" fmla="*/ 156 w 161"/>
                  <a:gd name="T13" fmla="*/ 25 h 192"/>
                  <a:gd name="T14" fmla="*/ 156 w 161"/>
                  <a:gd name="T15" fmla="*/ 23 h 192"/>
                  <a:gd name="T16" fmla="*/ 153 w 161"/>
                  <a:gd name="T17" fmla="*/ 18 h 192"/>
                  <a:gd name="T18" fmla="*/ 152 w 161"/>
                  <a:gd name="T19" fmla="*/ 17 h 192"/>
                  <a:gd name="T20" fmla="*/ 81 w 161"/>
                  <a:gd name="T21" fmla="*/ 0 h 192"/>
                  <a:gd name="T22" fmla="*/ 7 w 161"/>
                  <a:gd name="T23" fmla="*/ 57 h 192"/>
                  <a:gd name="T24" fmla="*/ 25 w 161"/>
                  <a:gd name="T25" fmla="*/ 96 h 192"/>
                  <a:gd name="T26" fmla="*/ 80 w 161"/>
                  <a:gd name="T27" fmla="*/ 113 h 192"/>
                  <a:gd name="T28" fmla="*/ 122 w 161"/>
                  <a:gd name="T29" fmla="*/ 133 h 192"/>
                  <a:gd name="T30" fmla="*/ 78 w 161"/>
                  <a:gd name="T31" fmla="*/ 157 h 192"/>
                  <a:gd name="T32" fmla="*/ 22 w 161"/>
                  <a:gd name="T33" fmla="*/ 142 h 192"/>
                  <a:gd name="T34" fmla="*/ 18 w 161"/>
                  <a:gd name="T35" fmla="*/ 139 h 192"/>
                  <a:gd name="T36" fmla="*/ 15 w 161"/>
                  <a:gd name="T37" fmla="*/ 143 h 192"/>
                  <a:gd name="T38" fmla="*/ 2 w 161"/>
                  <a:gd name="T39" fmla="*/ 166 h 192"/>
                  <a:gd name="T40" fmla="*/ 0 w 161"/>
                  <a:gd name="T41" fmla="*/ 170 h 192"/>
                  <a:gd name="T42" fmla="*/ 4 w 161"/>
                  <a:gd name="T43" fmla="*/ 172 h 192"/>
                  <a:gd name="T44" fmla="*/ 77 w 161"/>
                  <a:gd name="T45" fmla="*/ 192 h 192"/>
                  <a:gd name="T46" fmla="*/ 161 w 161"/>
                  <a:gd name="T47" fmla="*/ 132 h 192"/>
                  <a:gd name="T48" fmla="*/ 90 w 161"/>
                  <a:gd name="T49" fmla="*/ 7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2">
                    <a:moveTo>
                      <a:pt x="90" y="78"/>
                    </a:moveTo>
                    <a:cubicBezTo>
                      <a:pt x="63" y="74"/>
                      <a:pt x="46" y="71"/>
                      <a:pt x="46" y="56"/>
                    </a:cubicBezTo>
                    <a:cubicBezTo>
                      <a:pt x="46" y="43"/>
                      <a:pt x="60" y="36"/>
                      <a:pt x="83" y="36"/>
                    </a:cubicBezTo>
                    <a:cubicBezTo>
                      <a:pt x="109" y="36"/>
                      <a:pt x="130" y="45"/>
                      <a:pt x="139" y="49"/>
                    </a:cubicBezTo>
                    <a:cubicBezTo>
                      <a:pt x="139" y="49"/>
                      <a:pt x="139" y="49"/>
                      <a:pt x="140" y="49"/>
                    </a:cubicBezTo>
                    <a:cubicBezTo>
                      <a:pt x="142" y="49"/>
                      <a:pt x="144" y="49"/>
                      <a:pt x="145" y="47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6" y="24"/>
                      <a:pt x="156" y="23"/>
                      <a:pt x="156" y="23"/>
                    </a:cubicBezTo>
                    <a:cubicBezTo>
                      <a:pt x="156" y="21"/>
                      <a:pt x="155" y="19"/>
                      <a:pt x="153" y="18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33" y="7"/>
                      <a:pt x="106" y="0"/>
                      <a:pt x="81" y="0"/>
                    </a:cubicBezTo>
                    <a:cubicBezTo>
                      <a:pt x="35" y="0"/>
                      <a:pt x="7" y="22"/>
                      <a:pt x="7" y="57"/>
                    </a:cubicBezTo>
                    <a:cubicBezTo>
                      <a:pt x="7" y="75"/>
                      <a:pt x="13" y="87"/>
                      <a:pt x="25" y="96"/>
                    </a:cubicBezTo>
                    <a:cubicBezTo>
                      <a:pt x="40" y="107"/>
                      <a:pt x="61" y="110"/>
                      <a:pt x="80" y="113"/>
                    </a:cubicBezTo>
                    <a:cubicBezTo>
                      <a:pt x="106" y="117"/>
                      <a:pt x="122" y="119"/>
                      <a:pt x="122" y="133"/>
                    </a:cubicBezTo>
                    <a:cubicBezTo>
                      <a:pt x="122" y="155"/>
                      <a:pt x="91" y="157"/>
                      <a:pt x="78" y="157"/>
                    </a:cubicBezTo>
                    <a:cubicBezTo>
                      <a:pt x="57" y="157"/>
                      <a:pt x="38" y="152"/>
                      <a:pt x="22" y="142"/>
                    </a:cubicBezTo>
                    <a:cubicBezTo>
                      <a:pt x="18" y="139"/>
                      <a:pt x="18" y="139"/>
                      <a:pt x="18" y="139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18" y="181"/>
                      <a:pt x="42" y="192"/>
                      <a:pt x="77" y="192"/>
                    </a:cubicBezTo>
                    <a:cubicBezTo>
                      <a:pt x="128" y="192"/>
                      <a:pt x="161" y="169"/>
                      <a:pt x="161" y="132"/>
                    </a:cubicBezTo>
                    <a:cubicBezTo>
                      <a:pt x="161" y="88"/>
                      <a:pt x="122" y="82"/>
                      <a:pt x="90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1642427" y="437296"/>
                <a:ext cx="93943" cy="127448"/>
              </a:xfrm>
              <a:custGeom>
                <a:avLst/>
                <a:gdLst>
                  <a:gd name="T0" fmla="*/ 128 w 139"/>
                  <a:gd name="T1" fmla="*/ 103 h 188"/>
                  <a:gd name="T2" fmla="*/ 121 w 139"/>
                  <a:gd name="T3" fmla="*/ 110 h 188"/>
                  <a:gd name="T4" fmla="*/ 38 w 139"/>
                  <a:gd name="T5" fmla="*/ 110 h 188"/>
                  <a:gd name="T6" fmla="*/ 38 w 139"/>
                  <a:gd name="T7" fmla="*/ 153 h 188"/>
                  <a:gd name="T8" fmla="*/ 139 w 139"/>
                  <a:gd name="T9" fmla="*/ 153 h 188"/>
                  <a:gd name="T10" fmla="*/ 139 w 139"/>
                  <a:gd name="T11" fmla="*/ 188 h 188"/>
                  <a:gd name="T12" fmla="*/ 0 w 139"/>
                  <a:gd name="T13" fmla="*/ 188 h 188"/>
                  <a:gd name="T14" fmla="*/ 0 w 139"/>
                  <a:gd name="T15" fmla="*/ 18 h 188"/>
                  <a:gd name="T16" fmla="*/ 19 w 139"/>
                  <a:gd name="T17" fmla="*/ 0 h 188"/>
                  <a:gd name="T18" fmla="*/ 130 w 139"/>
                  <a:gd name="T19" fmla="*/ 0 h 188"/>
                  <a:gd name="T20" fmla="*/ 137 w 139"/>
                  <a:gd name="T21" fmla="*/ 6 h 188"/>
                  <a:gd name="T22" fmla="*/ 137 w 139"/>
                  <a:gd name="T23" fmla="*/ 27 h 188"/>
                  <a:gd name="T24" fmla="*/ 130 w 139"/>
                  <a:gd name="T25" fmla="*/ 34 h 188"/>
                  <a:gd name="T26" fmla="*/ 38 w 139"/>
                  <a:gd name="T27" fmla="*/ 34 h 188"/>
                  <a:gd name="T28" fmla="*/ 38 w 139"/>
                  <a:gd name="T29" fmla="*/ 75 h 188"/>
                  <a:gd name="T30" fmla="*/ 121 w 139"/>
                  <a:gd name="T31" fmla="*/ 75 h 188"/>
                  <a:gd name="T32" fmla="*/ 128 w 139"/>
                  <a:gd name="T33" fmla="*/ 82 h 188"/>
                  <a:gd name="T34" fmla="*/ 128 w 139"/>
                  <a:gd name="T35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88">
                    <a:moveTo>
                      <a:pt x="128" y="103"/>
                    </a:moveTo>
                    <a:cubicBezTo>
                      <a:pt x="128" y="107"/>
                      <a:pt x="124" y="110"/>
                      <a:pt x="121" y="110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7" y="2"/>
                      <a:pt x="137" y="6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2"/>
                      <a:pt x="134" y="34"/>
                      <a:pt x="130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4" y="75"/>
                      <a:pt x="128" y="77"/>
                      <a:pt x="128" y="82"/>
                    </a:cubicBezTo>
                    <a:lnTo>
                      <a:pt x="128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10"/>
                <a:endParaRPr lang="en-GB" noProof="0" dirty="0">
                  <a:solidFill>
                    <a:srgbClr val="2D0C4B"/>
                  </a:solidFill>
                  <a:latin typeface="Arial"/>
                  <a:sym typeface="Arial"/>
                </a:endParaRPr>
              </a:p>
            </p:txBody>
          </p:sp>
        </p:grpSp>
      </p:grpSp>
      <p:cxnSp>
        <p:nvCxnSpPr>
          <p:cNvPr id="17" name="Straight Connector 16"/>
          <p:cNvCxnSpPr/>
          <p:nvPr/>
        </p:nvCxnSpPr>
        <p:spPr>
          <a:xfrm>
            <a:off x="367777" y="339725"/>
            <a:ext cx="84174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8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4638" y="3215316"/>
            <a:ext cx="6543726" cy="885825"/>
          </a:xfrm>
        </p:spPr>
        <p:txBody>
          <a:bodyPr anchor="t"/>
          <a:lstStyle>
            <a:lvl1pPr marL="0" indent="0" algn="ctr">
              <a:buNone/>
              <a:defRPr sz="1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Section or Chapter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1949450"/>
            <a:ext cx="8416925" cy="12446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600"/>
              </a:spcBef>
              <a:defRPr sz="4000" baseline="0"/>
            </a:lvl1pPr>
          </a:lstStyle>
          <a:p>
            <a:pPr lvl="0"/>
            <a:r>
              <a:rPr lang="en-GB" noProof="0" dirty="0"/>
              <a:t>Click to add Intro Slide Title</a:t>
            </a:r>
          </a:p>
        </p:txBody>
      </p:sp>
    </p:spTree>
    <p:extLst>
      <p:ext uri="{BB962C8B-B14F-4D97-AF65-F5344CB8AC3E}">
        <p14:creationId xmlns:p14="http://schemas.microsoft.com/office/powerpoint/2010/main" val="952514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76" y="4079875"/>
            <a:ext cx="8426450" cy="602656"/>
          </a:xfrm>
        </p:spPr>
        <p:txBody>
          <a:bodyPr anchor="b"/>
          <a:lstStyle>
            <a:lvl1pPr marL="0" indent="0" algn="r">
              <a:buNone/>
              <a:defRPr sz="1200" i="1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source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1774825"/>
            <a:ext cx="8416925" cy="1593850"/>
          </a:xfrm>
        </p:spPr>
        <p:txBody>
          <a:bodyPr anchor="ctr"/>
          <a:lstStyle>
            <a:lvl1pPr algn="ctr">
              <a:lnSpc>
                <a:spcPct val="100000"/>
              </a:lnSpc>
              <a:defRPr sz="4000" baseline="0"/>
            </a:lvl1pPr>
          </a:lstStyle>
          <a:p>
            <a:pPr lvl="0"/>
            <a:r>
              <a:rPr lang="en-GB" noProof="0" dirty="0"/>
              <a:t>Click to add “Quotation”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7777" y="4787900"/>
            <a:ext cx="84174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13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e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7138" y="5556"/>
            <a:ext cx="6646862" cy="5137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520093"/>
            <a:ext cx="1963562" cy="566928"/>
          </a:xfrm>
        </p:spPr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5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566949"/>
            <a:ext cx="1957293" cy="220951"/>
          </a:xfrm>
        </p:spPr>
        <p:txBody>
          <a:bodyPr anchor="b"/>
          <a:lstStyle>
            <a:lvl1pPr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56616" y="1087021"/>
            <a:ext cx="1957293" cy="2992855"/>
          </a:xfrm>
        </p:spPr>
        <p:txBody>
          <a:bodyPr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2497138" y="0"/>
            <a:ext cx="6646862" cy="5138738"/>
          </a:xfrm>
        </p:spPr>
        <p:txBody>
          <a:bodyPr anchor="ctr"/>
          <a:lstStyle>
            <a:lvl1pPr marL="0" marR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 or delete to use grey background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6656388" y="3597275"/>
            <a:ext cx="2084387" cy="1035050"/>
          </a:xfrm>
        </p:spPr>
        <p:txBody>
          <a:bodyPr/>
          <a:lstStyle>
            <a:lvl1pPr marL="0" marR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>
                <a:solidFill>
                  <a:srgbClr val="FFFFFF"/>
                </a:solidFill>
              </a:rPr>
              <a:t>Optional key fact, point or short “quote”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751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519113"/>
            <a:ext cx="8425225" cy="566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223963"/>
            <a:ext cx="8425225" cy="3562350"/>
          </a:xfrm>
          <a:prstGeom prst="rect">
            <a:avLst/>
          </a:prstGeom>
        </p:spPr>
        <p:txBody>
          <a:bodyPr vert="horz" lIns="0" tIns="0" rIns="0" bIns="0" spcCol="288000" rtlCol="0">
            <a:noAutofit/>
          </a:bodyPr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GB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8775" y="356107"/>
            <a:ext cx="1960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59999" y="4809795"/>
            <a:ext cx="2057400" cy="210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1499DC9-CB49-497A-8ECD-CD2361369FAE}" type="datetimeFigureOut">
              <a:rPr lang="en-GB" noProof="0" smtClean="0"/>
              <a:t>07/06/2021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9561" y="4809795"/>
            <a:ext cx="3086100" cy="210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27824" y="4809794"/>
            <a:ext cx="2057400" cy="210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7066DD-81B1-4857-8AC7-4EF42743E586}" type="slidenum">
              <a:rPr lang="en-GB" noProof="0" smtClean="0"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958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1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2" r:id="rId21"/>
  </p:sldLayoutIdLst>
  <p:txStyles>
    <p:titleStyle>
      <a:lvl1pPr algn="l" defTabSz="914411" rtl="0" eaLnBrk="1" latinLnBrk="0" hangingPunct="1">
        <a:lnSpc>
          <a:spcPct val="100000"/>
        </a:lnSpc>
        <a:spcBef>
          <a:spcPts val="300"/>
        </a:spcBef>
        <a:buNone/>
        <a:defRPr sz="16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254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60338" indent="-160338" algn="l" defTabSz="91441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Char char="•"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14325" indent="-153988" algn="l" defTabSz="91441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entury Gothic" pitchFamily="34" charset="0"/>
        <a:buChar char="−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15938" indent="-195263" algn="l" defTabSz="91441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entury Gothic" pitchFamily="34" charset="0"/>
        <a:buChar char="−"/>
        <a:defRPr sz="1200" b="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631825" indent="-131763" algn="l" defTabSz="91441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01688" indent="-131763" algn="l" defTabSz="91441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27113" indent="-131763" algn="l" defTabSz="91441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0423" indent="0" algn="l" defTabSz="914411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orient="horz" pos="3026">
          <p15:clr>
            <a:srgbClr val="F26B43"/>
          </p15:clr>
        </p15:guide>
        <p15:guide id="4" pos="204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32" y="1187945"/>
            <a:ext cx="55435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69275" y="1141737"/>
            <a:ext cx="6085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srgbClr val="0070C0"/>
                </a:solidFill>
              </a:rPr>
              <a:t>MUNICIPIO DE QUITO </a:t>
            </a:r>
          </a:p>
          <a:p>
            <a:pPr algn="ctr"/>
            <a:r>
              <a:rPr lang="en-GB" sz="2700" b="1" dirty="0">
                <a:solidFill>
                  <a:srgbClr val="0070C0"/>
                </a:solidFill>
              </a:rPr>
              <a:t/>
            </a:r>
            <a:br>
              <a:rPr lang="en-GB" sz="2700" b="1" dirty="0">
                <a:solidFill>
                  <a:srgbClr val="0070C0"/>
                </a:solidFill>
              </a:rPr>
            </a:br>
            <a:r>
              <a:rPr lang="en-GB" sz="2700" b="1" dirty="0">
                <a:solidFill>
                  <a:srgbClr val="0070C0"/>
                </a:solidFill>
              </a:rPr>
              <a:t>REPORTE CONSOLIDADO DE PRENSA</a:t>
            </a:r>
          </a:p>
          <a:p>
            <a:pPr algn="ctr"/>
            <a:endParaRPr lang="en-GB" sz="2700" b="1" dirty="0">
              <a:solidFill>
                <a:srgbClr val="0070C0"/>
              </a:solidFill>
            </a:endParaRPr>
          </a:p>
          <a:p>
            <a:pPr algn="ctr"/>
            <a:r>
              <a:rPr lang="en-GB" sz="2700" b="1" u="sng" dirty="0" err="1" smtClean="0">
                <a:solidFill>
                  <a:srgbClr val="0070C0"/>
                </a:solidFill>
              </a:rPr>
              <a:t>Premio</a:t>
            </a:r>
            <a:r>
              <a:rPr lang="en-GB" sz="2700" b="1" u="sng" dirty="0" smtClean="0">
                <a:solidFill>
                  <a:srgbClr val="0070C0"/>
                </a:solidFill>
              </a:rPr>
              <a:t> </a:t>
            </a:r>
            <a:r>
              <a:rPr lang="en-GB" sz="2700" b="1" u="sng" dirty="0" err="1" smtClean="0">
                <a:solidFill>
                  <a:srgbClr val="0070C0"/>
                </a:solidFill>
              </a:rPr>
              <a:t>Brabomalo</a:t>
            </a:r>
            <a:r>
              <a:rPr lang="en-GB" sz="2700" b="1" u="sng" dirty="0" smtClean="0">
                <a:solidFill>
                  <a:srgbClr val="0070C0"/>
                </a:solidFill>
              </a:rPr>
              <a:t> 2021</a:t>
            </a:r>
            <a:endParaRPr lang="es-ES_tradnl" sz="27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0" y="4799855"/>
            <a:ext cx="7477125" cy="104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55" y="4496765"/>
            <a:ext cx="1108349" cy="5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3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69275" y="1316091"/>
            <a:ext cx="60855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 err="1">
                <a:solidFill>
                  <a:srgbClr val="0070C0"/>
                </a:solidFill>
              </a:rPr>
              <a:t>Diario</a:t>
            </a:r>
            <a:r>
              <a:rPr lang="en-GB" sz="2700" b="1" dirty="0">
                <a:solidFill>
                  <a:srgbClr val="0070C0"/>
                </a:solidFill>
              </a:rPr>
              <a:t> </a:t>
            </a:r>
            <a:r>
              <a:rPr lang="en-GB" sz="2700" b="1" dirty="0" smtClean="0">
                <a:solidFill>
                  <a:srgbClr val="0070C0"/>
                </a:solidFill>
              </a:rPr>
              <a:t>El </a:t>
            </a:r>
            <a:r>
              <a:rPr lang="en-GB" sz="2700" b="1" dirty="0" err="1" smtClean="0">
                <a:solidFill>
                  <a:srgbClr val="0070C0"/>
                </a:solidFill>
              </a:rPr>
              <a:t>Comercio</a:t>
            </a:r>
            <a:endParaRPr lang="en-GB" sz="2700" b="1" dirty="0">
              <a:solidFill>
                <a:srgbClr val="0070C0"/>
              </a:solidFill>
            </a:endParaRPr>
          </a:p>
          <a:p>
            <a:pPr algn="ctr"/>
            <a:endParaRPr lang="en-GB" sz="2700" b="1" dirty="0">
              <a:solidFill>
                <a:srgbClr val="0070C0"/>
              </a:solidFill>
            </a:endParaRPr>
          </a:p>
          <a:p>
            <a:pPr algn="ctr"/>
            <a:r>
              <a:rPr lang="en-GB" sz="2700" b="1" dirty="0" err="1" smtClean="0">
                <a:solidFill>
                  <a:srgbClr val="0070C0"/>
                </a:solidFill>
              </a:rPr>
              <a:t>Premio</a:t>
            </a:r>
            <a:r>
              <a:rPr lang="en-GB" sz="2700" b="1" dirty="0" smtClean="0">
                <a:solidFill>
                  <a:srgbClr val="0070C0"/>
                </a:solidFill>
              </a:rPr>
              <a:t> Patricio </a:t>
            </a:r>
            <a:r>
              <a:rPr lang="en-GB" sz="2700" b="1" dirty="0" err="1" smtClean="0">
                <a:solidFill>
                  <a:srgbClr val="0070C0"/>
                </a:solidFill>
              </a:rPr>
              <a:t>Brabomalo</a:t>
            </a:r>
            <a:r>
              <a:rPr lang="en-GB" sz="2700" b="1" dirty="0" smtClean="0">
                <a:solidFill>
                  <a:srgbClr val="0070C0"/>
                </a:solidFill>
              </a:rPr>
              <a:t> 2021</a:t>
            </a:r>
            <a:endParaRPr lang="en-GB" sz="2700" b="1" dirty="0">
              <a:solidFill>
                <a:srgbClr val="0070C0"/>
              </a:solidFill>
            </a:endParaRPr>
          </a:p>
          <a:p>
            <a:pPr algn="ctr"/>
            <a:endParaRPr lang="en-GB" sz="2700" b="1" dirty="0">
              <a:solidFill>
                <a:srgbClr val="0070C0"/>
              </a:solidFill>
            </a:endParaRPr>
          </a:p>
          <a:p>
            <a:pPr algn="ctr"/>
            <a:r>
              <a:rPr lang="en-GB" sz="2700" b="1" dirty="0">
                <a:solidFill>
                  <a:srgbClr val="0070C0"/>
                </a:solidFill>
              </a:rPr>
              <a:t>1</a:t>
            </a:r>
            <a:r>
              <a:rPr lang="en-GB" sz="2700" b="1" dirty="0" smtClean="0">
                <a:solidFill>
                  <a:srgbClr val="0070C0"/>
                </a:solidFill>
              </a:rPr>
              <a:t> </a:t>
            </a:r>
            <a:r>
              <a:rPr lang="en-GB" sz="2700" b="1" dirty="0">
                <a:solidFill>
                  <a:srgbClr val="0070C0"/>
                </a:solidFill>
              </a:rPr>
              <a:t>de </a:t>
            </a:r>
            <a:r>
              <a:rPr lang="en-GB" sz="2700" b="1" dirty="0" err="1" smtClean="0">
                <a:solidFill>
                  <a:srgbClr val="0070C0"/>
                </a:solidFill>
              </a:rPr>
              <a:t>junio</a:t>
            </a:r>
            <a:r>
              <a:rPr lang="en-GB" sz="2700" b="1" dirty="0" smtClean="0">
                <a:solidFill>
                  <a:srgbClr val="0070C0"/>
                </a:solidFill>
              </a:rPr>
              <a:t> </a:t>
            </a:r>
            <a:r>
              <a:rPr lang="en-GB" sz="2700" b="1" dirty="0">
                <a:solidFill>
                  <a:srgbClr val="0070C0"/>
                </a:solidFill>
              </a:rPr>
              <a:t>de </a:t>
            </a:r>
            <a:r>
              <a:rPr lang="en-GB" sz="2700" b="1" dirty="0" smtClean="0">
                <a:solidFill>
                  <a:srgbClr val="0070C0"/>
                </a:solidFill>
              </a:rPr>
              <a:t>2021</a:t>
            </a:r>
            <a:endParaRPr lang="es-ES_tradnl" sz="27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0" y="4799855"/>
            <a:ext cx="7477125" cy="104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55" y="4496765"/>
            <a:ext cx="1108349" cy="5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D642D541-FF5B-413C-8B0A-B813D8D09DD4}"/>
              </a:ext>
            </a:extLst>
          </p:cNvPr>
          <p:cNvSpPr txBox="1">
            <a:spLocks/>
          </p:cNvSpPr>
          <p:nvPr/>
        </p:nvSpPr>
        <p:spPr>
          <a:xfrm>
            <a:off x="-12970" y="3011954"/>
            <a:ext cx="2892486" cy="3246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AVISO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0CE9F54A-B79D-4C05-973D-0A3130400380}"/>
              </a:ext>
            </a:extLst>
          </p:cNvPr>
          <p:cNvSpPr txBox="1">
            <a:spLocks/>
          </p:cNvSpPr>
          <p:nvPr/>
        </p:nvSpPr>
        <p:spPr>
          <a:xfrm>
            <a:off x="328164" y="435096"/>
            <a:ext cx="2892486" cy="29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5E69AC62-69F9-416E-8FB0-E52A5ADE3943}"/>
              </a:ext>
            </a:extLst>
          </p:cNvPr>
          <p:cNvSpPr txBox="1">
            <a:spLocks/>
          </p:cNvSpPr>
          <p:nvPr/>
        </p:nvSpPr>
        <p:spPr>
          <a:xfrm>
            <a:off x="346190" y="408318"/>
            <a:ext cx="3590693" cy="3246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70C0"/>
                </a:solidFill>
              </a:rPr>
              <a:t>Medio: El Comercio</a:t>
            </a:r>
          </a:p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Fecha: Martes 1 de Junio del 2021</a:t>
            </a:r>
          </a:p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70C0"/>
                </a:solidFill>
              </a:rPr>
              <a:t>Ubicación: </a:t>
            </a:r>
            <a:r>
              <a:rPr lang="es-EC" b="0" dirty="0">
                <a:solidFill>
                  <a:srgbClr val="0070C0"/>
                </a:solidFill>
              </a:rPr>
              <a:t>Página</a:t>
            </a:r>
            <a:r>
              <a:rPr lang="en-GB" b="0" dirty="0">
                <a:solidFill>
                  <a:srgbClr val="0070C0"/>
                </a:solidFill>
              </a:rPr>
              <a:t> #18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5F8F62A-94ED-43C4-A261-B2CBC8B6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80" y="899722"/>
            <a:ext cx="4097982" cy="402114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6E7B45-0374-4D1E-8972-E22F45FD2D0B}"/>
              </a:ext>
            </a:extLst>
          </p:cNvPr>
          <p:cNvSpPr/>
          <p:nvPr/>
        </p:nvSpPr>
        <p:spPr>
          <a:xfrm>
            <a:off x="3936883" y="3771783"/>
            <a:ext cx="1011253" cy="1027195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D642D541-FF5B-413C-8B0A-B813D8D09DD4}"/>
              </a:ext>
            </a:extLst>
          </p:cNvPr>
          <p:cNvSpPr txBox="1">
            <a:spLocks/>
          </p:cNvSpPr>
          <p:nvPr/>
        </p:nvSpPr>
        <p:spPr>
          <a:xfrm>
            <a:off x="250958" y="2853357"/>
            <a:ext cx="2892486" cy="3246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AVISO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0CE9F54A-B79D-4C05-973D-0A3130400380}"/>
              </a:ext>
            </a:extLst>
          </p:cNvPr>
          <p:cNvSpPr txBox="1">
            <a:spLocks/>
          </p:cNvSpPr>
          <p:nvPr/>
        </p:nvSpPr>
        <p:spPr>
          <a:xfrm>
            <a:off x="328164" y="435096"/>
            <a:ext cx="2892486" cy="29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FE34E85-D189-4D63-8118-4685B26B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334" y="281001"/>
            <a:ext cx="4343300" cy="455690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96E7B45-0374-4D1E-8972-E22F45FD2D0B}"/>
              </a:ext>
            </a:extLst>
          </p:cNvPr>
          <p:cNvSpPr/>
          <p:nvPr/>
        </p:nvSpPr>
        <p:spPr>
          <a:xfrm>
            <a:off x="3070322" y="197267"/>
            <a:ext cx="4640469" cy="4763839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 dirty="0" err="1">
              <a:solidFill>
                <a:schemeClr val="bg1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F3974E44-3042-41CF-AD5D-322616D16DE9}"/>
              </a:ext>
            </a:extLst>
          </p:cNvPr>
          <p:cNvSpPr txBox="1">
            <a:spLocks/>
          </p:cNvSpPr>
          <p:nvPr/>
        </p:nvSpPr>
        <p:spPr>
          <a:xfrm>
            <a:off x="346190" y="408318"/>
            <a:ext cx="3590693" cy="3246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defTabSz="914411">
              <a:lnSpc>
                <a:spcPct val="100000"/>
              </a:lnSpc>
              <a:spcBef>
                <a:spcPts val="300"/>
              </a:spcBef>
              <a:buNone/>
              <a:defRPr sz="1200" b="1" cap="none" spc="0" baseline="0">
                <a:solidFill>
                  <a:srgbClr val="4D4D4D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Medio: El Comercio</a:t>
            </a:r>
          </a:p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Fecha: Martes 1 de Junio del 2021</a:t>
            </a:r>
          </a:p>
          <a:p>
            <a:pPr marL="0" marR="0" lvl="0" indent="0" defTabSz="91441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Ubicación: </a:t>
            </a:r>
            <a:r>
              <a:rPr lang="es-EC" b="0" dirty="0"/>
              <a:t>Página</a:t>
            </a:r>
            <a:r>
              <a:rPr lang="en-GB" b="0" dirty="0"/>
              <a:t> #18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1325682"/>
      </p:ext>
    </p:extLst>
  </p:cSld>
  <p:clrMapOvr>
    <a:masterClrMapping/>
  </p:clrMapOvr>
</p:sld>
</file>

<file path=ppt/theme/theme1.xml><?xml version="1.0" encoding="utf-8"?>
<a:theme xmlns:a="http://schemas.openxmlformats.org/drawingml/2006/main" name="Mindshare">
  <a:themeElements>
    <a:clrScheme name="Mindshare">
      <a:dk1>
        <a:srgbClr val="4D4D4D"/>
      </a:dk1>
      <a:lt1>
        <a:srgbClr val="FFFFFF"/>
      </a:lt1>
      <a:dk2>
        <a:srgbClr val="2D0C4B"/>
      </a:dk2>
      <a:lt2>
        <a:srgbClr val="FFFFFF"/>
      </a:lt2>
      <a:accent1>
        <a:srgbClr val="791C99"/>
      </a:accent1>
      <a:accent2>
        <a:srgbClr val="382FA9"/>
      </a:accent2>
      <a:accent3>
        <a:srgbClr val="32ADFF"/>
      </a:accent3>
      <a:accent4>
        <a:srgbClr val="DD2858"/>
      </a:accent4>
      <a:accent5>
        <a:srgbClr val="A0C516"/>
      </a:accent5>
      <a:accent6>
        <a:srgbClr val="FFDC00"/>
      </a:accent6>
      <a:hlink>
        <a:srgbClr val="32ADFF"/>
      </a:hlink>
      <a:folHlink>
        <a:srgbClr val="949494"/>
      </a:folHlink>
    </a:clrScheme>
    <a:fontScheme name="Mindsh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rgbClr val="2D0C4B"/>
            </a:gs>
            <a:gs pos="53000">
              <a:srgbClr val="431161"/>
            </a:gs>
            <a:gs pos="100000">
              <a:srgbClr val="731B91"/>
            </a:gs>
          </a:gsLst>
          <a:lin ang="3096000" scaled="0"/>
        </a:gradFill>
        <a:gradFill rotWithShape="1">
          <a:gsLst>
            <a:gs pos="0">
              <a:srgbClr val="2D0C4B"/>
            </a:gs>
            <a:gs pos="66000">
              <a:srgbClr val="36218B"/>
            </a:gs>
            <a:gs pos="100000">
              <a:srgbClr val="3F37CF"/>
            </a:gs>
          </a:gsLst>
          <a:lin ang="3096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_Global_Brand_Template_Lite [solo lectura]" id="{1138489E-403C-4044-A8CD-23CA81BB17FD}" vid="{345305EA-7FAC-40F8-9EEF-BA13C18C4D2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AEAFC3DAF81458B584D2B818BC38B" ma:contentTypeVersion="12" ma:contentTypeDescription="Create a new document." ma:contentTypeScope="" ma:versionID="9bcc7f0843b3b89c1108362e9ccef768">
  <xsd:schema xmlns:xsd="http://www.w3.org/2001/XMLSchema" xmlns:xs="http://www.w3.org/2001/XMLSchema" xmlns:p="http://schemas.microsoft.com/office/2006/metadata/properties" xmlns:ns3="7b7a54f2-4e46-4679-b5ad-7e4b8fa18473" xmlns:ns4="efe6c9ed-004d-4d3c-83fc-90fbb6898ec1" targetNamespace="http://schemas.microsoft.com/office/2006/metadata/properties" ma:root="true" ma:fieldsID="1871604baff04fb2dd498df25613b21c" ns3:_="" ns4:_="">
    <xsd:import namespace="7b7a54f2-4e46-4679-b5ad-7e4b8fa18473"/>
    <xsd:import namespace="efe6c9ed-004d-4d3c-83fc-90fbb6898e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a54f2-4e46-4679-b5ad-7e4b8fa18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6c9ed-004d-4d3c-83fc-90fbb6898e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95CBD0-5E96-4960-BDE2-742A6A3189C7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b7a54f2-4e46-4679-b5ad-7e4b8fa18473"/>
    <ds:schemaRef ds:uri="efe6c9ed-004d-4d3c-83fc-90fbb6898ec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E0AB53-9074-4675-976E-28F134AFC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1EB2E-5C18-4B20-A0BB-568946C10A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7a54f2-4e46-4679-b5ad-7e4b8fa18473"/>
    <ds:schemaRef ds:uri="efe6c9ed-004d-4d3c-83fc-90fbb6898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MS_Global_Brand_Template_Lite ok</Template>
  <TotalTime>40</TotalTime>
  <Words>51</Words>
  <Application>Microsoft Office PowerPoint</Application>
  <PresentationFormat>Presentación en pantalla (16:9)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Mindshare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INICIO DE PAUTA PHARMATON</dc:title>
  <dc:creator>Estefania Ponce</dc:creator>
  <cp:lastModifiedBy>Maria de Lourdes Jimenez Reino</cp:lastModifiedBy>
  <cp:revision>538</cp:revision>
  <dcterms:created xsi:type="dcterms:W3CDTF">2017-05-30T19:51:14Z</dcterms:created>
  <dcterms:modified xsi:type="dcterms:W3CDTF">2021-06-07T15:13:28Z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0x010100A62AEAFC3DAF81458B584D2B818BC38B</vt:lpwstr>
  </property>
  <property fmtid="{D5CDD505-2E9C-101B-9397-08002B2CF9AE}" pid="3" name="_dlc_DocIdItemGuid">
    <vt:lpwstr>39d8f64e-5cb0-438d-a6ad-b14a4e70c45d</vt:lpwstr>
  </property>
  <property fmtid="{D5CDD505-2E9C-101B-9397-08002B2CF9AE}" pid="4" name="Corporate Paper Type">
    <vt:lpwstr/>
  </property>
  <property fmtid="{D5CDD505-2E9C-101B-9397-08002B2CF9AE}" pid="5" name="Notebook">
    <vt:lpwstr/>
  </property>
  <property fmtid="{D5CDD505-2E9C-101B-9397-08002B2CF9AE}" pid="6" name="Notebook/Folder Type">
    <vt:lpwstr/>
  </property>
  <property fmtid="{D5CDD505-2E9C-101B-9397-08002B2CF9AE}" pid="7" name="ce708c21151b43c598f67c3517606b16">
    <vt:lpwstr/>
  </property>
  <property fmtid="{D5CDD505-2E9C-101B-9397-08002B2CF9AE}" pid="8" name="Office Application">
    <vt:lpwstr>515;#PowerPoint|f3a7cdd0-a6cc-499d-9011-cd7dfd5e134a</vt:lpwstr>
  </property>
  <property fmtid="{D5CDD505-2E9C-101B-9397-08002B2CF9AE}" pid="9" name="d165a33218544e8caad98be792c57e67">
    <vt:lpwstr/>
  </property>
  <property fmtid="{D5CDD505-2E9C-101B-9397-08002B2CF9AE}" pid="10" name="Notebook0">
    <vt:lpwstr/>
  </property>
  <property fmtid="{D5CDD505-2E9C-101B-9397-08002B2CF9AE}" pid="11" name="b2e3ff7042284057a9be6b05b39f4606">
    <vt:lpwstr/>
  </property>
  <property fmtid="{D5CDD505-2E9C-101B-9397-08002B2CF9AE}" pid="12" name="Business Card Type">
    <vt:lpwstr/>
  </property>
  <property fmtid="{D5CDD505-2E9C-101B-9397-08002B2CF9AE}" pid="13" name="Report">
    <vt:lpwstr/>
  </property>
  <property fmtid="{D5CDD505-2E9C-101B-9397-08002B2CF9AE}" pid="14" name="ab9c680679e84e9cb64ebcb277ec9c71">
    <vt:lpwstr/>
  </property>
  <property fmtid="{D5CDD505-2E9C-101B-9397-08002B2CF9AE}" pid="15" name="m9c99de9fb24452fa9f09a4cc1a0120c">
    <vt:lpwstr>PowerPoint|f3a7cdd0-a6cc-499d-9011-cd7dfd5e134a</vt:lpwstr>
  </property>
  <property fmtid="{D5CDD505-2E9C-101B-9397-08002B2CF9AE}" pid="16" name="p2c599333f10463ab5da8430c8c8daf5">
    <vt:lpwstr/>
  </property>
  <property fmtid="{D5CDD505-2E9C-101B-9397-08002B2CF9AE}" pid="17" name="Envelope Size0">
    <vt:lpwstr/>
  </property>
  <property fmtid="{D5CDD505-2E9C-101B-9397-08002B2CF9AE}" pid="18" name="Brand Template">
    <vt:lpwstr/>
  </property>
</Properties>
</file>