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9" r:id="rId1"/>
    <p:sldMasterId id="2147483707" r:id="rId2"/>
    <p:sldMasterId id="2147483726" r:id="rId3"/>
  </p:sldMasterIdLst>
  <p:notesMasterIdLst>
    <p:notesMasterId r:id="rId46"/>
  </p:notesMasterIdLst>
  <p:handoutMasterIdLst>
    <p:handoutMasterId r:id="rId47"/>
  </p:handoutMasterIdLst>
  <p:sldIdLst>
    <p:sldId id="2039" r:id="rId4"/>
    <p:sldId id="1948" r:id="rId5"/>
    <p:sldId id="1968" r:id="rId6"/>
    <p:sldId id="2098" r:id="rId7"/>
    <p:sldId id="2042" r:id="rId8"/>
    <p:sldId id="2094" r:id="rId9"/>
    <p:sldId id="2101" r:id="rId10"/>
    <p:sldId id="2093" r:id="rId11"/>
    <p:sldId id="2096" r:id="rId12"/>
    <p:sldId id="2099" r:id="rId13"/>
    <p:sldId id="2100" r:id="rId14"/>
    <p:sldId id="2097" r:id="rId15"/>
    <p:sldId id="2102" r:id="rId16"/>
    <p:sldId id="2082" r:id="rId17"/>
    <p:sldId id="2104" r:id="rId18"/>
    <p:sldId id="2085" r:id="rId19"/>
    <p:sldId id="2106" r:id="rId20"/>
    <p:sldId id="2086" r:id="rId21"/>
    <p:sldId id="2129" r:id="rId22"/>
    <p:sldId id="2132" r:id="rId23"/>
    <p:sldId id="2133" r:id="rId24"/>
    <p:sldId id="2134" r:id="rId25"/>
    <p:sldId id="2125" r:id="rId26"/>
    <p:sldId id="2127" r:id="rId27"/>
    <p:sldId id="2128" r:id="rId28"/>
    <p:sldId id="2107" r:id="rId29"/>
    <p:sldId id="2123" r:id="rId30"/>
    <p:sldId id="2130" r:id="rId31"/>
    <p:sldId id="2122" r:id="rId32"/>
    <p:sldId id="2108" r:id="rId33"/>
    <p:sldId id="2109" r:id="rId34"/>
    <p:sldId id="2110" r:id="rId35"/>
    <p:sldId id="2111" r:id="rId36"/>
    <p:sldId id="2112" r:id="rId37"/>
    <p:sldId id="2113" r:id="rId38"/>
    <p:sldId id="2115" r:id="rId39"/>
    <p:sldId id="2117" r:id="rId40"/>
    <p:sldId id="2118" r:id="rId41"/>
    <p:sldId id="2124" r:id="rId42"/>
    <p:sldId id="2119" r:id="rId43"/>
    <p:sldId id="2131" r:id="rId44"/>
    <p:sldId id="2103" r:id="rId45"/>
  </p:sldIdLst>
  <p:sldSz cx="10161588" cy="7621588"/>
  <p:notesSz cx="6858000" cy="9926638"/>
  <p:defaultTextStyle>
    <a:defPPr>
      <a:defRPr lang="es-ES_tradnl"/>
    </a:defPPr>
    <a:lvl1pPr marL="0" algn="l" defTabSz="1088593" rtl="0" eaLnBrk="1" latinLnBrk="0" hangingPunct="1">
      <a:defRPr sz="2143" kern="1200">
        <a:solidFill>
          <a:schemeClr val="tx1"/>
        </a:solidFill>
        <a:latin typeface="+mn-lt"/>
        <a:ea typeface="+mn-ea"/>
        <a:cs typeface="+mn-cs"/>
      </a:defRPr>
    </a:lvl1pPr>
    <a:lvl2pPr marL="544297" algn="l" defTabSz="1088593" rtl="0" eaLnBrk="1" latinLnBrk="0" hangingPunct="1">
      <a:defRPr sz="2143" kern="1200">
        <a:solidFill>
          <a:schemeClr val="tx1"/>
        </a:solidFill>
        <a:latin typeface="+mn-lt"/>
        <a:ea typeface="+mn-ea"/>
        <a:cs typeface="+mn-cs"/>
      </a:defRPr>
    </a:lvl2pPr>
    <a:lvl3pPr marL="1088593" algn="l" defTabSz="1088593" rtl="0" eaLnBrk="1" latinLnBrk="0" hangingPunct="1">
      <a:defRPr sz="2143" kern="1200">
        <a:solidFill>
          <a:schemeClr val="tx1"/>
        </a:solidFill>
        <a:latin typeface="+mn-lt"/>
        <a:ea typeface="+mn-ea"/>
        <a:cs typeface="+mn-cs"/>
      </a:defRPr>
    </a:lvl3pPr>
    <a:lvl4pPr marL="1632890" algn="l" defTabSz="1088593" rtl="0" eaLnBrk="1" latinLnBrk="0" hangingPunct="1">
      <a:defRPr sz="2143" kern="1200">
        <a:solidFill>
          <a:schemeClr val="tx1"/>
        </a:solidFill>
        <a:latin typeface="+mn-lt"/>
        <a:ea typeface="+mn-ea"/>
        <a:cs typeface="+mn-cs"/>
      </a:defRPr>
    </a:lvl4pPr>
    <a:lvl5pPr marL="2177186" algn="l" defTabSz="1088593" rtl="0" eaLnBrk="1" latinLnBrk="0" hangingPunct="1">
      <a:defRPr sz="2143" kern="1200">
        <a:solidFill>
          <a:schemeClr val="tx1"/>
        </a:solidFill>
        <a:latin typeface="+mn-lt"/>
        <a:ea typeface="+mn-ea"/>
        <a:cs typeface="+mn-cs"/>
      </a:defRPr>
    </a:lvl5pPr>
    <a:lvl6pPr marL="2721483" algn="l" defTabSz="1088593" rtl="0" eaLnBrk="1" latinLnBrk="0" hangingPunct="1">
      <a:defRPr sz="2143" kern="1200">
        <a:solidFill>
          <a:schemeClr val="tx1"/>
        </a:solidFill>
        <a:latin typeface="+mn-lt"/>
        <a:ea typeface="+mn-ea"/>
        <a:cs typeface="+mn-cs"/>
      </a:defRPr>
    </a:lvl6pPr>
    <a:lvl7pPr marL="3265780" algn="l" defTabSz="1088593" rtl="0" eaLnBrk="1" latinLnBrk="0" hangingPunct="1">
      <a:defRPr sz="2143" kern="1200">
        <a:solidFill>
          <a:schemeClr val="tx1"/>
        </a:solidFill>
        <a:latin typeface="+mn-lt"/>
        <a:ea typeface="+mn-ea"/>
        <a:cs typeface="+mn-cs"/>
      </a:defRPr>
    </a:lvl7pPr>
    <a:lvl8pPr marL="3810076" algn="l" defTabSz="1088593" rtl="0" eaLnBrk="1" latinLnBrk="0" hangingPunct="1">
      <a:defRPr sz="2143" kern="1200">
        <a:solidFill>
          <a:schemeClr val="tx1"/>
        </a:solidFill>
        <a:latin typeface="+mn-lt"/>
        <a:ea typeface="+mn-ea"/>
        <a:cs typeface="+mn-cs"/>
      </a:defRPr>
    </a:lvl8pPr>
    <a:lvl9pPr marL="4354373" algn="l" defTabSz="1088593" rtl="0" eaLnBrk="1" latinLnBrk="0" hangingPunct="1">
      <a:defRPr sz="2143"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63" userDrawn="1">
          <p15:clr>
            <a:srgbClr val="A4A3A4"/>
          </p15:clr>
        </p15:guide>
        <p15:guide id="2" pos="320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525252"/>
    <a:srgbClr val="BFBFBF"/>
    <a:srgbClr val="6A6A6A"/>
    <a:srgbClr val="0059C1"/>
    <a:srgbClr val="0E97C2"/>
    <a:srgbClr val="873F91"/>
    <a:srgbClr val="BBECF7"/>
    <a:srgbClr val="1F4E79"/>
    <a:srgbClr val="25BF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505E3EF-67EA-436B-97B2-0124C06EBD24}" styleName="Estilo medio 4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1FECB4D8-DB02-4DC6-A0A2-4F2EBAE1DC90}" styleName="Estilo medio 1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2DE63D5-997A-4646-A377-4702673A728D}" styleName="Estilo claro 2 - Acento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306799F8-075E-4A3A-A7F6-7FBC6576F1A4}" styleName="Estilo temático 2 - Énfasis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125E5076-3810-47DD-B79F-674D7AD40C01}" styleName="Estilo oscuro 1 - Énfasis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5758FB7-9AC5-4552-8A53-C91805E547FA}" styleName="Estilo temático 1 - Énfasis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A111915-BE36-4E01-A7E5-04B1672EAD32}" styleName="Estilo claro 2 - Acento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DBED569-4797-4DF1-A0F4-6AAB3CD982D8}" styleName="Estilo claro 3 - Acento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113A9D2-9D6B-4929-AA2D-F23B5EE8CBE7}" styleName="Estilo temático 2 - Énfasis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2838BEF-8BB2-4498-84A7-C5851F593DF1}" styleName="Estilo medio 4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384" autoAdjust="0"/>
    <p:restoredTop sz="94349" autoAdjust="0"/>
  </p:normalViewPr>
  <p:slideViewPr>
    <p:cSldViewPr snapToGrid="0" snapToObjects="1">
      <p:cViewPr varScale="1">
        <p:scale>
          <a:sx n="71" d="100"/>
          <a:sy n="71" d="100"/>
        </p:scale>
        <p:origin x="806" y="77"/>
      </p:cViewPr>
      <p:guideLst>
        <p:guide orient="horz" pos="2763"/>
        <p:guide pos="3201"/>
      </p:guideLst>
    </p:cSldViewPr>
  </p:slideViewPr>
  <p:notesTextViewPr>
    <p:cViewPr>
      <p:scale>
        <a:sx n="3" d="2"/>
        <a:sy n="3" d="2"/>
      </p:scale>
      <p:origin x="0" y="0"/>
    </p:cViewPr>
  </p:notesTextViewPr>
  <p:sorterViewPr>
    <p:cViewPr varScale="1">
      <p:scale>
        <a:sx n="1" d="1"/>
        <a:sy n="1" d="1"/>
      </p:scale>
      <p:origin x="0" y="-294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charts/_rels/chart1.xml.rels><?xml version="1.0" encoding="UTF-8" standalone="yes"?>
<Relationships xmlns="http://schemas.openxmlformats.org/package/2006/relationships"><Relationship Id="rId3" Type="http://schemas.openxmlformats.org/officeDocument/2006/relationships/oleObject" Target="https://d.docs.live.net/9cbc974d2d2ec2af/Dokumente/EMGIRS/GENERAL/Copia%20de%20Proyectos%20Generales%20Comunidades%201%20(002).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d.docs.live.net/9cbc974d2d2ec2af/Dokumente/EMGIRS/Concejales/Andrea_hidalgo_junio_2021/tablas_grap.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0257355004021"/>
          <c:y val="2.6408450704225352E-2"/>
          <c:w val="0.8768895455763992"/>
          <c:h val="0.70645782334852036"/>
        </c:manualLayout>
      </c:layout>
      <c:barChart>
        <c:barDir val="col"/>
        <c:grouping val="stacked"/>
        <c:varyColors val="0"/>
        <c:ser>
          <c:idx val="0"/>
          <c:order val="0"/>
          <c:tx>
            <c:strRef>
              <c:f>'[Copia de Proyectos Generales Comunidades 1 (002).xlsx]Hoja2'!$B$12</c:f>
              <c:strCache>
                <c:ptCount val="1"/>
                <c:pt idx="0">
                  <c:v>Liquidado</c:v>
                </c:pt>
              </c:strCache>
            </c:strRef>
          </c:tx>
          <c:spPr>
            <a:solidFill>
              <a:schemeClr val="accent5">
                <a:lumMod val="50000"/>
              </a:schemeClr>
            </a:solidFill>
            <a:ln>
              <a:no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'[Copia de Proyectos Generales Comunidades 1 (002).xlsx]Hoja2'!$A$13:$A$16</c:f>
              <c:strCache>
                <c:ptCount val="4"/>
                <c:pt idx="0">
                  <c:v>EL BELEN</c:v>
                </c:pt>
                <c:pt idx="1">
                  <c:v>INGA BAJO</c:v>
                </c:pt>
                <c:pt idx="2">
                  <c:v>ITULCACHI</c:v>
                </c:pt>
                <c:pt idx="3">
                  <c:v>SANTA ANA</c:v>
                </c:pt>
              </c:strCache>
            </c:strRef>
          </c:cat>
          <c:val>
            <c:numRef>
              <c:f>'[Copia de Proyectos Generales Comunidades 1 (002).xlsx]Hoja2'!$B$13:$B$16</c:f>
              <c:numCache>
                <c:formatCode>_("$"* #,##0.00_);_("$"* \(#,##0.00\);_("$"* "-"??_);_(@_)</c:formatCode>
                <c:ptCount val="4"/>
                <c:pt idx="0">
                  <c:v>597035.87000000011</c:v>
                </c:pt>
                <c:pt idx="1">
                  <c:v>563922.58999999985</c:v>
                </c:pt>
                <c:pt idx="2">
                  <c:v>438933.33999999997</c:v>
                </c:pt>
                <c:pt idx="3">
                  <c:v>166349.84000000008</c:v>
                </c:pt>
              </c:numCache>
            </c:numRef>
          </c:val>
          <c:extLst>
            <c:ext xmlns:c16="http://schemas.microsoft.com/office/drawing/2014/chart" uri="{C3380CC4-5D6E-409C-BE32-E72D297353CC}">
              <c16:uniqueId val="{00000000-A2BE-4962-9089-4AD6BDFCF57F}"/>
            </c:ext>
          </c:extLst>
        </c:ser>
        <c:ser>
          <c:idx val="1"/>
          <c:order val="1"/>
          <c:tx>
            <c:strRef>
              <c:f>'[Copia de Proyectos Generales Comunidades 1 (002).xlsx]Hoja2'!$C$12</c:f>
              <c:strCache>
                <c:ptCount val="1"/>
                <c:pt idx="0">
                  <c:v>Pendiente por liquidar</c:v>
                </c:pt>
              </c:strCache>
            </c:strRef>
          </c:tx>
          <c:spPr>
            <a:solidFill>
              <a:srgbClr val="FF0000"/>
            </a:solidFill>
            <a:ln>
              <a:noFill/>
            </a:ln>
            <a:effectLst/>
          </c:spPr>
          <c:invertIfNegative val="0"/>
          <c:dPt>
            <c:idx val="0"/>
            <c:invertIfNegative val="0"/>
            <c:bubble3D val="0"/>
            <c:spPr>
              <a:solidFill>
                <a:srgbClr val="C00000"/>
              </a:solidFill>
              <a:ln>
                <a:noFill/>
              </a:ln>
              <a:effectLst/>
            </c:spPr>
            <c:extLst>
              <c:ext xmlns:c16="http://schemas.microsoft.com/office/drawing/2014/chart" uri="{C3380CC4-5D6E-409C-BE32-E72D297353CC}">
                <c16:uniqueId val="{00000000-576D-4BFC-B16B-D07C536F5B06}"/>
              </c:ext>
            </c:extLst>
          </c:dPt>
          <c:dPt>
            <c:idx val="1"/>
            <c:invertIfNegative val="0"/>
            <c:bubble3D val="0"/>
            <c:spPr>
              <a:solidFill>
                <a:srgbClr val="C00000"/>
              </a:solidFill>
              <a:ln>
                <a:noFill/>
              </a:ln>
              <a:effectLst/>
            </c:spPr>
            <c:extLst>
              <c:ext xmlns:c16="http://schemas.microsoft.com/office/drawing/2014/chart" uri="{C3380CC4-5D6E-409C-BE32-E72D297353CC}">
                <c16:uniqueId val="{00000001-576D-4BFC-B16B-D07C536F5B06}"/>
              </c:ext>
            </c:extLst>
          </c:dPt>
          <c:dPt>
            <c:idx val="2"/>
            <c:invertIfNegative val="0"/>
            <c:bubble3D val="0"/>
            <c:spPr>
              <a:solidFill>
                <a:srgbClr val="C00000"/>
              </a:solidFill>
              <a:ln>
                <a:noFill/>
              </a:ln>
              <a:effectLst/>
            </c:spPr>
            <c:extLst>
              <c:ext xmlns:c16="http://schemas.microsoft.com/office/drawing/2014/chart" uri="{C3380CC4-5D6E-409C-BE32-E72D297353CC}">
                <c16:uniqueId val="{00000002-576D-4BFC-B16B-D07C536F5B06}"/>
              </c:ext>
            </c:extLst>
          </c:dPt>
          <c:dPt>
            <c:idx val="3"/>
            <c:invertIfNegative val="0"/>
            <c:bubble3D val="0"/>
            <c:spPr>
              <a:solidFill>
                <a:srgbClr val="C00000"/>
              </a:solidFill>
              <a:ln>
                <a:noFill/>
              </a:ln>
              <a:effectLst/>
            </c:spPr>
            <c:extLst>
              <c:ext xmlns:c16="http://schemas.microsoft.com/office/drawing/2014/chart" uri="{C3380CC4-5D6E-409C-BE32-E72D297353CC}">
                <c16:uniqueId val="{00000003-576D-4BFC-B16B-D07C536F5B06}"/>
              </c:ext>
            </c:extLst>
          </c:dPt>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'[Copia de Proyectos Generales Comunidades 1 (002).xlsx]Hoja2'!$A$13:$A$16</c:f>
              <c:strCache>
                <c:ptCount val="4"/>
                <c:pt idx="0">
                  <c:v>EL BELEN</c:v>
                </c:pt>
                <c:pt idx="1">
                  <c:v>INGA BAJO</c:v>
                </c:pt>
                <c:pt idx="2">
                  <c:v>ITULCACHI</c:v>
                </c:pt>
                <c:pt idx="3">
                  <c:v>SANTA ANA</c:v>
                </c:pt>
              </c:strCache>
            </c:strRef>
          </c:cat>
          <c:val>
            <c:numRef>
              <c:f>'[Copia de Proyectos Generales Comunidades 1 (002).xlsx]Hoja2'!$C$13:$C$16</c:f>
              <c:numCache>
                <c:formatCode>_("$"* #,##0.00_);_("$"* \(#,##0.00\);_("$"* "-"??_);_(@_)</c:formatCode>
                <c:ptCount val="4"/>
                <c:pt idx="0">
                  <c:v>716838.15999999992</c:v>
                </c:pt>
                <c:pt idx="1">
                  <c:v>468533.36000000004</c:v>
                </c:pt>
                <c:pt idx="2">
                  <c:v>1026010.83</c:v>
                </c:pt>
                <c:pt idx="3">
                  <c:v>1169239.3799999999</c:v>
                </c:pt>
              </c:numCache>
            </c:numRef>
          </c:val>
          <c:extLst>
            <c:ext xmlns:c16="http://schemas.microsoft.com/office/drawing/2014/chart" uri="{C3380CC4-5D6E-409C-BE32-E72D297353CC}">
              <c16:uniqueId val="{00000001-A2BE-4962-9089-4AD6BDFCF57F}"/>
            </c:ext>
          </c:extLst>
        </c:ser>
        <c:dLbls>
          <c:showLegendKey val="0"/>
          <c:showVal val="0"/>
          <c:showCatName val="0"/>
          <c:showSerName val="0"/>
          <c:showPercent val="0"/>
          <c:showBubbleSize val="0"/>
        </c:dLbls>
        <c:gapWidth val="50"/>
        <c:overlap val="100"/>
        <c:axId val="-1370310320"/>
        <c:axId val="-1370310864"/>
      </c:barChart>
      <c:catAx>
        <c:axId val="-13703103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Helvetica" panose="020B0604020202020204" pitchFamily="34" charset="0"/>
                <a:ea typeface="+mn-ea"/>
                <a:cs typeface="Helvetica" panose="020B0604020202020204" pitchFamily="34" charset="0"/>
              </a:defRPr>
            </a:pPr>
            <a:endParaRPr lang="es-EC"/>
          </a:p>
        </c:txPr>
        <c:crossAx val="-1370310864"/>
        <c:crosses val="autoZero"/>
        <c:auto val="1"/>
        <c:lblAlgn val="ctr"/>
        <c:lblOffset val="100"/>
        <c:noMultiLvlLbl val="0"/>
      </c:catAx>
      <c:valAx>
        <c:axId val="-1370310864"/>
        <c:scaling>
          <c:orientation val="minMax"/>
        </c:scaling>
        <c:delete val="1"/>
        <c:axPos val="l"/>
        <c:numFmt formatCode="_(&quot;$&quot;* #,##0.00_);_(&quot;$&quot;* \(#,##0.00\);_(&quot;$&quot;* &quot;-&quot;??_);_(@_)" sourceLinked="1"/>
        <c:majorTickMark val="none"/>
        <c:minorTickMark val="none"/>
        <c:tickLblPos val="nextTo"/>
        <c:crossAx val="-1370310320"/>
        <c:crosses val="autoZero"/>
        <c:crossBetween val="between"/>
      </c:valAx>
      <c:spPr>
        <a:noFill/>
        <a:ln w="25400">
          <a:noFill/>
        </a:ln>
        <a:effectLst/>
      </c:spPr>
    </c:plotArea>
    <c:legend>
      <c:legendPos val="b"/>
      <c:layout>
        <c:manualLayout>
          <c:xMode val="edge"/>
          <c:yMode val="edge"/>
          <c:x val="1.8551754664871165E-2"/>
          <c:y val="0.83941351045874468"/>
          <c:w val="0.77287273770113651"/>
          <c:h val="9.246794933481739E-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dPt>
            <c:idx val="0"/>
            <c:invertIfNegative val="0"/>
            <c:bubble3D val="0"/>
            <c:spPr>
              <a:solidFill>
                <a:schemeClr val="accent5">
                  <a:lumMod val="75000"/>
                </a:schemeClr>
              </a:solidFill>
              <a:ln>
                <a:noFill/>
              </a:ln>
              <a:effectLst/>
            </c:spPr>
            <c:extLst>
              <c:ext xmlns:c16="http://schemas.microsoft.com/office/drawing/2014/chart" uri="{C3380CC4-5D6E-409C-BE32-E72D297353CC}">
                <c16:uniqueId val="{00000005-A63A-437E-8C38-D84F70E3DCA9}"/>
              </c:ext>
            </c:extLst>
          </c:dPt>
          <c:dPt>
            <c:idx val="1"/>
            <c:invertIfNegative val="0"/>
            <c:bubble3D val="0"/>
            <c:spPr>
              <a:solidFill>
                <a:srgbClr val="3C6EC8"/>
              </a:solidFill>
              <a:ln>
                <a:noFill/>
              </a:ln>
              <a:effectLst/>
            </c:spPr>
            <c:extLst>
              <c:ext xmlns:c16="http://schemas.microsoft.com/office/drawing/2014/chart" uri="{C3380CC4-5D6E-409C-BE32-E72D297353CC}">
                <c16:uniqueId val="{00000004-A63A-437E-8C38-D84F70E3DCA9}"/>
              </c:ext>
            </c:extLst>
          </c:dPt>
          <c:dPt>
            <c:idx val="2"/>
            <c:invertIfNegative val="0"/>
            <c:bubble3D val="0"/>
            <c:spPr>
              <a:solidFill>
                <a:srgbClr val="5B9BD5"/>
              </a:solidFill>
              <a:ln>
                <a:noFill/>
              </a:ln>
              <a:effectLst/>
            </c:spPr>
            <c:extLst>
              <c:ext xmlns:c16="http://schemas.microsoft.com/office/drawing/2014/chart" uri="{C3380CC4-5D6E-409C-BE32-E72D297353CC}">
                <c16:uniqueId val="{00000003-A63A-437E-8C38-D84F70E3DCA9}"/>
              </c:ext>
            </c:extLst>
          </c:dPt>
          <c:dPt>
            <c:idx val="3"/>
            <c:invertIfNegative val="0"/>
            <c:bubble3D val="0"/>
            <c:spPr>
              <a:solidFill>
                <a:srgbClr val="0085B4"/>
              </a:solidFill>
              <a:ln>
                <a:noFill/>
              </a:ln>
              <a:effectLst/>
            </c:spPr>
            <c:extLst>
              <c:ext xmlns:c16="http://schemas.microsoft.com/office/drawing/2014/chart" uri="{C3380CC4-5D6E-409C-BE32-E72D297353CC}">
                <c16:uniqueId val="{00000002-A63A-437E-8C38-D84F70E3DCA9}"/>
              </c:ext>
            </c:extLst>
          </c:dPt>
          <c:cat>
            <c:strRef>
              <c:f>Hoja1!$B$3:$B$6</c:f>
              <c:strCache>
                <c:ptCount val="4"/>
                <c:pt idx="0">
                  <c:v>SANTA ANA</c:v>
                </c:pt>
                <c:pt idx="1">
                  <c:v>ITULCACHI </c:v>
                </c:pt>
                <c:pt idx="2">
                  <c:v>EL BELEN</c:v>
                </c:pt>
                <c:pt idx="3">
                  <c:v>EL INGA BAJO</c:v>
                </c:pt>
              </c:strCache>
            </c:strRef>
          </c:cat>
          <c:val>
            <c:numRef>
              <c:f>Hoja1!$D$3:$D$6</c:f>
              <c:numCache>
                <c:formatCode>_(* #,##0.00_);_(* \(#,##0.00\);_(* "-"??_);_(@_)</c:formatCode>
                <c:ptCount val="4"/>
                <c:pt idx="0">
                  <c:v>1169239.3799999999</c:v>
                </c:pt>
                <c:pt idx="1">
                  <c:v>1026010.83</c:v>
                </c:pt>
                <c:pt idx="2">
                  <c:v>716838.16</c:v>
                </c:pt>
                <c:pt idx="3">
                  <c:v>468533.36</c:v>
                </c:pt>
              </c:numCache>
            </c:numRef>
          </c:val>
          <c:extLst>
            <c:ext xmlns:c16="http://schemas.microsoft.com/office/drawing/2014/chart" uri="{C3380CC4-5D6E-409C-BE32-E72D297353CC}">
              <c16:uniqueId val="{00000000-A63A-437E-8C38-D84F70E3DCA9}"/>
            </c:ext>
          </c:extLst>
        </c:ser>
        <c:dLbls>
          <c:showLegendKey val="0"/>
          <c:showVal val="0"/>
          <c:showCatName val="0"/>
          <c:showSerName val="0"/>
          <c:showPercent val="0"/>
          <c:showBubbleSize val="0"/>
        </c:dLbls>
        <c:gapWidth val="100"/>
        <c:axId val="-1280952928"/>
        <c:axId val="-1280956736"/>
      </c:barChart>
      <c:catAx>
        <c:axId val="-128095292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EC"/>
          </a:p>
        </c:txPr>
        <c:crossAx val="-1280956736"/>
        <c:crosses val="autoZero"/>
        <c:auto val="1"/>
        <c:lblAlgn val="ctr"/>
        <c:lblOffset val="100"/>
        <c:noMultiLvlLbl val="0"/>
      </c:catAx>
      <c:valAx>
        <c:axId val="-1280956736"/>
        <c:scaling>
          <c:orientation val="minMax"/>
        </c:scaling>
        <c:delete val="1"/>
        <c:axPos val="b"/>
        <c:numFmt formatCode="_(* #,##0.00_);_(* \(#,##0.00\);_(* &quot;-&quot;??_);_(@_)" sourceLinked="1"/>
        <c:majorTickMark val="none"/>
        <c:minorTickMark val="none"/>
        <c:tickLblPos val="nextTo"/>
        <c:crossAx val="-128095292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s-EC"/>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1"/>
            <a:ext cx="2971697" cy="497686"/>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sz="quarter" idx="1"/>
          </p:nvPr>
        </p:nvSpPr>
        <p:spPr>
          <a:xfrm>
            <a:off x="3884753" y="1"/>
            <a:ext cx="2971697" cy="497686"/>
          </a:xfrm>
          <a:prstGeom prst="rect">
            <a:avLst/>
          </a:prstGeom>
        </p:spPr>
        <p:txBody>
          <a:bodyPr vert="horz" lIns="91440" tIns="45720" rIns="91440" bIns="45720" rtlCol="0"/>
          <a:lstStyle>
            <a:lvl1pPr algn="r">
              <a:defRPr sz="1200"/>
            </a:lvl1pPr>
          </a:lstStyle>
          <a:p>
            <a:fld id="{4F8BCC95-5AFA-446C-B160-7F5D80C7F11C}" type="datetimeFigureOut">
              <a:rPr lang="es-EC" smtClean="0"/>
              <a:t>26/8/2021</a:t>
            </a:fld>
            <a:endParaRPr lang="es-EC"/>
          </a:p>
        </p:txBody>
      </p:sp>
      <p:sp>
        <p:nvSpPr>
          <p:cNvPr id="4" name="Marcador de pie de página 3"/>
          <p:cNvSpPr>
            <a:spLocks noGrp="1"/>
          </p:cNvSpPr>
          <p:nvPr>
            <p:ph type="ftr" sz="quarter" idx="2"/>
          </p:nvPr>
        </p:nvSpPr>
        <p:spPr>
          <a:xfrm>
            <a:off x="0" y="9428952"/>
            <a:ext cx="2971697" cy="497686"/>
          </a:xfrm>
          <a:prstGeom prst="rect">
            <a:avLst/>
          </a:prstGeom>
        </p:spPr>
        <p:txBody>
          <a:bodyPr vert="horz" lIns="91440" tIns="45720" rIns="91440" bIns="45720" rtlCol="0" anchor="b"/>
          <a:lstStyle>
            <a:lvl1pPr algn="l">
              <a:defRPr sz="1200"/>
            </a:lvl1pPr>
          </a:lstStyle>
          <a:p>
            <a:endParaRPr lang="es-EC"/>
          </a:p>
        </p:txBody>
      </p:sp>
      <p:sp>
        <p:nvSpPr>
          <p:cNvPr id="5" name="Marcador de número de diapositiva 4"/>
          <p:cNvSpPr>
            <a:spLocks noGrp="1"/>
          </p:cNvSpPr>
          <p:nvPr>
            <p:ph type="sldNum" sz="quarter" idx="3"/>
          </p:nvPr>
        </p:nvSpPr>
        <p:spPr>
          <a:xfrm>
            <a:off x="3884753" y="9428952"/>
            <a:ext cx="2971697" cy="497686"/>
          </a:xfrm>
          <a:prstGeom prst="rect">
            <a:avLst/>
          </a:prstGeom>
        </p:spPr>
        <p:txBody>
          <a:bodyPr vert="horz" lIns="91440" tIns="45720" rIns="91440" bIns="45720" rtlCol="0" anchor="b"/>
          <a:lstStyle>
            <a:lvl1pPr algn="r">
              <a:defRPr sz="1200"/>
            </a:lvl1pPr>
          </a:lstStyle>
          <a:p>
            <a:fld id="{1D00FA60-0F16-461C-80E0-52AD64B497A8}" type="slidenum">
              <a:rPr lang="es-EC" smtClean="0"/>
              <a:t>‹Nº›</a:t>
            </a:fld>
            <a:endParaRPr lang="es-EC"/>
          </a:p>
        </p:txBody>
      </p:sp>
    </p:spTree>
    <p:extLst>
      <p:ext uri="{BB962C8B-B14F-4D97-AF65-F5344CB8AC3E}">
        <p14:creationId xmlns:p14="http://schemas.microsoft.com/office/powerpoint/2010/main" val="68381226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5" y="2"/>
            <a:ext cx="2971800" cy="498057"/>
          </a:xfrm>
          <a:prstGeom prst="rect">
            <a:avLst/>
          </a:prstGeom>
        </p:spPr>
        <p:txBody>
          <a:bodyPr vert="horz" lIns="91852" tIns="45925" rIns="91852" bIns="45925" rtlCol="0"/>
          <a:lstStyle>
            <a:lvl1pPr algn="l">
              <a:defRPr sz="1200"/>
            </a:lvl1pPr>
          </a:lstStyle>
          <a:p>
            <a:endParaRPr lang="es-ES_tradnl" dirty="0"/>
          </a:p>
        </p:txBody>
      </p:sp>
      <p:sp>
        <p:nvSpPr>
          <p:cNvPr id="3" name="Marcador de fecha 2"/>
          <p:cNvSpPr>
            <a:spLocks noGrp="1"/>
          </p:cNvSpPr>
          <p:nvPr>
            <p:ph type="dt" idx="1"/>
          </p:nvPr>
        </p:nvSpPr>
        <p:spPr>
          <a:xfrm>
            <a:off x="3884619" y="2"/>
            <a:ext cx="2971800" cy="498057"/>
          </a:xfrm>
          <a:prstGeom prst="rect">
            <a:avLst/>
          </a:prstGeom>
        </p:spPr>
        <p:txBody>
          <a:bodyPr vert="horz" lIns="91852" tIns="45925" rIns="91852" bIns="45925" rtlCol="0"/>
          <a:lstStyle>
            <a:lvl1pPr algn="r">
              <a:defRPr sz="1200"/>
            </a:lvl1pPr>
          </a:lstStyle>
          <a:p>
            <a:fld id="{7460E9B6-499A-6940-9BAF-22549C69EEFF}" type="datetimeFigureOut">
              <a:rPr lang="es-ES_tradnl" smtClean="0"/>
              <a:t>26/08/2021</a:t>
            </a:fld>
            <a:endParaRPr lang="es-ES_tradnl" dirty="0"/>
          </a:p>
        </p:txBody>
      </p:sp>
      <p:sp>
        <p:nvSpPr>
          <p:cNvPr id="4" name="Marcador de imagen de diapositiva 3"/>
          <p:cNvSpPr>
            <a:spLocks noGrp="1" noRot="1" noChangeAspect="1"/>
          </p:cNvSpPr>
          <p:nvPr>
            <p:ph type="sldImg" idx="2"/>
          </p:nvPr>
        </p:nvSpPr>
        <p:spPr>
          <a:xfrm>
            <a:off x="1198563" y="1243013"/>
            <a:ext cx="4460875" cy="3346450"/>
          </a:xfrm>
          <a:prstGeom prst="rect">
            <a:avLst/>
          </a:prstGeom>
          <a:noFill/>
          <a:ln w="12700">
            <a:solidFill>
              <a:prstClr val="black"/>
            </a:solidFill>
          </a:ln>
        </p:spPr>
        <p:txBody>
          <a:bodyPr vert="horz" lIns="91852" tIns="45925" rIns="91852" bIns="45925" rtlCol="0" anchor="ctr"/>
          <a:lstStyle/>
          <a:p>
            <a:endParaRPr lang="es-ES_tradnl" dirty="0"/>
          </a:p>
        </p:txBody>
      </p:sp>
      <p:sp>
        <p:nvSpPr>
          <p:cNvPr id="5" name="Marcador de notas 4"/>
          <p:cNvSpPr>
            <a:spLocks noGrp="1"/>
          </p:cNvSpPr>
          <p:nvPr>
            <p:ph type="body" sz="quarter" idx="3"/>
          </p:nvPr>
        </p:nvSpPr>
        <p:spPr>
          <a:xfrm>
            <a:off x="685801" y="4777196"/>
            <a:ext cx="5486400" cy="3908614"/>
          </a:xfrm>
          <a:prstGeom prst="rect">
            <a:avLst/>
          </a:prstGeom>
        </p:spPr>
        <p:txBody>
          <a:bodyPr vert="horz" lIns="91852" tIns="45925" rIns="91852" bIns="45925"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6" name="Marcador de pie de página 5"/>
          <p:cNvSpPr>
            <a:spLocks noGrp="1"/>
          </p:cNvSpPr>
          <p:nvPr>
            <p:ph type="ftr" sz="quarter" idx="4"/>
          </p:nvPr>
        </p:nvSpPr>
        <p:spPr>
          <a:xfrm>
            <a:off x="5" y="9428587"/>
            <a:ext cx="2971800" cy="498055"/>
          </a:xfrm>
          <a:prstGeom prst="rect">
            <a:avLst/>
          </a:prstGeom>
        </p:spPr>
        <p:txBody>
          <a:bodyPr vert="horz" lIns="91852" tIns="45925" rIns="91852" bIns="45925" rtlCol="0" anchor="b"/>
          <a:lstStyle>
            <a:lvl1pPr algn="l">
              <a:defRPr sz="1200"/>
            </a:lvl1pPr>
          </a:lstStyle>
          <a:p>
            <a:endParaRPr lang="es-ES_tradnl" dirty="0"/>
          </a:p>
        </p:txBody>
      </p:sp>
      <p:sp>
        <p:nvSpPr>
          <p:cNvPr id="7" name="Marcador de número de diapositiva 6"/>
          <p:cNvSpPr>
            <a:spLocks noGrp="1"/>
          </p:cNvSpPr>
          <p:nvPr>
            <p:ph type="sldNum" sz="quarter" idx="5"/>
          </p:nvPr>
        </p:nvSpPr>
        <p:spPr>
          <a:xfrm>
            <a:off x="3884619" y="9428587"/>
            <a:ext cx="2971800" cy="498055"/>
          </a:xfrm>
          <a:prstGeom prst="rect">
            <a:avLst/>
          </a:prstGeom>
        </p:spPr>
        <p:txBody>
          <a:bodyPr vert="horz" lIns="91852" tIns="45925" rIns="91852" bIns="45925" rtlCol="0" anchor="b"/>
          <a:lstStyle>
            <a:lvl1pPr algn="r">
              <a:defRPr sz="1200"/>
            </a:lvl1pPr>
          </a:lstStyle>
          <a:p>
            <a:fld id="{15E08809-3FB3-114A-8950-F30863C6506C}" type="slidenum">
              <a:rPr lang="es-ES_tradnl" smtClean="0"/>
              <a:t>‹Nº›</a:t>
            </a:fld>
            <a:endParaRPr lang="es-ES_tradnl" dirty="0"/>
          </a:p>
        </p:txBody>
      </p:sp>
    </p:spTree>
    <p:extLst>
      <p:ext uri="{BB962C8B-B14F-4D97-AF65-F5344CB8AC3E}">
        <p14:creationId xmlns:p14="http://schemas.microsoft.com/office/powerpoint/2010/main" val="67177662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15E08809-3FB3-114A-8950-F30863C6506C}" type="slidenum">
              <a:rPr lang="es-ES_tradnl" smtClean="0"/>
              <a:t>1</a:t>
            </a:fld>
            <a:endParaRPr lang="es-ES_tradnl" dirty="0"/>
          </a:p>
        </p:txBody>
      </p:sp>
    </p:spTree>
    <p:extLst>
      <p:ext uri="{BB962C8B-B14F-4D97-AF65-F5344CB8AC3E}">
        <p14:creationId xmlns:p14="http://schemas.microsoft.com/office/powerpoint/2010/main" val="39339870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smtClean="0">
                <a:solidFill>
                  <a:schemeClr val="tx1"/>
                </a:solidFill>
                <a:effectLst/>
                <a:latin typeface="+mn-lt"/>
                <a:ea typeface="+mn-ea"/>
                <a:cs typeface="+mn-cs"/>
              </a:rPr>
              <a:t>El 40% de lixiviado tratado era con tabla 9 y por eso se implementó el plan de acción aprobado por el MAATE para poder tratar con tabla 3. </a:t>
            </a:r>
            <a:endParaRPr lang="es-EC" dirty="0"/>
          </a:p>
        </p:txBody>
      </p:sp>
      <p:sp>
        <p:nvSpPr>
          <p:cNvPr id="4" name="Marcador de número de diapositiva 3"/>
          <p:cNvSpPr>
            <a:spLocks noGrp="1"/>
          </p:cNvSpPr>
          <p:nvPr>
            <p:ph type="sldNum" sz="quarter" idx="10"/>
          </p:nvPr>
        </p:nvSpPr>
        <p:spPr/>
        <p:txBody>
          <a:bodyPr/>
          <a:lstStyle/>
          <a:p>
            <a:pPr marL="0" marR="0" lvl="0" indent="0" algn="r" defTabSz="1088593" rtl="0" eaLnBrk="1" fontAlgn="auto" latinLnBrk="0" hangingPunct="1">
              <a:lnSpc>
                <a:spcPct val="100000"/>
              </a:lnSpc>
              <a:spcBef>
                <a:spcPts val="0"/>
              </a:spcBef>
              <a:spcAft>
                <a:spcPts val="0"/>
              </a:spcAft>
              <a:buClrTx/>
              <a:buSzTx/>
              <a:buFontTx/>
              <a:buNone/>
              <a:tabLst/>
              <a:defRPr/>
            </a:pPr>
            <a:fld id="{15E08809-3FB3-114A-8950-F30863C6506C}" type="slidenum">
              <a:rPr kumimoji="0" lang="es-ES_trad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88593" rtl="0" eaLnBrk="1" fontAlgn="auto" latinLnBrk="0" hangingPunct="1">
                <a:lnSpc>
                  <a:spcPct val="100000"/>
                </a:lnSpc>
                <a:spcBef>
                  <a:spcPts val="0"/>
                </a:spcBef>
                <a:spcAft>
                  <a:spcPts val="0"/>
                </a:spcAft>
                <a:buClrTx/>
                <a:buSzTx/>
                <a:buFontTx/>
                <a:buNone/>
                <a:tabLst/>
                <a:defRPr/>
              </a:pPr>
              <a:t>10</a:t>
            </a:fld>
            <a:endParaRPr kumimoji="0" lang="es-ES_tradnl"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55816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smtClean="0">
                <a:solidFill>
                  <a:schemeClr val="tx1"/>
                </a:solidFill>
                <a:effectLst/>
                <a:latin typeface="+mn-lt"/>
                <a:ea typeface="+mn-ea"/>
                <a:cs typeface="+mn-cs"/>
              </a:rPr>
              <a:t>Hemos disminuido al 88% ya que hemos incrementado la capacidad de las piscinas y realizamos el tratamiento con tabla3.</a:t>
            </a:r>
          </a:p>
          <a:p>
            <a:r>
              <a:rPr lang="es-EC" sz="1200" kern="1200" dirty="0" smtClean="0">
                <a:solidFill>
                  <a:schemeClr val="tx1"/>
                </a:solidFill>
                <a:effectLst/>
                <a:latin typeface="+mn-lt"/>
                <a:ea typeface="+mn-ea"/>
                <a:cs typeface="+mn-cs"/>
              </a:rPr>
              <a:t>En agosto 2020, EMGIRS EP presentó el plan de acción a la autoridad ambiental, con quienes generamos varias reuniones y talleres de trabajo para obtener la aprobación del plan de acción en marzo 2021, por parte de dos máximas autoridades anteriores del Ministerio</a:t>
            </a:r>
            <a:r>
              <a:rPr lang="es-EC" sz="1200" kern="1200" baseline="0" dirty="0" smtClean="0">
                <a:solidFill>
                  <a:schemeClr val="tx1"/>
                </a:solidFill>
                <a:effectLst/>
                <a:latin typeface="+mn-lt"/>
                <a:ea typeface="+mn-ea"/>
                <a:cs typeface="+mn-cs"/>
              </a:rPr>
              <a:t> del Ambiente</a:t>
            </a:r>
            <a:r>
              <a:rPr lang="es-EC" sz="1200" kern="1200" dirty="0" smtClean="0">
                <a:solidFill>
                  <a:schemeClr val="tx1"/>
                </a:solidFill>
                <a:effectLst/>
                <a:latin typeface="+mn-lt"/>
                <a:ea typeface="+mn-ea"/>
                <a:cs typeface="+mn-cs"/>
              </a:rPr>
              <a:t>. Por lo que estamos solicitando que se mantenga la aprobación. En mayo 2023 el Relleno Sanitario de El Inga no tendrá pasivos ambientales .</a:t>
            </a:r>
            <a:endParaRPr lang="es-EC"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pPr marL="0" marR="0" lvl="0" indent="0" algn="r" defTabSz="1088593" rtl="0" eaLnBrk="1" fontAlgn="auto" latinLnBrk="0" hangingPunct="1">
              <a:lnSpc>
                <a:spcPct val="100000"/>
              </a:lnSpc>
              <a:spcBef>
                <a:spcPts val="0"/>
              </a:spcBef>
              <a:spcAft>
                <a:spcPts val="0"/>
              </a:spcAft>
              <a:buClrTx/>
              <a:buSzTx/>
              <a:buFontTx/>
              <a:buNone/>
              <a:tabLst/>
              <a:defRPr/>
            </a:pPr>
            <a:fld id="{15E08809-3FB3-114A-8950-F30863C6506C}" type="slidenum">
              <a:rPr kumimoji="0" lang="es-ES_trad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88593" rtl="0" eaLnBrk="1" fontAlgn="auto" latinLnBrk="0" hangingPunct="1">
                <a:lnSpc>
                  <a:spcPct val="100000"/>
                </a:lnSpc>
                <a:spcBef>
                  <a:spcPts val="0"/>
                </a:spcBef>
                <a:spcAft>
                  <a:spcPts val="0"/>
                </a:spcAft>
                <a:buClrTx/>
                <a:buSzTx/>
                <a:buFontTx/>
                <a:buNone/>
                <a:tabLst/>
                <a:defRPr/>
              </a:pPr>
              <a:t>11</a:t>
            </a:fld>
            <a:endParaRPr kumimoji="0" lang="es-ES_tradnl"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198278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15E08809-3FB3-114A-8950-F30863C6506C}" type="slidenum">
              <a:rPr lang="es-ES_tradnl" smtClean="0"/>
              <a:t>12</a:t>
            </a:fld>
            <a:endParaRPr lang="es-ES_tradnl" dirty="0"/>
          </a:p>
        </p:txBody>
      </p:sp>
    </p:spTree>
    <p:extLst>
      <p:ext uri="{BB962C8B-B14F-4D97-AF65-F5344CB8AC3E}">
        <p14:creationId xmlns:p14="http://schemas.microsoft.com/office/powerpoint/2010/main" val="18852324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15E08809-3FB3-114A-8950-F30863C6506C}" type="slidenum">
              <a:rPr lang="es-ES_tradnl" smtClean="0"/>
              <a:t>13</a:t>
            </a:fld>
            <a:endParaRPr lang="es-ES_tradnl" dirty="0"/>
          </a:p>
        </p:txBody>
      </p:sp>
    </p:spTree>
    <p:extLst>
      <p:ext uri="{BB962C8B-B14F-4D97-AF65-F5344CB8AC3E}">
        <p14:creationId xmlns:p14="http://schemas.microsoft.com/office/powerpoint/2010/main" val="37833137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pPr marL="0" marR="0" lvl="0" indent="0" algn="r" defTabSz="1088593" rtl="0" eaLnBrk="1" fontAlgn="auto" latinLnBrk="0" hangingPunct="1">
              <a:lnSpc>
                <a:spcPct val="100000"/>
              </a:lnSpc>
              <a:spcBef>
                <a:spcPts val="0"/>
              </a:spcBef>
              <a:spcAft>
                <a:spcPts val="0"/>
              </a:spcAft>
              <a:buClrTx/>
              <a:buSzTx/>
              <a:buFontTx/>
              <a:buNone/>
              <a:tabLst/>
              <a:defRPr/>
            </a:pPr>
            <a:fld id="{15E08809-3FB3-114A-8950-F30863C6506C}" type="slidenum">
              <a:rPr kumimoji="0" lang="es-ES_trad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88593" rtl="0" eaLnBrk="1" fontAlgn="auto" latinLnBrk="0" hangingPunct="1">
                <a:lnSpc>
                  <a:spcPct val="100000"/>
                </a:lnSpc>
                <a:spcBef>
                  <a:spcPts val="0"/>
                </a:spcBef>
                <a:spcAft>
                  <a:spcPts val="0"/>
                </a:spcAft>
                <a:buClrTx/>
                <a:buSzTx/>
                <a:buFontTx/>
                <a:buNone/>
                <a:tabLst/>
                <a:defRPr/>
              </a:pPr>
              <a:t>14</a:t>
            </a:fld>
            <a:endParaRPr kumimoji="0" lang="es-ES_tradnl"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994088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15E08809-3FB3-114A-8950-F30863C6506C}" type="slidenum">
              <a:rPr lang="es-ES_tradnl" smtClean="0"/>
              <a:t>15</a:t>
            </a:fld>
            <a:endParaRPr lang="es-ES_tradnl" dirty="0"/>
          </a:p>
        </p:txBody>
      </p:sp>
    </p:spTree>
    <p:extLst>
      <p:ext uri="{BB962C8B-B14F-4D97-AF65-F5344CB8AC3E}">
        <p14:creationId xmlns:p14="http://schemas.microsoft.com/office/powerpoint/2010/main" val="4407828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pPr marL="0" marR="0" lvl="0" indent="0" algn="r" defTabSz="1088593" rtl="0" eaLnBrk="1" fontAlgn="auto" latinLnBrk="0" hangingPunct="1">
              <a:lnSpc>
                <a:spcPct val="100000"/>
              </a:lnSpc>
              <a:spcBef>
                <a:spcPts val="0"/>
              </a:spcBef>
              <a:spcAft>
                <a:spcPts val="0"/>
              </a:spcAft>
              <a:buClrTx/>
              <a:buSzTx/>
              <a:buFontTx/>
              <a:buNone/>
              <a:tabLst/>
              <a:defRPr/>
            </a:pPr>
            <a:fld id="{15E08809-3FB3-114A-8950-F30863C6506C}" type="slidenum">
              <a:rPr kumimoji="0" lang="es-ES_trad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88593" rtl="0" eaLnBrk="1" fontAlgn="auto" latinLnBrk="0" hangingPunct="1">
                <a:lnSpc>
                  <a:spcPct val="100000"/>
                </a:lnSpc>
                <a:spcBef>
                  <a:spcPts val="0"/>
                </a:spcBef>
                <a:spcAft>
                  <a:spcPts val="0"/>
                </a:spcAft>
                <a:buClrTx/>
                <a:buSzTx/>
                <a:buFontTx/>
                <a:buNone/>
                <a:tabLst/>
                <a:defRPr/>
              </a:pPr>
              <a:t>16</a:t>
            </a:fld>
            <a:endParaRPr kumimoji="0" lang="es-ES_tradnl"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127706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15E08809-3FB3-114A-8950-F30863C6506C}" type="slidenum">
              <a:rPr lang="es-ES_tradnl" smtClean="0"/>
              <a:t>17</a:t>
            </a:fld>
            <a:endParaRPr lang="es-ES_tradnl" dirty="0"/>
          </a:p>
        </p:txBody>
      </p:sp>
    </p:spTree>
    <p:extLst>
      <p:ext uri="{BB962C8B-B14F-4D97-AF65-F5344CB8AC3E}">
        <p14:creationId xmlns:p14="http://schemas.microsoft.com/office/powerpoint/2010/main" val="37153628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smtClean="0">
                <a:solidFill>
                  <a:schemeClr val="tx1"/>
                </a:solidFill>
                <a:effectLst/>
                <a:latin typeface="+mn-lt"/>
                <a:ea typeface="+mn-ea"/>
                <a:cs typeface="+mn-cs"/>
              </a:rPr>
              <a:t>Con fecha 16 de agosto el ministro afirma que se van a generar sanciones económicas para el municipio, estoy en el término de poder descargar cualquier aspecto técnico hasta el 07 de septiembre de 2021. Adicionalmente, hay que considerar el principio constitucional de inocencia. Se habla de daños sin ninguna prueba.</a:t>
            </a:r>
          </a:p>
          <a:p>
            <a:r>
              <a:rPr lang="es-EC" sz="1200" kern="1200" dirty="0" smtClean="0">
                <a:solidFill>
                  <a:schemeClr val="tx1"/>
                </a:solidFill>
                <a:effectLst/>
                <a:latin typeface="+mn-lt"/>
                <a:ea typeface="+mn-ea"/>
                <a:cs typeface="+mn-cs"/>
              </a:rPr>
              <a:t>En el COA, art. 487 se establece el proceso de control y seguimiento, en el cual se establece la generación de un acta sobre la inspección realizada por parte del MAATE, sin embargo, no se ha remitido ningún documento por parte de la Entidad Rectora.</a:t>
            </a:r>
          </a:p>
          <a:p>
            <a:pPr marL="0" marR="0" indent="0" algn="l" defTabSz="914400" rtl="0" eaLnBrk="1" fontAlgn="auto" latinLnBrk="0" hangingPunct="1">
              <a:lnSpc>
                <a:spcPct val="100000"/>
              </a:lnSpc>
              <a:spcBef>
                <a:spcPts val="0"/>
              </a:spcBef>
              <a:spcAft>
                <a:spcPts val="0"/>
              </a:spcAft>
              <a:buClrTx/>
              <a:buSzTx/>
              <a:buFontTx/>
              <a:buNone/>
              <a:tabLst/>
              <a:defRPr/>
            </a:pPr>
            <a:r>
              <a:rPr lang="es-EC" sz="1200" dirty="0" smtClean="0">
                <a:solidFill>
                  <a:schemeClr val="accent3">
                    <a:lumMod val="50000"/>
                  </a:schemeClr>
                </a:solidFill>
                <a:latin typeface="Helvetica" panose="020B0604020202020204" pitchFamily="34" charset="0"/>
                <a:ea typeface="Calibri" panose="020F0502020204030204" pitchFamily="34" charset="0"/>
                <a:cs typeface="Helvetica" panose="020B0604020202020204" pitchFamily="34" charset="0"/>
              </a:rPr>
              <a:t>“Dentro las investigación que se ha realizado, el MAAE dio el término de 10 días a la EMGIRS EP, contados desde el 13 de agosto de 2021, por lo cual dando estricto cumplimiento a dicha fase investigativa, </a:t>
            </a:r>
            <a:r>
              <a:rPr lang="es-EC" sz="1200" dirty="0" smtClean="0">
                <a:solidFill>
                  <a:srgbClr val="0070C0"/>
                </a:solidFill>
                <a:latin typeface="Helvetica" panose="020B0604020202020204" pitchFamily="34" charset="0"/>
                <a:ea typeface="Calibri" panose="020F0502020204030204" pitchFamily="34" charset="0"/>
                <a:cs typeface="Helvetica" panose="020B0604020202020204" pitchFamily="34" charset="0"/>
              </a:rPr>
              <a:t>ésta institución ha dado respuesta al requerimiento de información solicitado, hoy 26 de agosto de 2021. </a:t>
            </a:r>
            <a:r>
              <a:rPr lang="es-EC" sz="1200" dirty="0" smtClean="0">
                <a:solidFill>
                  <a:schemeClr val="accent3">
                    <a:lumMod val="50000"/>
                  </a:schemeClr>
                </a:solidFill>
                <a:latin typeface="Helvetica" panose="020B0604020202020204" pitchFamily="34" charset="0"/>
                <a:ea typeface="Calibri" panose="020F0502020204030204" pitchFamily="34" charset="0"/>
                <a:cs typeface="Helvetica" panose="020B0604020202020204" pitchFamily="34" charset="0"/>
              </a:rPr>
              <a:t> Motivo por el cual ha dado cumplimiento al pedido de información donde se subsanan las observaciones realizadas por ésta Cartera de Estado.  </a:t>
            </a:r>
            <a:r>
              <a:rPr lang="es-EC" sz="1200" dirty="0" smtClean="0">
                <a:solidFill>
                  <a:srgbClr val="0070C0"/>
                </a:solidFill>
                <a:latin typeface="Helvetica" panose="020B0604020202020204" pitchFamily="34" charset="0"/>
                <a:ea typeface="Calibri" panose="020F0502020204030204" pitchFamily="34" charset="0"/>
                <a:cs typeface="Helvetica" panose="020B0604020202020204" pitchFamily="34" charset="0"/>
              </a:rPr>
              <a:t>Sin embargo,  el 24 de agosto de 2021,  se notificó el auto de inicio de proceso sancionatorio en contra de la EMGIRS-EP.</a:t>
            </a:r>
            <a:endParaRPr lang="es-EC" sz="1200" dirty="0" smtClean="0">
              <a:solidFill>
                <a:srgbClr val="0070C0"/>
              </a:solidFill>
              <a:effectLst/>
              <a:latin typeface="Helvetica" panose="020B0604020202020204" pitchFamily="34" charset="0"/>
              <a:ea typeface="Calibri" panose="020F0502020204030204" pitchFamily="34" charset="0"/>
              <a:cs typeface="Helvetica" panose="020B0604020202020204" pitchFamily="34" charset="0"/>
            </a:endParaRPr>
          </a:p>
        </p:txBody>
      </p:sp>
      <p:sp>
        <p:nvSpPr>
          <p:cNvPr id="4" name="Marcador de número de diapositiva 3"/>
          <p:cNvSpPr>
            <a:spLocks noGrp="1"/>
          </p:cNvSpPr>
          <p:nvPr>
            <p:ph type="sldNum" sz="quarter" idx="10"/>
          </p:nvPr>
        </p:nvSpPr>
        <p:spPr/>
        <p:txBody>
          <a:bodyPr/>
          <a:lstStyle/>
          <a:p>
            <a:pPr marL="0" marR="0" lvl="0" indent="0" algn="r" defTabSz="1088593" rtl="0" eaLnBrk="1" fontAlgn="auto" latinLnBrk="0" hangingPunct="1">
              <a:lnSpc>
                <a:spcPct val="100000"/>
              </a:lnSpc>
              <a:spcBef>
                <a:spcPts val="0"/>
              </a:spcBef>
              <a:spcAft>
                <a:spcPts val="0"/>
              </a:spcAft>
              <a:buClrTx/>
              <a:buSzTx/>
              <a:buFontTx/>
              <a:buNone/>
              <a:tabLst/>
              <a:defRPr/>
            </a:pPr>
            <a:fld id="{15E08809-3FB3-114A-8950-F30863C6506C}" type="slidenum">
              <a:rPr kumimoji="0" lang="es-ES_trad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88593" rtl="0" eaLnBrk="1" fontAlgn="auto" latinLnBrk="0" hangingPunct="1">
                <a:lnSpc>
                  <a:spcPct val="100000"/>
                </a:lnSpc>
                <a:spcBef>
                  <a:spcPts val="0"/>
                </a:spcBef>
                <a:spcAft>
                  <a:spcPts val="0"/>
                </a:spcAft>
                <a:buClrTx/>
                <a:buSzTx/>
                <a:buFontTx/>
                <a:buNone/>
                <a:tabLst/>
                <a:defRPr/>
              </a:pPr>
              <a:t>18</a:t>
            </a:fld>
            <a:endParaRPr kumimoji="0" lang="es-ES_tradnl"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886724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15E08809-3FB3-114A-8950-F30863C6506C}" type="slidenum">
              <a:rPr lang="es-ES_tradnl" smtClean="0"/>
              <a:t>19</a:t>
            </a:fld>
            <a:endParaRPr lang="es-ES_tradnl" dirty="0"/>
          </a:p>
        </p:txBody>
      </p:sp>
    </p:spTree>
    <p:extLst>
      <p:ext uri="{BB962C8B-B14F-4D97-AF65-F5344CB8AC3E}">
        <p14:creationId xmlns:p14="http://schemas.microsoft.com/office/powerpoint/2010/main" val="36541475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15E08809-3FB3-114A-8950-F30863C6506C}" type="slidenum">
              <a:rPr lang="es-ES_tradnl" smtClean="0"/>
              <a:t>2</a:t>
            </a:fld>
            <a:endParaRPr lang="es-ES_tradnl" dirty="0"/>
          </a:p>
        </p:txBody>
      </p:sp>
    </p:spTree>
    <p:extLst>
      <p:ext uri="{BB962C8B-B14F-4D97-AF65-F5344CB8AC3E}">
        <p14:creationId xmlns:p14="http://schemas.microsoft.com/office/powerpoint/2010/main" val="40026085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pPr marL="0" marR="0" lvl="0" indent="0" algn="r" defTabSz="1088593" rtl="0" eaLnBrk="1" fontAlgn="auto" latinLnBrk="0" hangingPunct="1">
              <a:lnSpc>
                <a:spcPct val="100000"/>
              </a:lnSpc>
              <a:spcBef>
                <a:spcPts val="0"/>
              </a:spcBef>
              <a:spcAft>
                <a:spcPts val="0"/>
              </a:spcAft>
              <a:buClrTx/>
              <a:buSzTx/>
              <a:buFontTx/>
              <a:buNone/>
              <a:tabLst/>
              <a:defRPr/>
            </a:pPr>
            <a:fld id="{15E08809-3FB3-114A-8950-F30863C6506C}" type="slidenum">
              <a:rPr kumimoji="0" lang="es-ES_trad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88593" rtl="0" eaLnBrk="1" fontAlgn="auto" latinLnBrk="0" hangingPunct="1">
                <a:lnSpc>
                  <a:spcPct val="100000"/>
                </a:lnSpc>
                <a:spcBef>
                  <a:spcPts val="0"/>
                </a:spcBef>
                <a:spcAft>
                  <a:spcPts val="0"/>
                </a:spcAft>
                <a:buClrTx/>
                <a:buSzTx/>
                <a:buFontTx/>
                <a:buNone/>
                <a:tabLst/>
                <a:defRPr/>
              </a:pPr>
              <a:t>20</a:t>
            </a:fld>
            <a:endParaRPr kumimoji="0" lang="es-ES_tradnl"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21575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pPr marL="0" marR="0" lvl="0" indent="0" algn="r" defTabSz="1088593" rtl="0" eaLnBrk="1" fontAlgn="auto" latinLnBrk="0" hangingPunct="1">
              <a:lnSpc>
                <a:spcPct val="100000"/>
              </a:lnSpc>
              <a:spcBef>
                <a:spcPts val="0"/>
              </a:spcBef>
              <a:spcAft>
                <a:spcPts val="0"/>
              </a:spcAft>
              <a:buClrTx/>
              <a:buSzTx/>
              <a:buFontTx/>
              <a:buNone/>
              <a:tabLst/>
              <a:defRPr/>
            </a:pPr>
            <a:fld id="{15E08809-3FB3-114A-8950-F30863C6506C}" type="slidenum">
              <a:rPr kumimoji="0" lang="es-ES_trad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88593" rtl="0" eaLnBrk="1" fontAlgn="auto" latinLnBrk="0" hangingPunct="1">
                <a:lnSpc>
                  <a:spcPct val="100000"/>
                </a:lnSpc>
                <a:spcBef>
                  <a:spcPts val="0"/>
                </a:spcBef>
                <a:spcAft>
                  <a:spcPts val="0"/>
                </a:spcAft>
                <a:buClrTx/>
                <a:buSzTx/>
                <a:buFontTx/>
                <a:buNone/>
                <a:tabLst/>
                <a:defRPr/>
              </a:pPr>
              <a:t>21</a:t>
            </a:fld>
            <a:endParaRPr kumimoji="0" lang="es-ES_tradnl"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945334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pPr marL="0" marR="0" lvl="0" indent="0" algn="r" defTabSz="1088593" rtl="0" eaLnBrk="1" fontAlgn="auto" latinLnBrk="0" hangingPunct="1">
              <a:lnSpc>
                <a:spcPct val="100000"/>
              </a:lnSpc>
              <a:spcBef>
                <a:spcPts val="0"/>
              </a:spcBef>
              <a:spcAft>
                <a:spcPts val="0"/>
              </a:spcAft>
              <a:buClrTx/>
              <a:buSzTx/>
              <a:buFontTx/>
              <a:buNone/>
              <a:tabLst/>
              <a:defRPr/>
            </a:pPr>
            <a:fld id="{15E08809-3FB3-114A-8950-F30863C6506C}" type="slidenum">
              <a:rPr kumimoji="0" lang="es-ES_trad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88593" rtl="0" eaLnBrk="1" fontAlgn="auto" latinLnBrk="0" hangingPunct="1">
                <a:lnSpc>
                  <a:spcPct val="100000"/>
                </a:lnSpc>
                <a:spcBef>
                  <a:spcPts val="0"/>
                </a:spcBef>
                <a:spcAft>
                  <a:spcPts val="0"/>
                </a:spcAft>
                <a:buClrTx/>
                <a:buSzTx/>
                <a:buFontTx/>
                <a:buNone/>
                <a:tabLst/>
                <a:defRPr/>
              </a:pPr>
              <a:t>22</a:t>
            </a:fld>
            <a:endParaRPr kumimoji="0" lang="es-ES_tradnl"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389893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pPr marL="0" marR="0" lvl="0" indent="0" algn="r" defTabSz="1088593" rtl="0" eaLnBrk="1" fontAlgn="auto" latinLnBrk="0" hangingPunct="1">
              <a:lnSpc>
                <a:spcPct val="100000"/>
              </a:lnSpc>
              <a:spcBef>
                <a:spcPts val="0"/>
              </a:spcBef>
              <a:spcAft>
                <a:spcPts val="0"/>
              </a:spcAft>
              <a:buClrTx/>
              <a:buSzTx/>
              <a:buFontTx/>
              <a:buNone/>
              <a:tabLst/>
              <a:defRPr/>
            </a:pPr>
            <a:fld id="{15E08809-3FB3-114A-8950-F30863C6506C}" type="slidenum">
              <a:rPr kumimoji="0" lang="es-ES_trad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88593" rtl="0" eaLnBrk="1" fontAlgn="auto" latinLnBrk="0" hangingPunct="1">
                <a:lnSpc>
                  <a:spcPct val="100000"/>
                </a:lnSpc>
                <a:spcBef>
                  <a:spcPts val="0"/>
                </a:spcBef>
                <a:spcAft>
                  <a:spcPts val="0"/>
                </a:spcAft>
                <a:buClrTx/>
                <a:buSzTx/>
                <a:buFontTx/>
                <a:buNone/>
                <a:tabLst/>
                <a:defRPr/>
              </a:pPr>
              <a:t>23</a:t>
            </a:fld>
            <a:endParaRPr kumimoji="0" lang="es-ES_tradnl"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621889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pPr marL="0" marR="0" lvl="0" indent="0" algn="r" defTabSz="1088593" rtl="0" eaLnBrk="1" fontAlgn="auto" latinLnBrk="0" hangingPunct="1">
              <a:lnSpc>
                <a:spcPct val="100000"/>
              </a:lnSpc>
              <a:spcBef>
                <a:spcPts val="0"/>
              </a:spcBef>
              <a:spcAft>
                <a:spcPts val="0"/>
              </a:spcAft>
              <a:buClrTx/>
              <a:buSzTx/>
              <a:buFontTx/>
              <a:buNone/>
              <a:tabLst/>
              <a:defRPr/>
            </a:pPr>
            <a:fld id="{15E08809-3FB3-114A-8950-F30863C6506C}" type="slidenum">
              <a:rPr kumimoji="0" lang="es-ES_trad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88593" rtl="0" eaLnBrk="1" fontAlgn="auto" latinLnBrk="0" hangingPunct="1">
                <a:lnSpc>
                  <a:spcPct val="100000"/>
                </a:lnSpc>
                <a:spcBef>
                  <a:spcPts val="0"/>
                </a:spcBef>
                <a:spcAft>
                  <a:spcPts val="0"/>
                </a:spcAft>
                <a:buClrTx/>
                <a:buSzTx/>
                <a:buFontTx/>
                <a:buNone/>
                <a:tabLst/>
                <a:defRPr/>
              </a:pPr>
              <a:t>24</a:t>
            </a:fld>
            <a:endParaRPr kumimoji="0" lang="es-ES_tradnl"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349909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pPr marL="0" marR="0" lvl="0" indent="0" algn="r" defTabSz="1088593" rtl="0" eaLnBrk="1" fontAlgn="auto" latinLnBrk="0" hangingPunct="1">
              <a:lnSpc>
                <a:spcPct val="100000"/>
              </a:lnSpc>
              <a:spcBef>
                <a:spcPts val="0"/>
              </a:spcBef>
              <a:spcAft>
                <a:spcPts val="0"/>
              </a:spcAft>
              <a:buClrTx/>
              <a:buSzTx/>
              <a:buFontTx/>
              <a:buNone/>
              <a:tabLst/>
              <a:defRPr/>
            </a:pPr>
            <a:fld id="{15E08809-3FB3-114A-8950-F30863C6506C}" type="slidenum">
              <a:rPr kumimoji="0" lang="es-ES_trad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88593" rtl="0" eaLnBrk="1" fontAlgn="auto" latinLnBrk="0" hangingPunct="1">
                <a:lnSpc>
                  <a:spcPct val="100000"/>
                </a:lnSpc>
                <a:spcBef>
                  <a:spcPts val="0"/>
                </a:spcBef>
                <a:spcAft>
                  <a:spcPts val="0"/>
                </a:spcAft>
                <a:buClrTx/>
                <a:buSzTx/>
                <a:buFontTx/>
                <a:buNone/>
                <a:tabLst/>
                <a:defRPr/>
              </a:pPr>
              <a:t>25</a:t>
            </a:fld>
            <a:endParaRPr kumimoji="0" lang="es-ES_tradnl"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055945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15E08809-3FB3-114A-8950-F30863C6506C}" type="slidenum">
              <a:rPr lang="es-ES_tradnl" smtClean="0"/>
              <a:t>26</a:t>
            </a:fld>
            <a:endParaRPr lang="es-ES_tradnl" dirty="0"/>
          </a:p>
        </p:txBody>
      </p:sp>
    </p:spTree>
    <p:extLst>
      <p:ext uri="{BB962C8B-B14F-4D97-AF65-F5344CB8AC3E}">
        <p14:creationId xmlns:p14="http://schemas.microsoft.com/office/powerpoint/2010/main" val="9234005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La EMGIRS EP realiza </a:t>
            </a:r>
            <a:r>
              <a:rPr lang="es-EC" sz="1200" kern="1200" dirty="0" err="1" smtClean="0">
                <a:solidFill>
                  <a:schemeClr val="tx1"/>
                </a:solidFill>
                <a:effectLst/>
                <a:latin typeface="+mn-lt"/>
                <a:ea typeface="+mn-ea"/>
                <a:cs typeface="+mn-cs"/>
              </a:rPr>
              <a:t>monitoreos</a:t>
            </a:r>
            <a:r>
              <a:rPr lang="es-EC" sz="1200" kern="1200" dirty="0" smtClean="0">
                <a:solidFill>
                  <a:schemeClr val="tx1"/>
                </a:solidFill>
                <a:effectLst/>
                <a:latin typeface="+mn-lt"/>
                <a:ea typeface="+mn-ea"/>
                <a:cs typeface="+mn-cs"/>
              </a:rPr>
              <a:t> continuos sobre el río, por lo que solicitamos a las autoridades ambientales que realicen los estudios sobre esta cuenca hídrica, de acuerdo a lo que se establece en el Acuerdo 097A</a:t>
            </a:r>
          </a:p>
          <a:p>
            <a:endParaRPr lang="es-EC" dirty="0"/>
          </a:p>
        </p:txBody>
      </p:sp>
      <p:sp>
        <p:nvSpPr>
          <p:cNvPr id="4" name="Marcador de número de diapositiva 3"/>
          <p:cNvSpPr>
            <a:spLocks noGrp="1"/>
          </p:cNvSpPr>
          <p:nvPr>
            <p:ph type="sldNum" sz="quarter" idx="10"/>
          </p:nvPr>
        </p:nvSpPr>
        <p:spPr/>
        <p:txBody>
          <a:bodyPr/>
          <a:lstStyle/>
          <a:p>
            <a:pPr marL="0" marR="0" lvl="0" indent="0" algn="r" defTabSz="1088593" rtl="0" eaLnBrk="1" fontAlgn="auto" latinLnBrk="0" hangingPunct="1">
              <a:lnSpc>
                <a:spcPct val="100000"/>
              </a:lnSpc>
              <a:spcBef>
                <a:spcPts val="0"/>
              </a:spcBef>
              <a:spcAft>
                <a:spcPts val="0"/>
              </a:spcAft>
              <a:buClrTx/>
              <a:buSzTx/>
              <a:buFontTx/>
              <a:buNone/>
              <a:tabLst/>
              <a:defRPr/>
            </a:pPr>
            <a:fld id="{15E08809-3FB3-114A-8950-F30863C6506C}" type="slidenum">
              <a:rPr kumimoji="0" lang="es-ES_trad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88593" rtl="0" eaLnBrk="1" fontAlgn="auto" latinLnBrk="0" hangingPunct="1">
                <a:lnSpc>
                  <a:spcPct val="100000"/>
                </a:lnSpc>
                <a:spcBef>
                  <a:spcPts val="0"/>
                </a:spcBef>
                <a:spcAft>
                  <a:spcPts val="0"/>
                </a:spcAft>
                <a:buClrTx/>
                <a:buSzTx/>
                <a:buFontTx/>
                <a:buNone/>
                <a:tabLst/>
                <a:defRPr/>
              </a:pPr>
              <a:t>27</a:t>
            </a:fld>
            <a:endParaRPr kumimoji="0" lang="es-ES_tradnl"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629803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pPr marL="0" marR="0" lvl="0" indent="0" algn="r" defTabSz="1088593" rtl="0" eaLnBrk="1" fontAlgn="auto" latinLnBrk="0" hangingPunct="1">
              <a:lnSpc>
                <a:spcPct val="100000"/>
              </a:lnSpc>
              <a:spcBef>
                <a:spcPts val="0"/>
              </a:spcBef>
              <a:spcAft>
                <a:spcPts val="0"/>
              </a:spcAft>
              <a:buClrTx/>
              <a:buSzTx/>
              <a:buFontTx/>
              <a:buNone/>
              <a:tabLst/>
              <a:defRPr/>
            </a:pPr>
            <a:fld id="{15E08809-3FB3-114A-8950-F30863C6506C}" type="slidenum">
              <a:rPr kumimoji="0" lang="es-ES_trad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88593" rtl="0" eaLnBrk="1" fontAlgn="auto" latinLnBrk="0" hangingPunct="1">
                <a:lnSpc>
                  <a:spcPct val="100000"/>
                </a:lnSpc>
                <a:spcBef>
                  <a:spcPts val="0"/>
                </a:spcBef>
                <a:spcAft>
                  <a:spcPts val="0"/>
                </a:spcAft>
                <a:buClrTx/>
                <a:buSzTx/>
                <a:buFontTx/>
                <a:buNone/>
                <a:tabLst/>
                <a:defRPr/>
              </a:pPr>
              <a:t>28</a:t>
            </a:fld>
            <a:endParaRPr kumimoji="0" lang="es-ES_tradnl"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959075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15E08809-3FB3-114A-8950-F30863C6506C}" type="slidenum">
              <a:rPr lang="es-ES_tradnl" smtClean="0"/>
              <a:t>29</a:t>
            </a:fld>
            <a:endParaRPr lang="es-ES_tradnl" dirty="0"/>
          </a:p>
        </p:txBody>
      </p:sp>
    </p:spTree>
    <p:extLst>
      <p:ext uri="{BB962C8B-B14F-4D97-AF65-F5344CB8AC3E}">
        <p14:creationId xmlns:p14="http://schemas.microsoft.com/office/powerpoint/2010/main" val="17808882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15E08809-3FB3-114A-8950-F30863C6506C}" type="slidenum">
              <a:rPr lang="es-ES_tradnl" smtClean="0"/>
              <a:t>3</a:t>
            </a:fld>
            <a:endParaRPr lang="es-ES_tradnl" dirty="0"/>
          </a:p>
        </p:txBody>
      </p:sp>
    </p:spTree>
    <p:extLst>
      <p:ext uri="{BB962C8B-B14F-4D97-AF65-F5344CB8AC3E}">
        <p14:creationId xmlns:p14="http://schemas.microsoft.com/office/powerpoint/2010/main" val="28045979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x-none"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062621-A777-407A-A0A0-32FFB571221B}"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x-non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95862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pPr marL="0" marR="0" lvl="0" indent="0" algn="r" defTabSz="1088593" rtl="0" eaLnBrk="1" fontAlgn="auto" latinLnBrk="0" hangingPunct="1">
              <a:lnSpc>
                <a:spcPct val="100000"/>
              </a:lnSpc>
              <a:spcBef>
                <a:spcPts val="0"/>
              </a:spcBef>
              <a:spcAft>
                <a:spcPts val="0"/>
              </a:spcAft>
              <a:buClrTx/>
              <a:buSzTx/>
              <a:buFontTx/>
              <a:buNone/>
              <a:tabLst/>
              <a:defRPr/>
            </a:pPr>
            <a:fld id="{15E08809-3FB3-114A-8950-F30863C6506C}" type="slidenum">
              <a:rPr kumimoji="0" lang="es-ES_trad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88593" rtl="0" eaLnBrk="1" fontAlgn="auto" latinLnBrk="0" hangingPunct="1">
                <a:lnSpc>
                  <a:spcPct val="100000"/>
                </a:lnSpc>
                <a:spcBef>
                  <a:spcPts val="0"/>
                </a:spcBef>
                <a:spcAft>
                  <a:spcPts val="0"/>
                </a:spcAft>
                <a:buClrTx/>
                <a:buSzTx/>
                <a:buFontTx/>
                <a:buNone/>
                <a:tabLst/>
                <a:defRPr/>
              </a:pPr>
              <a:t>31</a:t>
            </a:fld>
            <a:endParaRPr kumimoji="0" lang="es-ES_tradnl"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85044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pPr marL="0" marR="0" lvl="0" indent="0" algn="r" defTabSz="1088593" rtl="0" eaLnBrk="1" fontAlgn="auto" latinLnBrk="0" hangingPunct="1">
              <a:lnSpc>
                <a:spcPct val="100000"/>
              </a:lnSpc>
              <a:spcBef>
                <a:spcPts val="0"/>
              </a:spcBef>
              <a:spcAft>
                <a:spcPts val="0"/>
              </a:spcAft>
              <a:buClrTx/>
              <a:buSzTx/>
              <a:buFontTx/>
              <a:buNone/>
              <a:tabLst/>
              <a:defRPr/>
            </a:pPr>
            <a:fld id="{15E08809-3FB3-114A-8950-F30863C6506C}" type="slidenum">
              <a:rPr kumimoji="0" lang="es-ES_trad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88593" rtl="0" eaLnBrk="1" fontAlgn="auto" latinLnBrk="0" hangingPunct="1">
                <a:lnSpc>
                  <a:spcPct val="100000"/>
                </a:lnSpc>
                <a:spcBef>
                  <a:spcPts val="0"/>
                </a:spcBef>
                <a:spcAft>
                  <a:spcPts val="0"/>
                </a:spcAft>
                <a:buClrTx/>
                <a:buSzTx/>
                <a:buFontTx/>
                <a:buNone/>
                <a:tabLst/>
                <a:defRPr/>
              </a:pPr>
              <a:t>32</a:t>
            </a:fld>
            <a:endParaRPr kumimoji="0" lang="es-ES_tradnl"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242681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x-none"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062621-A777-407A-A0A0-32FFB571221B}"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x-non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80677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15E08809-3FB3-114A-8950-F30863C6506C}" type="slidenum">
              <a:rPr lang="es-ES_tradnl" smtClean="0"/>
              <a:t>34</a:t>
            </a:fld>
            <a:endParaRPr lang="es-ES_tradnl" dirty="0"/>
          </a:p>
        </p:txBody>
      </p:sp>
    </p:spTree>
    <p:extLst>
      <p:ext uri="{BB962C8B-B14F-4D97-AF65-F5344CB8AC3E}">
        <p14:creationId xmlns:p14="http://schemas.microsoft.com/office/powerpoint/2010/main" val="32126194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15E08809-3FB3-114A-8950-F30863C6506C}" type="slidenum">
              <a:rPr lang="es-ES_tradnl" smtClean="0"/>
              <a:t>35</a:t>
            </a:fld>
            <a:endParaRPr lang="es-ES_tradnl" dirty="0"/>
          </a:p>
        </p:txBody>
      </p:sp>
    </p:spTree>
    <p:extLst>
      <p:ext uri="{BB962C8B-B14F-4D97-AF65-F5344CB8AC3E}">
        <p14:creationId xmlns:p14="http://schemas.microsoft.com/office/powerpoint/2010/main" val="26301657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pPr marL="0" marR="0" lvl="0" indent="0" algn="r" defTabSz="1088593" rtl="0" eaLnBrk="1" fontAlgn="auto" latinLnBrk="0" hangingPunct="1">
              <a:lnSpc>
                <a:spcPct val="100000"/>
              </a:lnSpc>
              <a:spcBef>
                <a:spcPts val="0"/>
              </a:spcBef>
              <a:spcAft>
                <a:spcPts val="0"/>
              </a:spcAft>
              <a:buClrTx/>
              <a:buSzTx/>
              <a:buFontTx/>
              <a:buNone/>
              <a:tabLst/>
              <a:defRPr/>
            </a:pPr>
            <a:fld id="{15E08809-3FB3-114A-8950-F30863C6506C}" type="slidenum">
              <a:rPr kumimoji="0" lang="es-ES_trad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88593" rtl="0" eaLnBrk="1" fontAlgn="auto" latinLnBrk="0" hangingPunct="1">
                <a:lnSpc>
                  <a:spcPct val="100000"/>
                </a:lnSpc>
                <a:spcBef>
                  <a:spcPts val="0"/>
                </a:spcBef>
                <a:spcAft>
                  <a:spcPts val="0"/>
                </a:spcAft>
                <a:buClrTx/>
                <a:buSzTx/>
                <a:buFontTx/>
                <a:buNone/>
                <a:tabLst/>
                <a:defRPr/>
              </a:pPr>
              <a:t>36</a:t>
            </a:fld>
            <a:endParaRPr kumimoji="0" lang="es-ES_tradnl"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251699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pPr marL="0" marR="0" lvl="0" indent="0" algn="r" defTabSz="1088593" rtl="0" eaLnBrk="1" fontAlgn="auto" latinLnBrk="0" hangingPunct="1">
              <a:lnSpc>
                <a:spcPct val="100000"/>
              </a:lnSpc>
              <a:spcBef>
                <a:spcPts val="0"/>
              </a:spcBef>
              <a:spcAft>
                <a:spcPts val="0"/>
              </a:spcAft>
              <a:buClrTx/>
              <a:buSzTx/>
              <a:buFontTx/>
              <a:buNone/>
              <a:tabLst/>
              <a:defRPr/>
            </a:pPr>
            <a:fld id="{15E08809-3FB3-114A-8950-F30863C6506C}" type="slidenum">
              <a:rPr kumimoji="0" lang="es-ES_trad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88593" rtl="0" eaLnBrk="1" fontAlgn="auto" latinLnBrk="0" hangingPunct="1">
                <a:lnSpc>
                  <a:spcPct val="100000"/>
                </a:lnSpc>
                <a:spcBef>
                  <a:spcPts val="0"/>
                </a:spcBef>
                <a:spcAft>
                  <a:spcPts val="0"/>
                </a:spcAft>
                <a:buClrTx/>
                <a:buSzTx/>
                <a:buFontTx/>
                <a:buNone/>
                <a:tabLst/>
                <a:defRPr/>
              </a:pPr>
              <a:t>37</a:t>
            </a:fld>
            <a:endParaRPr kumimoji="0" lang="es-ES_tradnl"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571836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Por favor pásenme la Certificación de la Gerencia Administrativa Financiera que establece que los fondos están disponibles desde el 07 de Julio, cumpliendo la resolución.</a:t>
            </a:r>
          </a:p>
          <a:p>
            <a:endParaRPr lang="es-EC" dirty="0"/>
          </a:p>
        </p:txBody>
      </p:sp>
      <p:sp>
        <p:nvSpPr>
          <p:cNvPr id="4" name="Marcador de número de diapositiva 3"/>
          <p:cNvSpPr>
            <a:spLocks noGrp="1"/>
          </p:cNvSpPr>
          <p:nvPr>
            <p:ph type="sldNum" sz="quarter" idx="10"/>
          </p:nvPr>
        </p:nvSpPr>
        <p:spPr/>
        <p:txBody>
          <a:bodyPr/>
          <a:lstStyle/>
          <a:p>
            <a:pPr marL="0" marR="0" lvl="0" indent="0" algn="r" defTabSz="1088593" rtl="0" eaLnBrk="1" fontAlgn="auto" latinLnBrk="0" hangingPunct="1">
              <a:lnSpc>
                <a:spcPct val="100000"/>
              </a:lnSpc>
              <a:spcBef>
                <a:spcPts val="0"/>
              </a:spcBef>
              <a:spcAft>
                <a:spcPts val="0"/>
              </a:spcAft>
              <a:buClrTx/>
              <a:buSzTx/>
              <a:buFontTx/>
              <a:buNone/>
              <a:tabLst/>
              <a:defRPr/>
            </a:pPr>
            <a:fld id="{15E08809-3FB3-114A-8950-F30863C6506C}" type="slidenum">
              <a:rPr kumimoji="0" lang="es-ES_trad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88593" rtl="0" eaLnBrk="1" fontAlgn="auto" latinLnBrk="0" hangingPunct="1">
                <a:lnSpc>
                  <a:spcPct val="100000"/>
                </a:lnSpc>
                <a:spcBef>
                  <a:spcPts val="0"/>
                </a:spcBef>
                <a:spcAft>
                  <a:spcPts val="0"/>
                </a:spcAft>
                <a:buClrTx/>
                <a:buSzTx/>
                <a:buFontTx/>
                <a:buNone/>
                <a:tabLst/>
                <a:defRPr/>
              </a:pPr>
              <a:t>38</a:t>
            </a:fld>
            <a:endParaRPr kumimoji="0" lang="es-ES_tradnl"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24737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pPr marL="0" marR="0" lvl="0" indent="0" algn="r" defTabSz="1088593" rtl="0" eaLnBrk="1" fontAlgn="auto" latinLnBrk="0" hangingPunct="1">
              <a:lnSpc>
                <a:spcPct val="100000"/>
              </a:lnSpc>
              <a:spcBef>
                <a:spcPts val="0"/>
              </a:spcBef>
              <a:spcAft>
                <a:spcPts val="0"/>
              </a:spcAft>
              <a:buClrTx/>
              <a:buSzTx/>
              <a:buFontTx/>
              <a:buNone/>
              <a:tabLst/>
              <a:defRPr/>
            </a:pPr>
            <a:fld id="{15E08809-3FB3-114A-8950-F30863C6506C}" type="slidenum">
              <a:rPr kumimoji="0" lang="es-ES_trad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88593" rtl="0" eaLnBrk="1" fontAlgn="auto" latinLnBrk="0" hangingPunct="1">
                <a:lnSpc>
                  <a:spcPct val="100000"/>
                </a:lnSpc>
                <a:spcBef>
                  <a:spcPts val="0"/>
                </a:spcBef>
                <a:spcAft>
                  <a:spcPts val="0"/>
                </a:spcAft>
                <a:buClrTx/>
                <a:buSzTx/>
                <a:buFontTx/>
                <a:buNone/>
                <a:tabLst/>
                <a:defRPr/>
              </a:pPr>
              <a:t>39</a:t>
            </a:fld>
            <a:endParaRPr kumimoji="0" lang="es-ES_tradnl"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66084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pPr marL="0" marR="0" lvl="0" indent="0" algn="r" defTabSz="1088593" rtl="0" eaLnBrk="1" fontAlgn="auto" latinLnBrk="0" hangingPunct="1">
              <a:lnSpc>
                <a:spcPct val="100000"/>
              </a:lnSpc>
              <a:spcBef>
                <a:spcPts val="0"/>
              </a:spcBef>
              <a:spcAft>
                <a:spcPts val="0"/>
              </a:spcAft>
              <a:buClrTx/>
              <a:buSzTx/>
              <a:buFontTx/>
              <a:buNone/>
              <a:tabLst/>
              <a:defRPr/>
            </a:pPr>
            <a:fld id="{15E08809-3FB3-114A-8950-F30863C6506C}" type="slidenum">
              <a:rPr kumimoji="0" lang="es-ES_trad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88593" rtl="0" eaLnBrk="1" fontAlgn="auto" latinLnBrk="0" hangingPunct="1">
                <a:lnSpc>
                  <a:spcPct val="100000"/>
                </a:lnSpc>
                <a:spcBef>
                  <a:spcPts val="0"/>
                </a:spcBef>
                <a:spcAft>
                  <a:spcPts val="0"/>
                </a:spcAft>
                <a:buClrTx/>
                <a:buSzTx/>
                <a:buFontTx/>
                <a:buNone/>
                <a:tabLst/>
                <a:defRPr/>
              </a:pPr>
              <a:t>4</a:t>
            </a:fld>
            <a:endParaRPr kumimoji="0" lang="es-ES_tradnl"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08810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pPr marL="0" marR="0" lvl="0" indent="0" algn="r" defTabSz="1088593" rtl="0" eaLnBrk="1" fontAlgn="auto" latinLnBrk="0" hangingPunct="1">
              <a:lnSpc>
                <a:spcPct val="100000"/>
              </a:lnSpc>
              <a:spcBef>
                <a:spcPts val="0"/>
              </a:spcBef>
              <a:spcAft>
                <a:spcPts val="0"/>
              </a:spcAft>
              <a:buClrTx/>
              <a:buSzTx/>
              <a:buFontTx/>
              <a:buNone/>
              <a:tabLst/>
              <a:defRPr/>
            </a:pPr>
            <a:fld id="{15E08809-3FB3-114A-8950-F30863C6506C}" type="slidenum">
              <a:rPr kumimoji="0" lang="es-ES_trad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88593" rtl="0" eaLnBrk="1" fontAlgn="auto" latinLnBrk="0" hangingPunct="1">
                <a:lnSpc>
                  <a:spcPct val="100000"/>
                </a:lnSpc>
                <a:spcBef>
                  <a:spcPts val="0"/>
                </a:spcBef>
                <a:spcAft>
                  <a:spcPts val="0"/>
                </a:spcAft>
                <a:buClrTx/>
                <a:buSzTx/>
                <a:buFontTx/>
                <a:buNone/>
                <a:tabLst/>
                <a:defRPr/>
              </a:pPr>
              <a:t>40</a:t>
            </a:fld>
            <a:endParaRPr kumimoji="0" lang="es-ES_tradnl"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313482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pPr marL="0" marR="0" lvl="0" indent="0" algn="r" defTabSz="1088593" rtl="0" eaLnBrk="1" fontAlgn="auto" latinLnBrk="0" hangingPunct="1">
              <a:lnSpc>
                <a:spcPct val="100000"/>
              </a:lnSpc>
              <a:spcBef>
                <a:spcPts val="0"/>
              </a:spcBef>
              <a:spcAft>
                <a:spcPts val="0"/>
              </a:spcAft>
              <a:buClrTx/>
              <a:buSzTx/>
              <a:buFontTx/>
              <a:buNone/>
              <a:tabLst/>
              <a:defRPr/>
            </a:pPr>
            <a:fld id="{15E08809-3FB3-114A-8950-F30863C6506C}" type="slidenum">
              <a:rPr kumimoji="0" lang="es-ES_trad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88593" rtl="0" eaLnBrk="1" fontAlgn="auto" latinLnBrk="0" hangingPunct="1">
                <a:lnSpc>
                  <a:spcPct val="100000"/>
                </a:lnSpc>
                <a:spcBef>
                  <a:spcPts val="0"/>
                </a:spcBef>
                <a:spcAft>
                  <a:spcPts val="0"/>
                </a:spcAft>
                <a:buClrTx/>
                <a:buSzTx/>
                <a:buFontTx/>
                <a:buNone/>
                <a:tabLst/>
                <a:defRPr/>
              </a:pPr>
              <a:t>41</a:t>
            </a:fld>
            <a:endParaRPr kumimoji="0" lang="es-ES_tradnl"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104409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15E08809-3FB3-114A-8950-F30863C6506C}" type="slidenum">
              <a:rPr lang="es-ES_tradnl" smtClean="0"/>
              <a:t>42</a:t>
            </a:fld>
            <a:endParaRPr lang="es-ES_tradnl" dirty="0"/>
          </a:p>
        </p:txBody>
      </p:sp>
    </p:spTree>
    <p:extLst>
      <p:ext uri="{BB962C8B-B14F-4D97-AF65-F5344CB8AC3E}">
        <p14:creationId xmlns:p14="http://schemas.microsoft.com/office/powerpoint/2010/main" val="1217919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pPr marL="0" marR="0" lvl="0" indent="0" algn="r" defTabSz="1088593" rtl="0" eaLnBrk="1" fontAlgn="auto" latinLnBrk="0" hangingPunct="1">
              <a:lnSpc>
                <a:spcPct val="100000"/>
              </a:lnSpc>
              <a:spcBef>
                <a:spcPts val="0"/>
              </a:spcBef>
              <a:spcAft>
                <a:spcPts val="0"/>
              </a:spcAft>
              <a:buClrTx/>
              <a:buSzTx/>
              <a:buFontTx/>
              <a:buNone/>
              <a:tabLst/>
              <a:defRPr/>
            </a:pPr>
            <a:fld id="{15E08809-3FB3-114A-8950-F30863C6506C}" type="slidenum">
              <a:rPr kumimoji="0" lang="es-ES_trad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88593" rtl="0" eaLnBrk="1" fontAlgn="auto" latinLnBrk="0" hangingPunct="1">
                <a:lnSpc>
                  <a:spcPct val="100000"/>
                </a:lnSpc>
                <a:spcBef>
                  <a:spcPts val="0"/>
                </a:spcBef>
                <a:spcAft>
                  <a:spcPts val="0"/>
                </a:spcAft>
                <a:buClrTx/>
                <a:buSzTx/>
                <a:buFontTx/>
                <a:buNone/>
                <a:tabLst/>
                <a:defRPr/>
              </a:pPr>
              <a:t>5</a:t>
            </a:fld>
            <a:endParaRPr kumimoji="0" lang="es-ES_tradnl"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800870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pPr marL="0" marR="0" lvl="0" indent="0" algn="r" defTabSz="1088593" rtl="0" eaLnBrk="1" fontAlgn="auto" latinLnBrk="0" hangingPunct="1">
              <a:lnSpc>
                <a:spcPct val="100000"/>
              </a:lnSpc>
              <a:spcBef>
                <a:spcPts val="0"/>
              </a:spcBef>
              <a:spcAft>
                <a:spcPts val="0"/>
              </a:spcAft>
              <a:buClrTx/>
              <a:buSzTx/>
              <a:buFontTx/>
              <a:buNone/>
              <a:tabLst/>
              <a:defRPr/>
            </a:pPr>
            <a:fld id="{15E08809-3FB3-114A-8950-F30863C6506C}" type="slidenum">
              <a:rPr kumimoji="0" lang="es-ES_trad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88593" rtl="0" eaLnBrk="1" fontAlgn="auto" latinLnBrk="0" hangingPunct="1">
                <a:lnSpc>
                  <a:spcPct val="100000"/>
                </a:lnSpc>
                <a:spcBef>
                  <a:spcPts val="0"/>
                </a:spcBef>
                <a:spcAft>
                  <a:spcPts val="0"/>
                </a:spcAft>
                <a:buClrTx/>
                <a:buSzTx/>
                <a:buFontTx/>
                <a:buNone/>
                <a:tabLst/>
                <a:defRPr/>
              </a:pPr>
              <a:t>6</a:t>
            </a:fld>
            <a:endParaRPr kumimoji="0" lang="es-ES_tradnl"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56414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15E08809-3FB3-114A-8950-F30863C6506C}" type="slidenum">
              <a:rPr lang="es-ES_tradnl" smtClean="0"/>
              <a:t>7</a:t>
            </a:fld>
            <a:endParaRPr lang="es-ES_tradnl" dirty="0"/>
          </a:p>
        </p:txBody>
      </p:sp>
    </p:spTree>
    <p:extLst>
      <p:ext uri="{BB962C8B-B14F-4D97-AF65-F5344CB8AC3E}">
        <p14:creationId xmlns:p14="http://schemas.microsoft.com/office/powerpoint/2010/main" val="8183650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pPr marL="0" marR="0" lvl="0" indent="0" algn="r" defTabSz="1088593" rtl="0" eaLnBrk="1" fontAlgn="auto" latinLnBrk="0" hangingPunct="1">
              <a:lnSpc>
                <a:spcPct val="100000"/>
              </a:lnSpc>
              <a:spcBef>
                <a:spcPts val="0"/>
              </a:spcBef>
              <a:spcAft>
                <a:spcPts val="0"/>
              </a:spcAft>
              <a:buClrTx/>
              <a:buSzTx/>
              <a:buFontTx/>
              <a:buNone/>
              <a:tabLst/>
              <a:defRPr/>
            </a:pPr>
            <a:fld id="{15E08809-3FB3-114A-8950-F30863C6506C}" type="slidenum">
              <a:rPr kumimoji="0" lang="es-ES_trad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88593" rtl="0" eaLnBrk="1" fontAlgn="auto" latinLnBrk="0" hangingPunct="1">
                <a:lnSpc>
                  <a:spcPct val="100000"/>
                </a:lnSpc>
                <a:spcBef>
                  <a:spcPts val="0"/>
                </a:spcBef>
                <a:spcAft>
                  <a:spcPts val="0"/>
                </a:spcAft>
                <a:buClrTx/>
                <a:buSzTx/>
                <a:buFontTx/>
                <a:buNone/>
                <a:tabLst/>
                <a:defRPr/>
              </a:pPr>
              <a:t>8</a:t>
            </a:fld>
            <a:endParaRPr kumimoji="0" lang="es-ES_tradnl"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898342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Jose </a:t>
            </a:r>
            <a:r>
              <a:rPr lang="es-EC" sz="1200" kern="1200" dirty="0" err="1" smtClean="0">
                <a:solidFill>
                  <a:schemeClr val="tx1"/>
                </a:solidFill>
                <a:effectLst/>
                <a:latin typeface="+mn-lt"/>
                <a:ea typeface="+mn-ea"/>
                <a:cs typeface="+mn-cs"/>
              </a:rPr>
              <a:t>Pineida</a:t>
            </a:r>
            <a:r>
              <a:rPr lang="es-EC" sz="1200" kern="1200" dirty="0" smtClean="0">
                <a:solidFill>
                  <a:schemeClr val="tx1"/>
                </a:solidFill>
                <a:effectLst/>
                <a:latin typeface="+mn-lt"/>
                <a:ea typeface="+mn-ea"/>
                <a:cs typeface="+mn-cs"/>
              </a:rPr>
              <a:t> menciona que el lixiviado generado al día es 750 m3; sin embargo, debo aclarar que la producción diaria media de lixiviado es de 421 m3 y en épocas de lluvia puede llegar hasta 700 m3, para lo cual se incrementó la capacidad del espacio de</a:t>
            </a:r>
            <a:r>
              <a:rPr lang="es-EC" sz="1200" kern="1200" baseline="0" dirty="0" smtClean="0">
                <a:solidFill>
                  <a:schemeClr val="tx1"/>
                </a:solidFill>
                <a:effectLst/>
                <a:latin typeface="+mn-lt"/>
                <a:ea typeface="+mn-ea"/>
                <a:cs typeface="+mn-cs"/>
              </a:rPr>
              <a:t> almacenamiento.</a:t>
            </a:r>
            <a:endParaRPr lang="es-EC" sz="1200" kern="1200" dirty="0" smtClean="0">
              <a:solidFill>
                <a:schemeClr val="tx1"/>
              </a:solidFill>
              <a:effectLst/>
              <a:latin typeface="+mn-lt"/>
              <a:ea typeface="+mn-ea"/>
              <a:cs typeface="+mn-cs"/>
            </a:endParaRPr>
          </a:p>
          <a:p>
            <a:endParaRPr lang="es-EC" dirty="0"/>
          </a:p>
        </p:txBody>
      </p:sp>
      <p:sp>
        <p:nvSpPr>
          <p:cNvPr id="4" name="Marcador de número de diapositiva 3"/>
          <p:cNvSpPr>
            <a:spLocks noGrp="1"/>
          </p:cNvSpPr>
          <p:nvPr>
            <p:ph type="sldNum" sz="quarter" idx="10"/>
          </p:nvPr>
        </p:nvSpPr>
        <p:spPr/>
        <p:txBody>
          <a:bodyPr/>
          <a:lstStyle/>
          <a:p>
            <a:fld id="{15E08809-3FB3-114A-8950-F30863C6506C}" type="slidenum">
              <a:rPr lang="es-ES_tradnl" smtClean="0"/>
              <a:t>9</a:t>
            </a:fld>
            <a:endParaRPr lang="es-ES_tradnl" dirty="0"/>
          </a:p>
        </p:txBody>
      </p:sp>
    </p:spTree>
    <p:extLst>
      <p:ext uri="{BB962C8B-B14F-4D97-AF65-F5344CB8AC3E}">
        <p14:creationId xmlns:p14="http://schemas.microsoft.com/office/powerpoint/2010/main" val="33360484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762119" y="1247330"/>
            <a:ext cx="8637350" cy="2653442"/>
          </a:xfrm>
        </p:spPr>
        <p:txBody>
          <a:bodyPr anchor="b"/>
          <a:lstStyle>
            <a:lvl1pPr algn="ctr">
              <a:defRPr sz="6668"/>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270199" y="4003098"/>
            <a:ext cx="7621191" cy="1840119"/>
          </a:xfrm>
        </p:spPr>
        <p:txBody>
          <a:bodyPr/>
          <a:lstStyle>
            <a:lvl1pPr marL="0" indent="0" algn="ctr">
              <a:buNone/>
              <a:defRPr sz="2667"/>
            </a:lvl1pPr>
            <a:lvl2pPr marL="508086" indent="0" algn="ctr">
              <a:buNone/>
              <a:defRPr sz="2223"/>
            </a:lvl2pPr>
            <a:lvl3pPr marL="1016173" indent="0" algn="ctr">
              <a:buNone/>
              <a:defRPr sz="2000"/>
            </a:lvl3pPr>
            <a:lvl4pPr marL="1524259" indent="0" algn="ctr">
              <a:buNone/>
              <a:defRPr sz="1778"/>
            </a:lvl4pPr>
            <a:lvl5pPr marL="2032345" indent="0" algn="ctr">
              <a:buNone/>
              <a:defRPr sz="1778"/>
            </a:lvl5pPr>
            <a:lvl6pPr marL="2540432" indent="0" algn="ctr">
              <a:buNone/>
              <a:defRPr sz="1778"/>
            </a:lvl6pPr>
            <a:lvl7pPr marL="3048518" indent="0" algn="ctr">
              <a:buNone/>
              <a:defRPr sz="1778"/>
            </a:lvl7pPr>
            <a:lvl8pPr marL="3556605" indent="0" algn="ctr">
              <a:buNone/>
              <a:defRPr sz="1778"/>
            </a:lvl8pPr>
            <a:lvl9pPr marL="4064691" indent="0" algn="ctr">
              <a:buNone/>
              <a:defRPr sz="1778"/>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endParaRPr lang="es-ES_tradnl" dirty="0"/>
          </a:p>
        </p:txBody>
      </p:sp>
      <p:sp>
        <p:nvSpPr>
          <p:cNvPr id="5" name="Footer Placeholder 4"/>
          <p:cNvSpPr>
            <a:spLocks noGrp="1"/>
          </p:cNvSpPr>
          <p:nvPr>
            <p:ph type="ftr" sz="quarter" idx="11"/>
          </p:nvPr>
        </p:nvSpPr>
        <p:spPr/>
        <p:txBody>
          <a:bodyPr/>
          <a:lstStyle/>
          <a:p>
            <a:endParaRPr lang="es-ES_tradnl" dirty="0"/>
          </a:p>
        </p:txBody>
      </p:sp>
      <p:sp>
        <p:nvSpPr>
          <p:cNvPr id="6" name="Slide Number Placeholder 5"/>
          <p:cNvSpPr>
            <a:spLocks noGrp="1"/>
          </p:cNvSpPr>
          <p:nvPr>
            <p:ph type="sldNum" sz="quarter" idx="12"/>
          </p:nvPr>
        </p:nvSpPr>
        <p:spPr/>
        <p:txBody>
          <a:bodyPr/>
          <a:lstStyle/>
          <a:p>
            <a:fld id="{5C9CDC63-9A4C-3740-ACB3-92AE3A799DE7}" type="slidenum">
              <a:rPr lang="es-ES_tradnl" smtClean="0"/>
              <a:t>‹Nº›</a:t>
            </a:fld>
            <a:endParaRPr lang="es-ES_tradnl" dirty="0"/>
          </a:p>
        </p:txBody>
      </p:sp>
    </p:spTree>
    <p:extLst>
      <p:ext uri="{BB962C8B-B14F-4D97-AF65-F5344CB8AC3E}">
        <p14:creationId xmlns:p14="http://schemas.microsoft.com/office/powerpoint/2010/main" val="9254092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endParaRPr lang="es-ES_tradnl" dirty="0"/>
          </a:p>
        </p:txBody>
      </p:sp>
      <p:sp>
        <p:nvSpPr>
          <p:cNvPr id="5" name="Footer Placeholder 4"/>
          <p:cNvSpPr>
            <a:spLocks noGrp="1"/>
          </p:cNvSpPr>
          <p:nvPr>
            <p:ph type="ftr" sz="quarter" idx="11"/>
          </p:nvPr>
        </p:nvSpPr>
        <p:spPr/>
        <p:txBody>
          <a:bodyPr/>
          <a:lstStyle/>
          <a:p>
            <a:endParaRPr lang="es-ES_tradnl" dirty="0"/>
          </a:p>
        </p:txBody>
      </p:sp>
      <p:sp>
        <p:nvSpPr>
          <p:cNvPr id="6" name="Slide Number Placeholder 5"/>
          <p:cNvSpPr>
            <a:spLocks noGrp="1"/>
          </p:cNvSpPr>
          <p:nvPr>
            <p:ph type="sldNum" sz="quarter" idx="12"/>
          </p:nvPr>
        </p:nvSpPr>
        <p:spPr/>
        <p:txBody>
          <a:bodyPr/>
          <a:lstStyle/>
          <a:p>
            <a:fld id="{5C9CDC63-9A4C-3740-ACB3-92AE3A799DE7}" type="slidenum">
              <a:rPr lang="es-ES_tradnl" smtClean="0"/>
              <a:t>‹Nº›</a:t>
            </a:fld>
            <a:endParaRPr lang="es-ES_tradnl" dirty="0"/>
          </a:p>
        </p:txBody>
      </p:sp>
    </p:spTree>
    <p:extLst>
      <p:ext uri="{BB962C8B-B14F-4D97-AF65-F5344CB8AC3E}">
        <p14:creationId xmlns:p14="http://schemas.microsoft.com/office/powerpoint/2010/main" val="33056412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71887" y="405779"/>
            <a:ext cx="2191092" cy="6458944"/>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98610" y="405779"/>
            <a:ext cx="6446257" cy="6458944"/>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endParaRPr lang="es-ES_tradnl" dirty="0"/>
          </a:p>
        </p:txBody>
      </p:sp>
      <p:sp>
        <p:nvSpPr>
          <p:cNvPr id="5" name="Footer Placeholder 4"/>
          <p:cNvSpPr>
            <a:spLocks noGrp="1"/>
          </p:cNvSpPr>
          <p:nvPr>
            <p:ph type="ftr" sz="quarter" idx="11"/>
          </p:nvPr>
        </p:nvSpPr>
        <p:spPr/>
        <p:txBody>
          <a:bodyPr/>
          <a:lstStyle/>
          <a:p>
            <a:endParaRPr lang="es-ES_tradnl" dirty="0"/>
          </a:p>
        </p:txBody>
      </p:sp>
      <p:sp>
        <p:nvSpPr>
          <p:cNvPr id="6" name="Slide Number Placeholder 5"/>
          <p:cNvSpPr>
            <a:spLocks noGrp="1"/>
          </p:cNvSpPr>
          <p:nvPr>
            <p:ph type="sldNum" sz="quarter" idx="12"/>
          </p:nvPr>
        </p:nvSpPr>
        <p:spPr/>
        <p:txBody>
          <a:bodyPr/>
          <a:lstStyle/>
          <a:p>
            <a:fld id="{5C9CDC63-9A4C-3740-ACB3-92AE3A799DE7}" type="slidenum">
              <a:rPr lang="es-ES_tradnl" smtClean="0"/>
              <a:t>‹Nº›</a:t>
            </a:fld>
            <a:endParaRPr lang="es-ES_tradnl" dirty="0"/>
          </a:p>
        </p:txBody>
      </p:sp>
    </p:spTree>
    <p:extLst>
      <p:ext uri="{BB962C8B-B14F-4D97-AF65-F5344CB8AC3E}">
        <p14:creationId xmlns:p14="http://schemas.microsoft.com/office/powerpoint/2010/main" val="26340066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apositiva de título 01">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0161588" cy="7620000"/>
          </a:xfrm>
          <a:prstGeom prst="rect">
            <a:avLst/>
          </a:prstGeom>
        </p:spPr>
      </p:pic>
      <p:sp>
        <p:nvSpPr>
          <p:cNvPr id="2" name="Title 1"/>
          <p:cNvSpPr>
            <a:spLocks noGrp="1"/>
          </p:cNvSpPr>
          <p:nvPr>
            <p:ph type="ctrTitle" hasCustomPrompt="1"/>
          </p:nvPr>
        </p:nvSpPr>
        <p:spPr>
          <a:xfrm>
            <a:off x="2634668" y="3245618"/>
            <a:ext cx="6764801" cy="655154"/>
          </a:xfrm>
        </p:spPr>
        <p:txBody>
          <a:bodyPr anchor="b">
            <a:normAutofit/>
          </a:bodyPr>
          <a:lstStyle>
            <a:lvl1pPr algn="r">
              <a:defRPr sz="2800" b="1" i="0">
                <a:solidFill>
                  <a:srgbClr val="4C4C4C"/>
                </a:solidFill>
                <a:latin typeface="Helvetica" charset="0"/>
                <a:ea typeface="Helvetica" charset="0"/>
                <a:cs typeface="Helvetica" charset="0"/>
              </a:defRPr>
            </a:lvl1pPr>
          </a:lstStyle>
          <a:p>
            <a:r>
              <a:rPr lang="es-ES" dirty="0"/>
              <a:t>TÍTULO PRINCIPAL</a:t>
            </a:r>
            <a:endParaRPr lang="en-US" dirty="0"/>
          </a:p>
        </p:txBody>
      </p:sp>
      <p:sp>
        <p:nvSpPr>
          <p:cNvPr id="3" name="Subtitle 2"/>
          <p:cNvSpPr>
            <a:spLocks noGrp="1"/>
          </p:cNvSpPr>
          <p:nvPr>
            <p:ph type="subTitle" idx="1" hasCustomPrompt="1"/>
          </p:nvPr>
        </p:nvSpPr>
        <p:spPr>
          <a:xfrm>
            <a:off x="2634669" y="4003099"/>
            <a:ext cx="6764799" cy="538757"/>
          </a:xfrm>
        </p:spPr>
        <p:txBody>
          <a:bodyPr>
            <a:normAutofit/>
          </a:bodyPr>
          <a:lstStyle>
            <a:lvl1pPr marL="0" indent="0" algn="r">
              <a:buNone/>
              <a:defRPr sz="1400" b="1" i="0">
                <a:solidFill>
                  <a:srgbClr val="4C4C4C"/>
                </a:solidFill>
                <a:latin typeface="Helvetica" charset="0"/>
                <a:ea typeface="Helvetica" charset="0"/>
                <a:cs typeface="Helvetica" charset="0"/>
              </a:defRPr>
            </a:lvl1pPr>
            <a:lvl2pPr marL="508086" indent="0" algn="ctr">
              <a:buNone/>
              <a:defRPr sz="2223"/>
            </a:lvl2pPr>
            <a:lvl3pPr marL="1016173" indent="0" algn="ctr">
              <a:buNone/>
              <a:defRPr sz="2000"/>
            </a:lvl3pPr>
            <a:lvl4pPr marL="1524259" indent="0" algn="ctr">
              <a:buNone/>
              <a:defRPr sz="1778"/>
            </a:lvl4pPr>
            <a:lvl5pPr marL="2032345" indent="0" algn="ctr">
              <a:buNone/>
              <a:defRPr sz="1778"/>
            </a:lvl5pPr>
            <a:lvl6pPr marL="2540432" indent="0" algn="ctr">
              <a:buNone/>
              <a:defRPr sz="1778"/>
            </a:lvl6pPr>
            <a:lvl7pPr marL="3048518" indent="0" algn="ctr">
              <a:buNone/>
              <a:defRPr sz="1778"/>
            </a:lvl7pPr>
            <a:lvl8pPr marL="3556605" indent="0" algn="ctr">
              <a:buNone/>
              <a:defRPr sz="1778"/>
            </a:lvl8pPr>
            <a:lvl9pPr marL="4064691" indent="0" algn="ctr">
              <a:buNone/>
              <a:defRPr sz="1778"/>
            </a:lvl9pPr>
          </a:lstStyle>
          <a:p>
            <a:r>
              <a:rPr lang="es-ES" dirty="0"/>
              <a:t>SUBTÍTULO PRINCIPAL</a:t>
            </a:r>
            <a:endParaRPr lang="en-US" dirty="0"/>
          </a:p>
        </p:txBody>
      </p:sp>
      <p:sp>
        <p:nvSpPr>
          <p:cNvPr id="6" name="Marcador de texto 2"/>
          <p:cNvSpPr>
            <a:spLocks noGrp="1"/>
          </p:cNvSpPr>
          <p:nvPr>
            <p:ph type="body" sz="quarter" idx="10" hasCustomPrompt="1"/>
          </p:nvPr>
        </p:nvSpPr>
        <p:spPr>
          <a:xfrm>
            <a:off x="6789917" y="5688014"/>
            <a:ext cx="2609552" cy="381191"/>
          </a:xfrm>
        </p:spPr>
        <p:txBody>
          <a:bodyPr>
            <a:normAutofit/>
          </a:bodyPr>
          <a:lstStyle>
            <a:lvl1pPr marL="0" indent="0" algn="r">
              <a:buNone/>
              <a:defRPr sz="2000" u="sng">
                <a:solidFill>
                  <a:srgbClr val="4C4C4C"/>
                </a:solidFill>
              </a:defRPr>
            </a:lvl1pPr>
          </a:lstStyle>
          <a:p>
            <a:pPr lvl="0"/>
            <a:r>
              <a:rPr lang="es-ES_tradnl" dirty="0"/>
              <a:t>Portada </a:t>
            </a:r>
            <a:r>
              <a:rPr lang="es-ES_tradnl" dirty="0" err="1"/>
              <a:t>opci</a:t>
            </a:r>
            <a:r>
              <a:rPr lang="es-ES" dirty="0" err="1"/>
              <a:t>ón</a:t>
            </a:r>
            <a:r>
              <a:rPr lang="es-ES" dirty="0"/>
              <a:t> 1</a:t>
            </a:r>
            <a:endParaRPr lang="es-ES_tradnl" dirty="0"/>
          </a:p>
        </p:txBody>
      </p:sp>
    </p:spTree>
    <p:extLst>
      <p:ext uri="{BB962C8B-B14F-4D97-AF65-F5344CB8AC3E}">
        <p14:creationId xmlns:p14="http://schemas.microsoft.com/office/powerpoint/2010/main" val="19242186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apositiva de título 02">
    <p:spTree>
      <p:nvGrpSpPr>
        <p:cNvPr id="1" name=""/>
        <p:cNvGrpSpPr/>
        <p:nvPr/>
      </p:nvGrpSpPr>
      <p:grpSpPr>
        <a:xfrm>
          <a:off x="0" y="0"/>
          <a:ext cx="0" cy="0"/>
          <a:chOff x="0" y="0"/>
          <a:chExt cx="0" cy="0"/>
        </a:xfrm>
      </p:grpSpPr>
      <p:pic>
        <p:nvPicPr>
          <p:cNvPr id="8" name="Imagen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0161588" cy="7620000"/>
          </a:xfrm>
          <a:prstGeom prst="rect">
            <a:avLst/>
          </a:prstGeom>
        </p:spPr>
      </p:pic>
      <p:sp>
        <p:nvSpPr>
          <p:cNvPr id="3" name="Marcador de texto 2"/>
          <p:cNvSpPr>
            <a:spLocks noGrp="1"/>
          </p:cNvSpPr>
          <p:nvPr>
            <p:ph type="body" sz="quarter" idx="10" hasCustomPrompt="1"/>
          </p:nvPr>
        </p:nvSpPr>
        <p:spPr>
          <a:xfrm>
            <a:off x="6789917" y="5688014"/>
            <a:ext cx="2609552" cy="381191"/>
          </a:xfrm>
        </p:spPr>
        <p:txBody>
          <a:bodyPr>
            <a:normAutofit/>
          </a:bodyPr>
          <a:lstStyle>
            <a:lvl1pPr marL="0" indent="0" algn="r">
              <a:buNone/>
              <a:defRPr sz="2000" u="sng">
                <a:solidFill>
                  <a:schemeClr val="bg1"/>
                </a:solidFill>
              </a:defRPr>
            </a:lvl1pPr>
          </a:lstStyle>
          <a:p>
            <a:pPr lvl="0"/>
            <a:r>
              <a:rPr lang="es-ES_tradnl" dirty="0"/>
              <a:t>Portada </a:t>
            </a:r>
            <a:r>
              <a:rPr lang="es-ES_tradnl" dirty="0" err="1"/>
              <a:t>opci</a:t>
            </a:r>
            <a:r>
              <a:rPr lang="es-ES" dirty="0" err="1"/>
              <a:t>ón</a:t>
            </a:r>
            <a:r>
              <a:rPr lang="es-ES" dirty="0"/>
              <a:t> 2</a:t>
            </a:r>
            <a:endParaRPr lang="es-ES_tradnl" dirty="0"/>
          </a:p>
        </p:txBody>
      </p:sp>
      <p:sp>
        <p:nvSpPr>
          <p:cNvPr id="6" name="Title 1"/>
          <p:cNvSpPr>
            <a:spLocks noGrp="1"/>
          </p:cNvSpPr>
          <p:nvPr>
            <p:ph type="ctrTitle" hasCustomPrompt="1"/>
          </p:nvPr>
        </p:nvSpPr>
        <p:spPr>
          <a:xfrm>
            <a:off x="2634668" y="3245618"/>
            <a:ext cx="6764801" cy="655154"/>
          </a:xfrm>
        </p:spPr>
        <p:txBody>
          <a:bodyPr anchor="b">
            <a:normAutofit/>
          </a:bodyPr>
          <a:lstStyle>
            <a:lvl1pPr algn="r">
              <a:defRPr sz="2800" b="1" i="0">
                <a:solidFill>
                  <a:schemeClr val="bg1"/>
                </a:solidFill>
                <a:latin typeface="Helvetica" charset="0"/>
                <a:ea typeface="Helvetica" charset="0"/>
                <a:cs typeface="Helvetica" charset="0"/>
              </a:defRPr>
            </a:lvl1pPr>
          </a:lstStyle>
          <a:p>
            <a:r>
              <a:rPr lang="es-ES" dirty="0"/>
              <a:t>TÍTULO PRINCIPAL</a:t>
            </a:r>
            <a:endParaRPr lang="en-US" dirty="0"/>
          </a:p>
        </p:txBody>
      </p:sp>
      <p:sp>
        <p:nvSpPr>
          <p:cNvPr id="10" name="Subtitle 2"/>
          <p:cNvSpPr>
            <a:spLocks noGrp="1"/>
          </p:cNvSpPr>
          <p:nvPr>
            <p:ph type="subTitle" idx="1" hasCustomPrompt="1"/>
          </p:nvPr>
        </p:nvSpPr>
        <p:spPr>
          <a:xfrm>
            <a:off x="2634669" y="4003099"/>
            <a:ext cx="6764799" cy="538757"/>
          </a:xfrm>
        </p:spPr>
        <p:txBody>
          <a:bodyPr>
            <a:normAutofit/>
          </a:bodyPr>
          <a:lstStyle>
            <a:lvl1pPr marL="0" indent="0" algn="r">
              <a:buNone/>
              <a:defRPr sz="1400" b="1" i="0">
                <a:solidFill>
                  <a:schemeClr val="bg1"/>
                </a:solidFill>
                <a:latin typeface="Helvetica" charset="0"/>
                <a:ea typeface="Helvetica" charset="0"/>
                <a:cs typeface="Helvetica" charset="0"/>
              </a:defRPr>
            </a:lvl1pPr>
            <a:lvl2pPr marL="508086" indent="0" algn="ctr">
              <a:buNone/>
              <a:defRPr sz="2223"/>
            </a:lvl2pPr>
            <a:lvl3pPr marL="1016173" indent="0" algn="ctr">
              <a:buNone/>
              <a:defRPr sz="2000"/>
            </a:lvl3pPr>
            <a:lvl4pPr marL="1524259" indent="0" algn="ctr">
              <a:buNone/>
              <a:defRPr sz="1778"/>
            </a:lvl4pPr>
            <a:lvl5pPr marL="2032345" indent="0" algn="ctr">
              <a:buNone/>
              <a:defRPr sz="1778"/>
            </a:lvl5pPr>
            <a:lvl6pPr marL="2540432" indent="0" algn="ctr">
              <a:buNone/>
              <a:defRPr sz="1778"/>
            </a:lvl6pPr>
            <a:lvl7pPr marL="3048518" indent="0" algn="ctr">
              <a:buNone/>
              <a:defRPr sz="1778"/>
            </a:lvl7pPr>
            <a:lvl8pPr marL="3556605" indent="0" algn="ctr">
              <a:buNone/>
              <a:defRPr sz="1778"/>
            </a:lvl8pPr>
            <a:lvl9pPr marL="4064691" indent="0" algn="ctr">
              <a:buNone/>
              <a:defRPr sz="1778"/>
            </a:lvl9pPr>
          </a:lstStyle>
          <a:p>
            <a:r>
              <a:rPr lang="es-ES" dirty="0"/>
              <a:t>SUBTÍTULO PRINCIPAL</a:t>
            </a:r>
            <a:endParaRPr lang="en-US" dirty="0"/>
          </a:p>
        </p:txBody>
      </p:sp>
    </p:spTree>
    <p:extLst>
      <p:ext uri="{BB962C8B-B14F-4D97-AF65-F5344CB8AC3E}">
        <p14:creationId xmlns:p14="http://schemas.microsoft.com/office/powerpoint/2010/main" val="11836445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squemas internos 02">
    <p:spTree>
      <p:nvGrpSpPr>
        <p:cNvPr id="1" name=""/>
        <p:cNvGrpSpPr/>
        <p:nvPr/>
      </p:nvGrpSpPr>
      <p:grpSpPr>
        <a:xfrm>
          <a:off x="0" y="0"/>
          <a:ext cx="0" cy="0"/>
          <a:chOff x="0" y="0"/>
          <a:chExt cx="0" cy="0"/>
        </a:xfrm>
      </p:grpSpPr>
      <p:pic>
        <p:nvPicPr>
          <p:cNvPr id="9" name="Imagen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0161588" cy="7620000"/>
          </a:xfrm>
          <a:prstGeom prst="rect">
            <a:avLst/>
          </a:prstGeom>
        </p:spPr>
      </p:pic>
      <p:sp>
        <p:nvSpPr>
          <p:cNvPr id="2" name="Title 1"/>
          <p:cNvSpPr>
            <a:spLocks noGrp="1"/>
          </p:cNvSpPr>
          <p:nvPr>
            <p:ph type="title" hasCustomPrompt="1"/>
          </p:nvPr>
        </p:nvSpPr>
        <p:spPr>
          <a:xfrm>
            <a:off x="698610" y="405782"/>
            <a:ext cx="8764370" cy="568909"/>
          </a:xfrm>
        </p:spPr>
        <p:txBody>
          <a:bodyPr>
            <a:normAutofit/>
          </a:bodyPr>
          <a:lstStyle>
            <a:lvl1pPr algn="r">
              <a:defRPr sz="2400" b="1" i="0">
                <a:solidFill>
                  <a:srgbClr val="4C4C4C"/>
                </a:solidFill>
                <a:latin typeface="Helvetica Neue" charset="0"/>
                <a:ea typeface="Helvetica Neue" charset="0"/>
                <a:cs typeface="Helvetica Neue" charset="0"/>
              </a:defRPr>
            </a:lvl1pPr>
          </a:lstStyle>
          <a:p>
            <a:r>
              <a:rPr lang="es-ES" dirty="0"/>
              <a:t>TÍTULO PRINCIPAL</a:t>
            </a:r>
            <a:endParaRPr lang="en-US" dirty="0"/>
          </a:p>
        </p:txBody>
      </p:sp>
      <p:sp>
        <p:nvSpPr>
          <p:cNvPr id="3" name="Content Placeholder 2"/>
          <p:cNvSpPr>
            <a:spLocks noGrp="1"/>
          </p:cNvSpPr>
          <p:nvPr>
            <p:ph idx="1" hasCustomPrompt="1"/>
          </p:nvPr>
        </p:nvSpPr>
        <p:spPr>
          <a:xfrm>
            <a:off x="698610" y="1473656"/>
            <a:ext cx="8764370" cy="5070365"/>
          </a:xfrm>
        </p:spPr>
        <p:txBody>
          <a:bodyPr/>
          <a:lstStyle>
            <a:lvl1pPr marL="0" marR="0" indent="0" algn="l" defTabSz="1016173" rtl="0" eaLnBrk="1" fontAlgn="auto" latinLnBrk="0" hangingPunct="1">
              <a:lnSpc>
                <a:spcPct val="90000"/>
              </a:lnSpc>
              <a:spcBef>
                <a:spcPts val="1111"/>
              </a:spcBef>
              <a:spcAft>
                <a:spcPts val="0"/>
              </a:spcAft>
              <a:buClrTx/>
              <a:buSzTx/>
              <a:buFont typeface="Arial" panose="020B0604020202020204" pitchFamily="34" charset="0"/>
              <a:buNone/>
              <a:tabLst/>
              <a:defRPr sz="2000">
                <a:solidFill>
                  <a:srgbClr val="4C4C4C"/>
                </a:solidFill>
              </a:defRPr>
            </a:lvl1pPr>
            <a:lvl2pPr marL="762130" indent="-254043">
              <a:buClr>
                <a:schemeClr val="accent4">
                  <a:lumMod val="75000"/>
                </a:schemeClr>
              </a:buClr>
              <a:buFont typeface="Wingdings" charset="2"/>
              <a:buChar char="§"/>
              <a:defRPr sz="1800">
                <a:solidFill>
                  <a:srgbClr val="4C4C4C"/>
                </a:solidFill>
              </a:defRPr>
            </a:lvl2pPr>
            <a:lvl3pPr marL="1270216" indent="-254043">
              <a:buClr>
                <a:schemeClr val="accent4">
                  <a:lumMod val="75000"/>
                </a:schemeClr>
              </a:buClr>
              <a:buFont typeface="Wingdings" charset="2"/>
              <a:buChar char="§"/>
              <a:defRPr sz="1600">
                <a:solidFill>
                  <a:srgbClr val="4C4C4C"/>
                </a:solidFill>
              </a:defRPr>
            </a:lvl3pPr>
            <a:lvl4pPr marL="1778302" indent="-254043">
              <a:buClr>
                <a:schemeClr val="accent4">
                  <a:lumMod val="75000"/>
                </a:schemeClr>
              </a:buClr>
              <a:buFont typeface="Wingdings" charset="2"/>
              <a:buChar char="§"/>
              <a:defRPr sz="1400">
                <a:solidFill>
                  <a:srgbClr val="4C4C4C"/>
                </a:solidFill>
              </a:defRPr>
            </a:lvl4pPr>
            <a:lvl5pPr marL="2286389" indent="-254043">
              <a:buClr>
                <a:schemeClr val="accent4">
                  <a:lumMod val="75000"/>
                </a:schemeClr>
              </a:buClr>
              <a:buFont typeface="Wingdings" charset="2"/>
              <a:buChar char="§"/>
              <a:defRPr sz="1200">
                <a:solidFill>
                  <a:srgbClr val="4C4C4C"/>
                </a:solidFill>
              </a:defRPr>
            </a:lvl5pPr>
          </a:lstStyle>
          <a:p>
            <a:pPr lvl="0"/>
            <a:r>
              <a:rPr lang="es-ES_tradnl" dirty="0"/>
              <a:t>Hojas internas </a:t>
            </a:r>
            <a:r>
              <a:rPr lang="es-ES_tradnl" dirty="0" err="1"/>
              <a:t>opci</a:t>
            </a:r>
            <a:r>
              <a:rPr lang="es-ES" dirty="0" err="1"/>
              <a:t>ón</a:t>
            </a:r>
            <a:r>
              <a:rPr lang="es-ES" dirty="0"/>
              <a:t> 2</a:t>
            </a:r>
          </a:p>
          <a:p>
            <a:pPr marL="0" marR="0" lvl="0" indent="0" algn="l" defTabSz="1016173" rtl="0" eaLnBrk="1" fontAlgn="auto" latinLnBrk="0" hangingPunct="1">
              <a:lnSpc>
                <a:spcPct val="90000"/>
              </a:lnSpc>
              <a:spcBef>
                <a:spcPts val="1111"/>
              </a:spcBef>
              <a:spcAft>
                <a:spcPts val="0"/>
              </a:spcAft>
              <a:buClrTx/>
              <a:buSzTx/>
              <a:buFont typeface="Arial" panose="020B0604020202020204" pitchFamily="34" charset="0"/>
              <a:buNone/>
              <a:tabLst/>
              <a:defRPr/>
            </a:pPr>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6" name="Marcador de texto 8"/>
          <p:cNvSpPr>
            <a:spLocks noGrp="1"/>
          </p:cNvSpPr>
          <p:nvPr>
            <p:ph type="body" sz="quarter" idx="14" hasCustomPrompt="1"/>
          </p:nvPr>
        </p:nvSpPr>
        <p:spPr>
          <a:xfrm>
            <a:off x="698610" y="1068388"/>
            <a:ext cx="8764369" cy="298450"/>
          </a:xfrm>
        </p:spPr>
        <p:txBody>
          <a:bodyPr/>
          <a:lstStyle>
            <a:lvl1pPr marL="0" marR="0" indent="0" algn="r" defTabSz="1016173" rtl="0" eaLnBrk="1" fontAlgn="auto" latinLnBrk="0" hangingPunct="1">
              <a:lnSpc>
                <a:spcPct val="90000"/>
              </a:lnSpc>
              <a:spcBef>
                <a:spcPts val="1111"/>
              </a:spcBef>
              <a:spcAft>
                <a:spcPts val="0"/>
              </a:spcAft>
              <a:buClrTx/>
              <a:buSzTx/>
              <a:buFont typeface="Arial" panose="020B0604020202020204" pitchFamily="34" charset="0"/>
              <a:buNone/>
              <a:tabLst/>
              <a:defRPr sz="3200" b="0" i="0">
                <a:solidFill>
                  <a:srgbClr val="4C4C4C"/>
                </a:solidFill>
                <a:latin typeface="Helvetica" charset="0"/>
                <a:ea typeface="Helvetica" charset="0"/>
                <a:cs typeface="Helvetica" charset="0"/>
              </a:defRPr>
            </a:lvl1pPr>
          </a:lstStyle>
          <a:p>
            <a:pPr marL="0" marR="0" lvl="0" indent="0" algn="l" defTabSz="1016173" rtl="0" eaLnBrk="1" fontAlgn="auto" latinLnBrk="0" hangingPunct="1">
              <a:lnSpc>
                <a:spcPct val="90000"/>
              </a:lnSpc>
              <a:spcBef>
                <a:spcPts val="1111"/>
              </a:spcBef>
              <a:spcAft>
                <a:spcPts val="0"/>
              </a:spcAft>
              <a:buClrTx/>
              <a:buSzTx/>
              <a:buFont typeface="Arial" panose="020B0604020202020204" pitchFamily="34" charset="0"/>
              <a:buNone/>
              <a:tabLst/>
              <a:defRPr/>
            </a:pPr>
            <a:r>
              <a:rPr lang="es-ES" sz="1400" b="0" dirty="0"/>
              <a:t>SUBTÍTULO DE DIAPOSITIVA</a:t>
            </a:r>
            <a:endParaRPr lang="en-US" sz="1400" b="0" dirty="0"/>
          </a:p>
        </p:txBody>
      </p:sp>
    </p:spTree>
    <p:extLst>
      <p:ext uri="{BB962C8B-B14F-4D97-AF65-F5344CB8AC3E}">
        <p14:creationId xmlns:p14="http://schemas.microsoft.com/office/powerpoint/2010/main" val="3970651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Esquemas internos 03">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0161588" cy="7620000"/>
          </a:xfrm>
          <a:prstGeom prst="rect">
            <a:avLst/>
          </a:prstGeom>
        </p:spPr>
      </p:pic>
      <p:sp>
        <p:nvSpPr>
          <p:cNvPr id="2" name="Title 1"/>
          <p:cNvSpPr>
            <a:spLocks noGrp="1"/>
          </p:cNvSpPr>
          <p:nvPr>
            <p:ph type="title" hasCustomPrompt="1"/>
          </p:nvPr>
        </p:nvSpPr>
        <p:spPr>
          <a:xfrm>
            <a:off x="1792358" y="405782"/>
            <a:ext cx="7670622" cy="568909"/>
          </a:xfrm>
        </p:spPr>
        <p:txBody>
          <a:bodyPr>
            <a:normAutofit/>
          </a:bodyPr>
          <a:lstStyle>
            <a:lvl1pPr algn="r">
              <a:defRPr sz="2134" b="1" i="0">
                <a:solidFill>
                  <a:srgbClr val="4C4C4C"/>
                </a:solidFill>
                <a:latin typeface="Helvetica Neue" charset="0"/>
                <a:ea typeface="Helvetica Neue" charset="0"/>
                <a:cs typeface="Helvetica Neue" charset="0"/>
              </a:defRPr>
            </a:lvl1pPr>
          </a:lstStyle>
          <a:p>
            <a:r>
              <a:rPr lang="es-ES" dirty="0"/>
              <a:t>TÍTULO PRINCIPAL</a:t>
            </a:r>
            <a:endParaRPr lang="en-US" dirty="0"/>
          </a:p>
        </p:txBody>
      </p:sp>
      <p:sp>
        <p:nvSpPr>
          <p:cNvPr id="9" name="Content Placeholder 2"/>
          <p:cNvSpPr>
            <a:spLocks noGrp="1"/>
          </p:cNvSpPr>
          <p:nvPr>
            <p:ph idx="1" hasCustomPrompt="1"/>
          </p:nvPr>
        </p:nvSpPr>
        <p:spPr>
          <a:xfrm>
            <a:off x="698610" y="1473655"/>
            <a:ext cx="8764370" cy="5400288"/>
          </a:xfrm>
        </p:spPr>
        <p:txBody>
          <a:bodyPr/>
          <a:lstStyle>
            <a:lvl1pPr marL="0" marR="0" indent="0" algn="l" defTabSz="903378" rtl="0" eaLnBrk="1" fontAlgn="auto" latinLnBrk="0" hangingPunct="1">
              <a:lnSpc>
                <a:spcPct val="90000"/>
              </a:lnSpc>
              <a:spcBef>
                <a:spcPts val="988"/>
              </a:spcBef>
              <a:spcAft>
                <a:spcPts val="0"/>
              </a:spcAft>
              <a:buClrTx/>
              <a:buSzTx/>
              <a:buFont typeface="Arial" panose="020B0604020202020204" pitchFamily="34" charset="0"/>
              <a:buNone/>
              <a:tabLst/>
              <a:defRPr sz="1778">
                <a:solidFill>
                  <a:srgbClr val="4C4C4C"/>
                </a:solidFill>
              </a:defRPr>
            </a:lvl1pPr>
            <a:lvl2pPr marL="677534" indent="-225844">
              <a:buClr>
                <a:schemeClr val="accent4">
                  <a:lumMod val="75000"/>
                </a:schemeClr>
              </a:buClr>
              <a:buFont typeface="Wingdings" charset="2"/>
              <a:buChar char="§"/>
              <a:defRPr sz="1600">
                <a:solidFill>
                  <a:srgbClr val="4C4C4C"/>
                </a:solidFill>
              </a:defRPr>
            </a:lvl2pPr>
            <a:lvl3pPr marL="1129222" indent="-225844">
              <a:buClr>
                <a:schemeClr val="accent4">
                  <a:lumMod val="75000"/>
                </a:schemeClr>
              </a:buClr>
              <a:buFont typeface="Wingdings" charset="2"/>
              <a:buChar char="§"/>
              <a:defRPr sz="1422">
                <a:solidFill>
                  <a:srgbClr val="4C4C4C"/>
                </a:solidFill>
              </a:defRPr>
            </a:lvl3pPr>
            <a:lvl4pPr marL="1580910" indent="-225844">
              <a:buClr>
                <a:schemeClr val="accent4">
                  <a:lumMod val="75000"/>
                </a:schemeClr>
              </a:buClr>
              <a:buFont typeface="Wingdings" charset="2"/>
              <a:buChar char="§"/>
              <a:defRPr sz="1245">
                <a:solidFill>
                  <a:srgbClr val="4C4C4C"/>
                </a:solidFill>
              </a:defRPr>
            </a:lvl4pPr>
            <a:lvl5pPr marL="2032600" indent="-225844">
              <a:buClr>
                <a:schemeClr val="accent4">
                  <a:lumMod val="75000"/>
                </a:schemeClr>
              </a:buClr>
              <a:buFont typeface="Wingdings" charset="2"/>
              <a:buChar char="§"/>
              <a:defRPr sz="1067">
                <a:solidFill>
                  <a:srgbClr val="4C4C4C"/>
                </a:solidFill>
              </a:defRPr>
            </a:lvl5pPr>
          </a:lstStyle>
          <a:p>
            <a:pPr marL="0" marR="0" lvl="0" indent="0" algn="l" defTabSz="903378" rtl="0" eaLnBrk="1" fontAlgn="auto" latinLnBrk="0" hangingPunct="1">
              <a:lnSpc>
                <a:spcPct val="90000"/>
              </a:lnSpc>
              <a:spcBef>
                <a:spcPts val="988"/>
              </a:spcBef>
              <a:spcAft>
                <a:spcPts val="0"/>
              </a:spcAft>
              <a:buClrTx/>
              <a:buSzTx/>
              <a:buFont typeface="Arial" panose="020B0604020202020204" pitchFamily="34" charset="0"/>
              <a:buNone/>
              <a:tabLst/>
              <a:defRPr/>
            </a:pPr>
            <a:r>
              <a:rPr lang="es-ES_tradnl" dirty="0"/>
              <a:t>Hojas internas </a:t>
            </a:r>
            <a:r>
              <a:rPr lang="es-ES_tradnl" dirty="0" err="1"/>
              <a:t>opci</a:t>
            </a:r>
            <a:r>
              <a:rPr lang="es-ES" dirty="0" err="1"/>
              <a:t>ón</a:t>
            </a:r>
            <a:r>
              <a:rPr lang="es-ES" dirty="0"/>
              <a:t> 3</a:t>
            </a:r>
            <a:endParaRPr lang="es-ES_tradnl" dirty="0"/>
          </a:p>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4" name="Marcador de fecha 3"/>
          <p:cNvSpPr>
            <a:spLocks noGrp="1"/>
          </p:cNvSpPr>
          <p:nvPr>
            <p:ph type="dt" sz="half" idx="11"/>
          </p:nvPr>
        </p:nvSpPr>
        <p:spPr/>
        <p:txBody>
          <a:bodyPr/>
          <a:lstStyle/>
          <a:p>
            <a:endParaRPr lang="es-ES_tradnl" dirty="0"/>
          </a:p>
        </p:txBody>
      </p:sp>
      <p:sp>
        <p:nvSpPr>
          <p:cNvPr id="5" name="Marcador de pie de página 4"/>
          <p:cNvSpPr>
            <a:spLocks noGrp="1"/>
          </p:cNvSpPr>
          <p:nvPr>
            <p:ph type="ftr" sz="quarter" idx="12"/>
          </p:nvPr>
        </p:nvSpPr>
        <p:spPr/>
        <p:txBody>
          <a:bodyPr/>
          <a:lstStyle/>
          <a:p>
            <a:endParaRPr lang="es-ES_tradnl" dirty="0"/>
          </a:p>
        </p:txBody>
      </p:sp>
      <p:sp>
        <p:nvSpPr>
          <p:cNvPr id="10" name="Marcador de número de diapositiva 9"/>
          <p:cNvSpPr>
            <a:spLocks noGrp="1"/>
          </p:cNvSpPr>
          <p:nvPr>
            <p:ph type="sldNum" sz="quarter" idx="13"/>
          </p:nvPr>
        </p:nvSpPr>
        <p:spPr/>
        <p:txBody>
          <a:bodyPr/>
          <a:lstStyle/>
          <a:p>
            <a:fld id="{5C9CDC63-9A4C-3740-ACB3-92AE3A799DE7}" type="slidenum">
              <a:rPr lang="es-ES_tradnl" smtClean="0"/>
              <a:t>‹Nº›</a:t>
            </a:fld>
            <a:endParaRPr lang="es-ES_tradnl" dirty="0"/>
          </a:p>
        </p:txBody>
      </p:sp>
      <p:sp>
        <p:nvSpPr>
          <p:cNvPr id="11" name="Marcador de texto 8"/>
          <p:cNvSpPr>
            <a:spLocks noGrp="1"/>
          </p:cNvSpPr>
          <p:nvPr>
            <p:ph type="body" sz="quarter" idx="14" hasCustomPrompt="1"/>
          </p:nvPr>
        </p:nvSpPr>
        <p:spPr>
          <a:xfrm>
            <a:off x="1792357" y="1068388"/>
            <a:ext cx="7670621" cy="298450"/>
          </a:xfrm>
        </p:spPr>
        <p:txBody>
          <a:bodyPr/>
          <a:lstStyle>
            <a:lvl1pPr marL="0" marR="0" indent="0" algn="r" defTabSz="903378" rtl="0" eaLnBrk="1" fontAlgn="auto" latinLnBrk="0" hangingPunct="1">
              <a:lnSpc>
                <a:spcPct val="90000"/>
              </a:lnSpc>
              <a:spcBef>
                <a:spcPts val="988"/>
              </a:spcBef>
              <a:spcAft>
                <a:spcPts val="0"/>
              </a:spcAft>
              <a:buClrTx/>
              <a:buSzTx/>
              <a:buFont typeface="Arial" panose="020B0604020202020204" pitchFamily="34" charset="0"/>
              <a:buNone/>
              <a:tabLst/>
              <a:defRPr sz="2845" b="0" i="0">
                <a:solidFill>
                  <a:srgbClr val="4C4C4C"/>
                </a:solidFill>
                <a:latin typeface="Helvetica" charset="0"/>
                <a:ea typeface="Helvetica" charset="0"/>
                <a:cs typeface="Helvetica" charset="0"/>
              </a:defRPr>
            </a:lvl1pPr>
          </a:lstStyle>
          <a:p>
            <a:pPr marL="0" marR="0" lvl="0" indent="0" algn="l" defTabSz="903378" rtl="0" eaLnBrk="1" fontAlgn="auto" latinLnBrk="0" hangingPunct="1">
              <a:lnSpc>
                <a:spcPct val="90000"/>
              </a:lnSpc>
              <a:spcBef>
                <a:spcPts val="988"/>
              </a:spcBef>
              <a:spcAft>
                <a:spcPts val="0"/>
              </a:spcAft>
              <a:buClrTx/>
              <a:buSzTx/>
              <a:buFont typeface="Arial" panose="020B0604020202020204" pitchFamily="34" charset="0"/>
              <a:buNone/>
              <a:tabLst/>
              <a:defRPr/>
            </a:pPr>
            <a:r>
              <a:rPr lang="es-ES" sz="1245" b="0" dirty="0"/>
              <a:t>SUBTÍTULO DE DIAPOSITIVA</a:t>
            </a:r>
            <a:endParaRPr lang="en-US" sz="1245" b="0" dirty="0"/>
          </a:p>
        </p:txBody>
      </p:sp>
    </p:spTree>
    <p:extLst>
      <p:ext uri="{BB962C8B-B14F-4D97-AF65-F5344CB8AC3E}">
        <p14:creationId xmlns:p14="http://schemas.microsoft.com/office/powerpoint/2010/main" val="2065403245"/>
      </p:ext>
    </p:extLst>
  </p:cSld>
  <p:clrMapOvr>
    <a:masterClrMapping/>
  </p:clrMapOvr>
  <mc:AlternateContent xmlns:mc="http://schemas.openxmlformats.org/markup-compatibility/2006" xmlns:p14="http://schemas.microsoft.com/office/powerpoint/2010/main">
    <mc:Choice Requires="p14">
      <p:transition p14:dur="100" advTm="3000">
        <p:cut/>
      </p:transition>
    </mc:Choice>
    <mc:Fallback xmlns="">
      <p:transition advTm="3000">
        <p:cu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9948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98706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670963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2067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0310AFEF-BA07-8C48-9101-C4F5A9B4E89C}" type="slidenum">
              <a:rPr lang="es-ES_tradnl" smtClean="0"/>
              <a:t>‹Nº›</a:t>
            </a:fld>
            <a:endParaRPr lang="es-ES_tradnl"/>
          </a:p>
        </p:txBody>
      </p:sp>
    </p:spTree>
    <p:extLst>
      <p:ext uri="{BB962C8B-B14F-4D97-AF65-F5344CB8AC3E}">
        <p14:creationId xmlns:p14="http://schemas.microsoft.com/office/powerpoint/2010/main" val="13657168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Contents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0921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CF074AD-5A0D-40B4-813D-34862D7DF200}"/>
              </a:ext>
            </a:extLst>
          </p:cNvPr>
          <p:cNvSpPr/>
          <p:nvPr userDrawn="1"/>
        </p:nvSpPr>
        <p:spPr>
          <a:xfrm>
            <a:off x="0" y="-1"/>
            <a:ext cx="10161588" cy="1016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2057"/>
            <a:endParaRPr lang="en-US" sz="1500">
              <a:solidFill>
                <a:prstClr val="white"/>
              </a:solidFill>
            </a:endParaRPr>
          </a:p>
        </p:txBody>
      </p:sp>
      <p:sp>
        <p:nvSpPr>
          <p:cNvPr id="2" name="Text Placeholder 9"/>
          <p:cNvSpPr>
            <a:spLocks noGrp="1"/>
          </p:cNvSpPr>
          <p:nvPr>
            <p:ph type="body" sz="quarter" idx="10" hasCustomPrompt="1"/>
          </p:nvPr>
        </p:nvSpPr>
        <p:spPr>
          <a:xfrm>
            <a:off x="269650" y="377311"/>
            <a:ext cx="9645838" cy="804887"/>
          </a:xfrm>
          <a:prstGeom prst="rect">
            <a:avLst/>
          </a:prstGeom>
        </p:spPr>
        <p:txBody>
          <a:bodyPr anchor="ctr"/>
          <a:lstStyle>
            <a:lvl1pPr marL="0" indent="0" algn="ctr">
              <a:buNone/>
              <a:defRPr sz="4501" b="0" baseline="0">
                <a:solidFill>
                  <a:schemeClr val="tx1"/>
                </a:solidFill>
                <a:latin typeface="+mj-lt"/>
                <a:cs typeface="Arial" pitchFamily="34" charset="0"/>
              </a:defRPr>
            </a:lvl1pPr>
          </a:lstStyle>
          <a:p>
            <a:pPr lvl="0"/>
            <a:r>
              <a:rPr lang="en-US" altLang="ko-KR" dirty="0"/>
              <a:t>BASIC LAYOUT</a:t>
            </a:r>
          </a:p>
        </p:txBody>
      </p:sp>
      <p:sp>
        <p:nvSpPr>
          <p:cNvPr id="9" name="Rectangle 8">
            <a:extLst>
              <a:ext uri="{FF2B5EF4-FFF2-40B4-BE49-F238E27FC236}">
                <a16:creationId xmlns:a16="http://schemas.microsoft.com/office/drawing/2014/main" id="{136F6D66-F2F9-4BF4-99F9-B1BA1142497F}"/>
              </a:ext>
            </a:extLst>
          </p:cNvPr>
          <p:cNvSpPr/>
          <p:nvPr userDrawn="1"/>
        </p:nvSpPr>
        <p:spPr>
          <a:xfrm>
            <a:off x="0" y="7549002"/>
            <a:ext cx="10161588" cy="725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2057"/>
            <a:endParaRPr lang="en-US" sz="1500">
              <a:solidFill>
                <a:prstClr val="white"/>
              </a:solidFill>
            </a:endParaRPr>
          </a:p>
        </p:txBody>
      </p:sp>
    </p:spTree>
    <p:extLst>
      <p:ext uri="{BB962C8B-B14F-4D97-AF65-F5344CB8AC3E}">
        <p14:creationId xmlns:p14="http://schemas.microsoft.com/office/powerpoint/2010/main" val="1890527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Contents slide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BAAB49C-82D6-462D-8630-09F94CD9C293}"/>
              </a:ext>
            </a:extLst>
          </p:cNvPr>
          <p:cNvSpPr/>
          <p:nvPr userDrawn="1"/>
        </p:nvSpPr>
        <p:spPr>
          <a:xfrm>
            <a:off x="0" y="-1"/>
            <a:ext cx="10161588" cy="7258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2057"/>
            <a:endParaRPr lang="en-US" sz="1500">
              <a:solidFill>
                <a:prstClr val="white"/>
              </a:solidFill>
            </a:endParaRPr>
          </a:p>
        </p:txBody>
      </p:sp>
      <p:sp>
        <p:nvSpPr>
          <p:cNvPr id="4" name="Rectangle: Rounded Corners 3">
            <a:extLst>
              <a:ext uri="{FF2B5EF4-FFF2-40B4-BE49-F238E27FC236}">
                <a16:creationId xmlns:a16="http://schemas.microsoft.com/office/drawing/2014/main" id="{28D265AB-C1BD-4CEB-AE14-D0E6C976BF8A}"/>
              </a:ext>
            </a:extLst>
          </p:cNvPr>
          <p:cNvSpPr/>
          <p:nvPr userDrawn="1"/>
        </p:nvSpPr>
        <p:spPr>
          <a:xfrm>
            <a:off x="602437" y="324220"/>
            <a:ext cx="8767999" cy="857978"/>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2057"/>
            <a:endParaRPr lang="en-US" sz="1500">
              <a:solidFill>
                <a:prstClr val="white"/>
              </a:solidFill>
            </a:endParaRPr>
          </a:p>
        </p:txBody>
      </p:sp>
      <p:sp>
        <p:nvSpPr>
          <p:cNvPr id="5" name="Text Placeholder 9">
            <a:extLst>
              <a:ext uri="{FF2B5EF4-FFF2-40B4-BE49-F238E27FC236}">
                <a16:creationId xmlns:a16="http://schemas.microsoft.com/office/drawing/2014/main" id="{373C4845-8216-4B2A-A66E-536E74678B59}"/>
              </a:ext>
            </a:extLst>
          </p:cNvPr>
          <p:cNvSpPr>
            <a:spLocks noGrp="1"/>
          </p:cNvSpPr>
          <p:nvPr>
            <p:ph type="body" sz="quarter" idx="10" hasCustomPrompt="1"/>
          </p:nvPr>
        </p:nvSpPr>
        <p:spPr>
          <a:xfrm>
            <a:off x="269650" y="377311"/>
            <a:ext cx="9645838" cy="804887"/>
          </a:xfrm>
          <a:prstGeom prst="rect">
            <a:avLst/>
          </a:prstGeom>
        </p:spPr>
        <p:txBody>
          <a:bodyPr anchor="ctr"/>
          <a:lstStyle>
            <a:lvl1pPr marL="0" indent="0" algn="ctr">
              <a:buNone/>
              <a:defRPr sz="4501" b="0" baseline="0">
                <a:solidFill>
                  <a:schemeClr val="bg1"/>
                </a:solidFill>
                <a:latin typeface="+mj-lt"/>
                <a:cs typeface="Arial" pitchFamily="34" charset="0"/>
              </a:defRPr>
            </a:lvl1pPr>
          </a:lstStyle>
          <a:p>
            <a:pPr lvl="0"/>
            <a:r>
              <a:rPr lang="en-US" altLang="ko-KR" dirty="0"/>
              <a:t>BASIC LAYOUT</a:t>
            </a:r>
          </a:p>
        </p:txBody>
      </p:sp>
      <p:sp>
        <p:nvSpPr>
          <p:cNvPr id="6" name="Rectangle 5">
            <a:extLst>
              <a:ext uri="{FF2B5EF4-FFF2-40B4-BE49-F238E27FC236}">
                <a16:creationId xmlns:a16="http://schemas.microsoft.com/office/drawing/2014/main" id="{CFF96AC6-9B82-47F8-82E6-EA6FB9EA9653}"/>
              </a:ext>
            </a:extLst>
          </p:cNvPr>
          <p:cNvSpPr/>
          <p:nvPr userDrawn="1"/>
        </p:nvSpPr>
        <p:spPr>
          <a:xfrm>
            <a:off x="0" y="7549002"/>
            <a:ext cx="10161588" cy="725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2057"/>
            <a:endParaRPr lang="en-US" sz="1500">
              <a:solidFill>
                <a:prstClr val="white"/>
              </a:solidFill>
            </a:endParaRPr>
          </a:p>
        </p:txBody>
      </p:sp>
    </p:spTree>
    <p:extLst>
      <p:ext uri="{BB962C8B-B14F-4D97-AF65-F5344CB8AC3E}">
        <p14:creationId xmlns:p14="http://schemas.microsoft.com/office/powerpoint/2010/main" val="21808161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mag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42464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Imag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27477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Contents slide layout">
    <p:bg>
      <p:bgPr>
        <a:solidFill>
          <a:schemeClr val="accent1"/>
        </a:soli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69650" y="377311"/>
            <a:ext cx="9645838" cy="804887"/>
          </a:xfrm>
          <a:prstGeom prst="rect">
            <a:avLst/>
          </a:prstGeom>
        </p:spPr>
        <p:txBody>
          <a:bodyPr anchor="ctr"/>
          <a:lstStyle>
            <a:lvl1pPr marL="0" indent="0" algn="ctr">
              <a:buNone/>
              <a:defRPr sz="4501" b="0" baseline="0">
                <a:solidFill>
                  <a:schemeClr val="bg1"/>
                </a:solidFill>
                <a:latin typeface="+mj-lt"/>
                <a:cs typeface="Arial" pitchFamily="34" charset="0"/>
              </a:defRPr>
            </a:lvl1pPr>
          </a:lstStyle>
          <a:p>
            <a:pPr lvl="0"/>
            <a:r>
              <a:rPr lang="en-US" altLang="ko-KR" dirty="0"/>
              <a:t>BASIC LAYOUT</a:t>
            </a:r>
          </a:p>
        </p:txBody>
      </p:sp>
      <p:sp>
        <p:nvSpPr>
          <p:cNvPr id="4" name="Freeform 44">
            <a:extLst>
              <a:ext uri="{FF2B5EF4-FFF2-40B4-BE49-F238E27FC236}">
                <a16:creationId xmlns:a16="http://schemas.microsoft.com/office/drawing/2014/main" id="{C07FBD2D-6A89-414D-85F9-7BB69D5020BD}"/>
              </a:ext>
            </a:extLst>
          </p:cNvPr>
          <p:cNvSpPr>
            <a:spLocks noChangeAspect="1"/>
          </p:cNvSpPr>
          <p:nvPr/>
        </p:nvSpPr>
        <p:spPr>
          <a:xfrm>
            <a:off x="7174475" y="1619674"/>
            <a:ext cx="2430025" cy="1745768"/>
          </a:xfrm>
          <a:custGeom>
            <a:avLst/>
            <a:gdLst>
              <a:gd name="connsiteX0" fmla="*/ 759126 w 2031627"/>
              <a:gd name="connsiteY0" fmla="*/ 175 h 1094607"/>
              <a:gd name="connsiteX1" fmla="*/ 1202563 w 2031627"/>
              <a:gd name="connsiteY1" fmla="*/ 233386 h 1094607"/>
              <a:gd name="connsiteX2" fmla="*/ 1517075 w 2031627"/>
              <a:gd name="connsiteY2" fmla="*/ 223857 h 1094607"/>
              <a:gd name="connsiteX3" fmla="*/ 1636027 w 2031627"/>
              <a:gd name="connsiteY3" fmla="*/ 467173 h 1094607"/>
              <a:gd name="connsiteX4" fmla="*/ 1993043 w 2031627"/>
              <a:gd name="connsiteY4" fmla="*/ 605752 h 1094607"/>
              <a:gd name="connsiteX5" fmla="*/ 1981034 w 2031627"/>
              <a:gd name="connsiteY5" fmla="*/ 927342 h 1094607"/>
              <a:gd name="connsiteX6" fmla="*/ 1635570 w 2031627"/>
              <a:gd name="connsiteY6" fmla="*/ 1094607 h 1094607"/>
              <a:gd name="connsiteX7" fmla="*/ 417697 w 2031627"/>
              <a:gd name="connsiteY7" fmla="*/ 1091009 h 1094607"/>
              <a:gd name="connsiteX8" fmla="*/ 4450 w 2031627"/>
              <a:gd name="connsiteY8" fmla="*/ 817631 h 1094607"/>
              <a:gd name="connsiteX9" fmla="*/ 298401 w 2031627"/>
              <a:gd name="connsiteY9" fmla="*/ 448930 h 1094607"/>
              <a:gd name="connsiteX10" fmla="*/ 704111 w 2031627"/>
              <a:gd name="connsiteY10" fmla="*/ 3572 h 1094607"/>
              <a:gd name="connsiteX11" fmla="*/ 759126 w 2031627"/>
              <a:gd name="connsiteY11" fmla="*/ 175 h 1094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31627" h="1094607">
                <a:moveTo>
                  <a:pt x="759126" y="175"/>
                </a:moveTo>
                <a:cubicBezTo>
                  <a:pt x="1025636" y="-5883"/>
                  <a:pt x="1164300" y="146830"/>
                  <a:pt x="1202563" y="233386"/>
                </a:cubicBezTo>
                <a:cubicBezTo>
                  <a:pt x="1282888" y="192395"/>
                  <a:pt x="1410516" y="166317"/>
                  <a:pt x="1517075" y="223857"/>
                </a:cubicBezTo>
                <a:cubicBezTo>
                  <a:pt x="1603843" y="265350"/>
                  <a:pt x="1655398" y="364274"/>
                  <a:pt x="1636027" y="467173"/>
                </a:cubicBezTo>
                <a:cubicBezTo>
                  <a:pt x="1818665" y="436910"/>
                  <a:pt x="1962089" y="552744"/>
                  <a:pt x="1993043" y="605752"/>
                </a:cubicBezTo>
                <a:cubicBezTo>
                  <a:pt x="2033585" y="679331"/>
                  <a:pt x="2059020" y="824827"/>
                  <a:pt x="1981034" y="927342"/>
                </a:cubicBezTo>
                <a:cubicBezTo>
                  <a:pt x="1895034" y="1028063"/>
                  <a:pt x="1787166" y="1085614"/>
                  <a:pt x="1635570" y="1094607"/>
                </a:cubicBezTo>
                <a:lnTo>
                  <a:pt x="417697" y="1091009"/>
                </a:lnTo>
                <a:cubicBezTo>
                  <a:pt x="190851" y="1097978"/>
                  <a:pt x="45994" y="1027462"/>
                  <a:pt x="4450" y="817631"/>
                </a:cubicBezTo>
                <a:cubicBezTo>
                  <a:pt x="-12314" y="719312"/>
                  <a:pt x="4831" y="512100"/>
                  <a:pt x="298401" y="448930"/>
                </a:cubicBezTo>
                <a:cubicBezTo>
                  <a:pt x="297213" y="309047"/>
                  <a:pt x="387539" y="53920"/>
                  <a:pt x="704111" y="3572"/>
                </a:cubicBezTo>
                <a:cubicBezTo>
                  <a:pt x="723022" y="1690"/>
                  <a:pt x="741358" y="579"/>
                  <a:pt x="759126" y="175"/>
                </a:cubicBezTo>
                <a:close/>
              </a:path>
            </a:pathLst>
          </a:custGeom>
          <a:solidFill>
            <a:schemeClr val="bg1"/>
          </a:solidFill>
          <a:ln w="889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12" tIns="38106" rIns="76212" bIns="38106" numCol="1" spcCol="0" rtlCol="0" fromWordArt="0" anchor="ctr" anchorCtr="0" forceAA="0" compatLnSpc="1">
            <a:prstTxWarp prst="textNoShape">
              <a:avLst/>
            </a:prstTxWarp>
            <a:noAutofit/>
          </a:bodyPr>
          <a:lstStyle/>
          <a:p>
            <a:pPr algn="ctr" defTabSz="762057"/>
            <a:endParaRPr lang="ko-KR" altLang="en-US" sz="2250" dirty="0">
              <a:solidFill>
                <a:prstClr val="black"/>
              </a:solidFill>
            </a:endParaRPr>
          </a:p>
        </p:txBody>
      </p:sp>
      <p:sp>
        <p:nvSpPr>
          <p:cNvPr id="7" name="Freeform 44">
            <a:extLst>
              <a:ext uri="{FF2B5EF4-FFF2-40B4-BE49-F238E27FC236}">
                <a16:creationId xmlns:a16="http://schemas.microsoft.com/office/drawing/2014/main" id="{B11ECC53-3D93-4507-89DA-7C96C5F98371}"/>
              </a:ext>
            </a:extLst>
          </p:cNvPr>
          <p:cNvSpPr>
            <a:spLocks noChangeAspect="1"/>
          </p:cNvSpPr>
          <p:nvPr userDrawn="1"/>
        </p:nvSpPr>
        <p:spPr>
          <a:xfrm flipH="1">
            <a:off x="568067" y="2657057"/>
            <a:ext cx="2430025" cy="1745768"/>
          </a:xfrm>
          <a:custGeom>
            <a:avLst/>
            <a:gdLst>
              <a:gd name="connsiteX0" fmla="*/ 759126 w 2031627"/>
              <a:gd name="connsiteY0" fmla="*/ 175 h 1094607"/>
              <a:gd name="connsiteX1" fmla="*/ 1202563 w 2031627"/>
              <a:gd name="connsiteY1" fmla="*/ 233386 h 1094607"/>
              <a:gd name="connsiteX2" fmla="*/ 1517075 w 2031627"/>
              <a:gd name="connsiteY2" fmla="*/ 223857 h 1094607"/>
              <a:gd name="connsiteX3" fmla="*/ 1636027 w 2031627"/>
              <a:gd name="connsiteY3" fmla="*/ 467173 h 1094607"/>
              <a:gd name="connsiteX4" fmla="*/ 1993043 w 2031627"/>
              <a:gd name="connsiteY4" fmla="*/ 605752 h 1094607"/>
              <a:gd name="connsiteX5" fmla="*/ 1981034 w 2031627"/>
              <a:gd name="connsiteY5" fmla="*/ 927342 h 1094607"/>
              <a:gd name="connsiteX6" fmla="*/ 1635570 w 2031627"/>
              <a:gd name="connsiteY6" fmla="*/ 1094607 h 1094607"/>
              <a:gd name="connsiteX7" fmla="*/ 417697 w 2031627"/>
              <a:gd name="connsiteY7" fmla="*/ 1091009 h 1094607"/>
              <a:gd name="connsiteX8" fmla="*/ 4450 w 2031627"/>
              <a:gd name="connsiteY8" fmla="*/ 817631 h 1094607"/>
              <a:gd name="connsiteX9" fmla="*/ 298401 w 2031627"/>
              <a:gd name="connsiteY9" fmla="*/ 448930 h 1094607"/>
              <a:gd name="connsiteX10" fmla="*/ 704111 w 2031627"/>
              <a:gd name="connsiteY10" fmla="*/ 3572 h 1094607"/>
              <a:gd name="connsiteX11" fmla="*/ 759126 w 2031627"/>
              <a:gd name="connsiteY11" fmla="*/ 175 h 1094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31627" h="1094607">
                <a:moveTo>
                  <a:pt x="759126" y="175"/>
                </a:moveTo>
                <a:cubicBezTo>
                  <a:pt x="1025636" y="-5883"/>
                  <a:pt x="1164300" y="146830"/>
                  <a:pt x="1202563" y="233386"/>
                </a:cubicBezTo>
                <a:cubicBezTo>
                  <a:pt x="1282888" y="192395"/>
                  <a:pt x="1410516" y="166317"/>
                  <a:pt x="1517075" y="223857"/>
                </a:cubicBezTo>
                <a:cubicBezTo>
                  <a:pt x="1603843" y="265350"/>
                  <a:pt x="1655398" y="364274"/>
                  <a:pt x="1636027" y="467173"/>
                </a:cubicBezTo>
                <a:cubicBezTo>
                  <a:pt x="1818665" y="436910"/>
                  <a:pt x="1962089" y="552744"/>
                  <a:pt x="1993043" y="605752"/>
                </a:cubicBezTo>
                <a:cubicBezTo>
                  <a:pt x="2033585" y="679331"/>
                  <a:pt x="2059020" y="824827"/>
                  <a:pt x="1981034" y="927342"/>
                </a:cubicBezTo>
                <a:cubicBezTo>
                  <a:pt x="1895034" y="1028063"/>
                  <a:pt x="1787166" y="1085614"/>
                  <a:pt x="1635570" y="1094607"/>
                </a:cubicBezTo>
                <a:lnTo>
                  <a:pt x="417697" y="1091009"/>
                </a:lnTo>
                <a:cubicBezTo>
                  <a:pt x="190851" y="1097978"/>
                  <a:pt x="45994" y="1027462"/>
                  <a:pt x="4450" y="817631"/>
                </a:cubicBezTo>
                <a:cubicBezTo>
                  <a:pt x="-12314" y="719312"/>
                  <a:pt x="4831" y="512100"/>
                  <a:pt x="298401" y="448930"/>
                </a:cubicBezTo>
                <a:cubicBezTo>
                  <a:pt x="297213" y="309047"/>
                  <a:pt x="387539" y="53920"/>
                  <a:pt x="704111" y="3572"/>
                </a:cubicBezTo>
                <a:cubicBezTo>
                  <a:pt x="723022" y="1690"/>
                  <a:pt x="741358" y="579"/>
                  <a:pt x="759126" y="175"/>
                </a:cubicBezTo>
                <a:close/>
              </a:path>
            </a:pathLst>
          </a:custGeom>
          <a:solidFill>
            <a:schemeClr val="bg1"/>
          </a:solidFill>
          <a:ln w="889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12" tIns="38106" rIns="76212" bIns="38106" numCol="1" spcCol="0" rtlCol="0" fromWordArt="0" anchor="ctr" anchorCtr="0" forceAA="0" compatLnSpc="1">
            <a:prstTxWarp prst="textNoShape">
              <a:avLst/>
            </a:prstTxWarp>
            <a:noAutofit/>
          </a:bodyPr>
          <a:lstStyle/>
          <a:p>
            <a:pPr algn="ctr" defTabSz="762057"/>
            <a:endParaRPr lang="ko-KR" altLang="en-US" sz="2250" dirty="0">
              <a:solidFill>
                <a:prstClr val="black"/>
              </a:solidFill>
            </a:endParaRPr>
          </a:p>
        </p:txBody>
      </p:sp>
      <p:sp>
        <p:nvSpPr>
          <p:cNvPr id="6" name="그림 개체 틀 2">
            <a:extLst>
              <a:ext uri="{FF2B5EF4-FFF2-40B4-BE49-F238E27FC236}">
                <a16:creationId xmlns:a16="http://schemas.microsoft.com/office/drawing/2014/main" id="{5B2F270D-6127-4230-AAA0-00D1740544F6}"/>
              </a:ext>
            </a:extLst>
          </p:cNvPr>
          <p:cNvSpPr>
            <a:spLocks noGrp="1"/>
          </p:cNvSpPr>
          <p:nvPr>
            <p:ph type="pic" sz="quarter" idx="59" hasCustomPrompt="1"/>
          </p:nvPr>
        </p:nvSpPr>
        <p:spPr>
          <a:xfrm>
            <a:off x="1510144" y="2811314"/>
            <a:ext cx="1077885" cy="1437255"/>
          </a:xfrm>
          <a:prstGeom prst="ellipse">
            <a:avLst/>
          </a:prstGeom>
          <a:solidFill>
            <a:schemeClr val="bg1">
              <a:lumMod val="8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000" dirty="0">
                <a:solidFill>
                  <a:schemeClr val="tx1">
                    <a:lumMod val="75000"/>
                    <a:lumOff val="25000"/>
                  </a:schemeClr>
                </a:solidFill>
              </a:defRPr>
            </a:lvl1pPr>
          </a:lstStyle>
          <a:p>
            <a:pPr marL="0" lvl="0" algn="ctr"/>
            <a:r>
              <a:rPr lang="en-US" altLang="ko-KR" dirty="0"/>
              <a:t>Place Your Picture Here</a:t>
            </a:r>
            <a:endParaRPr lang="ko-KR" altLang="en-US" dirty="0"/>
          </a:p>
        </p:txBody>
      </p:sp>
      <p:sp>
        <p:nvSpPr>
          <p:cNvPr id="8" name="그림 개체 틀 2">
            <a:extLst>
              <a:ext uri="{FF2B5EF4-FFF2-40B4-BE49-F238E27FC236}">
                <a16:creationId xmlns:a16="http://schemas.microsoft.com/office/drawing/2014/main" id="{1FCAD4D1-1D22-4C76-A670-F8AC37A106D2}"/>
              </a:ext>
            </a:extLst>
          </p:cNvPr>
          <p:cNvSpPr>
            <a:spLocks noGrp="1"/>
          </p:cNvSpPr>
          <p:nvPr>
            <p:ph type="pic" sz="quarter" idx="60" hasCustomPrompt="1"/>
          </p:nvPr>
        </p:nvSpPr>
        <p:spPr>
          <a:xfrm>
            <a:off x="7599158" y="1773931"/>
            <a:ext cx="1077885" cy="1437255"/>
          </a:xfrm>
          <a:prstGeom prst="ellipse">
            <a:avLst/>
          </a:prstGeom>
          <a:solidFill>
            <a:schemeClr val="bg1">
              <a:lumMod val="8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000" dirty="0">
                <a:solidFill>
                  <a:schemeClr val="tx1">
                    <a:lumMod val="75000"/>
                    <a:lumOff val="25000"/>
                  </a:schemeClr>
                </a:solidFill>
              </a:defRPr>
            </a:lvl1pPr>
          </a:lstStyle>
          <a:p>
            <a:pPr marL="0" lvl="0" algn="ctr"/>
            <a:r>
              <a:rPr lang="en-US" altLang="ko-KR" dirty="0"/>
              <a:t>Place Your Picture Here</a:t>
            </a:r>
            <a:endParaRPr lang="ko-KR" altLang="en-US" dirty="0"/>
          </a:p>
        </p:txBody>
      </p:sp>
      <p:sp>
        <p:nvSpPr>
          <p:cNvPr id="9" name="Freeform 44">
            <a:extLst>
              <a:ext uri="{FF2B5EF4-FFF2-40B4-BE49-F238E27FC236}">
                <a16:creationId xmlns:a16="http://schemas.microsoft.com/office/drawing/2014/main" id="{C3AF9648-F60B-452B-86AC-AB13E224D3FD}"/>
              </a:ext>
            </a:extLst>
          </p:cNvPr>
          <p:cNvSpPr>
            <a:spLocks noChangeAspect="1"/>
          </p:cNvSpPr>
          <p:nvPr userDrawn="1"/>
        </p:nvSpPr>
        <p:spPr>
          <a:xfrm>
            <a:off x="3922184" y="4795336"/>
            <a:ext cx="2430025" cy="1745768"/>
          </a:xfrm>
          <a:custGeom>
            <a:avLst/>
            <a:gdLst>
              <a:gd name="connsiteX0" fmla="*/ 759126 w 2031627"/>
              <a:gd name="connsiteY0" fmla="*/ 175 h 1094607"/>
              <a:gd name="connsiteX1" fmla="*/ 1202563 w 2031627"/>
              <a:gd name="connsiteY1" fmla="*/ 233386 h 1094607"/>
              <a:gd name="connsiteX2" fmla="*/ 1517075 w 2031627"/>
              <a:gd name="connsiteY2" fmla="*/ 223857 h 1094607"/>
              <a:gd name="connsiteX3" fmla="*/ 1636027 w 2031627"/>
              <a:gd name="connsiteY3" fmla="*/ 467173 h 1094607"/>
              <a:gd name="connsiteX4" fmla="*/ 1993043 w 2031627"/>
              <a:gd name="connsiteY4" fmla="*/ 605752 h 1094607"/>
              <a:gd name="connsiteX5" fmla="*/ 1981034 w 2031627"/>
              <a:gd name="connsiteY5" fmla="*/ 927342 h 1094607"/>
              <a:gd name="connsiteX6" fmla="*/ 1635570 w 2031627"/>
              <a:gd name="connsiteY6" fmla="*/ 1094607 h 1094607"/>
              <a:gd name="connsiteX7" fmla="*/ 417697 w 2031627"/>
              <a:gd name="connsiteY7" fmla="*/ 1091009 h 1094607"/>
              <a:gd name="connsiteX8" fmla="*/ 4450 w 2031627"/>
              <a:gd name="connsiteY8" fmla="*/ 817631 h 1094607"/>
              <a:gd name="connsiteX9" fmla="*/ 298401 w 2031627"/>
              <a:gd name="connsiteY9" fmla="*/ 448930 h 1094607"/>
              <a:gd name="connsiteX10" fmla="*/ 704111 w 2031627"/>
              <a:gd name="connsiteY10" fmla="*/ 3572 h 1094607"/>
              <a:gd name="connsiteX11" fmla="*/ 759126 w 2031627"/>
              <a:gd name="connsiteY11" fmla="*/ 175 h 1094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31627" h="1094607">
                <a:moveTo>
                  <a:pt x="759126" y="175"/>
                </a:moveTo>
                <a:cubicBezTo>
                  <a:pt x="1025636" y="-5883"/>
                  <a:pt x="1164300" y="146830"/>
                  <a:pt x="1202563" y="233386"/>
                </a:cubicBezTo>
                <a:cubicBezTo>
                  <a:pt x="1282888" y="192395"/>
                  <a:pt x="1410516" y="166317"/>
                  <a:pt x="1517075" y="223857"/>
                </a:cubicBezTo>
                <a:cubicBezTo>
                  <a:pt x="1603843" y="265350"/>
                  <a:pt x="1655398" y="364274"/>
                  <a:pt x="1636027" y="467173"/>
                </a:cubicBezTo>
                <a:cubicBezTo>
                  <a:pt x="1818665" y="436910"/>
                  <a:pt x="1962089" y="552744"/>
                  <a:pt x="1993043" y="605752"/>
                </a:cubicBezTo>
                <a:cubicBezTo>
                  <a:pt x="2033585" y="679331"/>
                  <a:pt x="2059020" y="824827"/>
                  <a:pt x="1981034" y="927342"/>
                </a:cubicBezTo>
                <a:cubicBezTo>
                  <a:pt x="1895034" y="1028063"/>
                  <a:pt x="1787166" y="1085614"/>
                  <a:pt x="1635570" y="1094607"/>
                </a:cubicBezTo>
                <a:lnTo>
                  <a:pt x="417697" y="1091009"/>
                </a:lnTo>
                <a:cubicBezTo>
                  <a:pt x="190851" y="1097978"/>
                  <a:pt x="45994" y="1027462"/>
                  <a:pt x="4450" y="817631"/>
                </a:cubicBezTo>
                <a:cubicBezTo>
                  <a:pt x="-12314" y="719312"/>
                  <a:pt x="4831" y="512100"/>
                  <a:pt x="298401" y="448930"/>
                </a:cubicBezTo>
                <a:cubicBezTo>
                  <a:pt x="297213" y="309047"/>
                  <a:pt x="387539" y="53920"/>
                  <a:pt x="704111" y="3572"/>
                </a:cubicBezTo>
                <a:cubicBezTo>
                  <a:pt x="723022" y="1690"/>
                  <a:pt x="741358" y="579"/>
                  <a:pt x="759126" y="175"/>
                </a:cubicBezTo>
                <a:close/>
              </a:path>
            </a:pathLst>
          </a:custGeom>
          <a:solidFill>
            <a:schemeClr val="bg1"/>
          </a:solidFill>
          <a:ln w="889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12" tIns="38106" rIns="76212" bIns="38106" numCol="1" spcCol="0" rtlCol="0" fromWordArt="0" anchor="ctr" anchorCtr="0" forceAA="0" compatLnSpc="1">
            <a:prstTxWarp prst="textNoShape">
              <a:avLst/>
            </a:prstTxWarp>
            <a:noAutofit/>
          </a:bodyPr>
          <a:lstStyle/>
          <a:p>
            <a:pPr algn="ctr" defTabSz="762057"/>
            <a:endParaRPr lang="ko-KR" altLang="en-US" sz="2250" dirty="0">
              <a:solidFill>
                <a:prstClr val="black"/>
              </a:solidFill>
            </a:endParaRPr>
          </a:p>
        </p:txBody>
      </p:sp>
      <p:sp>
        <p:nvSpPr>
          <p:cNvPr id="10" name="그림 개체 틀 2">
            <a:extLst>
              <a:ext uri="{FF2B5EF4-FFF2-40B4-BE49-F238E27FC236}">
                <a16:creationId xmlns:a16="http://schemas.microsoft.com/office/drawing/2014/main" id="{ADE84C9C-AE4C-4919-85E3-27955132D9EC}"/>
              </a:ext>
            </a:extLst>
          </p:cNvPr>
          <p:cNvSpPr>
            <a:spLocks noGrp="1"/>
          </p:cNvSpPr>
          <p:nvPr>
            <p:ph type="pic" sz="quarter" idx="61" hasCustomPrompt="1"/>
          </p:nvPr>
        </p:nvSpPr>
        <p:spPr>
          <a:xfrm>
            <a:off x="4336336" y="4949592"/>
            <a:ext cx="1077885" cy="1437255"/>
          </a:xfrm>
          <a:prstGeom prst="ellipse">
            <a:avLst/>
          </a:prstGeom>
          <a:solidFill>
            <a:schemeClr val="bg1">
              <a:lumMod val="8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000" dirty="0">
                <a:solidFill>
                  <a:schemeClr val="tx1">
                    <a:lumMod val="75000"/>
                    <a:lumOff val="25000"/>
                  </a:schemeClr>
                </a:solidFill>
              </a:defRPr>
            </a:lvl1pPr>
          </a:lstStyle>
          <a:p>
            <a:pPr marL="0" lvl="0" algn="ctr"/>
            <a:r>
              <a:rPr lang="en-US" altLang="ko-KR" dirty="0"/>
              <a:t>Place Your Picture Here</a:t>
            </a:r>
            <a:endParaRPr lang="ko-KR" altLang="en-US" dirty="0"/>
          </a:p>
        </p:txBody>
      </p:sp>
    </p:spTree>
    <p:extLst>
      <p:ext uri="{BB962C8B-B14F-4D97-AF65-F5344CB8AC3E}">
        <p14:creationId xmlns:p14="http://schemas.microsoft.com/office/powerpoint/2010/main" val="9223847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Image slide layout">
    <p:spTree>
      <p:nvGrpSpPr>
        <p:cNvPr id="1" name=""/>
        <p:cNvGrpSpPr/>
        <p:nvPr/>
      </p:nvGrpSpPr>
      <p:grpSpPr>
        <a:xfrm>
          <a:off x="0" y="0"/>
          <a:ext cx="0" cy="0"/>
          <a:chOff x="0" y="0"/>
          <a:chExt cx="0" cy="0"/>
        </a:xfrm>
      </p:grpSpPr>
      <p:sp>
        <p:nvSpPr>
          <p:cNvPr id="2" name="그림 개체 틀 2">
            <a:extLst>
              <a:ext uri="{FF2B5EF4-FFF2-40B4-BE49-F238E27FC236}">
                <a16:creationId xmlns:a16="http://schemas.microsoft.com/office/drawing/2014/main" id="{AB178950-6460-489A-86E8-DA7944855983}"/>
              </a:ext>
            </a:extLst>
          </p:cNvPr>
          <p:cNvSpPr>
            <a:spLocks noGrp="1"/>
          </p:cNvSpPr>
          <p:nvPr>
            <p:ph type="pic" sz="quarter" idx="46" hasCustomPrompt="1"/>
          </p:nvPr>
        </p:nvSpPr>
        <p:spPr>
          <a:xfrm>
            <a:off x="1563272" y="2021617"/>
            <a:ext cx="7995647" cy="2940608"/>
          </a:xfrm>
          <a:custGeom>
            <a:avLst/>
            <a:gdLst>
              <a:gd name="connsiteX0" fmla="*/ 0 w 6913722"/>
              <a:gd name="connsiteY0" fmla="*/ 0 h 1800200"/>
              <a:gd name="connsiteX1" fmla="*/ 6913722 w 6913722"/>
              <a:gd name="connsiteY1" fmla="*/ 0 h 1800200"/>
              <a:gd name="connsiteX2" fmla="*/ 6913722 w 6913722"/>
              <a:gd name="connsiteY2" fmla="*/ 1800200 h 1800200"/>
              <a:gd name="connsiteX3" fmla="*/ 0 w 6913722"/>
              <a:gd name="connsiteY3" fmla="*/ 1800200 h 1800200"/>
              <a:gd name="connsiteX4" fmla="*/ 0 w 6913722"/>
              <a:gd name="connsiteY4" fmla="*/ 0 h 1800200"/>
              <a:gd name="connsiteX0" fmla="*/ 0 w 6913722"/>
              <a:gd name="connsiteY0" fmla="*/ 0 h 1800200"/>
              <a:gd name="connsiteX1" fmla="*/ 6913722 w 6913722"/>
              <a:gd name="connsiteY1" fmla="*/ 0 h 1800200"/>
              <a:gd name="connsiteX2" fmla="*/ 6913722 w 6913722"/>
              <a:gd name="connsiteY2" fmla="*/ 1800200 h 1800200"/>
              <a:gd name="connsiteX3" fmla="*/ 1103257 w 6913722"/>
              <a:gd name="connsiteY3" fmla="*/ 1791789 h 1800200"/>
              <a:gd name="connsiteX4" fmla="*/ 0 w 6913722"/>
              <a:gd name="connsiteY4" fmla="*/ 1800200 h 1800200"/>
              <a:gd name="connsiteX5" fmla="*/ 0 w 6913722"/>
              <a:gd name="connsiteY5" fmla="*/ 0 h 1800200"/>
              <a:gd name="connsiteX0" fmla="*/ 0 w 6913722"/>
              <a:gd name="connsiteY0" fmla="*/ 0 h 1800200"/>
              <a:gd name="connsiteX1" fmla="*/ 6913722 w 6913722"/>
              <a:gd name="connsiteY1" fmla="*/ 0 h 1800200"/>
              <a:gd name="connsiteX2" fmla="*/ 6913722 w 6913722"/>
              <a:gd name="connsiteY2" fmla="*/ 1800200 h 1800200"/>
              <a:gd name="connsiteX3" fmla="*/ 1489151 w 6913722"/>
              <a:gd name="connsiteY3" fmla="*/ 1800178 h 1800200"/>
              <a:gd name="connsiteX4" fmla="*/ 1103257 w 6913722"/>
              <a:gd name="connsiteY4" fmla="*/ 1791789 h 1800200"/>
              <a:gd name="connsiteX5" fmla="*/ 0 w 6913722"/>
              <a:gd name="connsiteY5" fmla="*/ 1800200 h 1800200"/>
              <a:gd name="connsiteX6" fmla="*/ 0 w 6913722"/>
              <a:gd name="connsiteY6" fmla="*/ 0 h 1800200"/>
              <a:gd name="connsiteX0" fmla="*/ 0 w 6913722"/>
              <a:gd name="connsiteY0" fmla="*/ 0 h 1800200"/>
              <a:gd name="connsiteX1" fmla="*/ 6913722 w 6913722"/>
              <a:gd name="connsiteY1" fmla="*/ 0 h 1800200"/>
              <a:gd name="connsiteX2" fmla="*/ 6913722 w 6913722"/>
              <a:gd name="connsiteY2" fmla="*/ 1800200 h 1800200"/>
              <a:gd name="connsiteX3" fmla="*/ 1489151 w 6913722"/>
              <a:gd name="connsiteY3" fmla="*/ 1800178 h 1800200"/>
              <a:gd name="connsiteX4" fmla="*/ 1287815 w 6913722"/>
              <a:gd name="connsiteY4" fmla="*/ 1791789 h 1800200"/>
              <a:gd name="connsiteX5" fmla="*/ 1103257 w 6913722"/>
              <a:gd name="connsiteY5" fmla="*/ 1791789 h 1800200"/>
              <a:gd name="connsiteX6" fmla="*/ 0 w 6913722"/>
              <a:gd name="connsiteY6" fmla="*/ 1800200 h 1800200"/>
              <a:gd name="connsiteX7" fmla="*/ 0 w 6913722"/>
              <a:gd name="connsiteY7" fmla="*/ 0 h 1800200"/>
              <a:gd name="connsiteX0" fmla="*/ 0 w 6913722"/>
              <a:gd name="connsiteY0" fmla="*/ 0 h 1951179"/>
              <a:gd name="connsiteX1" fmla="*/ 6913722 w 6913722"/>
              <a:gd name="connsiteY1" fmla="*/ 0 h 1951179"/>
              <a:gd name="connsiteX2" fmla="*/ 6913722 w 6913722"/>
              <a:gd name="connsiteY2" fmla="*/ 1800200 h 1951179"/>
              <a:gd name="connsiteX3" fmla="*/ 1489151 w 6913722"/>
              <a:gd name="connsiteY3" fmla="*/ 1800178 h 1951179"/>
              <a:gd name="connsiteX4" fmla="*/ 1296204 w 6913722"/>
              <a:gd name="connsiteY4" fmla="*/ 1951179 h 1951179"/>
              <a:gd name="connsiteX5" fmla="*/ 1103257 w 6913722"/>
              <a:gd name="connsiteY5" fmla="*/ 1791789 h 1951179"/>
              <a:gd name="connsiteX6" fmla="*/ 0 w 6913722"/>
              <a:gd name="connsiteY6" fmla="*/ 1800200 h 1951179"/>
              <a:gd name="connsiteX7" fmla="*/ 0 w 6913722"/>
              <a:gd name="connsiteY7" fmla="*/ 0 h 1951179"/>
              <a:gd name="connsiteX0" fmla="*/ 0 w 6913722"/>
              <a:gd name="connsiteY0" fmla="*/ 0 h 2002718"/>
              <a:gd name="connsiteX1" fmla="*/ 6913722 w 6913722"/>
              <a:gd name="connsiteY1" fmla="*/ 0 h 2002718"/>
              <a:gd name="connsiteX2" fmla="*/ 6913722 w 6913722"/>
              <a:gd name="connsiteY2" fmla="*/ 1800200 h 2002718"/>
              <a:gd name="connsiteX3" fmla="*/ 1489151 w 6913722"/>
              <a:gd name="connsiteY3" fmla="*/ 1800178 h 2002718"/>
              <a:gd name="connsiteX4" fmla="*/ 1303214 w 6913722"/>
              <a:gd name="connsiteY4" fmla="*/ 2002718 h 2002718"/>
              <a:gd name="connsiteX5" fmla="*/ 1103257 w 6913722"/>
              <a:gd name="connsiteY5" fmla="*/ 1791789 h 2002718"/>
              <a:gd name="connsiteX6" fmla="*/ 0 w 6913722"/>
              <a:gd name="connsiteY6" fmla="*/ 1800200 h 2002718"/>
              <a:gd name="connsiteX7" fmla="*/ 0 w 6913722"/>
              <a:gd name="connsiteY7" fmla="*/ 0 h 2002718"/>
              <a:gd name="connsiteX0" fmla="*/ 0 w 6913722"/>
              <a:gd name="connsiteY0" fmla="*/ 0 h 2002718"/>
              <a:gd name="connsiteX1" fmla="*/ 6913722 w 6913722"/>
              <a:gd name="connsiteY1" fmla="*/ 0 h 2002718"/>
              <a:gd name="connsiteX2" fmla="*/ 6913722 w 6913722"/>
              <a:gd name="connsiteY2" fmla="*/ 1800200 h 2002718"/>
              <a:gd name="connsiteX3" fmla="*/ 1489151 w 6913722"/>
              <a:gd name="connsiteY3" fmla="*/ 1800178 h 2002718"/>
              <a:gd name="connsiteX4" fmla="*/ 1289193 w 6913722"/>
              <a:gd name="connsiteY4" fmla="*/ 2002718 h 2002718"/>
              <a:gd name="connsiteX5" fmla="*/ 1103257 w 6913722"/>
              <a:gd name="connsiteY5" fmla="*/ 1791789 h 2002718"/>
              <a:gd name="connsiteX6" fmla="*/ 0 w 6913722"/>
              <a:gd name="connsiteY6" fmla="*/ 1800200 h 2002718"/>
              <a:gd name="connsiteX7" fmla="*/ 0 w 6913722"/>
              <a:gd name="connsiteY7" fmla="*/ 0 h 2002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13722" h="2002718">
                <a:moveTo>
                  <a:pt x="0" y="0"/>
                </a:moveTo>
                <a:lnTo>
                  <a:pt x="6913722" y="0"/>
                </a:lnTo>
                <a:lnTo>
                  <a:pt x="6913722" y="1800200"/>
                </a:lnTo>
                <a:lnTo>
                  <a:pt x="1489151" y="1800178"/>
                </a:lnTo>
                <a:lnTo>
                  <a:pt x="1289193" y="2002718"/>
                </a:lnTo>
                <a:lnTo>
                  <a:pt x="1103257" y="1791789"/>
                </a:lnTo>
                <a:lnTo>
                  <a:pt x="0" y="1800200"/>
                </a:lnTo>
                <a:lnTo>
                  <a:pt x="0" y="0"/>
                </a:lnTo>
                <a:close/>
              </a:path>
            </a:pathLst>
          </a:cu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marR="0" indent="0" algn="ctr" defTabSz="762172" rtl="0" eaLnBrk="1" fontAlgn="auto" latinLnBrk="0" hangingPunct="1">
              <a:lnSpc>
                <a:spcPct val="90000"/>
              </a:lnSpc>
              <a:spcBef>
                <a:spcPts val="834"/>
              </a:spcBef>
              <a:spcAft>
                <a:spcPts val="0"/>
              </a:spcAft>
              <a:buClrTx/>
              <a:buSzTx/>
              <a:buFont typeface="Arial" panose="020B0604020202020204" pitchFamily="34" charset="0"/>
              <a:buNone/>
              <a:tabLst/>
              <a:defRPr lang="ko-KR" altLang="en-US" sz="1000" dirty="0">
                <a:solidFill>
                  <a:schemeClr val="tx1">
                    <a:lumMod val="75000"/>
                    <a:lumOff val="25000"/>
                  </a:schemeClr>
                </a:solidFill>
              </a:defRPr>
            </a:lvl1pPr>
          </a:lstStyle>
          <a:p>
            <a:pPr marL="0" marR="0" lvl="0" indent="0" algn="ctr" defTabSz="762172" rtl="0" eaLnBrk="1" fontAlgn="auto" latinLnBrk="0" hangingPunct="1">
              <a:lnSpc>
                <a:spcPct val="90000"/>
              </a:lnSpc>
              <a:spcBef>
                <a:spcPts val="834"/>
              </a:spcBef>
              <a:spcAft>
                <a:spcPts val="0"/>
              </a:spcAft>
              <a:buClrTx/>
              <a:buSzTx/>
              <a:buFont typeface="Arial" panose="020B0604020202020204" pitchFamily="34" charset="0"/>
              <a:buNone/>
              <a:tabLst/>
              <a:defRPr/>
            </a:pPr>
            <a:r>
              <a:rPr lang="en-US" altLang="ko-KR" dirty="0"/>
              <a:t>Place Your Picture Here And Send To Back</a:t>
            </a:r>
            <a:endParaRPr lang="ko-KR" altLang="en-US" dirty="0"/>
          </a:p>
        </p:txBody>
      </p:sp>
      <p:sp>
        <p:nvSpPr>
          <p:cNvPr id="3" name="Rectangle 2">
            <a:extLst>
              <a:ext uri="{FF2B5EF4-FFF2-40B4-BE49-F238E27FC236}">
                <a16:creationId xmlns:a16="http://schemas.microsoft.com/office/drawing/2014/main" id="{D50AE06E-08A3-48B7-8322-CE3798623A8B}"/>
              </a:ext>
            </a:extLst>
          </p:cNvPr>
          <p:cNvSpPr/>
          <p:nvPr userDrawn="1"/>
        </p:nvSpPr>
        <p:spPr>
          <a:xfrm>
            <a:off x="0" y="2021617"/>
            <a:ext cx="1563273" cy="2656081"/>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2057"/>
            <a:endParaRPr lang="en-US" sz="1500">
              <a:solidFill>
                <a:prstClr val="white"/>
              </a:solidFill>
            </a:endParaRPr>
          </a:p>
        </p:txBody>
      </p:sp>
      <p:sp>
        <p:nvSpPr>
          <p:cNvPr id="4" name="그림 개체 틀 2">
            <a:extLst>
              <a:ext uri="{FF2B5EF4-FFF2-40B4-BE49-F238E27FC236}">
                <a16:creationId xmlns:a16="http://schemas.microsoft.com/office/drawing/2014/main" id="{A708D5EC-6A83-4792-81FB-2ECCB0ABE2A2}"/>
              </a:ext>
            </a:extLst>
          </p:cNvPr>
          <p:cNvSpPr>
            <a:spLocks noGrp="1"/>
          </p:cNvSpPr>
          <p:nvPr>
            <p:ph type="pic" sz="quarter" idx="58" hasCustomPrompt="1"/>
          </p:nvPr>
        </p:nvSpPr>
        <p:spPr>
          <a:xfrm>
            <a:off x="8014097" y="4886549"/>
            <a:ext cx="1544822" cy="1856431"/>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000" dirty="0">
                <a:solidFill>
                  <a:schemeClr val="tx1">
                    <a:lumMod val="75000"/>
                    <a:lumOff val="25000"/>
                  </a:schemeClr>
                </a:solidFill>
              </a:defRPr>
            </a:lvl1pPr>
          </a:lstStyle>
          <a:p>
            <a:pPr marL="0" lvl="0" algn="ctr"/>
            <a:r>
              <a:rPr lang="en-US" altLang="ko-KR" dirty="0"/>
              <a:t>Place Your Picture Here</a:t>
            </a:r>
            <a:endParaRPr lang="ko-KR" altLang="en-US" dirty="0"/>
          </a:p>
        </p:txBody>
      </p:sp>
      <p:sp>
        <p:nvSpPr>
          <p:cNvPr id="5" name="그림 개체 틀 2">
            <a:extLst>
              <a:ext uri="{FF2B5EF4-FFF2-40B4-BE49-F238E27FC236}">
                <a16:creationId xmlns:a16="http://schemas.microsoft.com/office/drawing/2014/main" id="{DD53BE75-DFE8-4D1E-89D4-0824C71EED78}"/>
              </a:ext>
            </a:extLst>
          </p:cNvPr>
          <p:cNvSpPr>
            <a:spLocks noGrp="1"/>
          </p:cNvSpPr>
          <p:nvPr>
            <p:ph type="pic" sz="quarter" idx="59" hasCustomPrompt="1"/>
          </p:nvPr>
        </p:nvSpPr>
        <p:spPr>
          <a:xfrm>
            <a:off x="6309913" y="4886549"/>
            <a:ext cx="1544822" cy="1856431"/>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000" dirty="0">
                <a:solidFill>
                  <a:schemeClr val="tx1">
                    <a:lumMod val="75000"/>
                    <a:lumOff val="25000"/>
                  </a:schemeClr>
                </a:solidFill>
              </a:defRPr>
            </a:lvl1pPr>
          </a:lstStyle>
          <a:p>
            <a:pPr marL="0" lvl="0" algn="ctr"/>
            <a:r>
              <a:rPr lang="en-US" altLang="ko-KR" dirty="0"/>
              <a:t>Place Your Picture Here</a:t>
            </a:r>
            <a:endParaRPr lang="ko-KR" altLang="en-US" dirty="0"/>
          </a:p>
        </p:txBody>
      </p:sp>
      <p:sp>
        <p:nvSpPr>
          <p:cNvPr id="6" name="Text Placeholder 9">
            <a:extLst>
              <a:ext uri="{FF2B5EF4-FFF2-40B4-BE49-F238E27FC236}">
                <a16:creationId xmlns:a16="http://schemas.microsoft.com/office/drawing/2014/main" id="{93642239-33D4-4D2F-AC90-7781FC846D6F}"/>
              </a:ext>
            </a:extLst>
          </p:cNvPr>
          <p:cNvSpPr>
            <a:spLocks noGrp="1"/>
          </p:cNvSpPr>
          <p:nvPr>
            <p:ph type="body" sz="quarter" idx="16" hasCustomPrompt="1"/>
          </p:nvPr>
        </p:nvSpPr>
        <p:spPr>
          <a:xfrm>
            <a:off x="269650" y="377311"/>
            <a:ext cx="9645838" cy="804887"/>
          </a:xfrm>
          <a:prstGeom prst="rect">
            <a:avLst/>
          </a:prstGeom>
        </p:spPr>
        <p:txBody>
          <a:bodyPr anchor="ctr"/>
          <a:lstStyle>
            <a:lvl1pPr marL="0" indent="0" algn="ctr">
              <a:buNone/>
              <a:defRPr sz="4501"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8825847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Image slide layout">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3723FA40-FCE6-4B16-AF36-281B510020EB}"/>
              </a:ext>
            </a:extLst>
          </p:cNvPr>
          <p:cNvSpPr>
            <a:spLocks noGrp="1"/>
          </p:cNvSpPr>
          <p:nvPr>
            <p:ph type="pic" sz="quarter" idx="42" hasCustomPrompt="1"/>
          </p:nvPr>
        </p:nvSpPr>
        <p:spPr>
          <a:xfrm>
            <a:off x="611315" y="1992193"/>
            <a:ext cx="1500234" cy="1120233"/>
          </a:xfrm>
          <a:prstGeom prst="roundRect">
            <a:avLst>
              <a:gd name="adj" fmla="val 7223"/>
            </a:avLst>
          </a:prstGeom>
          <a:solidFill>
            <a:schemeClr val="bg1">
              <a:lumMod val="95000"/>
            </a:schemeClr>
          </a:solidFill>
        </p:spPr>
        <p:txBody>
          <a:bodyPr anchor="ctr"/>
          <a:lstStyle>
            <a:lvl1pPr marL="0" marR="0" indent="0" algn="ctr" defTabSz="762152" rtl="0" eaLnBrk="1" fontAlgn="auto" latinLnBrk="0" hangingPunct="1">
              <a:lnSpc>
                <a:spcPct val="100000"/>
              </a:lnSpc>
              <a:spcBef>
                <a:spcPct val="20000"/>
              </a:spcBef>
              <a:spcAft>
                <a:spcPts val="0"/>
              </a:spcAft>
              <a:buClrTx/>
              <a:buSzTx/>
              <a:buFont typeface="Arial" pitchFamily="34" charset="0"/>
              <a:buNone/>
              <a:tabLst/>
              <a:defRPr sz="1000"/>
            </a:lvl1pPr>
          </a:lstStyle>
          <a:p>
            <a:pPr marL="0" lvl="0" algn="ctr"/>
            <a:r>
              <a:rPr lang="en-US" altLang="ko-KR" dirty="0"/>
              <a:t>Place Your Picture Here</a:t>
            </a:r>
            <a:endParaRPr lang="ko-KR" altLang="en-US" dirty="0"/>
          </a:p>
        </p:txBody>
      </p:sp>
      <p:sp>
        <p:nvSpPr>
          <p:cNvPr id="3" name="Picture Placeholder 2">
            <a:extLst>
              <a:ext uri="{FF2B5EF4-FFF2-40B4-BE49-F238E27FC236}">
                <a16:creationId xmlns:a16="http://schemas.microsoft.com/office/drawing/2014/main" id="{A198B135-3ED1-42E9-A42D-5B4F7F10C237}"/>
              </a:ext>
            </a:extLst>
          </p:cNvPr>
          <p:cNvSpPr>
            <a:spLocks noGrp="1"/>
          </p:cNvSpPr>
          <p:nvPr>
            <p:ph type="pic" sz="quarter" idx="54" hasCustomPrompt="1"/>
          </p:nvPr>
        </p:nvSpPr>
        <p:spPr>
          <a:xfrm>
            <a:off x="611315" y="3198873"/>
            <a:ext cx="1500234" cy="1120233"/>
          </a:xfrm>
          <a:prstGeom prst="roundRect">
            <a:avLst>
              <a:gd name="adj" fmla="val 7223"/>
            </a:avLst>
          </a:prstGeom>
          <a:solidFill>
            <a:schemeClr val="bg1">
              <a:lumMod val="95000"/>
            </a:schemeClr>
          </a:solidFill>
        </p:spPr>
        <p:txBody>
          <a:bodyPr anchor="ctr"/>
          <a:lstStyle>
            <a:lvl1pPr marL="0" marR="0" indent="0" algn="ctr" defTabSz="762152" rtl="0" eaLnBrk="1" fontAlgn="auto" latinLnBrk="0" hangingPunct="1">
              <a:lnSpc>
                <a:spcPct val="100000"/>
              </a:lnSpc>
              <a:spcBef>
                <a:spcPct val="20000"/>
              </a:spcBef>
              <a:spcAft>
                <a:spcPts val="0"/>
              </a:spcAft>
              <a:buClrTx/>
              <a:buSzTx/>
              <a:buFont typeface="Arial" pitchFamily="34" charset="0"/>
              <a:buNone/>
              <a:tabLst/>
              <a:defRPr sz="1000"/>
            </a:lvl1pPr>
          </a:lstStyle>
          <a:p>
            <a:pPr marL="0" lvl="0" algn="ctr"/>
            <a:r>
              <a:rPr lang="en-US" altLang="ko-KR" dirty="0"/>
              <a:t>Place Your Picture Here</a:t>
            </a:r>
            <a:endParaRPr lang="ko-KR" altLang="en-US" dirty="0"/>
          </a:p>
        </p:txBody>
      </p:sp>
      <p:sp>
        <p:nvSpPr>
          <p:cNvPr id="4" name="Picture Placeholder 2">
            <a:extLst>
              <a:ext uri="{FF2B5EF4-FFF2-40B4-BE49-F238E27FC236}">
                <a16:creationId xmlns:a16="http://schemas.microsoft.com/office/drawing/2014/main" id="{B0371065-5281-4086-9A62-2FB24E56E50B}"/>
              </a:ext>
            </a:extLst>
          </p:cNvPr>
          <p:cNvSpPr>
            <a:spLocks noGrp="1"/>
          </p:cNvSpPr>
          <p:nvPr>
            <p:ph type="pic" sz="quarter" idx="57" hasCustomPrompt="1"/>
          </p:nvPr>
        </p:nvSpPr>
        <p:spPr>
          <a:xfrm>
            <a:off x="611315" y="4405554"/>
            <a:ext cx="1500234" cy="1120233"/>
          </a:xfrm>
          <a:prstGeom prst="roundRect">
            <a:avLst>
              <a:gd name="adj" fmla="val 7223"/>
            </a:avLst>
          </a:prstGeom>
          <a:solidFill>
            <a:schemeClr val="bg1">
              <a:lumMod val="95000"/>
            </a:schemeClr>
          </a:solidFill>
        </p:spPr>
        <p:txBody>
          <a:bodyPr anchor="ctr"/>
          <a:lstStyle>
            <a:lvl1pPr marL="0" marR="0" indent="0" algn="ctr" defTabSz="762152" rtl="0" eaLnBrk="1" fontAlgn="auto" latinLnBrk="0" hangingPunct="1">
              <a:lnSpc>
                <a:spcPct val="100000"/>
              </a:lnSpc>
              <a:spcBef>
                <a:spcPct val="20000"/>
              </a:spcBef>
              <a:spcAft>
                <a:spcPts val="0"/>
              </a:spcAft>
              <a:buClrTx/>
              <a:buSzTx/>
              <a:buFont typeface="Arial" pitchFamily="34" charset="0"/>
              <a:buNone/>
              <a:tabLst/>
              <a:defRPr sz="1000"/>
            </a:lvl1pPr>
          </a:lstStyle>
          <a:p>
            <a:pPr marL="0" lvl="0" algn="ctr"/>
            <a:r>
              <a:rPr lang="en-US" altLang="ko-KR" dirty="0"/>
              <a:t>Place Your Picture Here</a:t>
            </a:r>
            <a:endParaRPr lang="ko-KR" altLang="en-US" dirty="0"/>
          </a:p>
        </p:txBody>
      </p:sp>
      <p:sp>
        <p:nvSpPr>
          <p:cNvPr id="5" name="Picture Placeholder 2">
            <a:extLst>
              <a:ext uri="{FF2B5EF4-FFF2-40B4-BE49-F238E27FC236}">
                <a16:creationId xmlns:a16="http://schemas.microsoft.com/office/drawing/2014/main" id="{1805CC9B-AA32-4069-B262-3DA21DB7FF55}"/>
              </a:ext>
            </a:extLst>
          </p:cNvPr>
          <p:cNvSpPr>
            <a:spLocks noGrp="1"/>
          </p:cNvSpPr>
          <p:nvPr>
            <p:ph type="pic" sz="quarter" idx="60" hasCustomPrompt="1"/>
          </p:nvPr>
        </p:nvSpPr>
        <p:spPr>
          <a:xfrm>
            <a:off x="611315" y="5612233"/>
            <a:ext cx="1500234" cy="1120233"/>
          </a:xfrm>
          <a:prstGeom prst="roundRect">
            <a:avLst>
              <a:gd name="adj" fmla="val 7223"/>
            </a:avLst>
          </a:prstGeom>
          <a:solidFill>
            <a:schemeClr val="bg1">
              <a:lumMod val="95000"/>
            </a:schemeClr>
          </a:solidFill>
        </p:spPr>
        <p:txBody>
          <a:bodyPr anchor="ctr"/>
          <a:lstStyle>
            <a:lvl1pPr marL="0" marR="0" indent="0" algn="ctr" defTabSz="762152" rtl="0" eaLnBrk="1" fontAlgn="auto" latinLnBrk="0" hangingPunct="1">
              <a:lnSpc>
                <a:spcPct val="100000"/>
              </a:lnSpc>
              <a:spcBef>
                <a:spcPct val="20000"/>
              </a:spcBef>
              <a:spcAft>
                <a:spcPts val="0"/>
              </a:spcAft>
              <a:buClrTx/>
              <a:buSzTx/>
              <a:buFont typeface="Arial" pitchFamily="34" charset="0"/>
              <a:buNone/>
              <a:tabLst/>
              <a:defRPr sz="1000"/>
            </a:lvl1pPr>
          </a:lstStyle>
          <a:p>
            <a:pPr marL="0" lvl="0" algn="ctr"/>
            <a:r>
              <a:rPr lang="en-US" altLang="ko-KR" dirty="0"/>
              <a:t>Place Your Picture Here</a:t>
            </a:r>
            <a:endParaRPr lang="ko-KR" altLang="en-US" dirty="0"/>
          </a:p>
        </p:txBody>
      </p:sp>
      <p:sp>
        <p:nvSpPr>
          <p:cNvPr id="6" name="Text Placeholder 9">
            <a:extLst>
              <a:ext uri="{FF2B5EF4-FFF2-40B4-BE49-F238E27FC236}">
                <a16:creationId xmlns:a16="http://schemas.microsoft.com/office/drawing/2014/main" id="{EAF47A72-6930-4058-A5F2-8E8A5F1A5B43}"/>
              </a:ext>
            </a:extLst>
          </p:cNvPr>
          <p:cNvSpPr>
            <a:spLocks noGrp="1"/>
          </p:cNvSpPr>
          <p:nvPr>
            <p:ph type="body" sz="quarter" idx="16" hasCustomPrompt="1"/>
          </p:nvPr>
        </p:nvSpPr>
        <p:spPr>
          <a:xfrm>
            <a:off x="269650" y="377311"/>
            <a:ext cx="9645838" cy="804887"/>
          </a:xfrm>
          <a:prstGeom prst="rect">
            <a:avLst/>
          </a:prstGeom>
        </p:spPr>
        <p:txBody>
          <a:bodyPr anchor="ctr"/>
          <a:lstStyle>
            <a:lvl1pPr marL="0" indent="0" algn="ctr">
              <a:buNone/>
              <a:defRPr sz="4501"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6211286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Image slide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514C0E-C202-46C1-9852-BA3E45CA02B3}"/>
              </a:ext>
            </a:extLst>
          </p:cNvPr>
          <p:cNvSpPr/>
          <p:nvPr userDrawn="1"/>
        </p:nvSpPr>
        <p:spPr>
          <a:xfrm>
            <a:off x="7764389" y="3566699"/>
            <a:ext cx="1800281" cy="160033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12" tIns="38106" rIns="76212" bIns="38106" numCol="1" spcCol="0" rtlCol="0" fromWordArt="0" anchor="ctr" anchorCtr="0" forceAA="0" compatLnSpc="1">
            <a:prstTxWarp prst="textNoShape">
              <a:avLst/>
            </a:prstTxWarp>
            <a:noAutofit/>
          </a:bodyPr>
          <a:lstStyle/>
          <a:p>
            <a:pPr algn="ctr" defTabSz="762057"/>
            <a:endParaRPr lang="ko-KR" altLang="en-US" sz="1000" dirty="0">
              <a:solidFill>
                <a:prstClr val="black">
                  <a:lumMod val="75000"/>
                  <a:lumOff val="25000"/>
                </a:prstClr>
              </a:solidFill>
            </a:endParaRPr>
          </a:p>
        </p:txBody>
      </p:sp>
      <p:sp>
        <p:nvSpPr>
          <p:cNvPr id="3" name="Picture Placeholder 2">
            <a:extLst>
              <a:ext uri="{FF2B5EF4-FFF2-40B4-BE49-F238E27FC236}">
                <a16:creationId xmlns:a16="http://schemas.microsoft.com/office/drawing/2014/main" id="{FF202D61-F30B-4228-A377-5750CAA2B9B7}"/>
              </a:ext>
            </a:extLst>
          </p:cNvPr>
          <p:cNvSpPr>
            <a:spLocks noGrp="1"/>
          </p:cNvSpPr>
          <p:nvPr>
            <p:ph type="pic" idx="15" hasCustomPrompt="1"/>
          </p:nvPr>
        </p:nvSpPr>
        <p:spPr>
          <a:xfrm>
            <a:off x="7764389" y="1970449"/>
            <a:ext cx="1800281" cy="1600333"/>
          </a:xfrm>
          <a:prstGeom prst="rect">
            <a:avLst/>
          </a:prstGeom>
          <a:solidFill>
            <a:schemeClr val="bg1">
              <a:lumMod val="95000"/>
            </a:schemeClr>
          </a:solidFill>
          <a:ln w="12700">
            <a:noFill/>
          </a:ln>
        </p:spPr>
        <p:txBody>
          <a:bodyPr anchor="ctr"/>
          <a:lstStyle>
            <a:lvl1pPr marL="0" indent="0" algn="ctr">
              <a:buNone/>
              <a:defRPr sz="1000">
                <a:solidFill>
                  <a:schemeClr val="tx1">
                    <a:lumMod val="75000"/>
                    <a:lumOff val="25000"/>
                  </a:schemeClr>
                </a:solidFill>
                <a:latin typeface="+mn-lt"/>
                <a:cs typeface="Arial" pitchFamily="34" charset="0"/>
              </a:defRPr>
            </a:lvl1pPr>
            <a:lvl2pPr marL="381076" indent="0">
              <a:buNone/>
              <a:defRPr sz="2334"/>
            </a:lvl2pPr>
            <a:lvl3pPr marL="762152" indent="0">
              <a:buNone/>
              <a:defRPr sz="2000"/>
            </a:lvl3pPr>
            <a:lvl4pPr marL="1143229" indent="0">
              <a:buNone/>
              <a:defRPr sz="1667"/>
            </a:lvl4pPr>
            <a:lvl5pPr marL="1524305" indent="0">
              <a:buNone/>
              <a:defRPr sz="1667"/>
            </a:lvl5pPr>
            <a:lvl6pPr marL="1905381" indent="0">
              <a:buNone/>
              <a:defRPr sz="1667"/>
            </a:lvl6pPr>
            <a:lvl7pPr marL="2286457" indent="0">
              <a:buNone/>
              <a:defRPr sz="1667"/>
            </a:lvl7pPr>
            <a:lvl8pPr marL="2667533" indent="0">
              <a:buNone/>
              <a:defRPr sz="1667"/>
            </a:lvl8pPr>
            <a:lvl9pPr marL="3048610" indent="0">
              <a:buNone/>
              <a:defRPr sz="1667"/>
            </a:lvl9pPr>
          </a:lstStyle>
          <a:p>
            <a:r>
              <a:rPr lang="en-US" altLang="ko-KR" dirty="0"/>
              <a:t>Your Picture Here </a:t>
            </a:r>
            <a:endParaRPr lang="ko-KR" altLang="en-US" dirty="0"/>
          </a:p>
        </p:txBody>
      </p:sp>
      <p:sp>
        <p:nvSpPr>
          <p:cNvPr id="4" name="Rectangle 3">
            <a:extLst>
              <a:ext uri="{FF2B5EF4-FFF2-40B4-BE49-F238E27FC236}">
                <a16:creationId xmlns:a16="http://schemas.microsoft.com/office/drawing/2014/main" id="{8C423E02-128E-42A1-8953-2DE50A51FCF9}"/>
              </a:ext>
            </a:extLst>
          </p:cNvPr>
          <p:cNvSpPr/>
          <p:nvPr userDrawn="1"/>
        </p:nvSpPr>
        <p:spPr>
          <a:xfrm>
            <a:off x="5964108" y="5163092"/>
            <a:ext cx="1800281" cy="16003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12" tIns="38106" rIns="76212" bIns="38106" numCol="1" spcCol="0" rtlCol="0" fromWordArt="0" anchor="ctr" anchorCtr="0" forceAA="0" compatLnSpc="1">
            <a:prstTxWarp prst="textNoShape">
              <a:avLst/>
            </a:prstTxWarp>
            <a:noAutofit/>
          </a:bodyPr>
          <a:lstStyle/>
          <a:p>
            <a:pPr algn="ctr" defTabSz="762057"/>
            <a:endParaRPr lang="ko-KR" altLang="en-US" sz="1000" dirty="0">
              <a:solidFill>
                <a:prstClr val="black">
                  <a:lumMod val="75000"/>
                  <a:lumOff val="25000"/>
                </a:prstClr>
              </a:solidFill>
            </a:endParaRPr>
          </a:p>
        </p:txBody>
      </p:sp>
      <p:sp>
        <p:nvSpPr>
          <p:cNvPr id="5" name="Picture Placeholder 2">
            <a:extLst>
              <a:ext uri="{FF2B5EF4-FFF2-40B4-BE49-F238E27FC236}">
                <a16:creationId xmlns:a16="http://schemas.microsoft.com/office/drawing/2014/main" id="{06F87C8A-190B-4FCA-A7E1-913DC2A32AA2}"/>
              </a:ext>
            </a:extLst>
          </p:cNvPr>
          <p:cNvSpPr>
            <a:spLocks noGrp="1"/>
          </p:cNvSpPr>
          <p:nvPr>
            <p:ph type="pic" idx="16" hasCustomPrompt="1"/>
          </p:nvPr>
        </p:nvSpPr>
        <p:spPr>
          <a:xfrm>
            <a:off x="7764389" y="5163092"/>
            <a:ext cx="1800281" cy="1600333"/>
          </a:xfrm>
          <a:prstGeom prst="rect">
            <a:avLst/>
          </a:prstGeom>
          <a:solidFill>
            <a:schemeClr val="bg1">
              <a:lumMod val="95000"/>
            </a:schemeClr>
          </a:solidFill>
          <a:ln w="12700">
            <a:noFill/>
          </a:ln>
        </p:spPr>
        <p:txBody>
          <a:bodyPr anchor="ctr"/>
          <a:lstStyle>
            <a:lvl1pPr marL="0" indent="0" algn="ctr">
              <a:buNone/>
              <a:defRPr sz="1000">
                <a:solidFill>
                  <a:schemeClr val="tx1">
                    <a:lumMod val="75000"/>
                    <a:lumOff val="25000"/>
                  </a:schemeClr>
                </a:solidFill>
                <a:latin typeface="+mn-lt"/>
                <a:cs typeface="Arial" pitchFamily="34" charset="0"/>
              </a:defRPr>
            </a:lvl1pPr>
            <a:lvl2pPr marL="381076" indent="0">
              <a:buNone/>
              <a:defRPr sz="2334"/>
            </a:lvl2pPr>
            <a:lvl3pPr marL="762152" indent="0">
              <a:buNone/>
              <a:defRPr sz="2000"/>
            </a:lvl3pPr>
            <a:lvl4pPr marL="1143229" indent="0">
              <a:buNone/>
              <a:defRPr sz="1667"/>
            </a:lvl4pPr>
            <a:lvl5pPr marL="1524305" indent="0">
              <a:buNone/>
              <a:defRPr sz="1667"/>
            </a:lvl5pPr>
            <a:lvl6pPr marL="1905381" indent="0">
              <a:buNone/>
              <a:defRPr sz="1667"/>
            </a:lvl6pPr>
            <a:lvl7pPr marL="2286457" indent="0">
              <a:buNone/>
              <a:defRPr sz="1667"/>
            </a:lvl7pPr>
            <a:lvl8pPr marL="2667533" indent="0">
              <a:buNone/>
              <a:defRPr sz="1667"/>
            </a:lvl8pPr>
            <a:lvl9pPr marL="3048610" indent="0">
              <a:buNone/>
              <a:defRPr sz="1667"/>
            </a:lvl9pPr>
          </a:lstStyle>
          <a:p>
            <a:r>
              <a:rPr lang="en-US" altLang="ko-KR" dirty="0"/>
              <a:t>Your Picture Here </a:t>
            </a:r>
            <a:endParaRPr lang="ko-KR" altLang="en-US" dirty="0"/>
          </a:p>
        </p:txBody>
      </p:sp>
      <p:sp>
        <p:nvSpPr>
          <p:cNvPr id="6" name="Picture Placeholder 2">
            <a:extLst>
              <a:ext uri="{FF2B5EF4-FFF2-40B4-BE49-F238E27FC236}">
                <a16:creationId xmlns:a16="http://schemas.microsoft.com/office/drawing/2014/main" id="{AA0A630E-93DB-487F-929A-17764764CDB1}"/>
              </a:ext>
            </a:extLst>
          </p:cNvPr>
          <p:cNvSpPr>
            <a:spLocks noGrp="1"/>
          </p:cNvSpPr>
          <p:nvPr>
            <p:ph type="pic" idx="17" hasCustomPrompt="1"/>
          </p:nvPr>
        </p:nvSpPr>
        <p:spPr>
          <a:xfrm>
            <a:off x="5963929" y="3566699"/>
            <a:ext cx="1800281" cy="1600333"/>
          </a:xfrm>
          <a:prstGeom prst="rect">
            <a:avLst/>
          </a:prstGeom>
          <a:solidFill>
            <a:schemeClr val="bg1">
              <a:lumMod val="95000"/>
            </a:schemeClr>
          </a:solidFill>
          <a:ln w="12700">
            <a:noFill/>
          </a:ln>
        </p:spPr>
        <p:txBody>
          <a:bodyPr anchor="ctr"/>
          <a:lstStyle>
            <a:lvl1pPr marL="0" indent="0" algn="ctr">
              <a:buNone/>
              <a:defRPr sz="1000">
                <a:solidFill>
                  <a:schemeClr val="tx1">
                    <a:lumMod val="75000"/>
                    <a:lumOff val="25000"/>
                  </a:schemeClr>
                </a:solidFill>
                <a:latin typeface="+mn-lt"/>
                <a:cs typeface="Arial" pitchFamily="34" charset="0"/>
              </a:defRPr>
            </a:lvl1pPr>
            <a:lvl2pPr marL="381076" indent="0">
              <a:buNone/>
              <a:defRPr sz="2334"/>
            </a:lvl2pPr>
            <a:lvl3pPr marL="762152" indent="0">
              <a:buNone/>
              <a:defRPr sz="2000"/>
            </a:lvl3pPr>
            <a:lvl4pPr marL="1143229" indent="0">
              <a:buNone/>
              <a:defRPr sz="1667"/>
            </a:lvl4pPr>
            <a:lvl5pPr marL="1524305" indent="0">
              <a:buNone/>
              <a:defRPr sz="1667"/>
            </a:lvl5pPr>
            <a:lvl6pPr marL="1905381" indent="0">
              <a:buNone/>
              <a:defRPr sz="1667"/>
            </a:lvl6pPr>
            <a:lvl7pPr marL="2286457" indent="0">
              <a:buNone/>
              <a:defRPr sz="1667"/>
            </a:lvl7pPr>
            <a:lvl8pPr marL="2667533" indent="0">
              <a:buNone/>
              <a:defRPr sz="1667"/>
            </a:lvl8pPr>
            <a:lvl9pPr marL="3048610" indent="0">
              <a:buNone/>
              <a:defRPr sz="1667"/>
            </a:lvl9pPr>
          </a:lstStyle>
          <a:p>
            <a:r>
              <a:rPr lang="en-US" altLang="ko-KR" dirty="0"/>
              <a:t>Your Picture Here </a:t>
            </a:r>
            <a:endParaRPr lang="ko-KR" altLang="en-US" dirty="0"/>
          </a:p>
        </p:txBody>
      </p:sp>
      <p:sp>
        <p:nvSpPr>
          <p:cNvPr id="7" name="Rectangle 6">
            <a:extLst>
              <a:ext uri="{FF2B5EF4-FFF2-40B4-BE49-F238E27FC236}">
                <a16:creationId xmlns:a16="http://schemas.microsoft.com/office/drawing/2014/main" id="{6711B731-17ED-4D6F-800A-73D3A14C3992}"/>
              </a:ext>
            </a:extLst>
          </p:cNvPr>
          <p:cNvSpPr/>
          <p:nvPr userDrawn="1"/>
        </p:nvSpPr>
        <p:spPr>
          <a:xfrm>
            <a:off x="5964108" y="1970449"/>
            <a:ext cx="1800281" cy="160033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12" tIns="38106" rIns="76212" bIns="38106" numCol="1" spcCol="0" rtlCol="0" fromWordArt="0" anchor="ctr" anchorCtr="0" forceAA="0" compatLnSpc="1">
            <a:prstTxWarp prst="textNoShape">
              <a:avLst/>
            </a:prstTxWarp>
            <a:noAutofit/>
          </a:bodyPr>
          <a:lstStyle/>
          <a:p>
            <a:pPr algn="ctr" defTabSz="762057"/>
            <a:endParaRPr lang="ko-KR" altLang="en-US" sz="1000" dirty="0">
              <a:solidFill>
                <a:prstClr val="black">
                  <a:lumMod val="75000"/>
                  <a:lumOff val="25000"/>
                </a:prstClr>
              </a:solidFill>
            </a:endParaRPr>
          </a:p>
        </p:txBody>
      </p:sp>
      <p:sp>
        <p:nvSpPr>
          <p:cNvPr id="8" name="Rectangle 7">
            <a:extLst>
              <a:ext uri="{FF2B5EF4-FFF2-40B4-BE49-F238E27FC236}">
                <a16:creationId xmlns:a16="http://schemas.microsoft.com/office/drawing/2014/main" id="{B6746A58-880F-470E-AAFB-4D7CB30D2CF6}"/>
              </a:ext>
            </a:extLst>
          </p:cNvPr>
          <p:cNvSpPr/>
          <p:nvPr userDrawn="1"/>
        </p:nvSpPr>
        <p:spPr>
          <a:xfrm>
            <a:off x="4163468" y="3566699"/>
            <a:ext cx="1800281" cy="16003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12" tIns="38106" rIns="76212" bIns="38106" numCol="1" spcCol="0" rtlCol="0" fromWordArt="0" anchor="ctr" anchorCtr="0" forceAA="0" compatLnSpc="1">
            <a:prstTxWarp prst="textNoShape">
              <a:avLst/>
            </a:prstTxWarp>
            <a:noAutofit/>
          </a:bodyPr>
          <a:lstStyle/>
          <a:p>
            <a:pPr algn="ctr" defTabSz="762057"/>
            <a:endParaRPr lang="ko-KR" altLang="en-US" sz="1000" dirty="0">
              <a:solidFill>
                <a:prstClr val="black">
                  <a:lumMod val="75000"/>
                  <a:lumOff val="25000"/>
                </a:prstClr>
              </a:solidFill>
            </a:endParaRPr>
          </a:p>
        </p:txBody>
      </p:sp>
      <p:sp>
        <p:nvSpPr>
          <p:cNvPr id="9" name="Picture Placeholder 2">
            <a:extLst>
              <a:ext uri="{FF2B5EF4-FFF2-40B4-BE49-F238E27FC236}">
                <a16:creationId xmlns:a16="http://schemas.microsoft.com/office/drawing/2014/main" id="{FBD37972-1F7F-4C9E-A6D4-C90E3B8369F0}"/>
              </a:ext>
            </a:extLst>
          </p:cNvPr>
          <p:cNvSpPr>
            <a:spLocks noGrp="1"/>
          </p:cNvSpPr>
          <p:nvPr>
            <p:ph type="pic" idx="18" hasCustomPrompt="1"/>
          </p:nvPr>
        </p:nvSpPr>
        <p:spPr>
          <a:xfrm>
            <a:off x="4163070" y="5163092"/>
            <a:ext cx="1800281" cy="1600333"/>
          </a:xfrm>
          <a:prstGeom prst="rect">
            <a:avLst/>
          </a:prstGeom>
          <a:solidFill>
            <a:schemeClr val="bg1">
              <a:lumMod val="95000"/>
            </a:schemeClr>
          </a:solidFill>
          <a:ln w="12700">
            <a:noFill/>
          </a:ln>
        </p:spPr>
        <p:txBody>
          <a:bodyPr anchor="ctr"/>
          <a:lstStyle>
            <a:lvl1pPr marL="0" indent="0" algn="ctr">
              <a:buNone/>
              <a:defRPr sz="1000">
                <a:solidFill>
                  <a:schemeClr val="tx1">
                    <a:lumMod val="75000"/>
                    <a:lumOff val="25000"/>
                  </a:schemeClr>
                </a:solidFill>
                <a:latin typeface="+mn-lt"/>
                <a:cs typeface="Arial" pitchFamily="34" charset="0"/>
              </a:defRPr>
            </a:lvl1pPr>
            <a:lvl2pPr marL="381076" indent="0">
              <a:buNone/>
              <a:defRPr sz="2334"/>
            </a:lvl2pPr>
            <a:lvl3pPr marL="762152" indent="0">
              <a:buNone/>
              <a:defRPr sz="2000"/>
            </a:lvl3pPr>
            <a:lvl4pPr marL="1143229" indent="0">
              <a:buNone/>
              <a:defRPr sz="1667"/>
            </a:lvl4pPr>
            <a:lvl5pPr marL="1524305" indent="0">
              <a:buNone/>
              <a:defRPr sz="1667"/>
            </a:lvl5pPr>
            <a:lvl6pPr marL="1905381" indent="0">
              <a:buNone/>
              <a:defRPr sz="1667"/>
            </a:lvl6pPr>
            <a:lvl7pPr marL="2286457" indent="0">
              <a:buNone/>
              <a:defRPr sz="1667"/>
            </a:lvl7pPr>
            <a:lvl8pPr marL="2667533" indent="0">
              <a:buNone/>
              <a:defRPr sz="1667"/>
            </a:lvl8pPr>
            <a:lvl9pPr marL="3048610" indent="0">
              <a:buNone/>
              <a:defRPr sz="1667"/>
            </a:lvl9pPr>
          </a:lstStyle>
          <a:p>
            <a:r>
              <a:rPr lang="en-US" altLang="ko-KR" dirty="0"/>
              <a:t>Your Picture Here </a:t>
            </a:r>
            <a:endParaRPr lang="ko-KR" altLang="en-US" dirty="0"/>
          </a:p>
        </p:txBody>
      </p:sp>
      <p:sp>
        <p:nvSpPr>
          <p:cNvPr id="10" name="Picture Placeholder 2">
            <a:extLst>
              <a:ext uri="{FF2B5EF4-FFF2-40B4-BE49-F238E27FC236}">
                <a16:creationId xmlns:a16="http://schemas.microsoft.com/office/drawing/2014/main" id="{8E23BEDE-B250-40DE-8D39-C0803D8CC43A}"/>
              </a:ext>
            </a:extLst>
          </p:cNvPr>
          <p:cNvSpPr>
            <a:spLocks noGrp="1"/>
          </p:cNvSpPr>
          <p:nvPr>
            <p:ph type="pic" idx="20" hasCustomPrompt="1"/>
          </p:nvPr>
        </p:nvSpPr>
        <p:spPr>
          <a:xfrm>
            <a:off x="2363008" y="3566699"/>
            <a:ext cx="1800281" cy="1600333"/>
          </a:xfrm>
          <a:prstGeom prst="rect">
            <a:avLst/>
          </a:prstGeom>
          <a:solidFill>
            <a:schemeClr val="bg1">
              <a:lumMod val="95000"/>
            </a:schemeClr>
          </a:solidFill>
          <a:ln w="12700">
            <a:noFill/>
          </a:ln>
        </p:spPr>
        <p:txBody>
          <a:bodyPr anchor="ctr"/>
          <a:lstStyle>
            <a:lvl1pPr marL="0" indent="0" algn="ctr">
              <a:buNone/>
              <a:defRPr sz="1000">
                <a:solidFill>
                  <a:schemeClr val="tx1">
                    <a:lumMod val="75000"/>
                    <a:lumOff val="25000"/>
                  </a:schemeClr>
                </a:solidFill>
                <a:latin typeface="+mn-lt"/>
                <a:cs typeface="Arial" pitchFamily="34" charset="0"/>
              </a:defRPr>
            </a:lvl1pPr>
            <a:lvl2pPr marL="381076" indent="0">
              <a:buNone/>
              <a:defRPr sz="2334"/>
            </a:lvl2pPr>
            <a:lvl3pPr marL="762152" indent="0">
              <a:buNone/>
              <a:defRPr sz="2000"/>
            </a:lvl3pPr>
            <a:lvl4pPr marL="1143229" indent="0">
              <a:buNone/>
              <a:defRPr sz="1667"/>
            </a:lvl4pPr>
            <a:lvl5pPr marL="1524305" indent="0">
              <a:buNone/>
              <a:defRPr sz="1667"/>
            </a:lvl5pPr>
            <a:lvl6pPr marL="1905381" indent="0">
              <a:buNone/>
              <a:defRPr sz="1667"/>
            </a:lvl6pPr>
            <a:lvl7pPr marL="2286457" indent="0">
              <a:buNone/>
              <a:defRPr sz="1667"/>
            </a:lvl7pPr>
            <a:lvl8pPr marL="2667533" indent="0">
              <a:buNone/>
              <a:defRPr sz="1667"/>
            </a:lvl8pPr>
            <a:lvl9pPr marL="3048610" indent="0">
              <a:buNone/>
              <a:defRPr sz="1667"/>
            </a:lvl9pPr>
          </a:lstStyle>
          <a:p>
            <a:r>
              <a:rPr lang="en-US" altLang="ko-KR" dirty="0"/>
              <a:t>Your Picture Here </a:t>
            </a:r>
            <a:endParaRPr lang="ko-KR" altLang="en-US" dirty="0"/>
          </a:p>
        </p:txBody>
      </p:sp>
      <p:sp>
        <p:nvSpPr>
          <p:cNvPr id="11" name="Rectangle 10">
            <a:extLst>
              <a:ext uri="{FF2B5EF4-FFF2-40B4-BE49-F238E27FC236}">
                <a16:creationId xmlns:a16="http://schemas.microsoft.com/office/drawing/2014/main" id="{4D3AFCEB-A5C6-4DD3-BD22-AE741EDA18AE}"/>
              </a:ext>
            </a:extLst>
          </p:cNvPr>
          <p:cNvSpPr/>
          <p:nvPr userDrawn="1"/>
        </p:nvSpPr>
        <p:spPr>
          <a:xfrm>
            <a:off x="562547" y="3566699"/>
            <a:ext cx="1800281" cy="160033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12" tIns="38106" rIns="76212" bIns="38106" numCol="1" spcCol="0" rtlCol="0" fromWordArt="0" anchor="ctr" anchorCtr="0" forceAA="0" compatLnSpc="1">
            <a:prstTxWarp prst="textNoShape">
              <a:avLst/>
            </a:prstTxWarp>
            <a:noAutofit/>
          </a:bodyPr>
          <a:lstStyle/>
          <a:p>
            <a:pPr algn="ctr" defTabSz="762057"/>
            <a:endParaRPr lang="ko-KR" altLang="en-US" sz="1000" dirty="0">
              <a:solidFill>
                <a:prstClr val="black">
                  <a:lumMod val="75000"/>
                  <a:lumOff val="25000"/>
                </a:prstClr>
              </a:solidFill>
            </a:endParaRPr>
          </a:p>
        </p:txBody>
      </p:sp>
      <p:sp>
        <p:nvSpPr>
          <p:cNvPr id="22" name="Text Placeholder 9">
            <a:extLst>
              <a:ext uri="{FF2B5EF4-FFF2-40B4-BE49-F238E27FC236}">
                <a16:creationId xmlns:a16="http://schemas.microsoft.com/office/drawing/2014/main" id="{B5DC6E82-1C6B-48EE-8DA8-170A8B24277E}"/>
              </a:ext>
            </a:extLst>
          </p:cNvPr>
          <p:cNvSpPr>
            <a:spLocks noGrp="1"/>
          </p:cNvSpPr>
          <p:nvPr>
            <p:ph type="body" sz="quarter" idx="21" hasCustomPrompt="1"/>
          </p:nvPr>
        </p:nvSpPr>
        <p:spPr>
          <a:xfrm>
            <a:off x="269650" y="377311"/>
            <a:ext cx="9645838" cy="804887"/>
          </a:xfrm>
          <a:prstGeom prst="rect">
            <a:avLst/>
          </a:prstGeom>
        </p:spPr>
        <p:txBody>
          <a:bodyPr anchor="ctr"/>
          <a:lstStyle>
            <a:lvl1pPr marL="0" indent="0" algn="ctr">
              <a:buNone/>
              <a:defRPr sz="4501"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7688780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Image slide layout">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748D85DA-55FA-483F-AB10-C7570C4473F6}"/>
              </a:ext>
            </a:extLst>
          </p:cNvPr>
          <p:cNvSpPr>
            <a:spLocks noGrp="1"/>
          </p:cNvSpPr>
          <p:nvPr>
            <p:ph type="pic" sz="quarter" idx="10" hasCustomPrompt="1"/>
          </p:nvPr>
        </p:nvSpPr>
        <p:spPr>
          <a:xfrm>
            <a:off x="5480723" y="1642969"/>
            <a:ext cx="1710267" cy="1600333"/>
          </a:xfrm>
          <a:prstGeom prst="rect">
            <a:avLst/>
          </a:prstGeom>
          <a:solidFill>
            <a:schemeClr val="bg1">
              <a:lumMod val="95000"/>
            </a:schemeClr>
          </a:solidFill>
        </p:spPr>
        <p:txBody>
          <a:bodyPr anchor="ctr"/>
          <a:lstStyle>
            <a:lvl1pPr marL="0" marR="0" indent="0" algn="ctr" defTabSz="762152" rtl="0" eaLnBrk="1" fontAlgn="auto" latinLnBrk="1" hangingPunct="1">
              <a:lnSpc>
                <a:spcPct val="100000"/>
              </a:lnSpc>
              <a:spcBef>
                <a:spcPct val="20000"/>
              </a:spcBef>
              <a:spcAft>
                <a:spcPts val="0"/>
              </a:spcAft>
              <a:buClrTx/>
              <a:buSzTx/>
              <a:buFont typeface="Arial" pitchFamily="34" charset="0"/>
              <a:buNone/>
              <a:tabLst/>
              <a:defRPr sz="1000">
                <a:latin typeface="+mn-lt"/>
              </a:defRPr>
            </a:lvl1pPr>
          </a:lstStyle>
          <a:p>
            <a:r>
              <a:rPr lang="en-US" altLang="ko-KR" dirty="0"/>
              <a:t>Your Picture Here</a:t>
            </a:r>
            <a:endParaRPr lang="ko-KR" altLang="en-US" dirty="0"/>
          </a:p>
          <a:p>
            <a:endParaRPr lang="ko-KR" altLang="en-US" dirty="0"/>
          </a:p>
        </p:txBody>
      </p:sp>
      <p:sp>
        <p:nvSpPr>
          <p:cNvPr id="3" name="Picture Placeholder 4">
            <a:extLst>
              <a:ext uri="{FF2B5EF4-FFF2-40B4-BE49-F238E27FC236}">
                <a16:creationId xmlns:a16="http://schemas.microsoft.com/office/drawing/2014/main" id="{1F59985C-8D83-4C2F-A77E-740987746035}"/>
              </a:ext>
            </a:extLst>
          </p:cNvPr>
          <p:cNvSpPr>
            <a:spLocks noGrp="1"/>
          </p:cNvSpPr>
          <p:nvPr>
            <p:ph type="pic" sz="quarter" idx="11" hasCustomPrompt="1"/>
          </p:nvPr>
        </p:nvSpPr>
        <p:spPr>
          <a:xfrm>
            <a:off x="5480723" y="3468043"/>
            <a:ext cx="1710267" cy="1600333"/>
          </a:xfrm>
          <a:prstGeom prst="rect">
            <a:avLst/>
          </a:prstGeom>
          <a:solidFill>
            <a:schemeClr val="bg1">
              <a:lumMod val="95000"/>
            </a:schemeClr>
          </a:solidFill>
        </p:spPr>
        <p:txBody>
          <a:bodyPr anchor="ctr"/>
          <a:lstStyle>
            <a:lvl1pPr marL="0" marR="0" indent="0" algn="ctr" defTabSz="762152" rtl="0" eaLnBrk="1" fontAlgn="auto" latinLnBrk="1" hangingPunct="1">
              <a:lnSpc>
                <a:spcPct val="100000"/>
              </a:lnSpc>
              <a:spcBef>
                <a:spcPct val="20000"/>
              </a:spcBef>
              <a:spcAft>
                <a:spcPts val="0"/>
              </a:spcAft>
              <a:buClrTx/>
              <a:buSzTx/>
              <a:buFont typeface="Arial" pitchFamily="34" charset="0"/>
              <a:buNone/>
              <a:tabLst/>
              <a:defRPr sz="1000">
                <a:latin typeface="+mn-lt"/>
              </a:defRPr>
            </a:lvl1pPr>
          </a:lstStyle>
          <a:p>
            <a:r>
              <a:rPr lang="en-US" altLang="ko-KR" dirty="0"/>
              <a:t>Your Picture Here</a:t>
            </a:r>
            <a:endParaRPr lang="ko-KR" altLang="en-US" dirty="0"/>
          </a:p>
          <a:p>
            <a:endParaRPr lang="ko-KR" altLang="en-US" dirty="0"/>
          </a:p>
        </p:txBody>
      </p:sp>
      <p:sp>
        <p:nvSpPr>
          <p:cNvPr id="4" name="Picture Placeholder 4">
            <a:extLst>
              <a:ext uri="{FF2B5EF4-FFF2-40B4-BE49-F238E27FC236}">
                <a16:creationId xmlns:a16="http://schemas.microsoft.com/office/drawing/2014/main" id="{9FFF4ED5-B4BB-4511-BAAB-643117CC5396}"/>
              </a:ext>
            </a:extLst>
          </p:cNvPr>
          <p:cNvSpPr>
            <a:spLocks noGrp="1"/>
          </p:cNvSpPr>
          <p:nvPr>
            <p:ph type="pic" sz="quarter" idx="12" hasCustomPrompt="1"/>
          </p:nvPr>
        </p:nvSpPr>
        <p:spPr>
          <a:xfrm>
            <a:off x="5480723" y="5293078"/>
            <a:ext cx="1710267" cy="1600333"/>
          </a:xfrm>
          <a:prstGeom prst="rect">
            <a:avLst/>
          </a:prstGeom>
          <a:solidFill>
            <a:schemeClr val="bg1">
              <a:lumMod val="95000"/>
            </a:schemeClr>
          </a:solidFill>
        </p:spPr>
        <p:txBody>
          <a:bodyPr anchor="ctr"/>
          <a:lstStyle>
            <a:lvl1pPr marL="0" marR="0" indent="0" algn="ctr" defTabSz="762152" rtl="0" eaLnBrk="1" fontAlgn="auto" latinLnBrk="1" hangingPunct="1">
              <a:lnSpc>
                <a:spcPct val="100000"/>
              </a:lnSpc>
              <a:spcBef>
                <a:spcPct val="20000"/>
              </a:spcBef>
              <a:spcAft>
                <a:spcPts val="0"/>
              </a:spcAft>
              <a:buClrTx/>
              <a:buSzTx/>
              <a:buFont typeface="Arial" pitchFamily="34" charset="0"/>
              <a:buNone/>
              <a:tabLst/>
              <a:defRPr sz="1000">
                <a:latin typeface="+mn-lt"/>
              </a:defRPr>
            </a:lvl1pPr>
          </a:lstStyle>
          <a:p>
            <a:r>
              <a:rPr lang="en-US" altLang="ko-KR" dirty="0"/>
              <a:t>Your Picture Here</a:t>
            </a:r>
            <a:endParaRPr lang="ko-KR" altLang="en-US" dirty="0"/>
          </a:p>
          <a:p>
            <a:endParaRPr lang="ko-KR" altLang="en-US" dirty="0"/>
          </a:p>
        </p:txBody>
      </p:sp>
      <p:sp>
        <p:nvSpPr>
          <p:cNvPr id="5" name="Picture Placeholder 4">
            <a:extLst>
              <a:ext uri="{FF2B5EF4-FFF2-40B4-BE49-F238E27FC236}">
                <a16:creationId xmlns:a16="http://schemas.microsoft.com/office/drawing/2014/main" id="{91EFECA9-E86B-4786-893E-598AACF581C1}"/>
              </a:ext>
            </a:extLst>
          </p:cNvPr>
          <p:cNvSpPr>
            <a:spLocks noGrp="1"/>
          </p:cNvSpPr>
          <p:nvPr>
            <p:ph type="pic" sz="quarter" idx="13" hasCustomPrompt="1"/>
          </p:nvPr>
        </p:nvSpPr>
        <p:spPr>
          <a:xfrm>
            <a:off x="7264783" y="3468043"/>
            <a:ext cx="1410220" cy="1600333"/>
          </a:xfrm>
          <a:prstGeom prst="rect">
            <a:avLst/>
          </a:prstGeom>
          <a:solidFill>
            <a:schemeClr val="bg1">
              <a:lumMod val="95000"/>
            </a:schemeClr>
          </a:solidFill>
        </p:spPr>
        <p:txBody>
          <a:bodyPr anchor="ctr"/>
          <a:lstStyle>
            <a:lvl1pPr marL="0" marR="0" indent="0" algn="ctr" defTabSz="762152" rtl="0" eaLnBrk="1" fontAlgn="auto" latinLnBrk="1" hangingPunct="1">
              <a:lnSpc>
                <a:spcPct val="100000"/>
              </a:lnSpc>
              <a:spcBef>
                <a:spcPct val="20000"/>
              </a:spcBef>
              <a:spcAft>
                <a:spcPts val="0"/>
              </a:spcAft>
              <a:buClrTx/>
              <a:buSzTx/>
              <a:buFont typeface="Arial" pitchFamily="34" charset="0"/>
              <a:buNone/>
              <a:tabLst/>
              <a:defRPr sz="1000">
                <a:latin typeface="+mn-lt"/>
              </a:defRPr>
            </a:lvl1pPr>
          </a:lstStyle>
          <a:p>
            <a:r>
              <a:rPr lang="en-US" altLang="ko-KR" dirty="0"/>
              <a:t>Your Picture Here</a:t>
            </a:r>
            <a:endParaRPr lang="ko-KR" altLang="en-US" dirty="0"/>
          </a:p>
          <a:p>
            <a:endParaRPr lang="ko-KR" altLang="en-US" dirty="0"/>
          </a:p>
        </p:txBody>
      </p:sp>
      <p:sp>
        <p:nvSpPr>
          <p:cNvPr id="6" name="Picture Placeholder 4">
            <a:extLst>
              <a:ext uri="{FF2B5EF4-FFF2-40B4-BE49-F238E27FC236}">
                <a16:creationId xmlns:a16="http://schemas.microsoft.com/office/drawing/2014/main" id="{34EDB837-B580-4594-B731-E5003B304188}"/>
              </a:ext>
            </a:extLst>
          </p:cNvPr>
          <p:cNvSpPr>
            <a:spLocks noGrp="1"/>
          </p:cNvSpPr>
          <p:nvPr>
            <p:ph type="pic" sz="quarter" idx="14" hasCustomPrompt="1"/>
          </p:nvPr>
        </p:nvSpPr>
        <p:spPr>
          <a:xfrm>
            <a:off x="8751368" y="3468043"/>
            <a:ext cx="1410220" cy="1600333"/>
          </a:xfrm>
          <a:prstGeom prst="rect">
            <a:avLst/>
          </a:prstGeom>
          <a:solidFill>
            <a:schemeClr val="bg1">
              <a:lumMod val="95000"/>
            </a:schemeClr>
          </a:solidFill>
        </p:spPr>
        <p:txBody>
          <a:bodyPr anchor="ctr"/>
          <a:lstStyle>
            <a:lvl1pPr marL="0" marR="0" indent="0" algn="ctr" defTabSz="762152" rtl="0" eaLnBrk="1" fontAlgn="auto" latinLnBrk="1" hangingPunct="1">
              <a:lnSpc>
                <a:spcPct val="100000"/>
              </a:lnSpc>
              <a:spcBef>
                <a:spcPct val="20000"/>
              </a:spcBef>
              <a:spcAft>
                <a:spcPts val="0"/>
              </a:spcAft>
              <a:buClrTx/>
              <a:buSzTx/>
              <a:buFont typeface="Arial" pitchFamily="34" charset="0"/>
              <a:buNone/>
              <a:tabLst/>
              <a:defRPr sz="1000">
                <a:latin typeface="+mn-lt"/>
              </a:defRPr>
            </a:lvl1pPr>
          </a:lstStyle>
          <a:p>
            <a:r>
              <a:rPr lang="en-US" altLang="ko-KR" dirty="0"/>
              <a:t>Your Picture Here</a:t>
            </a:r>
            <a:endParaRPr lang="ko-KR" altLang="en-US" dirty="0"/>
          </a:p>
          <a:p>
            <a:endParaRPr lang="ko-KR" altLang="en-US" dirty="0"/>
          </a:p>
        </p:txBody>
      </p:sp>
      <p:sp>
        <p:nvSpPr>
          <p:cNvPr id="7" name="Picture Placeholder 4">
            <a:extLst>
              <a:ext uri="{FF2B5EF4-FFF2-40B4-BE49-F238E27FC236}">
                <a16:creationId xmlns:a16="http://schemas.microsoft.com/office/drawing/2014/main" id="{7357A188-0C12-42C9-978C-C9C96AE2112E}"/>
              </a:ext>
            </a:extLst>
          </p:cNvPr>
          <p:cNvSpPr>
            <a:spLocks noGrp="1"/>
          </p:cNvSpPr>
          <p:nvPr>
            <p:ph type="pic" sz="quarter" idx="15" hasCustomPrompt="1"/>
          </p:nvPr>
        </p:nvSpPr>
        <p:spPr>
          <a:xfrm>
            <a:off x="3691518" y="1963036"/>
            <a:ext cx="1710267" cy="1280267"/>
          </a:xfrm>
          <a:prstGeom prst="rect">
            <a:avLst/>
          </a:prstGeom>
          <a:solidFill>
            <a:schemeClr val="bg1">
              <a:lumMod val="95000"/>
            </a:schemeClr>
          </a:solidFill>
        </p:spPr>
        <p:txBody>
          <a:bodyPr anchor="ctr"/>
          <a:lstStyle>
            <a:lvl1pPr marL="0" marR="0" indent="0" algn="ctr" defTabSz="762152" rtl="0" eaLnBrk="1" fontAlgn="auto" latinLnBrk="1" hangingPunct="1">
              <a:lnSpc>
                <a:spcPct val="100000"/>
              </a:lnSpc>
              <a:spcBef>
                <a:spcPct val="20000"/>
              </a:spcBef>
              <a:spcAft>
                <a:spcPts val="0"/>
              </a:spcAft>
              <a:buClrTx/>
              <a:buSzTx/>
              <a:buFont typeface="Arial" pitchFamily="34" charset="0"/>
              <a:buNone/>
              <a:tabLst/>
              <a:defRPr sz="1000">
                <a:latin typeface="+mn-lt"/>
              </a:defRPr>
            </a:lvl1pPr>
          </a:lstStyle>
          <a:p>
            <a:r>
              <a:rPr lang="en-US" altLang="ko-KR" dirty="0"/>
              <a:t>Your Picture Here</a:t>
            </a:r>
            <a:endParaRPr lang="ko-KR" altLang="en-US" dirty="0"/>
          </a:p>
          <a:p>
            <a:endParaRPr lang="ko-KR" altLang="en-US" dirty="0"/>
          </a:p>
        </p:txBody>
      </p:sp>
      <p:sp>
        <p:nvSpPr>
          <p:cNvPr id="8" name="Rectangle 7">
            <a:extLst>
              <a:ext uri="{FF2B5EF4-FFF2-40B4-BE49-F238E27FC236}">
                <a16:creationId xmlns:a16="http://schemas.microsoft.com/office/drawing/2014/main" id="{91CDAEB8-C380-4585-AF5E-9239B85467FF}"/>
              </a:ext>
            </a:extLst>
          </p:cNvPr>
          <p:cNvSpPr/>
          <p:nvPr userDrawn="1"/>
        </p:nvSpPr>
        <p:spPr>
          <a:xfrm>
            <a:off x="0" y="3468043"/>
            <a:ext cx="5401785" cy="1723348"/>
          </a:xfrm>
          <a:prstGeom prst="rect">
            <a:avLst/>
          </a:prstGeom>
          <a:solidFill>
            <a:schemeClr val="accent1"/>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2057"/>
            <a:endParaRPr lang="ko-KR" altLang="en-US" sz="1500" dirty="0">
              <a:solidFill>
                <a:prstClr val="white"/>
              </a:solidFill>
            </a:endParaRPr>
          </a:p>
        </p:txBody>
      </p:sp>
      <p:sp>
        <p:nvSpPr>
          <p:cNvPr id="9" name="Rectangle 8">
            <a:extLst>
              <a:ext uri="{FF2B5EF4-FFF2-40B4-BE49-F238E27FC236}">
                <a16:creationId xmlns:a16="http://schemas.microsoft.com/office/drawing/2014/main" id="{E3F0EDCD-8042-4D71-BF31-EA988202BFCC}"/>
              </a:ext>
            </a:extLst>
          </p:cNvPr>
          <p:cNvSpPr/>
          <p:nvPr userDrawn="1"/>
        </p:nvSpPr>
        <p:spPr>
          <a:xfrm>
            <a:off x="3691518" y="3237079"/>
            <a:ext cx="1710267" cy="120025"/>
          </a:xfrm>
          <a:prstGeom prst="rect">
            <a:avLst/>
          </a:prstGeom>
          <a:solidFill>
            <a:schemeClr val="accent2"/>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2057"/>
            <a:endParaRPr lang="ko-KR" altLang="en-US" sz="1500" dirty="0">
              <a:solidFill>
                <a:prstClr val="white"/>
              </a:solidFill>
            </a:endParaRPr>
          </a:p>
        </p:txBody>
      </p:sp>
      <p:sp>
        <p:nvSpPr>
          <p:cNvPr id="10" name="Rectangle 9">
            <a:extLst>
              <a:ext uri="{FF2B5EF4-FFF2-40B4-BE49-F238E27FC236}">
                <a16:creationId xmlns:a16="http://schemas.microsoft.com/office/drawing/2014/main" id="{A4F4A05E-6641-4664-BFC0-C9825CBA2DD2}"/>
              </a:ext>
            </a:extLst>
          </p:cNvPr>
          <p:cNvSpPr/>
          <p:nvPr userDrawn="1"/>
        </p:nvSpPr>
        <p:spPr>
          <a:xfrm>
            <a:off x="5480723" y="3237079"/>
            <a:ext cx="1710267" cy="120025"/>
          </a:xfrm>
          <a:prstGeom prst="rect">
            <a:avLst/>
          </a:prstGeom>
          <a:solidFill>
            <a:schemeClr val="accent4"/>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2057"/>
            <a:endParaRPr lang="ko-KR" altLang="en-US" sz="1500" dirty="0">
              <a:solidFill>
                <a:prstClr val="white"/>
              </a:solidFill>
            </a:endParaRPr>
          </a:p>
        </p:txBody>
      </p:sp>
      <p:sp>
        <p:nvSpPr>
          <p:cNvPr id="11" name="Rectangle 10">
            <a:extLst>
              <a:ext uri="{FF2B5EF4-FFF2-40B4-BE49-F238E27FC236}">
                <a16:creationId xmlns:a16="http://schemas.microsoft.com/office/drawing/2014/main" id="{54DE6A5E-4942-4403-9E96-15A90E9769CC}"/>
              </a:ext>
            </a:extLst>
          </p:cNvPr>
          <p:cNvSpPr/>
          <p:nvPr userDrawn="1"/>
        </p:nvSpPr>
        <p:spPr>
          <a:xfrm>
            <a:off x="5480723" y="5071366"/>
            <a:ext cx="1710267" cy="120025"/>
          </a:xfrm>
          <a:prstGeom prst="rect">
            <a:avLst/>
          </a:prstGeom>
          <a:solidFill>
            <a:schemeClr val="accent2"/>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2057"/>
            <a:endParaRPr lang="ko-KR" altLang="en-US" sz="1500" dirty="0">
              <a:solidFill>
                <a:prstClr val="white"/>
              </a:solidFill>
            </a:endParaRPr>
          </a:p>
        </p:txBody>
      </p:sp>
      <p:sp>
        <p:nvSpPr>
          <p:cNvPr id="12" name="Rectangle 11">
            <a:extLst>
              <a:ext uri="{FF2B5EF4-FFF2-40B4-BE49-F238E27FC236}">
                <a16:creationId xmlns:a16="http://schemas.microsoft.com/office/drawing/2014/main" id="{781AA1FC-A026-419C-BCC1-A178BDFD1AED}"/>
              </a:ext>
            </a:extLst>
          </p:cNvPr>
          <p:cNvSpPr/>
          <p:nvPr userDrawn="1"/>
        </p:nvSpPr>
        <p:spPr>
          <a:xfrm>
            <a:off x="5480723" y="6893411"/>
            <a:ext cx="1710267" cy="120025"/>
          </a:xfrm>
          <a:prstGeom prst="rect">
            <a:avLst/>
          </a:prstGeom>
          <a:solidFill>
            <a:schemeClr val="accent3"/>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2057"/>
            <a:endParaRPr lang="ko-KR" altLang="en-US" sz="1500" dirty="0">
              <a:solidFill>
                <a:prstClr val="white"/>
              </a:solidFill>
            </a:endParaRPr>
          </a:p>
        </p:txBody>
      </p:sp>
      <p:sp>
        <p:nvSpPr>
          <p:cNvPr id="13" name="Rectangle 12">
            <a:extLst>
              <a:ext uri="{FF2B5EF4-FFF2-40B4-BE49-F238E27FC236}">
                <a16:creationId xmlns:a16="http://schemas.microsoft.com/office/drawing/2014/main" id="{0EA4A0FF-3048-41CF-8C3B-89DDC877F673}"/>
              </a:ext>
            </a:extLst>
          </p:cNvPr>
          <p:cNvSpPr/>
          <p:nvPr userDrawn="1"/>
        </p:nvSpPr>
        <p:spPr>
          <a:xfrm>
            <a:off x="7266069" y="5071366"/>
            <a:ext cx="1410220" cy="120025"/>
          </a:xfrm>
          <a:prstGeom prst="rect">
            <a:avLst/>
          </a:prstGeom>
          <a:solidFill>
            <a:schemeClr val="accent4"/>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2057"/>
            <a:endParaRPr lang="ko-KR" altLang="en-US" sz="1500" dirty="0">
              <a:solidFill>
                <a:prstClr val="white"/>
              </a:solidFill>
            </a:endParaRPr>
          </a:p>
        </p:txBody>
      </p:sp>
      <p:sp>
        <p:nvSpPr>
          <p:cNvPr id="14" name="Rectangle 13">
            <a:extLst>
              <a:ext uri="{FF2B5EF4-FFF2-40B4-BE49-F238E27FC236}">
                <a16:creationId xmlns:a16="http://schemas.microsoft.com/office/drawing/2014/main" id="{9AA162D9-B8DB-43D5-9501-BB93810F4E35}"/>
              </a:ext>
            </a:extLst>
          </p:cNvPr>
          <p:cNvSpPr/>
          <p:nvPr userDrawn="1"/>
        </p:nvSpPr>
        <p:spPr>
          <a:xfrm>
            <a:off x="8751368" y="5071366"/>
            <a:ext cx="1410220" cy="120025"/>
          </a:xfrm>
          <a:prstGeom prst="rect">
            <a:avLst/>
          </a:prstGeom>
          <a:solidFill>
            <a:schemeClr val="accent3"/>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2057"/>
            <a:endParaRPr lang="ko-KR" altLang="en-US" sz="1500" dirty="0">
              <a:solidFill>
                <a:prstClr val="white"/>
              </a:solidFill>
            </a:endParaRPr>
          </a:p>
        </p:txBody>
      </p:sp>
      <p:sp>
        <p:nvSpPr>
          <p:cNvPr id="15" name="Text Placeholder 9">
            <a:extLst>
              <a:ext uri="{FF2B5EF4-FFF2-40B4-BE49-F238E27FC236}">
                <a16:creationId xmlns:a16="http://schemas.microsoft.com/office/drawing/2014/main" id="{9EB979E4-AE0D-438C-A9FB-60544B69CD28}"/>
              </a:ext>
            </a:extLst>
          </p:cNvPr>
          <p:cNvSpPr>
            <a:spLocks noGrp="1"/>
          </p:cNvSpPr>
          <p:nvPr>
            <p:ph type="body" sz="quarter" idx="16" hasCustomPrompt="1"/>
          </p:nvPr>
        </p:nvSpPr>
        <p:spPr>
          <a:xfrm>
            <a:off x="269650" y="377311"/>
            <a:ext cx="9645838" cy="804887"/>
          </a:xfrm>
          <a:prstGeom prst="rect">
            <a:avLst/>
          </a:prstGeom>
        </p:spPr>
        <p:txBody>
          <a:bodyPr anchor="ctr"/>
          <a:lstStyle>
            <a:lvl1pPr marL="0" indent="0" algn="ctr">
              <a:buNone/>
              <a:defRPr sz="4501"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6483208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93317" y="1900107"/>
            <a:ext cx="8764370" cy="3170368"/>
          </a:xfrm>
        </p:spPr>
        <p:txBody>
          <a:bodyPr anchor="b"/>
          <a:lstStyle>
            <a:lvl1pPr>
              <a:defRPr sz="6668"/>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93317" y="5100468"/>
            <a:ext cx="8764370" cy="1667222"/>
          </a:xfrm>
        </p:spPr>
        <p:txBody>
          <a:bodyPr/>
          <a:lstStyle>
            <a:lvl1pPr marL="0" indent="0">
              <a:buNone/>
              <a:defRPr sz="2667">
                <a:solidFill>
                  <a:schemeClr val="tx1"/>
                </a:solidFill>
              </a:defRPr>
            </a:lvl1pPr>
            <a:lvl2pPr marL="508086" indent="0">
              <a:buNone/>
              <a:defRPr sz="2223">
                <a:solidFill>
                  <a:schemeClr val="tx1">
                    <a:tint val="75000"/>
                  </a:schemeClr>
                </a:solidFill>
              </a:defRPr>
            </a:lvl2pPr>
            <a:lvl3pPr marL="1016173" indent="0">
              <a:buNone/>
              <a:defRPr sz="2000">
                <a:solidFill>
                  <a:schemeClr val="tx1">
                    <a:tint val="75000"/>
                  </a:schemeClr>
                </a:solidFill>
              </a:defRPr>
            </a:lvl3pPr>
            <a:lvl4pPr marL="1524259" indent="0">
              <a:buNone/>
              <a:defRPr sz="1778">
                <a:solidFill>
                  <a:schemeClr val="tx1">
                    <a:tint val="75000"/>
                  </a:schemeClr>
                </a:solidFill>
              </a:defRPr>
            </a:lvl4pPr>
            <a:lvl5pPr marL="2032345" indent="0">
              <a:buNone/>
              <a:defRPr sz="1778">
                <a:solidFill>
                  <a:schemeClr val="tx1">
                    <a:tint val="75000"/>
                  </a:schemeClr>
                </a:solidFill>
              </a:defRPr>
            </a:lvl5pPr>
            <a:lvl6pPr marL="2540432" indent="0">
              <a:buNone/>
              <a:defRPr sz="1778">
                <a:solidFill>
                  <a:schemeClr val="tx1">
                    <a:tint val="75000"/>
                  </a:schemeClr>
                </a:solidFill>
              </a:defRPr>
            </a:lvl6pPr>
            <a:lvl7pPr marL="3048518" indent="0">
              <a:buNone/>
              <a:defRPr sz="1778">
                <a:solidFill>
                  <a:schemeClr val="tx1">
                    <a:tint val="75000"/>
                  </a:schemeClr>
                </a:solidFill>
              </a:defRPr>
            </a:lvl7pPr>
            <a:lvl8pPr marL="3556605" indent="0">
              <a:buNone/>
              <a:defRPr sz="1778">
                <a:solidFill>
                  <a:schemeClr val="tx1">
                    <a:tint val="75000"/>
                  </a:schemeClr>
                </a:solidFill>
              </a:defRPr>
            </a:lvl8pPr>
            <a:lvl9pPr marL="4064691" indent="0">
              <a:buNone/>
              <a:defRPr sz="1778">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endParaRPr lang="es-ES_tradnl" dirty="0"/>
          </a:p>
        </p:txBody>
      </p:sp>
      <p:sp>
        <p:nvSpPr>
          <p:cNvPr id="5" name="Footer Placeholder 4"/>
          <p:cNvSpPr>
            <a:spLocks noGrp="1"/>
          </p:cNvSpPr>
          <p:nvPr>
            <p:ph type="ftr" sz="quarter" idx="11"/>
          </p:nvPr>
        </p:nvSpPr>
        <p:spPr/>
        <p:txBody>
          <a:bodyPr/>
          <a:lstStyle/>
          <a:p>
            <a:endParaRPr lang="es-ES_tradnl" dirty="0"/>
          </a:p>
        </p:txBody>
      </p:sp>
      <p:sp>
        <p:nvSpPr>
          <p:cNvPr id="6" name="Slide Number Placeholder 5"/>
          <p:cNvSpPr>
            <a:spLocks noGrp="1"/>
          </p:cNvSpPr>
          <p:nvPr>
            <p:ph type="sldNum" sz="quarter" idx="12"/>
          </p:nvPr>
        </p:nvSpPr>
        <p:spPr/>
        <p:txBody>
          <a:bodyPr/>
          <a:lstStyle/>
          <a:p>
            <a:fld id="{5C9CDC63-9A4C-3740-ACB3-92AE3A799DE7}" type="slidenum">
              <a:rPr lang="es-ES_tradnl" smtClean="0"/>
              <a:t>‹Nº›</a:t>
            </a:fld>
            <a:endParaRPr lang="es-ES_tradnl" dirty="0"/>
          </a:p>
        </p:txBody>
      </p:sp>
    </p:spTree>
    <p:extLst>
      <p:ext uri="{BB962C8B-B14F-4D97-AF65-F5344CB8AC3E}">
        <p14:creationId xmlns:p14="http://schemas.microsoft.com/office/powerpoint/2010/main" val="12368302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_Image slide layout">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E069D14A-5371-4906-93E3-B1811A107B41}"/>
              </a:ext>
            </a:extLst>
          </p:cNvPr>
          <p:cNvSpPr>
            <a:spLocks noGrp="1"/>
          </p:cNvSpPr>
          <p:nvPr>
            <p:ph type="pic" sz="quarter" idx="10" hasCustomPrompt="1"/>
          </p:nvPr>
        </p:nvSpPr>
        <p:spPr>
          <a:xfrm>
            <a:off x="0" y="2"/>
            <a:ext cx="10161588" cy="7291989"/>
          </a:xfrm>
          <a:custGeom>
            <a:avLst/>
            <a:gdLst>
              <a:gd name="connsiteX0" fmla="*/ 0 w 12192000"/>
              <a:gd name="connsiteY0" fmla="*/ 0 h 6561423"/>
              <a:gd name="connsiteX1" fmla="*/ 12192000 w 12192000"/>
              <a:gd name="connsiteY1" fmla="*/ 0 h 6561423"/>
              <a:gd name="connsiteX2" fmla="*/ 12192000 w 12192000"/>
              <a:gd name="connsiteY2" fmla="*/ 2455328 h 6561423"/>
              <a:gd name="connsiteX3" fmla="*/ 9675392 w 12192000"/>
              <a:gd name="connsiteY3" fmla="*/ 3302886 h 6561423"/>
              <a:gd name="connsiteX4" fmla="*/ 10157317 w 12192000"/>
              <a:gd name="connsiteY4" fmla="*/ 4390513 h 6561423"/>
              <a:gd name="connsiteX5" fmla="*/ 8230254 w 12192000"/>
              <a:gd name="connsiteY5" fmla="*/ 3789588 h 6561423"/>
              <a:gd name="connsiteX6" fmla="*/ 0 w 12192000"/>
              <a:gd name="connsiteY6" fmla="*/ 6561423 h 6561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561423">
                <a:moveTo>
                  <a:pt x="0" y="0"/>
                </a:moveTo>
                <a:lnTo>
                  <a:pt x="12192000" y="0"/>
                </a:lnTo>
                <a:lnTo>
                  <a:pt x="12192000" y="2455328"/>
                </a:lnTo>
                <a:lnTo>
                  <a:pt x="9675392" y="3302886"/>
                </a:lnTo>
                <a:lnTo>
                  <a:pt x="10157317" y="4390513"/>
                </a:lnTo>
                <a:lnTo>
                  <a:pt x="8230254" y="3789588"/>
                </a:lnTo>
                <a:lnTo>
                  <a:pt x="0" y="6561423"/>
                </a:lnTo>
                <a:close/>
              </a:path>
            </a:pathLst>
          </a:custGeom>
          <a:solidFill>
            <a:schemeClr val="bg1">
              <a:lumMod val="95000"/>
            </a:schemeClr>
          </a:solidFill>
        </p:spPr>
        <p:txBody>
          <a:bodyPr wrap="square" anchor="ctr">
            <a:noAutofit/>
          </a:bodyPr>
          <a:lstStyle>
            <a:lvl1pPr marL="0" marR="0" indent="0" algn="ctr" defTabSz="762152" rtl="0" eaLnBrk="1" fontAlgn="auto" latinLnBrk="1" hangingPunct="1">
              <a:lnSpc>
                <a:spcPct val="100000"/>
              </a:lnSpc>
              <a:spcBef>
                <a:spcPct val="20000"/>
              </a:spcBef>
              <a:spcAft>
                <a:spcPts val="0"/>
              </a:spcAft>
              <a:buClrTx/>
              <a:buSzTx/>
              <a:buFont typeface="Arial" pitchFamily="34" charset="0"/>
              <a:buNone/>
              <a:tabLst/>
              <a:defRPr sz="1000">
                <a:latin typeface="+mn-lt"/>
              </a:defRPr>
            </a:lvl1pPr>
          </a:lstStyle>
          <a:p>
            <a:r>
              <a:rPr lang="en-US" altLang="ko-KR" dirty="0"/>
              <a:t>Your Picture Here And Send To Back</a:t>
            </a:r>
            <a:endParaRPr lang="ko-KR" altLang="en-US" dirty="0"/>
          </a:p>
          <a:p>
            <a:endParaRPr lang="ko-KR" altLang="en-US" dirty="0"/>
          </a:p>
        </p:txBody>
      </p:sp>
    </p:spTree>
    <p:extLst>
      <p:ext uri="{BB962C8B-B14F-4D97-AF65-F5344CB8AC3E}">
        <p14:creationId xmlns:p14="http://schemas.microsoft.com/office/powerpoint/2010/main" val="4966349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PNG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69650" y="272715"/>
            <a:ext cx="9645838" cy="804887"/>
          </a:xfrm>
          <a:prstGeom prst="rect">
            <a:avLst/>
          </a:prstGeom>
        </p:spPr>
        <p:txBody>
          <a:bodyPr anchor="ctr"/>
          <a:lstStyle>
            <a:lvl1pPr marL="0" indent="0" algn="ctr">
              <a:buNone/>
              <a:defRPr sz="4501" b="0" baseline="0">
                <a:solidFill>
                  <a:schemeClr val="tx1">
                    <a:lumMod val="85000"/>
                    <a:lumOff val="15000"/>
                  </a:schemeClr>
                </a:solidFill>
                <a:latin typeface="+mj-lt"/>
                <a:cs typeface="Arial" pitchFamily="34" charset="0"/>
              </a:defRPr>
            </a:lvl1pPr>
          </a:lstStyle>
          <a:p>
            <a:pPr lvl="0"/>
            <a:r>
              <a:rPr lang="en-US" altLang="ko-KR" dirty="0"/>
              <a:t>PNG &amp; Shapes Layout</a:t>
            </a:r>
          </a:p>
        </p:txBody>
      </p:sp>
    </p:spTree>
    <p:extLst>
      <p:ext uri="{BB962C8B-B14F-4D97-AF65-F5344CB8AC3E}">
        <p14:creationId xmlns:p14="http://schemas.microsoft.com/office/powerpoint/2010/main" val="14452667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31799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31334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93421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1928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Contents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66221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CF074AD-5A0D-40B4-813D-34862D7DF200}"/>
              </a:ext>
            </a:extLst>
          </p:cNvPr>
          <p:cNvSpPr/>
          <p:nvPr userDrawn="1"/>
        </p:nvSpPr>
        <p:spPr>
          <a:xfrm>
            <a:off x="0" y="-1"/>
            <a:ext cx="10161588" cy="1016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2057"/>
            <a:endParaRPr lang="en-US" sz="1500">
              <a:solidFill>
                <a:prstClr val="white"/>
              </a:solidFill>
            </a:endParaRPr>
          </a:p>
        </p:txBody>
      </p:sp>
      <p:sp>
        <p:nvSpPr>
          <p:cNvPr id="2" name="Text Placeholder 9"/>
          <p:cNvSpPr>
            <a:spLocks noGrp="1"/>
          </p:cNvSpPr>
          <p:nvPr>
            <p:ph type="body" sz="quarter" idx="10" hasCustomPrompt="1"/>
          </p:nvPr>
        </p:nvSpPr>
        <p:spPr>
          <a:xfrm>
            <a:off x="269650" y="377311"/>
            <a:ext cx="9645838" cy="804887"/>
          </a:xfrm>
          <a:prstGeom prst="rect">
            <a:avLst/>
          </a:prstGeom>
        </p:spPr>
        <p:txBody>
          <a:bodyPr anchor="ctr"/>
          <a:lstStyle>
            <a:lvl1pPr marL="0" indent="0" algn="ctr">
              <a:buNone/>
              <a:defRPr sz="4501" b="0" baseline="0">
                <a:solidFill>
                  <a:schemeClr val="tx1"/>
                </a:solidFill>
                <a:latin typeface="+mj-lt"/>
                <a:cs typeface="Arial" pitchFamily="34" charset="0"/>
              </a:defRPr>
            </a:lvl1pPr>
          </a:lstStyle>
          <a:p>
            <a:pPr lvl="0"/>
            <a:r>
              <a:rPr lang="en-US" altLang="ko-KR" dirty="0"/>
              <a:t>BASIC LAYOUT</a:t>
            </a:r>
          </a:p>
        </p:txBody>
      </p:sp>
      <p:sp>
        <p:nvSpPr>
          <p:cNvPr id="9" name="Rectangle 8">
            <a:extLst>
              <a:ext uri="{FF2B5EF4-FFF2-40B4-BE49-F238E27FC236}">
                <a16:creationId xmlns:a16="http://schemas.microsoft.com/office/drawing/2014/main" id="{136F6D66-F2F9-4BF4-99F9-B1BA1142497F}"/>
              </a:ext>
            </a:extLst>
          </p:cNvPr>
          <p:cNvSpPr/>
          <p:nvPr userDrawn="1"/>
        </p:nvSpPr>
        <p:spPr>
          <a:xfrm>
            <a:off x="0" y="7549002"/>
            <a:ext cx="10161588" cy="725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2057"/>
            <a:endParaRPr lang="en-US" sz="1500">
              <a:solidFill>
                <a:prstClr val="white"/>
              </a:solidFill>
            </a:endParaRPr>
          </a:p>
        </p:txBody>
      </p:sp>
    </p:spTree>
    <p:extLst>
      <p:ext uri="{BB962C8B-B14F-4D97-AF65-F5344CB8AC3E}">
        <p14:creationId xmlns:p14="http://schemas.microsoft.com/office/powerpoint/2010/main" val="9222612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Contents slide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BAAB49C-82D6-462D-8630-09F94CD9C293}"/>
              </a:ext>
            </a:extLst>
          </p:cNvPr>
          <p:cNvSpPr/>
          <p:nvPr userDrawn="1"/>
        </p:nvSpPr>
        <p:spPr>
          <a:xfrm>
            <a:off x="0" y="-1"/>
            <a:ext cx="10161588" cy="7258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2057"/>
            <a:endParaRPr lang="en-US" sz="1500">
              <a:solidFill>
                <a:prstClr val="white"/>
              </a:solidFill>
            </a:endParaRPr>
          </a:p>
        </p:txBody>
      </p:sp>
      <p:sp>
        <p:nvSpPr>
          <p:cNvPr id="4" name="Rectangle: Rounded Corners 3">
            <a:extLst>
              <a:ext uri="{FF2B5EF4-FFF2-40B4-BE49-F238E27FC236}">
                <a16:creationId xmlns:a16="http://schemas.microsoft.com/office/drawing/2014/main" id="{28D265AB-C1BD-4CEB-AE14-D0E6C976BF8A}"/>
              </a:ext>
            </a:extLst>
          </p:cNvPr>
          <p:cNvSpPr/>
          <p:nvPr userDrawn="1"/>
        </p:nvSpPr>
        <p:spPr>
          <a:xfrm>
            <a:off x="602437" y="324220"/>
            <a:ext cx="8767999" cy="857978"/>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2057"/>
            <a:endParaRPr lang="en-US" sz="1500">
              <a:solidFill>
                <a:prstClr val="white"/>
              </a:solidFill>
            </a:endParaRPr>
          </a:p>
        </p:txBody>
      </p:sp>
      <p:sp>
        <p:nvSpPr>
          <p:cNvPr id="5" name="Text Placeholder 9">
            <a:extLst>
              <a:ext uri="{FF2B5EF4-FFF2-40B4-BE49-F238E27FC236}">
                <a16:creationId xmlns:a16="http://schemas.microsoft.com/office/drawing/2014/main" id="{373C4845-8216-4B2A-A66E-536E74678B59}"/>
              </a:ext>
            </a:extLst>
          </p:cNvPr>
          <p:cNvSpPr>
            <a:spLocks noGrp="1"/>
          </p:cNvSpPr>
          <p:nvPr>
            <p:ph type="body" sz="quarter" idx="10" hasCustomPrompt="1"/>
          </p:nvPr>
        </p:nvSpPr>
        <p:spPr>
          <a:xfrm>
            <a:off x="269650" y="377311"/>
            <a:ext cx="9645838" cy="804887"/>
          </a:xfrm>
          <a:prstGeom prst="rect">
            <a:avLst/>
          </a:prstGeom>
        </p:spPr>
        <p:txBody>
          <a:bodyPr anchor="ctr"/>
          <a:lstStyle>
            <a:lvl1pPr marL="0" indent="0" algn="ctr">
              <a:buNone/>
              <a:defRPr sz="4501" b="0" baseline="0">
                <a:solidFill>
                  <a:schemeClr val="bg1"/>
                </a:solidFill>
                <a:latin typeface="+mj-lt"/>
                <a:cs typeface="Arial" pitchFamily="34" charset="0"/>
              </a:defRPr>
            </a:lvl1pPr>
          </a:lstStyle>
          <a:p>
            <a:pPr lvl="0"/>
            <a:r>
              <a:rPr lang="en-US" altLang="ko-KR" dirty="0"/>
              <a:t>BASIC LAYOUT</a:t>
            </a:r>
          </a:p>
        </p:txBody>
      </p:sp>
      <p:sp>
        <p:nvSpPr>
          <p:cNvPr id="6" name="Rectangle 5">
            <a:extLst>
              <a:ext uri="{FF2B5EF4-FFF2-40B4-BE49-F238E27FC236}">
                <a16:creationId xmlns:a16="http://schemas.microsoft.com/office/drawing/2014/main" id="{CFF96AC6-9B82-47F8-82E6-EA6FB9EA9653}"/>
              </a:ext>
            </a:extLst>
          </p:cNvPr>
          <p:cNvSpPr/>
          <p:nvPr userDrawn="1"/>
        </p:nvSpPr>
        <p:spPr>
          <a:xfrm>
            <a:off x="0" y="7549002"/>
            <a:ext cx="10161588" cy="725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2057"/>
            <a:endParaRPr lang="en-US" sz="1500">
              <a:solidFill>
                <a:prstClr val="white"/>
              </a:solidFill>
            </a:endParaRPr>
          </a:p>
        </p:txBody>
      </p:sp>
    </p:spTree>
    <p:extLst>
      <p:ext uri="{BB962C8B-B14F-4D97-AF65-F5344CB8AC3E}">
        <p14:creationId xmlns:p14="http://schemas.microsoft.com/office/powerpoint/2010/main" val="8736428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mag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74281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98609" y="2028895"/>
            <a:ext cx="4318675" cy="483582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144304" y="2028895"/>
            <a:ext cx="4318675" cy="483582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endParaRPr lang="es-ES_tradnl" dirty="0"/>
          </a:p>
        </p:txBody>
      </p:sp>
      <p:sp>
        <p:nvSpPr>
          <p:cNvPr id="6" name="Footer Placeholder 5"/>
          <p:cNvSpPr>
            <a:spLocks noGrp="1"/>
          </p:cNvSpPr>
          <p:nvPr>
            <p:ph type="ftr" sz="quarter" idx="11"/>
          </p:nvPr>
        </p:nvSpPr>
        <p:spPr/>
        <p:txBody>
          <a:bodyPr/>
          <a:lstStyle/>
          <a:p>
            <a:endParaRPr lang="es-ES_tradnl" dirty="0"/>
          </a:p>
        </p:txBody>
      </p:sp>
      <p:sp>
        <p:nvSpPr>
          <p:cNvPr id="7" name="Slide Number Placeholder 6"/>
          <p:cNvSpPr>
            <a:spLocks noGrp="1"/>
          </p:cNvSpPr>
          <p:nvPr>
            <p:ph type="sldNum" sz="quarter" idx="12"/>
          </p:nvPr>
        </p:nvSpPr>
        <p:spPr/>
        <p:txBody>
          <a:bodyPr/>
          <a:lstStyle/>
          <a:p>
            <a:fld id="{5C9CDC63-9A4C-3740-ACB3-92AE3A799DE7}" type="slidenum">
              <a:rPr lang="es-ES_tradnl" smtClean="0"/>
              <a:t>‹Nº›</a:t>
            </a:fld>
            <a:endParaRPr lang="es-ES_tradnl" dirty="0"/>
          </a:p>
        </p:txBody>
      </p:sp>
    </p:spTree>
    <p:extLst>
      <p:ext uri="{BB962C8B-B14F-4D97-AF65-F5344CB8AC3E}">
        <p14:creationId xmlns:p14="http://schemas.microsoft.com/office/powerpoint/2010/main" val="31667656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Imag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2924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Contents slide layout">
    <p:bg>
      <p:bgPr>
        <a:solidFill>
          <a:schemeClr val="accent1"/>
        </a:soli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69650" y="377311"/>
            <a:ext cx="9645838" cy="804887"/>
          </a:xfrm>
          <a:prstGeom prst="rect">
            <a:avLst/>
          </a:prstGeom>
        </p:spPr>
        <p:txBody>
          <a:bodyPr anchor="ctr"/>
          <a:lstStyle>
            <a:lvl1pPr marL="0" indent="0" algn="ctr">
              <a:buNone/>
              <a:defRPr sz="4501" b="0" baseline="0">
                <a:solidFill>
                  <a:schemeClr val="bg1"/>
                </a:solidFill>
                <a:latin typeface="+mj-lt"/>
                <a:cs typeface="Arial" pitchFamily="34" charset="0"/>
              </a:defRPr>
            </a:lvl1pPr>
          </a:lstStyle>
          <a:p>
            <a:pPr lvl="0"/>
            <a:r>
              <a:rPr lang="en-US" altLang="ko-KR" dirty="0"/>
              <a:t>BASIC LAYOUT</a:t>
            </a:r>
          </a:p>
        </p:txBody>
      </p:sp>
      <p:sp>
        <p:nvSpPr>
          <p:cNvPr id="4" name="Freeform 44">
            <a:extLst>
              <a:ext uri="{FF2B5EF4-FFF2-40B4-BE49-F238E27FC236}">
                <a16:creationId xmlns:a16="http://schemas.microsoft.com/office/drawing/2014/main" id="{C07FBD2D-6A89-414D-85F9-7BB69D5020BD}"/>
              </a:ext>
            </a:extLst>
          </p:cNvPr>
          <p:cNvSpPr>
            <a:spLocks noChangeAspect="1"/>
          </p:cNvSpPr>
          <p:nvPr/>
        </p:nvSpPr>
        <p:spPr>
          <a:xfrm>
            <a:off x="7174475" y="1619674"/>
            <a:ext cx="2430025" cy="1745768"/>
          </a:xfrm>
          <a:custGeom>
            <a:avLst/>
            <a:gdLst>
              <a:gd name="connsiteX0" fmla="*/ 759126 w 2031627"/>
              <a:gd name="connsiteY0" fmla="*/ 175 h 1094607"/>
              <a:gd name="connsiteX1" fmla="*/ 1202563 w 2031627"/>
              <a:gd name="connsiteY1" fmla="*/ 233386 h 1094607"/>
              <a:gd name="connsiteX2" fmla="*/ 1517075 w 2031627"/>
              <a:gd name="connsiteY2" fmla="*/ 223857 h 1094607"/>
              <a:gd name="connsiteX3" fmla="*/ 1636027 w 2031627"/>
              <a:gd name="connsiteY3" fmla="*/ 467173 h 1094607"/>
              <a:gd name="connsiteX4" fmla="*/ 1993043 w 2031627"/>
              <a:gd name="connsiteY4" fmla="*/ 605752 h 1094607"/>
              <a:gd name="connsiteX5" fmla="*/ 1981034 w 2031627"/>
              <a:gd name="connsiteY5" fmla="*/ 927342 h 1094607"/>
              <a:gd name="connsiteX6" fmla="*/ 1635570 w 2031627"/>
              <a:gd name="connsiteY6" fmla="*/ 1094607 h 1094607"/>
              <a:gd name="connsiteX7" fmla="*/ 417697 w 2031627"/>
              <a:gd name="connsiteY7" fmla="*/ 1091009 h 1094607"/>
              <a:gd name="connsiteX8" fmla="*/ 4450 w 2031627"/>
              <a:gd name="connsiteY8" fmla="*/ 817631 h 1094607"/>
              <a:gd name="connsiteX9" fmla="*/ 298401 w 2031627"/>
              <a:gd name="connsiteY9" fmla="*/ 448930 h 1094607"/>
              <a:gd name="connsiteX10" fmla="*/ 704111 w 2031627"/>
              <a:gd name="connsiteY10" fmla="*/ 3572 h 1094607"/>
              <a:gd name="connsiteX11" fmla="*/ 759126 w 2031627"/>
              <a:gd name="connsiteY11" fmla="*/ 175 h 1094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31627" h="1094607">
                <a:moveTo>
                  <a:pt x="759126" y="175"/>
                </a:moveTo>
                <a:cubicBezTo>
                  <a:pt x="1025636" y="-5883"/>
                  <a:pt x="1164300" y="146830"/>
                  <a:pt x="1202563" y="233386"/>
                </a:cubicBezTo>
                <a:cubicBezTo>
                  <a:pt x="1282888" y="192395"/>
                  <a:pt x="1410516" y="166317"/>
                  <a:pt x="1517075" y="223857"/>
                </a:cubicBezTo>
                <a:cubicBezTo>
                  <a:pt x="1603843" y="265350"/>
                  <a:pt x="1655398" y="364274"/>
                  <a:pt x="1636027" y="467173"/>
                </a:cubicBezTo>
                <a:cubicBezTo>
                  <a:pt x="1818665" y="436910"/>
                  <a:pt x="1962089" y="552744"/>
                  <a:pt x="1993043" y="605752"/>
                </a:cubicBezTo>
                <a:cubicBezTo>
                  <a:pt x="2033585" y="679331"/>
                  <a:pt x="2059020" y="824827"/>
                  <a:pt x="1981034" y="927342"/>
                </a:cubicBezTo>
                <a:cubicBezTo>
                  <a:pt x="1895034" y="1028063"/>
                  <a:pt x="1787166" y="1085614"/>
                  <a:pt x="1635570" y="1094607"/>
                </a:cubicBezTo>
                <a:lnTo>
                  <a:pt x="417697" y="1091009"/>
                </a:lnTo>
                <a:cubicBezTo>
                  <a:pt x="190851" y="1097978"/>
                  <a:pt x="45994" y="1027462"/>
                  <a:pt x="4450" y="817631"/>
                </a:cubicBezTo>
                <a:cubicBezTo>
                  <a:pt x="-12314" y="719312"/>
                  <a:pt x="4831" y="512100"/>
                  <a:pt x="298401" y="448930"/>
                </a:cubicBezTo>
                <a:cubicBezTo>
                  <a:pt x="297213" y="309047"/>
                  <a:pt x="387539" y="53920"/>
                  <a:pt x="704111" y="3572"/>
                </a:cubicBezTo>
                <a:cubicBezTo>
                  <a:pt x="723022" y="1690"/>
                  <a:pt x="741358" y="579"/>
                  <a:pt x="759126" y="175"/>
                </a:cubicBezTo>
                <a:close/>
              </a:path>
            </a:pathLst>
          </a:custGeom>
          <a:solidFill>
            <a:schemeClr val="bg1"/>
          </a:solidFill>
          <a:ln w="889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12" tIns="38106" rIns="76212" bIns="38106" numCol="1" spcCol="0" rtlCol="0" fromWordArt="0" anchor="ctr" anchorCtr="0" forceAA="0" compatLnSpc="1">
            <a:prstTxWarp prst="textNoShape">
              <a:avLst/>
            </a:prstTxWarp>
            <a:noAutofit/>
          </a:bodyPr>
          <a:lstStyle/>
          <a:p>
            <a:pPr algn="ctr" defTabSz="762057"/>
            <a:endParaRPr lang="ko-KR" altLang="en-US" sz="2250" dirty="0">
              <a:solidFill>
                <a:prstClr val="black"/>
              </a:solidFill>
            </a:endParaRPr>
          </a:p>
        </p:txBody>
      </p:sp>
      <p:sp>
        <p:nvSpPr>
          <p:cNvPr id="7" name="Freeform 44">
            <a:extLst>
              <a:ext uri="{FF2B5EF4-FFF2-40B4-BE49-F238E27FC236}">
                <a16:creationId xmlns:a16="http://schemas.microsoft.com/office/drawing/2014/main" id="{B11ECC53-3D93-4507-89DA-7C96C5F98371}"/>
              </a:ext>
            </a:extLst>
          </p:cNvPr>
          <p:cNvSpPr>
            <a:spLocks noChangeAspect="1"/>
          </p:cNvSpPr>
          <p:nvPr userDrawn="1"/>
        </p:nvSpPr>
        <p:spPr>
          <a:xfrm flipH="1">
            <a:off x="568067" y="2657057"/>
            <a:ext cx="2430025" cy="1745768"/>
          </a:xfrm>
          <a:custGeom>
            <a:avLst/>
            <a:gdLst>
              <a:gd name="connsiteX0" fmla="*/ 759126 w 2031627"/>
              <a:gd name="connsiteY0" fmla="*/ 175 h 1094607"/>
              <a:gd name="connsiteX1" fmla="*/ 1202563 w 2031627"/>
              <a:gd name="connsiteY1" fmla="*/ 233386 h 1094607"/>
              <a:gd name="connsiteX2" fmla="*/ 1517075 w 2031627"/>
              <a:gd name="connsiteY2" fmla="*/ 223857 h 1094607"/>
              <a:gd name="connsiteX3" fmla="*/ 1636027 w 2031627"/>
              <a:gd name="connsiteY3" fmla="*/ 467173 h 1094607"/>
              <a:gd name="connsiteX4" fmla="*/ 1993043 w 2031627"/>
              <a:gd name="connsiteY4" fmla="*/ 605752 h 1094607"/>
              <a:gd name="connsiteX5" fmla="*/ 1981034 w 2031627"/>
              <a:gd name="connsiteY5" fmla="*/ 927342 h 1094607"/>
              <a:gd name="connsiteX6" fmla="*/ 1635570 w 2031627"/>
              <a:gd name="connsiteY6" fmla="*/ 1094607 h 1094607"/>
              <a:gd name="connsiteX7" fmla="*/ 417697 w 2031627"/>
              <a:gd name="connsiteY7" fmla="*/ 1091009 h 1094607"/>
              <a:gd name="connsiteX8" fmla="*/ 4450 w 2031627"/>
              <a:gd name="connsiteY8" fmla="*/ 817631 h 1094607"/>
              <a:gd name="connsiteX9" fmla="*/ 298401 w 2031627"/>
              <a:gd name="connsiteY9" fmla="*/ 448930 h 1094607"/>
              <a:gd name="connsiteX10" fmla="*/ 704111 w 2031627"/>
              <a:gd name="connsiteY10" fmla="*/ 3572 h 1094607"/>
              <a:gd name="connsiteX11" fmla="*/ 759126 w 2031627"/>
              <a:gd name="connsiteY11" fmla="*/ 175 h 1094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31627" h="1094607">
                <a:moveTo>
                  <a:pt x="759126" y="175"/>
                </a:moveTo>
                <a:cubicBezTo>
                  <a:pt x="1025636" y="-5883"/>
                  <a:pt x="1164300" y="146830"/>
                  <a:pt x="1202563" y="233386"/>
                </a:cubicBezTo>
                <a:cubicBezTo>
                  <a:pt x="1282888" y="192395"/>
                  <a:pt x="1410516" y="166317"/>
                  <a:pt x="1517075" y="223857"/>
                </a:cubicBezTo>
                <a:cubicBezTo>
                  <a:pt x="1603843" y="265350"/>
                  <a:pt x="1655398" y="364274"/>
                  <a:pt x="1636027" y="467173"/>
                </a:cubicBezTo>
                <a:cubicBezTo>
                  <a:pt x="1818665" y="436910"/>
                  <a:pt x="1962089" y="552744"/>
                  <a:pt x="1993043" y="605752"/>
                </a:cubicBezTo>
                <a:cubicBezTo>
                  <a:pt x="2033585" y="679331"/>
                  <a:pt x="2059020" y="824827"/>
                  <a:pt x="1981034" y="927342"/>
                </a:cubicBezTo>
                <a:cubicBezTo>
                  <a:pt x="1895034" y="1028063"/>
                  <a:pt x="1787166" y="1085614"/>
                  <a:pt x="1635570" y="1094607"/>
                </a:cubicBezTo>
                <a:lnTo>
                  <a:pt x="417697" y="1091009"/>
                </a:lnTo>
                <a:cubicBezTo>
                  <a:pt x="190851" y="1097978"/>
                  <a:pt x="45994" y="1027462"/>
                  <a:pt x="4450" y="817631"/>
                </a:cubicBezTo>
                <a:cubicBezTo>
                  <a:pt x="-12314" y="719312"/>
                  <a:pt x="4831" y="512100"/>
                  <a:pt x="298401" y="448930"/>
                </a:cubicBezTo>
                <a:cubicBezTo>
                  <a:pt x="297213" y="309047"/>
                  <a:pt x="387539" y="53920"/>
                  <a:pt x="704111" y="3572"/>
                </a:cubicBezTo>
                <a:cubicBezTo>
                  <a:pt x="723022" y="1690"/>
                  <a:pt x="741358" y="579"/>
                  <a:pt x="759126" y="175"/>
                </a:cubicBezTo>
                <a:close/>
              </a:path>
            </a:pathLst>
          </a:custGeom>
          <a:solidFill>
            <a:schemeClr val="bg1"/>
          </a:solidFill>
          <a:ln w="889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12" tIns="38106" rIns="76212" bIns="38106" numCol="1" spcCol="0" rtlCol="0" fromWordArt="0" anchor="ctr" anchorCtr="0" forceAA="0" compatLnSpc="1">
            <a:prstTxWarp prst="textNoShape">
              <a:avLst/>
            </a:prstTxWarp>
            <a:noAutofit/>
          </a:bodyPr>
          <a:lstStyle/>
          <a:p>
            <a:pPr algn="ctr" defTabSz="762057"/>
            <a:endParaRPr lang="ko-KR" altLang="en-US" sz="2250" dirty="0">
              <a:solidFill>
                <a:prstClr val="black"/>
              </a:solidFill>
            </a:endParaRPr>
          </a:p>
        </p:txBody>
      </p:sp>
      <p:sp>
        <p:nvSpPr>
          <p:cNvPr id="6" name="그림 개체 틀 2">
            <a:extLst>
              <a:ext uri="{FF2B5EF4-FFF2-40B4-BE49-F238E27FC236}">
                <a16:creationId xmlns:a16="http://schemas.microsoft.com/office/drawing/2014/main" id="{5B2F270D-6127-4230-AAA0-00D1740544F6}"/>
              </a:ext>
            </a:extLst>
          </p:cNvPr>
          <p:cNvSpPr>
            <a:spLocks noGrp="1"/>
          </p:cNvSpPr>
          <p:nvPr>
            <p:ph type="pic" sz="quarter" idx="59" hasCustomPrompt="1"/>
          </p:nvPr>
        </p:nvSpPr>
        <p:spPr>
          <a:xfrm>
            <a:off x="1510144" y="2811314"/>
            <a:ext cx="1077885" cy="1437255"/>
          </a:xfrm>
          <a:prstGeom prst="ellipse">
            <a:avLst/>
          </a:prstGeom>
          <a:solidFill>
            <a:schemeClr val="bg1">
              <a:lumMod val="8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000" dirty="0">
                <a:solidFill>
                  <a:schemeClr val="tx1">
                    <a:lumMod val="75000"/>
                    <a:lumOff val="25000"/>
                  </a:schemeClr>
                </a:solidFill>
              </a:defRPr>
            </a:lvl1pPr>
          </a:lstStyle>
          <a:p>
            <a:pPr marL="0" lvl="0" algn="ctr"/>
            <a:r>
              <a:rPr lang="en-US" altLang="ko-KR" dirty="0"/>
              <a:t>Place Your Picture Here</a:t>
            </a:r>
            <a:endParaRPr lang="ko-KR" altLang="en-US" dirty="0"/>
          </a:p>
        </p:txBody>
      </p:sp>
      <p:sp>
        <p:nvSpPr>
          <p:cNvPr id="8" name="그림 개체 틀 2">
            <a:extLst>
              <a:ext uri="{FF2B5EF4-FFF2-40B4-BE49-F238E27FC236}">
                <a16:creationId xmlns:a16="http://schemas.microsoft.com/office/drawing/2014/main" id="{1FCAD4D1-1D22-4C76-A670-F8AC37A106D2}"/>
              </a:ext>
            </a:extLst>
          </p:cNvPr>
          <p:cNvSpPr>
            <a:spLocks noGrp="1"/>
          </p:cNvSpPr>
          <p:nvPr>
            <p:ph type="pic" sz="quarter" idx="60" hasCustomPrompt="1"/>
          </p:nvPr>
        </p:nvSpPr>
        <p:spPr>
          <a:xfrm>
            <a:off x="7599158" y="1773931"/>
            <a:ext cx="1077885" cy="1437255"/>
          </a:xfrm>
          <a:prstGeom prst="ellipse">
            <a:avLst/>
          </a:prstGeom>
          <a:solidFill>
            <a:schemeClr val="bg1">
              <a:lumMod val="8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000" dirty="0">
                <a:solidFill>
                  <a:schemeClr val="tx1">
                    <a:lumMod val="75000"/>
                    <a:lumOff val="25000"/>
                  </a:schemeClr>
                </a:solidFill>
              </a:defRPr>
            </a:lvl1pPr>
          </a:lstStyle>
          <a:p>
            <a:pPr marL="0" lvl="0" algn="ctr"/>
            <a:r>
              <a:rPr lang="en-US" altLang="ko-KR" dirty="0"/>
              <a:t>Place Your Picture Here</a:t>
            </a:r>
            <a:endParaRPr lang="ko-KR" altLang="en-US" dirty="0"/>
          </a:p>
        </p:txBody>
      </p:sp>
      <p:sp>
        <p:nvSpPr>
          <p:cNvPr id="9" name="Freeform 44">
            <a:extLst>
              <a:ext uri="{FF2B5EF4-FFF2-40B4-BE49-F238E27FC236}">
                <a16:creationId xmlns:a16="http://schemas.microsoft.com/office/drawing/2014/main" id="{C3AF9648-F60B-452B-86AC-AB13E224D3FD}"/>
              </a:ext>
            </a:extLst>
          </p:cNvPr>
          <p:cNvSpPr>
            <a:spLocks noChangeAspect="1"/>
          </p:cNvSpPr>
          <p:nvPr userDrawn="1"/>
        </p:nvSpPr>
        <p:spPr>
          <a:xfrm>
            <a:off x="3922184" y="4795336"/>
            <a:ext cx="2430025" cy="1745768"/>
          </a:xfrm>
          <a:custGeom>
            <a:avLst/>
            <a:gdLst>
              <a:gd name="connsiteX0" fmla="*/ 759126 w 2031627"/>
              <a:gd name="connsiteY0" fmla="*/ 175 h 1094607"/>
              <a:gd name="connsiteX1" fmla="*/ 1202563 w 2031627"/>
              <a:gd name="connsiteY1" fmla="*/ 233386 h 1094607"/>
              <a:gd name="connsiteX2" fmla="*/ 1517075 w 2031627"/>
              <a:gd name="connsiteY2" fmla="*/ 223857 h 1094607"/>
              <a:gd name="connsiteX3" fmla="*/ 1636027 w 2031627"/>
              <a:gd name="connsiteY3" fmla="*/ 467173 h 1094607"/>
              <a:gd name="connsiteX4" fmla="*/ 1993043 w 2031627"/>
              <a:gd name="connsiteY4" fmla="*/ 605752 h 1094607"/>
              <a:gd name="connsiteX5" fmla="*/ 1981034 w 2031627"/>
              <a:gd name="connsiteY5" fmla="*/ 927342 h 1094607"/>
              <a:gd name="connsiteX6" fmla="*/ 1635570 w 2031627"/>
              <a:gd name="connsiteY6" fmla="*/ 1094607 h 1094607"/>
              <a:gd name="connsiteX7" fmla="*/ 417697 w 2031627"/>
              <a:gd name="connsiteY7" fmla="*/ 1091009 h 1094607"/>
              <a:gd name="connsiteX8" fmla="*/ 4450 w 2031627"/>
              <a:gd name="connsiteY8" fmla="*/ 817631 h 1094607"/>
              <a:gd name="connsiteX9" fmla="*/ 298401 w 2031627"/>
              <a:gd name="connsiteY9" fmla="*/ 448930 h 1094607"/>
              <a:gd name="connsiteX10" fmla="*/ 704111 w 2031627"/>
              <a:gd name="connsiteY10" fmla="*/ 3572 h 1094607"/>
              <a:gd name="connsiteX11" fmla="*/ 759126 w 2031627"/>
              <a:gd name="connsiteY11" fmla="*/ 175 h 1094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31627" h="1094607">
                <a:moveTo>
                  <a:pt x="759126" y="175"/>
                </a:moveTo>
                <a:cubicBezTo>
                  <a:pt x="1025636" y="-5883"/>
                  <a:pt x="1164300" y="146830"/>
                  <a:pt x="1202563" y="233386"/>
                </a:cubicBezTo>
                <a:cubicBezTo>
                  <a:pt x="1282888" y="192395"/>
                  <a:pt x="1410516" y="166317"/>
                  <a:pt x="1517075" y="223857"/>
                </a:cubicBezTo>
                <a:cubicBezTo>
                  <a:pt x="1603843" y="265350"/>
                  <a:pt x="1655398" y="364274"/>
                  <a:pt x="1636027" y="467173"/>
                </a:cubicBezTo>
                <a:cubicBezTo>
                  <a:pt x="1818665" y="436910"/>
                  <a:pt x="1962089" y="552744"/>
                  <a:pt x="1993043" y="605752"/>
                </a:cubicBezTo>
                <a:cubicBezTo>
                  <a:pt x="2033585" y="679331"/>
                  <a:pt x="2059020" y="824827"/>
                  <a:pt x="1981034" y="927342"/>
                </a:cubicBezTo>
                <a:cubicBezTo>
                  <a:pt x="1895034" y="1028063"/>
                  <a:pt x="1787166" y="1085614"/>
                  <a:pt x="1635570" y="1094607"/>
                </a:cubicBezTo>
                <a:lnTo>
                  <a:pt x="417697" y="1091009"/>
                </a:lnTo>
                <a:cubicBezTo>
                  <a:pt x="190851" y="1097978"/>
                  <a:pt x="45994" y="1027462"/>
                  <a:pt x="4450" y="817631"/>
                </a:cubicBezTo>
                <a:cubicBezTo>
                  <a:pt x="-12314" y="719312"/>
                  <a:pt x="4831" y="512100"/>
                  <a:pt x="298401" y="448930"/>
                </a:cubicBezTo>
                <a:cubicBezTo>
                  <a:pt x="297213" y="309047"/>
                  <a:pt x="387539" y="53920"/>
                  <a:pt x="704111" y="3572"/>
                </a:cubicBezTo>
                <a:cubicBezTo>
                  <a:pt x="723022" y="1690"/>
                  <a:pt x="741358" y="579"/>
                  <a:pt x="759126" y="175"/>
                </a:cubicBezTo>
                <a:close/>
              </a:path>
            </a:pathLst>
          </a:custGeom>
          <a:solidFill>
            <a:schemeClr val="bg1"/>
          </a:solidFill>
          <a:ln w="889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12" tIns="38106" rIns="76212" bIns="38106" numCol="1" spcCol="0" rtlCol="0" fromWordArt="0" anchor="ctr" anchorCtr="0" forceAA="0" compatLnSpc="1">
            <a:prstTxWarp prst="textNoShape">
              <a:avLst/>
            </a:prstTxWarp>
            <a:noAutofit/>
          </a:bodyPr>
          <a:lstStyle/>
          <a:p>
            <a:pPr algn="ctr" defTabSz="762057"/>
            <a:endParaRPr lang="ko-KR" altLang="en-US" sz="2250" dirty="0">
              <a:solidFill>
                <a:prstClr val="black"/>
              </a:solidFill>
            </a:endParaRPr>
          </a:p>
        </p:txBody>
      </p:sp>
      <p:sp>
        <p:nvSpPr>
          <p:cNvPr id="10" name="그림 개체 틀 2">
            <a:extLst>
              <a:ext uri="{FF2B5EF4-FFF2-40B4-BE49-F238E27FC236}">
                <a16:creationId xmlns:a16="http://schemas.microsoft.com/office/drawing/2014/main" id="{ADE84C9C-AE4C-4919-85E3-27955132D9EC}"/>
              </a:ext>
            </a:extLst>
          </p:cNvPr>
          <p:cNvSpPr>
            <a:spLocks noGrp="1"/>
          </p:cNvSpPr>
          <p:nvPr>
            <p:ph type="pic" sz="quarter" idx="61" hasCustomPrompt="1"/>
          </p:nvPr>
        </p:nvSpPr>
        <p:spPr>
          <a:xfrm>
            <a:off x="4336336" y="4949592"/>
            <a:ext cx="1077885" cy="1437255"/>
          </a:xfrm>
          <a:prstGeom prst="ellipse">
            <a:avLst/>
          </a:prstGeom>
          <a:solidFill>
            <a:schemeClr val="bg1">
              <a:lumMod val="8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000" dirty="0">
                <a:solidFill>
                  <a:schemeClr val="tx1">
                    <a:lumMod val="75000"/>
                    <a:lumOff val="25000"/>
                  </a:schemeClr>
                </a:solidFill>
              </a:defRPr>
            </a:lvl1pPr>
          </a:lstStyle>
          <a:p>
            <a:pPr marL="0" lvl="0" algn="ctr"/>
            <a:r>
              <a:rPr lang="en-US" altLang="ko-KR" dirty="0"/>
              <a:t>Place Your Picture Here</a:t>
            </a:r>
            <a:endParaRPr lang="ko-KR" altLang="en-US" dirty="0"/>
          </a:p>
        </p:txBody>
      </p:sp>
    </p:spTree>
    <p:extLst>
      <p:ext uri="{BB962C8B-B14F-4D97-AF65-F5344CB8AC3E}">
        <p14:creationId xmlns:p14="http://schemas.microsoft.com/office/powerpoint/2010/main" val="32287157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Image slide layout">
    <p:spTree>
      <p:nvGrpSpPr>
        <p:cNvPr id="1" name=""/>
        <p:cNvGrpSpPr/>
        <p:nvPr/>
      </p:nvGrpSpPr>
      <p:grpSpPr>
        <a:xfrm>
          <a:off x="0" y="0"/>
          <a:ext cx="0" cy="0"/>
          <a:chOff x="0" y="0"/>
          <a:chExt cx="0" cy="0"/>
        </a:xfrm>
      </p:grpSpPr>
      <p:sp>
        <p:nvSpPr>
          <p:cNvPr id="2" name="그림 개체 틀 2">
            <a:extLst>
              <a:ext uri="{FF2B5EF4-FFF2-40B4-BE49-F238E27FC236}">
                <a16:creationId xmlns:a16="http://schemas.microsoft.com/office/drawing/2014/main" id="{AB178950-6460-489A-86E8-DA7944855983}"/>
              </a:ext>
            </a:extLst>
          </p:cNvPr>
          <p:cNvSpPr>
            <a:spLocks noGrp="1"/>
          </p:cNvSpPr>
          <p:nvPr>
            <p:ph type="pic" sz="quarter" idx="46" hasCustomPrompt="1"/>
          </p:nvPr>
        </p:nvSpPr>
        <p:spPr>
          <a:xfrm>
            <a:off x="1563272" y="2021617"/>
            <a:ext cx="7995647" cy="2940608"/>
          </a:xfrm>
          <a:custGeom>
            <a:avLst/>
            <a:gdLst>
              <a:gd name="connsiteX0" fmla="*/ 0 w 6913722"/>
              <a:gd name="connsiteY0" fmla="*/ 0 h 1800200"/>
              <a:gd name="connsiteX1" fmla="*/ 6913722 w 6913722"/>
              <a:gd name="connsiteY1" fmla="*/ 0 h 1800200"/>
              <a:gd name="connsiteX2" fmla="*/ 6913722 w 6913722"/>
              <a:gd name="connsiteY2" fmla="*/ 1800200 h 1800200"/>
              <a:gd name="connsiteX3" fmla="*/ 0 w 6913722"/>
              <a:gd name="connsiteY3" fmla="*/ 1800200 h 1800200"/>
              <a:gd name="connsiteX4" fmla="*/ 0 w 6913722"/>
              <a:gd name="connsiteY4" fmla="*/ 0 h 1800200"/>
              <a:gd name="connsiteX0" fmla="*/ 0 w 6913722"/>
              <a:gd name="connsiteY0" fmla="*/ 0 h 1800200"/>
              <a:gd name="connsiteX1" fmla="*/ 6913722 w 6913722"/>
              <a:gd name="connsiteY1" fmla="*/ 0 h 1800200"/>
              <a:gd name="connsiteX2" fmla="*/ 6913722 w 6913722"/>
              <a:gd name="connsiteY2" fmla="*/ 1800200 h 1800200"/>
              <a:gd name="connsiteX3" fmla="*/ 1103257 w 6913722"/>
              <a:gd name="connsiteY3" fmla="*/ 1791789 h 1800200"/>
              <a:gd name="connsiteX4" fmla="*/ 0 w 6913722"/>
              <a:gd name="connsiteY4" fmla="*/ 1800200 h 1800200"/>
              <a:gd name="connsiteX5" fmla="*/ 0 w 6913722"/>
              <a:gd name="connsiteY5" fmla="*/ 0 h 1800200"/>
              <a:gd name="connsiteX0" fmla="*/ 0 w 6913722"/>
              <a:gd name="connsiteY0" fmla="*/ 0 h 1800200"/>
              <a:gd name="connsiteX1" fmla="*/ 6913722 w 6913722"/>
              <a:gd name="connsiteY1" fmla="*/ 0 h 1800200"/>
              <a:gd name="connsiteX2" fmla="*/ 6913722 w 6913722"/>
              <a:gd name="connsiteY2" fmla="*/ 1800200 h 1800200"/>
              <a:gd name="connsiteX3" fmla="*/ 1489151 w 6913722"/>
              <a:gd name="connsiteY3" fmla="*/ 1800178 h 1800200"/>
              <a:gd name="connsiteX4" fmla="*/ 1103257 w 6913722"/>
              <a:gd name="connsiteY4" fmla="*/ 1791789 h 1800200"/>
              <a:gd name="connsiteX5" fmla="*/ 0 w 6913722"/>
              <a:gd name="connsiteY5" fmla="*/ 1800200 h 1800200"/>
              <a:gd name="connsiteX6" fmla="*/ 0 w 6913722"/>
              <a:gd name="connsiteY6" fmla="*/ 0 h 1800200"/>
              <a:gd name="connsiteX0" fmla="*/ 0 w 6913722"/>
              <a:gd name="connsiteY0" fmla="*/ 0 h 1800200"/>
              <a:gd name="connsiteX1" fmla="*/ 6913722 w 6913722"/>
              <a:gd name="connsiteY1" fmla="*/ 0 h 1800200"/>
              <a:gd name="connsiteX2" fmla="*/ 6913722 w 6913722"/>
              <a:gd name="connsiteY2" fmla="*/ 1800200 h 1800200"/>
              <a:gd name="connsiteX3" fmla="*/ 1489151 w 6913722"/>
              <a:gd name="connsiteY3" fmla="*/ 1800178 h 1800200"/>
              <a:gd name="connsiteX4" fmla="*/ 1287815 w 6913722"/>
              <a:gd name="connsiteY4" fmla="*/ 1791789 h 1800200"/>
              <a:gd name="connsiteX5" fmla="*/ 1103257 w 6913722"/>
              <a:gd name="connsiteY5" fmla="*/ 1791789 h 1800200"/>
              <a:gd name="connsiteX6" fmla="*/ 0 w 6913722"/>
              <a:gd name="connsiteY6" fmla="*/ 1800200 h 1800200"/>
              <a:gd name="connsiteX7" fmla="*/ 0 w 6913722"/>
              <a:gd name="connsiteY7" fmla="*/ 0 h 1800200"/>
              <a:gd name="connsiteX0" fmla="*/ 0 w 6913722"/>
              <a:gd name="connsiteY0" fmla="*/ 0 h 1951179"/>
              <a:gd name="connsiteX1" fmla="*/ 6913722 w 6913722"/>
              <a:gd name="connsiteY1" fmla="*/ 0 h 1951179"/>
              <a:gd name="connsiteX2" fmla="*/ 6913722 w 6913722"/>
              <a:gd name="connsiteY2" fmla="*/ 1800200 h 1951179"/>
              <a:gd name="connsiteX3" fmla="*/ 1489151 w 6913722"/>
              <a:gd name="connsiteY3" fmla="*/ 1800178 h 1951179"/>
              <a:gd name="connsiteX4" fmla="*/ 1296204 w 6913722"/>
              <a:gd name="connsiteY4" fmla="*/ 1951179 h 1951179"/>
              <a:gd name="connsiteX5" fmla="*/ 1103257 w 6913722"/>
              <a:gd name="connsiteY5" fmla="*/ 1791789 h 1951179"/>
              <a:gd name="connsiteX6" fmla="*/ 0 w 6913722"/>
              <a:gd name="connsiteY6" fmla="*/ 1800200 h 1951179"/>
              <a:gd name="connsiteX7" fmla="*/ 0 w 6913722"/>
              <a:gd name="connsiteY7" fmla="*/ 0 h 1951179"/>
              <a:gd name="connsiteX0" fmla="*/ 0 w 6913722"/>
              <a:gd name="connsiteY0" fmla="*/ 0 h 2002718"/>
              <a:gd name="connsiteX1" fmla="*/ 6913722 w 6913722"/>
              <a:gd name="connsiteY1" fmla="*/ 0 h 2002718"/>
              <a:gd name="connsiteX2" fmla="*/ 6913722 w 6913722"/>
              <a:gd name="connsiteY2" fmla="*/ 1800200 h 2002718"/>
              <a:gd name="connsiteX3" fmla="*/ 1489151 w 6913722"/>
              <a:gd name="connsiteY3" fmla="*/ 1800178 h 2002718"/>
              <a:gd name="connsiteX4" fmla="*/ 1303214 w 6913722"/>
              <a:gd name="connsiteY4" fmla="*/ 2002718 h 2002718"/>
              <a:gd name="connsiteX5" fmla="*/ 1103257 w 6913722"/>
              <a:gd name="connsiteY5" fmla="*/ 1791789 h 2002718"/>
              <a:gd name="connsiteX6" fmla="*/ 0 w 6913722"/>
              <a:gd name="connsiteY6" fmla="*/ 1800200 h 2002718"/>
              <a:gd name="connsiteX7" fmla="*/ 0 w 6913722"/>
              <a:gd name="connsiteY7" fmla="*/ 0 h 2002718"/>
              <a:gd name="connsiteX0" fmla="*/ 0 w 6913722"/>
              <a:gd name="connsiteY0" fmla="*/ 0 h 2002718"/>
              <a:gd name="connsiteX1" fmla="*/ 6913722 w 6913722"/>
              <a:gd name="connsiteY1" fmla="*/ 0 h 2002718"/>
              <a:gd name="connsiteX2" fmla="*/ 6913722 w 6913722"/>
              <a:gd name="connsiteY2" fmla="*/ 1800200 h 2002718"/>
              <a:gd name="connsiteX3" fmla="*/ 1489151 w 6913722"/>
              <a:gd name="connsiteY3" fmla="*/ 1800178 h 2002718"/>
              <a:gd name="connsiteX4" fmla="*/ 1289193 w 6913722"/>
              <a:gd name="connsiteY4" fmla="*/ 2002718 h 2002718"/>
              <a:gd name="connsiteX5" fmla="*/ 1103257 w 6913722"/>
              <a:gd name="connsiteY5" fmla="*/ 1791789 h 2002718"/>
              <a:gd name="connsiteX6" fmla="*/ 0 w 6913722"/>
              <a:gd name="connsiteY6" fmla="*/ 1800200 h 2002718"/>
              <a:gd name="connsiteX7" fmla="*/ 0 w 6913722"/>
              <a:gd name="connsiteY7" fmla="*/ 0 h 2002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13722" h="2002718">
                <a:moveTo>
                  <a:pt x="0" y="0"/>
                </a:moveTo>
                <a:lnTo>
                  <a:pt x="6913722" y="0"/>
                </a:lnTo>
                <a:lnTo>
                  <a:pt x="6913722" y="1800200"/>
                </a:lnTo>
                <a:lnTo>
                  <a:pt x="1489151" y="1800178"/>
                </a:lnTo>
                <a:lnTo>
                  <a:pt x="1289193" y="2002718"/>
                </a:lnTo>
                <a:lnTo>
                  <a:pt x="1103257" y="1791789"/>
                </a:lnTo>
                <a:lnTo>
                  <a:pt x="0" y="1800200"/>
                </a:lnTo>
                <a:lnTo>
                  <a:pt x="0" y="0"/>
                </a:lnTo>
                <a:close/>
              </a:path>
            </a:pathLst>
          </a:cu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marR="0" indent="0" algn="ctr" defTabSz="762172" rtl="0" eaLnBrk="1" fontAlgn="auto" latinLnBrk="0" hangingPunct="1">
              <a:lnSpc>
                <a:spcPct val="90000"/>
              </a:lnSpc>
              <a:spcBef>
                <a:spcPts val="834"/>
              </a:spcBef>
              <a:spcAft>
                <a:spcPts val="0"/>
              </a:spcAft>
              <a:buClrTx/>
              <a:buSzTx/>
              <a:buFont typeface="Arial" panose="020B0604020202020204" pitchFamily="34" charset="0"/>
              <a:buNone/>
              <a:tabLst/>
              <a:defRPr lang="ko-KR" altLang="en-US" sz="1000" dirty="0">
                <a:solidFill>
                  <a:schemeClr val="tx1">
                    <a:lumMod val="75000"/>
                    <a:lumOff val="25000"/>
                  </a:schemeClr>
                </a:solidFill>
              </a:defRPr>
            </a:lvl1pPr>
          </a:lstStyle>
          <a:p>
            <a:pPr marL="0" marR="0" lvl="0" indent="0" algn="ctr" defTabSz="762172" rtl="0" eaLnBrk="1" fontAlgn="auto" latinLnBrk="0" hangingPunct="1">
              <a:lnSpc>
                <a:spcPct val="90000"/>
              </a:lnSpc>
              <a:spcBef>
                <a:spcPts val="834"/>
              </a:spcBef>
              <a:spcAft>
                <a:spcPts val="0"/>
              </a:spcAft>
              <a:buClrTx/>
              <a:buSzTx/>
              <a:buFont typeface="Arial" panose="020B0604020202020204" pitchFamily="34" charset="0"/>
              <a:buNone/>
              <a:tabLst/>
              <a:defRPr/>
            </a:pPr>
            <a:r>
              <a:rPr lang="en-US" altLang="ko-KR" dirty="0"/>
              <a:t>Place Your Picture Here And Send To Back</a:t>
            </a:r>
            <a:endParaRPr lang="ko-KR" altLang="en-US" dirty="0"/>
          </a:p>
        </p:txBody>
      </p:sp>
      <p:sp>
        <p:nvSpPr>
          <p:cNvPr id="3" name="Rectangle 2">
            <a:extLst>
              <a:ext uri="{FF2B5EF4-FFF2-40B4-BE49-F238E27FC236}">
                <a16:creationId xmlns:a16="http://schemas.microsoft.com/office/drawing/2014/main" id="{D50AE06E-08A3-48B7-8322-CE3798623A8B}"/>
              </a:ext>
            </a:extLst>
          </p:cNvPr>
          <p:cNvSpPr/>
          <p:nvPr userDrawn="1"/>
        </p:nvSpPr>
        <p:spPr>
          <a:xfrm>
            <a:off x="0" y="2021617"/>
            <a:ext cx="1563273" cy="2656081"/>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2057"/>
            <a:endParaRPr lang="en-US" sz="1500">
              <a:solidFill>
                <a:prstClr val="white"/>
              </a:solidFill>
            </a:endParaRPr>
          </a:p>
        </p:txBody>
      </p:sp>
      <p:sp>
        <p:nvSpPr>
          <p:cNvPr id="4" name="그림 개체 틀 2">
            <a:extLst>
              <a:ext uri="{FF2B5EF4-FFF2-40B4-BE49-F238E27FC236}">
                <a16:creationId xmlns:a16="http://schemas.microsoft.com/office/drawing/2014/main" id="{A708D5EC-6A83-4792-81FB-2ECCB0ABE2A2}"/>
              </a:ext>
            </a:extLst>
          </p:cNvPr>
          <p:cNvSpPr>
            <a:spLocks noGrp="1"/>
          </p:cNvSpPr>
          <p:nvPr>
            <p:ph type="pic" sz="quarter" idx="58" hasCustomPrompt="1"/>
          </p:nvPr>
        </p:nvSpPr>
        <p:spPr>
          <a:xfrm>
            <a:off x="8014097" y="4886549"/>
            <a:ext cx="1544822" cy="1856431"/>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000" dirty="0">
                <a:solidFill>
                  <a:schemeClr val="tx1">
                    <a:lumMod val="75000"/>
                    <a:lumOff val="25000"/>
                  </a:schemeClr>
                </a:solidFill>
              </a:defRPr>
            </a:lvl1pPr>
          </a:lstStyle>
          <a:p>
            <a:pPr marL="0" lvl="0" algn="ctr"/>
            <a:r>
              <a:rPr lang="en-US" altLang="ko-KR" dirty="0"/>
              <a:t>Place Your Picture Here</a:t>
            </a:r>
            <a:endParaRPr lang="ko-KR" altLang="en-US" dirty="0"/>
          </a:p>
        </p:txBody>
      </p:sp>
      <p:sp>
        <p:nvSpPr>
          <p:cNvPr id="5" name="그림 개체 틀 2">
            <a:extLst>
              <a:ext uri="{FF2B5EF4-FFF2-40B4-BE49-F238E27FC236}">
                <a16:creationId xmlns:a16="http://schemas.microsoft.com/office/drawing/2014/main" id="{DD53BE75-DFE8-4D1E-89D4-0824C71EED78}"/>
              </a:ext>
            </a:extLst>
          </p:cNvPr>
          <p:cNvSpPr>
            <a:spLocks noGrp="1"/>
          </p:cNvSpPr>
          <p:nvPr>
            <p:ph type="pic" sz="quarter" idx="59" hasCustomPrompt="1"/>
          </p:nvPr>
        </p:nvSpPr>
        <p:spPr>
          <a:xfrm>
            <a:off x="6309913" y="4886549"/>
            <a:ext cx="1544822" cy="1856431"/>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000" dirty="0">
                <a:solidFill>
                  <a:schemeClr val="tx1">
                    <a:lumMod val="75000"/>
                    <a:lumOff val="25000"/>
                  </a:schemeClr>
                </a:solidFill>
              </a:defRPr>
            </a:lvl1pPr>
          </a:lstStyle>
          <a:p>
            <a:pPr marL="0" lvl="0" algn="ctr"/>
            <a:r>
              <a:rPr lang="en-US" altLang="ko-KR" dirty="0"/>
              <a:t>Place Your Picture Here</a:t>
            </a:r>
            <a:endParaRPr lang="ko-KR" altLang="en-US" dirty="0"/>
          </a:p>
        </p:txBody>
      </p:sp>
      <p:sp>
        <p:nvSpPr>
          <p:cNvPr id="6" name="Text Placeholder 9">
            <a:extLst>
              <a:ext uri="{FF2B5EF4-FFF2-40B4-BE49-F238E27FC236}">
                <a16:creationId xmlns:a16="http://schemas.microsoft.com/office/drawing/2014/main" id="{93642239-33D4-4D2F-AC90-7781FC846D6F}"/>
              </a:ext>
            </a:extLst>
          </p:cNvPr>
          <p:cNvSpPr>
            <a:spLocks noGrp="1"/>
          </p:cNvSpPr>
          <p:nvPr>
            <p:ph type="body" sz="quarter" idx="16" hasCustomPrompt="1"/>
          </p:nvPr>
        </p:nvSpPr>
        <p:spPr>
          <a:xfrm>
            <a:off x="269650" y="377311"/>
            <a:ext cx="9645838" cy="804887"/>
          </a:xfrm>
          <a:prstGeom prst="rect">
            <a:avLst/>
          </a:prstGeom>
        </p:spPr>
        <p:txBody>
          <a:bodyPr anchor="ctr"/>
          <a:lstStyle>
            <a:lvl1pPr marL="0" indent="0" algn="ctr">
              <a:buNone/>
              <a:defRPr sz="4501"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2770244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Image slide layout">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3723FA40-FCE6-4B16-AF36-281B510020EB}"/>
              </a:ext>
            </a:extLst>
          </p:cNvPr>
          <p:cNvSpPr>
            <a:spLocks noGrp="1"/>
          </p:cNvSpPr>
          <p:nvPr>
            <p:ph type="pic" sz="quarter" idx="42" hasCustomPrompt="1"/>
          </p:nvPr>
        </p:nvSpPr>
        <p:spPr>
          <a:xfrm>
            <a:off x="611315" y="1992193"/>
            <a:ext cx="1500234" cy="1120233"/>
          </a:xfrm>
          <a:prstGeom prst="roundRect">
            <a:avLst>
              <a:gd name="adj" fmla="val 7223"/>
            </a:avLst>
          </a:prstGeom>
          <a:solidFill>
            <a:schemeClr val="bg1">
              <a:lumMod val="95000"/>
            </a:schemeClr>
          </a:solidFill>
        </p:spPr>
        <p:txBody>
          <a:bodyPr anchor="ctr"/>
          <a:lstStyle>
            <a:lvl1pPr marL="0" marR="0" indent="0" algn="ctr" defTabSz="762152" rtl="0" eaLnBrk="1" fontAlgn="auto" latinLnBrk="0" hangingPunct="1">
              <a:lnSpc>
                <a:spcPct val="100000"/>
              </a:lnSpc>
              <a:spcBef>
                <a:spcPct val="20000"/>
              </a:spcBef>
              <a:spcAft>
                <a:spcPts val="0"/>
              </a:spcAft>
              <a:buClrTx/>
              <a:buSzTx/>
              <a:buFont typeface="Arial" pitchFamily="34" charset="0"/>
              <a:buNone/>
              <a:tabLst/>
              <a:defRPr sz="1000"/>
            </a:lvl1pPr>
          </a:lstStyle>
          <a:p>
            <a:pPr marL="0" lvl="0" algn="ctr"/>
            <a:r>
              <a:rPr lang="en-US" altLang="ko-KR" dirty="0"/>
              <a:t>Place Your Picture Here</a:t>
            </a:r>
            <a:endParaRPr lang="ko-KR" altLang="en-US" dirty="0"/>
          </a:p>
        </p:txBody>
      </p:sp>
      <p:sp>
        <p:nvSpPr>
          <p:cNvPr id="3" name="Picture Placeholder 2">
            <a:extLst>
              <a:ext uri="{FF2B5EF4-FFF2-40B4-BE49-F238E27FC236}">
                <a16:creationId xmlns:a16="http://schemas.microsoft.com/office/drawing/2014/main" id="{A198B135-3ED1-42E9-A42D-5B4F7F10C237}"/>
              </a:ext>
            </a:extLst>
          </p:cNvPr>
          <p:cNvSpPr>
            <a:spLocks noGrp="1"/>
          </p:cNvSpPr>
          <p:nvPr>
            <p:ph type="pic" sz="quarter" idx="54" hasCustomPrompt="1"/>
          </p:nvPr>
        </p:nvSpPr>
        <p:spPr>
          <a:xfrm>
            <a:off x="611315" y="3198873"/>
            <a:ext cx="1500234" cy="1120233"/>
          </a:xfrm>
          <a:prstGeom prst="roundRect">
            <a:avLst>
              <a:gd name="adj" fmla="val 7223"/>
            </a:avLst>
          </a:prstGeom>
          <a:solidFill>
            <a:schemeClr val="bg1">
              <a:lumMod val="95000"/>
            </a:schemeClr>
          </a:solidFill>
        </p:spPr>
        <p:txBody>
          <a:bodyPr anchor="ctr"/>
          <a:lstStyle>
            <a:lvl1pPr marL="0" marR="0" indent="0" algn="ctr" defTabSz="762152" rtl="0" eaLnBrk="1" fontAlgn="auto" latinLnBrk="0" hangingPunct="1">
              <a:lnSpc>
                <a:spcPct val="100000"/>
              </a:lnSpc>
              <a:spcBef>
                <a:spcPct val="20000"/>
              </a:spcBef>
              <a:spcAft>
                <a:spcPts val="0"/>
              </a:spcAft>
              <a:buClrTx/>
              <a:buSzTx/>
              <a:buFont typeface="Arial" pitchFamily="34" charset="0"/>
              <a:buNone/>
              <a:tabLst/>
              <a:defRPr sz="1000"/>
            </a:lvl1pPr>
          </a:lstStyle>
          <a:p>
            <a:pPr marL="0" lvl="0" algn="ctr"/>
            <a:r>
              <a:rPr lang="en-US" altLang="ko-KR" dirty="0"/>
              <a:t>Place Your Picture Here</a:t>
            </a:r>
            <a:endParaRPr lang="ko-KR" altLang="en-US" dirty="0"/>
          </a:p>
        </p:txBody>
      </p:sp>
      <p:sp>
        <p:nvSpPr>
          <p:cNvPr id="4" name="Picture Placeholder 2">
            <a:extLst>
              <a:ext uri="{FF2B5EF4-FFF2-40B4-BE49-F238E27FC236}">
                <a16:creationId xmlns:a16="http://schemas.microsoft.com/office/drawing/2014/main" id="{B0371065-5281-4086-9A62-2FB24E56E50B}"/>
              </a:ext>
            </a:extLst>
          </p:cNvPr>
          <p:cNvSpPr>
            <a:spLocks noGrp="1"/>
          </p:cNvSpPr>
          <p:nvPr>
            <p:ph type="pic" sz="quarter" idx="57" hasCustomPrompt="1"/>
          </p:nvPr>
        </p:nvSpPr>
        <p:spPr>
          <a:xfrm>
            <a:off x="611315" y="4405554"/>
            <a:ext cx="1500234" cy="1120233"/>
          </a:xfrm>
          <a:prstGeom prst="roundRect">
            <a:avLst>
              <a:gd name="adj" fmla="val 7223"/>
            </a:avLst>
          </a:prstGeom>
          <a:solidFill>
            <a:schemeClr val="bg1">
              <a:lumMod val="95000"/>
            </a:schemeClr>
          </a:solidFill>
        </p:spPr>
        <p:txBody>
          <a:bodyPr anchor="ctr"/>
          <a:lstStyle>
            <a:lvl1pPr marL="0" marR="0" indent="0" algn="ctr" defTabSz="762152" rtl="0" eaLnBrk="1" fontAlgn="auto" latinLnBrk="0" hangingPunct="1">
              <a:lnSpc>
                <a:spcPct val="100000"/>
              </a:lnSpc>
              <a:spcBef>
                <a:spcPct val="20000"/>
              </a:spcBef>
              <a:spcAft>
                <a:spcPts val="0"/>
              </a:spcAft>
              <a:buClrTx/>
              <a:buSzTx/>
              <a:buFont typeface="Arial" pitchFamily="34" charset="0"/>
              <a:buNone/>
              <a:tabLst/>
              <a:defRPr sz="1000"/>
            </a:lvl1pPr>
          </a:lstStyle>
          <a:p>
            <a:pPr marL="0" lvl="0" algn="ctr"/>
            <a:r>
              <a:rPr lang="en-US" altLang="ko-KR" dirty="0"/>
              <a:t>Place Your Picture Here</a:t>
            </a:r>
            <a:endParaRPr lang="ko-KR" altLang="en-US" dirty="0"/>
          </a:p>
        </p:txBody>
      </p:sp>
      <p:sp>
        <p:nvSpPr>
          <p:cNvPr id="5" name="Picture Placeholder 2">
            <a:extLst>
              <a:ext uri="{FF2B5EF4-FFF2-40B4-BE49-F238E27FC236}">
                <a16:creationId xmlns:a16="http://schemas.microsoft.com/office/drawing/2014/main" id="{1805CC9B-AA32-4069-B262-3DA21DB7FF55}"/>
              </a:ext>
            </a:extLst>
          </p:cNvPr>
          <p:cNvSpPr>
            <a:spLocks noGrp="1"/>
          </p:cNvSpPr>
          <p:nvPr>
            <p:ph type="pic" sz="quarter" idx="60" hasCustomPrompt="1"/>
          </p:nvPr>
        </p:nvSpPr>
        <p:spPr>
          <a:xfrm>
            <a:off x="611315" y="5612233"/>
            <a:ext cx="1500234" cy="1120233"/>
          </a:xfrm>
          <a:prstGeom prst="roundRect">
            <a:avLst>
              <a:gd name="adj" fmla="val 7223"/>
            </a:avLst>
          </a:prstGeom>
          <a:solidFill>
            <a:schemeClr val="bg1">
              <a:lumMod val="95000"/>
            </a:schemeClr>
          </a:solidFill>
        </p:spPr>
        <p:txBody>
          <a:bodyPr anchor="ctr"/>
          <a:lstStyle>
            <a:lvl1pPr marL="0" marR="0" indent="0" algn="ctr" defTabSz="762152" rtl="0" eaLnBrk="1" fontAlgn="auto" latinLnBrk="0" hangingPunct="1">
              <a:lnSpc>
                <a:spcPct val="100000"/>
              </a:lnSpc>
              <a:spcBef>
                <a:spcPct val="20000"/>
              </a:spcBef>
              <a:spcAft>
                <a:spcPts val="0"/>
              </a:spcAft>
              <a:buClrTx/>
              <a:buSzTx/>
              <a:buFont typeface="Arial" pitchFamily="34" charset="0"/>
              <a:buNone/>
              <a:tabLst/>
              <a:defRPr sz="1000"/>
            </a:lvl1pPr>
          </a:lstStyle>
          <a:p>
            <a:pPr marL="0" lvl="0" algn="ctr"/>
            <a:r>
              <a:rPr lang="en-US" altLang="ko-KR" dirty="0"/>
              <a:t>Place Your Picture Here</a:t>
            </a:r>
            <a:endParaRPr lang="ko-KR" altLang="en-US" dirty="0"/>
          </a:p>
        </p:txBody>
      </p:sp>
      <p:sp>
        <p:nvSpPr>
          <p:cNvPr id="6" name="Text Placeholder 9">
            <a:extLst>
              <a:ext uri="{FF2B5EF4-FFF2-40B4-BE49-F238E27FC236}">
                <a16:creationId xmlns:a16="http://schemas.microsoft.com/office/drawing/2014/main" id="{EAF47A72-6930-4058-A5F2-8E8A5F1A5B43}"/>
              </a:ext>
            </a:extLst>
          </p:cNvPr>
          <p:cNvSpPr>
            <a:spLocks noGrp="1"/>
          </p:cNvSpPr>
          <p:nvPr>
            <p:ph type="body" sz="quarter" idx="16" hasCustomPrompt="1"/>
          </p:nvPr>
        </p:nvSpPr>
        <p:spPr>
          <a:xfrm>
            <a:off x="269650" y="377311"/>
            <a:ext cx="9645838" cy="804887"/>
          </a:xfrm>
          <a:prstGeom prst="rect">
            <a:avLst/>
          </a:prstGeom>
        </p:spPr>
        <p:txBody>
          <a:bodyPr anchor="ctr"/>
          <a:lstStyle>
            <a:lvl1pPr marL="0" indent="0" algn="ctr">
              <a:buNone/>
              <a:defRPr sz="4501"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2689609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_Image slide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514C0E-C202-46C1-9852-BA3E45CA02B3}"/>
              </a:ext>
            </a:extLst>
          </p:cNvPr>
          <p:cNvSpPr/>
          <p:nvPr userDrawn="1"/>
        </p:nvSpPr>
        <p:spPr>
          <a:xfrm>
            <a:off x="7764389" y="3566699"/>
            <a:ext cx="1800281" cy="160033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12" tIns="38106" rIns="76212" bIns="38106" numCol="1" spcCol="0" rtlCol="0" fromWordArt="0" anchor="ctr" anchorCtr="0" forceAA="0" compatLnSpc="1">
            <a:prstTxWarp prst="textNoShape">
              <a:avLst/>
            </a:prstTxWarp>
            <a:noAutofit/>
          </a:bodyPr>
          <a:lstStyle/>
          <a:p>
            <a:pPr algn="ctr" defTabSz="762057"/>
            <a:endParaRPr lang="ko-KR" altLang="en-US" sz="1000" dirty="0">
              <a:solidFill>
                <a:prstClr val="black">
                  <a:lumMod val="75000"/>
                  <a:lumOff val="25000"/>
                </a:prstClr>
              </a:solidFill>
            </a:endParaRPr>
          </a:p>
        </p:txBody>
      </p:sp>
      <p:sp>
        <p:nvSpPr>
          <p:cNvPr id="3" name="Picture Placeholder 2">
            <a:extLst>
              <a:ext uri="{FF2B5EF4-FFF2-40B4-BE49-F238E27FC236}">
                <a16:creationId xmlns:a16="http://schemas.microsoft.com/office/drawing/2014/main" id="{FF202D61-F30B-4228-A377-5750CAA2B9B7}"/>
              </a:ext>
            </a:extLst>
          </p:cNvPr>
          <p:cNvSpPr>
            <a:spLocks noGrp="1"/>
          </p:cNvSpPr>
          <p:nvPr>
            <p:ph type="pic" idx="15" hasCustomPrompt="1"/>
          </p:nvPr>
        </p:nvSpPr>
        <p:spPr>
          <a:xfrm>
            <a:off x="7764389" y="1970449"/>
            <a:ext cx="1800281" cy="1600333"/>
          </a:xfrm>
          <a:prstGeom prst="rect">
            <a:avLst/>
          </a:prstGeom>
          <a:solidFill>
            <a:schemeClr val="bg1">
              <a:lumMod val="95000"/>
            </a:schemeClr>
          </a:solidFill>
          <a:ln w="12700">
            <a:noFill/>
          </a:ln>
        </p:spPr>
        <p:txBody>
          <a:bodyPr anchor="ctr"/>
          <a:lstStyle>
            <a:lvl1pPr marL="0" indent="0" algn="ctr">
              <a:buNone/>
              <a:defRPr sz="1000">
                <a:solidFill>
                  <a:schemeClr val="tx1">
                    <a:lumMod val="75000"/>
                    <a:lumOff val="25000"/>
                  </a:schemeClr>
                </a:solidFill>
                <a:latin typeface="+mn-lt"/>
                <a:cs typeface="Arial" pitchFamily="34" charset="0"/>
              </a:defRPr>
            </a:lvl1pPr>
            <a:lvl2pPr marL="381076" indent="0">
              <a:buNone/>
              <a:defRPr sz="2334"/>
            </a:lvl2pPr>
            <a:lvl3pPr marL="762152" indent="0">
              <a:buNone/>
              <a:defRPr sz="2000"/>
            </a:lvl3pPr>
            <a:lvl4pPr marL="1143229" indent="0">
              <a:buNone/>
              <a:defRPr sz="1667"/>
            </a:lvl4pPr>
            <a:lvl5pPr marL="1524305" indent="0">
              <a:buNone/>
              <a:defRPr sz="1667"/>
            </a:lvl5pPr>
            <a:lvl6pPr marL="1905381" indent="0">
              <a:buNone/>
              <a:defRPr sz="1667"/>
            </a:lvl6pPr>
            <a:lvl7pPr marL="2286457" indent="0">
              <a:buNone/>
              <a:defRPr sz="1667"/>
            </a:lvl7pPr>
            <a:lvl8pPr marL="2667533" indent="0">
              <a:buNone/>
              <a:defRPr sz="1667"/>
            </a:lvl8pPr>
            <a:lvl9pPr marL="3048610" indent="0">
              <a:buNone/>
              <a:defRPr sz="1667"/>
            </a:lvl9pPr>
          </a:lstStyle>
          <a:p>
            <a:r>
              <a:rPr lang="en-US" altLang="ko-KR" dirty="0"/>
              <a:t>Your Picture Here </a:t>
            </a:r>
            <a:endParaRPr lang="ko-KR" altLang="en-US" dirty="0"/>
          </a:p>
        </p:txBody>
      </p:sp>
      <p:sp>
        <p:nvSpPr>
          <p:cNvPr id="4" name="Rectangle 3">
            <a:extLst>
              <a:ext uri="{FF2B5EF4-FFF2-40B4-BE49-F238E27FC236}">
                <a16:creationId xmlns:a16="http://schemas.microsoft.com/office/drawing/2014/main" id="{8C423E02-128E-42A1-8953-2DE50A51FCF9}"/>
              </a:ext>
            </a:extLst>
          </p:cNvPr>
          <p:cNvSpPr/>
          <p:nvPr userDrawn="1"/>
        </p:nvSpPr>
        <p:spPr>
          <a:xfrm>
            <a:off x="5964108" y="5163092"/>
            <a:ext cx="1800281" cy="16003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12" tIns="38106" rIns="76212" bIns="38106" numCol="1" spcCol="0" rtlCol="0" fromWordArt="0" anchor="ctr" anchorCtr="0" forceAA="0" compatLnSpc="1">
            <a:prstTxWarp prst="textNoShape">
              <a:avLst/>
            </a:prstTxWarp>
            <a:noAutofit/>
          </a:bodyPr>
          <a:lstStyle/>
          <a:p>
            <a:pPr algn="ctr" defTabSz="762057"/>
            <a:endParaRPr lang="ko-KR" altLang="en-US" sz="1000" dirty="0">
              <a:solidFill>
                <a:prstClr val="black">
                  <a:lumMod val="75000"/>
                  <a:lumOff val="25000"/>
                </a:prstClr>
              </a:solidFill>
            </a:endParaRPr>
          </a:p>
        </p:txBody>
      </p:sp>
      <p:sp>
        <p:nvSpPr>
          <p:cNvPr id="5" name="Picture Placeholder 2">
            <a:extLst>
              <a:ext uri="{FF2B5EF4-FFF2-40B4-BE49-F238E27FC236}">
                <a16:creationId xmlns:a16="http://schemas.microsoft.com/office/drawing/2014/main" id="{06F87C8A-190B-4FCA-A7E1-913DC2A32AA2}"/>
              </a:ext>
            </a:extLst>
          </p:cNvPr>
          <p:cNvSpPr>
            <a:spLocks noGrp="1"/>
          </p:cNvSpPr>
          <p:nvPr>
            <p:ph type="pic" idx="16" hasCustomPrompt="1"/>
          </p:nvPr>
        </p:nvSpPr>
        <p:spPr>
          <a:xfrm>
            <a:off x="7764389" y="5163092"/>
            <a:ext cx="1800281" cy="1600333"/>
          </a:xfrm>
          <a:prstGeom prst="rect">
            <a:avLst/>
          </a:prstGeom>
          <a:solidFill>
            <a:schemeClr val="bg1">
              <a:lumMod val="95000"/>
            </a:schemeClr>
          </a:solidFill>
          <a:ln w="12700">
            <a:noFill/>
          </a:ln>
        </p:spPr>
        <p:txBody>
          <a:bodyPr anchor="ctr"/>
          <a:lstStyle>
            <a:lvl1pPr marL="0" indent="0" algn="ctr">
              <a:buNone/>
              <a:defRPr sz="1000">
                <a:solidFill>
                  <a:schemeClr val="tx1">
                    <a:lumMod val="75000"/>
                    <a:lumOff val="25000"/>
                  </a:schemeClr>
                </a:solidFill>
                <a:latin typeface="+mn-lt"/>
                <a:cs typeface="Arial" pitchFamily="34" charset="0"/>
              </a:defRPr>
            </a:lvl1pPr>
            <a:lvl2pPr marL="381076" indent="0">
              <a:buNone/>
              <a:defRPr sz="2334"/>
            </a:lvl2pPr>
            <a:lvl3pPr marL="762152" indent="0">
              <a:buNone/>
              <a:defRPr sz="2000"/>
            </a:lvl3pPr>
            <a:lvl4pPr marL="1143229" indent="0">
              <a:buNone/>
              <a:defRPr sz="1667"/>
            </a:lvl4pPr>
            <a:lvl5pPr marL="1524305" indent="0">
              <a:buNone/>
              <a:defRPr sz="1667"/>
            </a:lvl5pPr>
            <a:lvl6pPr marL="1905381" indent="0">
              <a:buNone/>
              <a:defRPr sz="1667"/>
            </a:lvl6pPr>
            <a:lvl7pPr marL="2286457" indent="0">
              <a:buNone/>
              <a:defRPr sz="1667"/>
            </a:lvl7pPr>
            <a:lvl8pPr marL="2667533" indent="0">
              <a:buNone/>
              <a:defRPr sz="1667"/>
            </a:lvl8pPr>
            <a:lvl9pPr marL="3048610" indent="0">
              <a:buNone/>
              <a:defRPr sz="1667"/>
            </a:lvl9pPr>
          </a:lstStyle>
          <a:p>
            <a:r>
              <a:rPr lang="en-US" altLang="ko-KR" dirty="0"/>
              <a:t>Your Picture Here </a:t>
            </a:r>
            <a:endParaRPr lang="ko-KR" altLang="en-US" dirty="0"/>
          </a:p>
        </p:txBody>
      </p:sp>
      <p:sp>
        <p:nvSpPr>
          <p:cNvPr id="6" name="Picture Placeholder 2">
            <a:extLst>
              <a:ext uri="{FF2B5EF4-FFF2-40B4-BE49-F238E27FC236}">
                <a16:creationId xmlns:a16="http://schemas.microsoft.com/office/drawing/2014/main" id="{AA0A630E-93DB-487F-929A-17764764CDB1}"/>
              </a:ext>
            </a:extLst>
          </p:cNvPr>
          <p:cNvSpPr>
            <a:spLocks noGrp="1"/>
          </p:cNvSpPr>
          <p:nvPr>
            <p:ph type="pic" idx="17" hasCustomPrompt="1"/>
          </p:nvPr>
        </p:nvSpPr>
        <p:spPr>
          <a:xfrm>
            <a:off x="5963929" y="3566699"/>
            <a:ext cx="1800281" cy="1600333"/>
          </a:xfrm>
          <a:prstGeom prst="rect">
            <a:avLst/>
          </a:prstGeom>
          <a:solidFill>
            <a:schemeClr val="bg1">
              <a:lumMod val="95000"/>
            </a:schemeClr>
          </a:solidFill>
          <a:ln w="12700">
            <a:noFill/>
          </a:ln>
        </p:spPr>
        <p:txBody>
          <a:bodyPr anchor="ctr"/>
          <a:lstStyle>
            <a:lvl1pPr marL="0" indent="0" algn="ctr">
              <a:buNone/>
              <a:defRPr sz="1000">
                <a:solidFill>
                  <a:schemeClr val="tx1">
                    <a:lumMod val="75000"/>
                    <a:lumOff val="25000"/>
                  </a:schemeClr>
                </a:solidFill>
                <a:latin typeface="+mn-lt"/>
                <a:cs typeface="Arial" pitchFamily="34" charset="0"/>
              </a:defRPr>
            </a:lvl1pPr>
            <a:lvl2pPr marL="381076" indent="0">
              <a:buNone/>
              <a:defRPr sz="2334"/>
            </a:lvl2pPr>
            <a:lvl3pPr marL="762152" indent="0">
              <a:buNone/>
              <a:defRPr sz="2000"/>
            </a:lvl3pPr>
            <a:lvl4pPr marL="1143229" indent="0">
              <a:buNone/>
              <a:defRPr sz="1667"/>
            </a:lvl4pPr>
            <a:lvl5pPr marL="1524305" indent="0">
              <a:buNone/>
              <a:defRPr sz="1667"/>
            </a:lvl5pPr>
            <a:lvl6pPr marL="1905381" indent="0">
              <a:buNone/>
              <a:defRPr sz="1667"/>
            </a:lvl6pPr>
            <a:lvl7pPr marL="2286457" indent="0">
              <a:buNone/>
              <a:defRPr sz="1667"/>
            </a:lvl7pPr>
            <a:lvl8pPr marL="2667533" indent="0">
              <a:buNone/>
              <a:defRPr sz="1667"/>
            </a:lvl8pPr>
            <a:lvl9pPr marL="3048610" indent="0">
              <a:buNone/>
              <a:defRPr sz="1667"/>
            </a:lvl9pPr>
          </a:lstStyle>
          <a:p>
            <a:r>
              <a:rPr lang="en-US" altLang="ko-KR" dirty="0"/>
              <a:t>Your Picture Here </a:t>
            </a:r>
            <a:endParaRPr lang="ko-KR" altLang="en-US" dirty="0"/>
          </a:p>
        </p:txBody>
      </p:sp>
      <p:sp>
        <p:nvSpPr>
          <p:cNvPr id="7" name="Rectangle 6">
            <a:extLst>
              <a:ext uri="{FF2B5EF4-FFF2-40B4-BE49-F238E27FC236}">
                <a16:creationId xmlns:a16="http://schemas.microsoft.com/office/drawing/2014/main" id="{6711B731-17ED-4D6F-800A-73D3A14C3992}"/>
              </a:ext>
            </a:extLst>
          </p:cNvPr>
          <p:cNvSpPr/>
          <p:nvPr userDrawn="1"/>
        </p:nvSpPr>
        <p:spPr>
          <a:xfrm>
            <a:off x="5964108" y="1970449"/>
            <a:ext cx="1800281" cy="160033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12" tIns="38106" rIns="76212" bIns="38106" numCol="1" spcCol="0" rtlCol="0" fromWordArt="0" anchor="ctr" anchorCtr="0" forceAA="0" compatLnSpc="1">
            <a:prstTxWarp prst="textNoShape">
              <a:avLst/>
            </a:prstTxWarp>
            <a:noAutofit/>
          </a:bodyPr>
          <a:lstStyle/>
          <a:p>
            <a:pPr algn="ctr" defTabSz="762057"/>
            <a:endParaRPr lang="ko-KR" altLang="en-US" sz="1000" dirty="0">
              <a:solidFill>
                <a:prstClr val="black">
                  <a:lumMod val="75000"/>
                  <a:lumOff val="25000"/>
                </a:prstClr>
              </a:solidFill>
            </a:endParaRPr>
          </a:p>
        </p:txBody>
      </p:sp>
      <p:sp>
        <p:nvSpPr>
          <p:cNvPr id="8" name="Rectangle 7">
            <a:extLst>
              <a:ext uri="{FF2B5EF4-FFF2-40B4-BE49-F238E27FC236}">
                <a16:creationId xmlns:a16="http://schemas.microsoft.com/office/drawing/2014/main" id="{B6746A58-880F-470E-AAFB-4D7CB30D2CF6}"/>
              </a:ext>
            </a:extLst>
          </p:cNvPr>
          <p:cNvSpPr/>
          <p:nvPr userDrawn="1"/>
        </p:nvSpPr>
        <p:spPr>
          <a:xfrm>
            <a:off x="4163468" y="3566699"/>
            <a:ext cx="1800281" cy="16003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12" tIns="38106" rIns="76212" bIns="38106" numCol="1" spcCol="0" rtlCol="0" fromWordArt="0" anchor="ctr" anchorCtr="0" forceAA="0" compatLnSpc="1">
            <a:prstTxWarp prst="textNoShape">
              <a:avLst/>
            </a:prstTxWarp>
            <a:noAutofit/>
          </a:bodyPr>
          <a:lstStyle/>
          <a:p>
            <a:pPr algn="ctr" defTabSz="762057"/>
            <a:endParaRPr lang="ko-KR" altLang="en-US" sz="1000" dirty="0">
              <a:solidFill>
                <a:prstClr val="black">
                  <a:lumMod val="75000"/>
                  <a:lumOff val="25000"/>
                </a:prstClr>
              </a:solidFill>
            </a:endParaRPr>
          </a:p>
        </p:txBody>
      </p:sp>
      <p:sp>
        <p:nvSpPr>
          <p:cNvPr id="9" name="Picture Placeholder 2">
            <a:extLst>
              <a:ext uri="{FF2B5EF4-FFF2-40B4-BE49-F238E27FC236}">
                <a16:creationId xmlns:a16="http://schemas.microsoft.com/office/drawing/2014/main" id="{FBD37972-1F7F-4C9E-A6D4-C90E3B8369F0}"/>
              </a:ext>
            </a:extLst>
          </p:cNvPr>
          <p:cNvSpPr>
            <a:spLocks noGrp="1"/>
          </p:cNvSpPr>
          <p:nvPr>
            <p:ph type="pic" idx="18" hasCustomPrompt="1"/>
          </p:nvPr>
        </p:nvSpPr>
        <p:spPr>
          <a:xfrm>
            <a:off x="4163070" y="5163092"/>
            <a:ext cx="1800281" cy="1600333"/>
          </a:xfrm>
          <a:prstGeom prst="rect">
            <a:avLst/>
          </a:prstGeom>
          <a:solidFill>
            <a:schemeClr val="bg1">
              <a:lumMod val="95000"/>
            </a:schemeClr>
          </a:solidFill>
          <a:ln w="12700">
            <a:noFill/>
          </a:ln>
        </p:spPr>
        <p:txBody>
          <a:bodyPr anchor="ctr"/>
          <a:lstStyle>
            <a:lvl1pPr marL="0" indent="0" algn="ctr">
              <a:buNone/>
              <a:defRPr sz="1000">
                <a:solidFill>
                  <a:schemeClr val="tx1">
                    <a:lumMod val="75000"/>
                    <a:lumOff val="25000"/>
                  </a:schemeClr>
                </a:solidFill>
                <a:latin typeface="+mn-lt"/>
                <a:cs typeface="Arial" pitchFamily="34" charset="0"/>
              </a:defRPr>
            </a:lvl1pPr>
            <a:lvl2pPr marL="381076" indent="0">
              <a:buNone/>
              <a:defRPr sz="2334"/>
            </a:lvl2pPr>
            <a:lvl3pPr marL="762152" indent="0">
              <a:buNone/>
              <a:defRPr sz="2000"/>
            </a:lvl3pPr>
            <a:lvl4pPr marL="1143229" indent="0">
              <a:buNone/>
              <a:defRPr sz="1667"/>
            </a:lvl4pPr>
            <a:lvl5pPr marL="1524305" indent="0">
              <a:buNone/>
              <a:defRPr sz="1667"/>
            </a:lvl5pPr>
            <a:lvl6pPr marL="1905381" indent="0">
              <a:buNone/>
              <a:defRPr sz="1667"/>
            </a:lvl6pPr>
            <a:lvl7pPr marL="2286457" indent="0">
              <a:buNone/>
              <a:defRPr sz="1667"/>
            </a:lvl7pPr>
            <a:lvl8pPr marL="2667533" indent="0">
              <a:buNone/>
              <a:defRPr sz="1667"/>
            </a:lvl8pPr>
            <a:lvl9pPr marL="3048610" indent="0">
              <a:buNone/>
              <a:defRPr sz="1667"/>
            </a:lvl9pPr>
          </a:lstStyle>
          <a:p>
            <a:r>
              <a:rPr lang="en-US" altLang="ko-KR" dirty="0"/>
              <a:t>Your Picture Here </a:t>
            </a:r>
            <a:endParaRPr lang="ko-KR" altLang="en-US" dirty="0"/>
          </a:p>
        </p:txBody>
      </p:sp>
      <p:sp>
        <p:nvSpPr>
          <p:cNvPr id="10" name="Picture Placeholder 2">
            <a:extLst>
              <a:ext uri="{FF2B5EF4-FFF2-40B4-BE49-F238E27FC236}">
                <a16:creationId xmlns:a16="http://schemas.microsoft.com/office/drawing/2014/main" id="{8E23BEDE-B250-40DE-8D39-C0803D8CC43A}"/>
              </a:ext>
            </a:extLst>
          </p:cNvPr>
          <p:cNvSpPr>
            <a:spLocks noGrp="1"/>
          </p:cNvSpPr>
          <p:nvPr>
            <p:ph type="pic" idx="20" hasCustomPrompt="1"/>
          </p:nvPr>
        </p:nvSpPr>
        <p:spPr>
          <a:xfrm>
            <a:off x="2363008" y="3566699"/>
            <a:ext cx="1800281" cy="1600333"/>
          </a:xfrm>
          <a:prstGeom prst="rect">
            <a:avLst/>
          </a:prstGeom>
          <a:solidFill>
            <a:schemeClr val="bg1">
              <a:lumMod val="95000"/>
            </a:schemeClr>
          </a:solidFill>
          <a:ln w="12700">
            <a:noFill/>
          </a:ln>
        </p:spPr>
        <p:txBody>
          <a:bodyPr anchor="ctr"/>
          <a:lstStyle>
            <a:lvl1pPr marL="0" indent="0" algn="ctr">
              <a:buNone/>
              <a:defRPr sz="1000">
                <a:solidFill>
                  <a:schemeClr val="tx1">
                    <a:lumMod val="75000"/>
                    <a:lumOff val="25000"/>
                  </a:schemeClr>
                </a:solidFill>
                <a:latin typeface="+mn-lt"/>
                <a:cs typeface="Arial" pitchFamily="34" charset="0"/>
              </a:defRPr>
            </a:lvl1pPr>
            <a:lvl2pPr marL="381076" indent="0">
              <a:buNone/>
              <a:defRPr sz="2334"/>
            </a:lvl2pPr>
            <a:lvl3pPr marL="762152" indent="0">
              <a:buNone/>
              <a:defRPr sz="2000"/>
            </a:lvl3pPr>
            <a:lvl4pPr marL="1143229" indent="0">
              <a:buNone/>
              <a:defRPr sz="1667"/>
            </a:lvl4pPr>
            <a:lvl5pPr marL="1524305" indent="0">
              <a:buNone/>
              <a:defRPr sz="1667"/>
            </a:lvl5pPr>
            <a:lvl6pPr marL="1905381" indent="0">
              <a:buNone/>
              <a:defRPr sz="1667"/>
            </a:lvl6pPr>
            <a:lvl7pPr marL="2286457" indent="0">
              <a:buNone/>
              <a:defRPr sz="1667"/>
            </a:lvl7pPr>
            <a:lvl8pPr marL="2667533" indent="0">
              <a:buNone/>
              <a:defRPr sz="1667"/>
            </a:lvl8pPr>
            <a:lvl9pPr marL="3048610" indent="0">
              <a:buNone/>
              <a:defRPr sz="1667"/>
            </a:lvl9pPr>
          </a:lstStyle>
          <a:p>
            <a:r>
              <a:rPr lang="en-US" altLang="ko-KR" dirty="0"/>
              <a:t>Your Picture Here </a:t>
            </a:r>
            <a:endParaRPr lang="ko-KR" altLang="en-US" dirty="0"/>
          </a:p>
        </p:txBody>
      </p:sp>
      <p:sp>
        <p:nvSpPr>
          <p:cNvPr id="11" name="Rectangle 10">
            <a:extLst>
              <a:ext uri="{FF2B5EF4-FFF2-40B4-BE49-F238E27FC236}">
                <a16:creationId xmlns:a16="http://schemas.microsoft.com/office/drawing/2014/main" id="{4D3AFCEB-A5C6-4DD3-BD22-AE741EDA18AE}"/>
              </a:ext>
            </a:extLst>
          </p:cNvPr>
          <p:cNvSpPr/>
          <p:nvPr userDrawn="1"/>
        </p:nvSpPr>
        <p:spPr>
          <a:xfrm>
            <a:off x="562547" y="3566699"/>
            <a:ext cx="1800281" cy="160033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12" tIns="38106" rIns="76212" bIns="38106" numCol="1" spcCol="0" rtlCol="0" fromWordArt="0" anchor="ctr" anchorCtr="0" forceAA="0" compatLnSpc="1">
            <a:prstTxWarp prst="textNoShape">
              <a:avLst/>
            </a:prstTxWarp>
            <a:noAutofit/>
          </a:bodyPr>
          <a:lstStyle/>
          <a:p>
            <a:pPr algn="ctr" defTabSz="762057"/>
            <a:endParaRPr lang="ko-KR" altLang="en-US" sz="1000" dirty="0">
              <a:solidFill>
                <a:prstClr val="black">
                  <a:lumMod val="75000"/>
                  <a:lumOff val="25000"/>
                </a:prstClr>
              </a:solidFill>
            </a:endParaRPr>
          </a:p>
        </p:txBody>
      </p:sp>
      <p:sp>
        <p:nvSpPr>
          <p:cNvPr id="22" name="Text Placeholder 9">
            <a:extLst>
              <a:ext uri="{FF2B5EF4-FFF2-40B4-BE49-F238E27FC236}">
                <a16:creationId xmlns:a16="http://schemas.microsoft.com/office/drawing/2014/main" id="{B5DC6E82-1C6B-48EE-8DA8-170A8B24277E}"/>
              </a:ext>
            </a:extLst>
          </p:cNvPr>
          <p:cNvSpPr>
            <a:spLocks noGrp="1"/>
          </p:cNvSpPr>
          <p:nvPr>
            <p:ph type="body" sz="quarter" idx="21" hasCustomPrompt="1"/>
          </p:nvPr>
        </p:nvSpPr>
        <p:spPr>
          <a:xfrm>
            <a:off x="269650" y="377311"/>
            <a:ext cx="9645838" cy="804887"/>
          </a:xfrm>
          <a:prstGeom prst="rect">
            <a:avLst/>
          </a:prstGeom>
        </p:spPr>
        <p:txBody>
          <a:bodyPr anchor="ctr"/>
          <a:lstStyle>
            <a:lvl1pPr marL="0" indent="0" algn="ctr">
              <a:buNone/>
              <a:defRPr sz="4501"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7229622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_Image slide layout">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748D85DA-55FA-483F-AB10-C7570C4473F6}"/>
              </a:ext>
            </a:extLst>
          </p:cNvPr>
          <p:cNvSpPr>
            <a:spLocks noGrp="1"/>
          </p:cNvSpPr>
          <p:nvPr>
            <p:ph type="pic" sz="quarter" idx="10" hasCustomPrompt="1"/>
          </p:nvPr>
        </p:nvSpPr>
        <p:spPr>
          <a:xfrm>
            <a:off x="5480723" y="1642969"/>
            <a:ext cx="1710267" cy="1600333"/>
          </a:xfrm>
          <a:prstGeom prst="rect">
            <a:avLst/>
          </a:prstGeom>
          <a:solidFill>
            <a:schemeClr val="bg1">
              <a:lumMod val="95000"/>
            </a:schemeClr>
          </a:solidFill>
        </p:spPr>
        <p:txBody>
          <a:bodyPr anchor="ctr"/>
          <a:lstStyle>
            <a:lvl1pPr marL="0" marR="0" indent="0" algn="ctr" defTabSz="762152" rtl="0" eaLnBrk="1" fontAlgn="auto" latinLnBrk="1" hangingPunct="1">
              <a:lnSpc>
                <a:spcPct val="100000"/>
              </a:lnSpc>
              <a:spcBef>
                <a:spcPct val="20000"/>
              </a:spcBef>
              <a:spcAft>
                <a:spcPts val="0"/>
              </a:spcAft>
              <a:buClrTx/>
              <a:buSzTx/>
              <a:buFont typeface="Arial" pitchFamily="34" charset="0"/>
              <a:buNone/>
              <a:tabLst/>
              <a:defRPr sz="1000">
                <a:latin typeface="+mn-lt"/>
              </a:defRPr>
            </a:lvl1pPr>
          </a:lstStyle>
          <a:p>
            <a:r>
              <a:rPr lang="en-US" altLang="ko-KR" dirty="0"/>
              <a:t>Your Picture Here</a:t>
            </a:r>
            <a:endParaRPr lang="ko-KR" altLang="en-US" dirty="0"/>
          </a:p>
          <a:p>
            <a:endParaRPr lang="ko-KR" altLang="en-US" dirty="0"/>
          </a:p>
        </p:txBody>
      </p:sp>
      <p:sp>
        <p:nvSpPr>
          <p:cNvPr id="3" name="Picture Placeholder 4">
            <a:extLst>
              <a:ext uri="{FF2B5EF4-FFF2-40B4-BE49-F238E27FC236}">
                <a16:creationId xmlns:a16="http://schemas.microsoft.com/office/drawing/2014/main" id="{1F59985C-8D83-4C2F-A77E-740987746035}"/>
              </a:ext>
            </a:extLst>
          </p:cNvPr>
          <p:cNvSpPr>
            <a:spLocks noGrp="1"/>
          </p:cNvSpPr>
          <p:nvPr>
            <p:ph type="pic" sz="quarter" idx="11" hasCustomPrompt="1"/>
          </p:nvPr>
        </p:nvSpPr>
        <p:spPr>
          <a:xfrm>
            <a:off x="5480723" y="3468043"/>
            <a:ext cx="1710267" cy="1600333"/>
          </a:xfrm>
          <a:prstGeom prst="rect">
            <a:avLst/>
          </a:prstGeom>
          <a:solidFill>
            <a:schemeClr val="bg1">
              <a:lumMod val="95000"/>
            </a:schemeClr>
          </a:solidFill>
        </p:spPr>
        <p:txBody>
          <a:bodyPr anchor="ctr"/>
          <a:lstStyle>
            <a:lvl1pPr marL="0" marR="0" indent="0" algn="ctr" defTabSz="762152" rtl="0" eaLnBrk="1" fontAlgn="auto" latinLnBrk="1" hangingPunct="1">
              <a:lnSpc>
                <a:spcPct val="100000"/>
              </a:lnSpc>
              <a:spcBef>
                <a:spcPct val="20000"/>
              </a:spcBef>
              <a:spcAft>
                <a:spcPts val="0"/>
              </a:spcAft>
              <a:buClrTx/>
              <a:buSzTx/>
              <a:buFont typeface="Arial" pitchFamily="34" charset="0"/>
              <a:buNone/>
              <a:tabLst/>
              <a:defRPr sz="1000">
                <a:latin typeface="+mn-lt"/>
              </a:defRPr>
            </a:lvl1pPr>
          </a:lstStyle>
          <a:p>
            <a:r>
              <a:rPr lang="en-US" altLang="ko-KR" dirty="0"/>
              <a:t>Your Picture Here</a:t>
            </a:r>
            <a:endParaRPr lang="ko-KR" altLang="en-US" dirty="0"/>
          </a:p>
          <a:p>
            <a:endParaRPr lang="ko-KR" altLang="en-US" dirty="0"/>
          </a:p>
        </p:txBody>
      </p:sp>
      <p:sp>
        <p:nvSpPr>
          <p:cNvPr id="4" name="Picture Placeholder 4">
            <a:extLst>
              <a:ext uri="{FF2B5EF4-FFF2-40B4-BE49-F238E27FC236}">
                <a16:creationId xmlns:a16="http://schemas.microsoft.com/office/drawing/2014/main" id="{9FFF4ED5-B4BB-4511-BAAB-643117CC5396}"/>
              </a:ext>
            </a:extLst>
          </p:cNvPr>
          <p:cNvSpPr>
            <a:spLocks noGrp="1"/>
          </p:cNvSpPr>
          <p:nvPr>
            <p:ph type="pic" sz="quarter" idx="12" hasCustomPrompt="1"/>
          </p:nvPr>
        </p:nvSpPr>
        <p:spPr>
          <a:xfrm>
            <a:off x="5480723" y="5293078"/>
            <a:ext cx="1710267" cy="1600333"/>
          </a:xfrm>
          <a:prstGeom prst="rect">
            <a:avLst/>
          </a:prstGeom>
          <a:solidFill>
            <a:schemeClr val="bg1">
              <a:lumMod val="95000"/>
            </a:schemeClr>
          </a:solidFill>
        </p:spPr>
        <p:txBody>
          <a:bodyPr anchor="ctr"/>
          <a:lstStyle>
            <a:lvl1pPr marL="0" marR="0" indent="0" algn="ctr" defTabSz="762152" rtl="0" eaLnBrk="1" fontAlgn="auto" latinLnBrk="1" hangingPunct="1">
              <a:lnSpc>
                <a:spcPct val="100000"/>
              </a:lnSpc>
              <a:spcBef>
                <a:spcPct val="20000"/>
              </a:spcBef>
              <a:spcAft>
                <a:spcPts val="0"/>
              </a:spcAft>
              <a:buClrTx/>
              <a:buSzTx/>
              <a:buFont typeface="Arial" pitchFamily="34" charset="0"/>
              <a:buNone/>
              <a:tabLst/>
              <a:defRPr sz="1000">
                <a:latin typeface="+mn-lt"/>
              </a:defRPr>
            </a:lvl1pPr>
          </a:lstStyle>
          <a:p>
            <a:r>
              <a:rPr lang="en-US" altLang="ko-KR" dirty="0"/>
              <a:t>Your Picture Here</a:t>
            </a:r>
            <a:endParaRPr lang="ko-KR" altLang="en-US" dirty="0"/>
          </a:p>
          <a:p>
            <a:endParaRPr lang="ko-KR" altLang="en-US" dirty="0"/>
          </a:p>
        </p:txBody>
      </p:sp>
      <p:sp>
        <p:nvSpPr>
          <p:cNvPr id="5" name="Picture Placeholder 4">
            <a:extLst>
              <a:ext uri="{FF2B5EF4-FFF2-40B4-BE49-F238E27FC236}">
                <a16:creationId xmlns:a16="http://schemas.microsoft.com/office/drawing/2014/main" id="{91EFECA9-E86B-4786-893E-598AACF581C1}"/>
              </a:ext>
            </a:extLst>
          </p:cNvPr>
          <p:cNvSpPr>
            <a:spLocks noGrp="1"/>
          </p:cNvSpPr>
          <p:nvPr>
            <p:ph type="pic" sz="quarter" idx="13" hasCustomPrompt="1"/>
          </p:nvPr>
        </p:nvSpPr>
        <p:spPr>
          <a:xfrm>
            <a:off x="7264783" y="3468043"/>
            <a:ext cx="1410220" cy="1600333"/>
          </a:xfrm>
          <a:prstGeom prst="rect">
            <a:avLst/>
          </a:prstGeom>
          <a:solidFill>
            <a:schemeClr val="bg1">
              <a:lumMod val="95000"/>
            </a:schemeClr>
          </a:solidFill>
        </p:spPr>
        <p:txBody>
          <a:bodyPr anchor="ctr"/>
          <a:lstStyle>
            <a:lvl1pPr marL="0" marR="0" indent="0" algn="ctr" defTabSz="762152" rtl="0" eaLnBrk="1" fontAlgn="auto" latinLnBrk="1" hangingPunct="1">
              <a:lnSpc>
                <a:spcPct val="100000"/>
              </a:lnSpc>
              <a:spcBef>
                <a:spcPct val="20000"/>
              </a:spcBef>
              <a:spcAft>
                <a:spcPts val="0"/>
              </a:spcAft>
              <a:buClrTx/>
              <a:buSzTx/>
              <a:buFont typeface="Arial" pitchFamily="34" charset="0"/>
              <a:buNone/>
              <a:tabLst/>
              <a:defRPr sz="1000">
                <a:latin typeface="+mn-lt"/>
              </a:defRPr>
            </a:lvl1pPr>
          </a:lstStyle>
          <a:p>
            <a:r>
              <a:rPr lang="en-US" altLang="ko-KR" dirty="0"/>
              <a:t>Your Picture Here</a:t>
            </a:r>
            <a:endParaRPr lang="ko-KR" altLang="en-US" dirty="0"/>
          </a:p>
          <a:p>
            <a:endParaRPr lang="ko-KR" altLang="en-US" dirty="0"/>
          </a:p>
        </p:txBody>
      </p:sp>
      <p:sp>
        <p:nvSpPr>
          <p:cNvPr id="6" name="Picture Placeholder 4">
            <a:extLst>
              <a:ext uri="{FF2B5EF4-FFF2-40B4-BE49-F238E27FC236}">
                <a16:creationId xmlns:a16="http://schemas.microsoft.com/office/drawing/2014/main" id="{34EDB837-B580-4594-B731-E5003B304188}"/>
              </a:ext>
            </a:extLst>
          </p:cNvPr>
          <p:cNvSpPr>
            <a:spLocks noGrp="1"/>
          </p:cNvSpPr>
          <p:nvPr>
            <p:ph type="pic" sz="quarter" idx="14" hasCustomPrompt="1"/>
          </p:nvPr>
        </p:nvSpPr>
        <p:spPr>
          <a:xfrm>
            <a:off x="8751368" y="3468043"/>
            <a:ext cx="1410220" cy="1600333"/>
          </a:xfrm>
          <a:prstGeom prst="rect">
            <a:avLst/>
          </a:prstGeom>
          <a:solidFill>
            <a:schemeClr val="bg1">
              <a:lumMod val="95000"/>
            </a:schemeClr>
          </a:solidFill>
        </p:spPr>
        <p:txBody>
          <a:bodyPr anchor="ctr"/>
          <a:lstStyle>
            <a:lvl1pPr marL="0" marR="0" indent="0" algn="ctr" defTabSz="762152" rtl="0" eaLnBrk="1" fontAlgn="auto" latinLnBrk="1" hangingPunct="1">
              <a:lnSpc>
                <a:spcPct val="100000"/>
              </a:lnSpc>
              <a:spcBef>
                <a:spcPct val="20000"/>
              </a:spcBef>
              <a:spcAft>
                <a:spcPts val="0"/>
              </a:spcAft>
              <a:buClrTx/>
              <a:buSzTx/>
              <a:buFont typeface="Arial" pitchFamily="34" charset="0"/>
              <a:buNone/>
              <a:tabLst/>
              <a:defRPr sz="1000">
                <a:latin typeface="+mn-lt"/>
              </a:defRPr>
            </a:lvl1pPr>
          </a:lstStyle>
          <a:p>
            <a:r>
              <a:rPr lang="en-US" altLang="ko-KR" dirty="0"/>
              <a:t>Your Picture Here</a:t>
            </a:r>
            <a:endParaRPr lang="ko-KR" altLang="en-US" dirty="0"/>
          </a:p>
          <a:p>
            <a:endParaRPr lang="ko-KR" altLang="en-US" dirty="0"/>
          </a:p>
        </p:txBody>
      </p:sp>
      <p:sp>
        <p:nvSpPr>
          <p:cNvPr id="7" name="Picture Placeholder 4">
            <a:extLst>
              <a:ext uri="{FF2B5EF4-FFF2-40B4-BE49-F238E27FC236}">
                <a16:creationId xmlns:a16="http://schemas.microsoft.com/office/drawing/2014/main" id="{7357A188-0C12-42C9-978C-C9C96AE2112E}"/>
              </a:ext>
            </a:extLst>
          </p:cNvPr>
          <p:cNvSpPr>
            <a:spLocks noGrp="1"/>
          </p:cNvSpPr>
          <p:nvPr>
            <p:ph type="pic" sz="quarter" idx="15" hasCustomPrompt="1"/>
          </p:nvPr>
        </p:nvSpPr>
        <p:spPr>
          <a:xfrm>
            <a:off x="3691518" y="1963036"/>
            <a:ext cx="1710267" cy="1280267"/>
          </a:xfrm>
          <a:prstGeom prst="rect">
            <a:avLst/>
          </a:prstGeom>
          <a:solidFill>
            <a:schemeClr val="bg1">
              <a:lumMod val="95000"/>
            </a:schemeClr>
          </a:solidFill>
        </p:spPr>
        <p:txBody>
          <a:bodyPr anchor="ctr"/>
          <a:lstStyle>
            <a:lvl1pPr marL="0" marR="0" indent="0" algn="ctr" defTabSz="762152" rtl="0" eaLnBrk="1" fontAlgn="auto" latinLnBrk="1" hangingPunct="1">
              <a:lnSpc>
                <a:spcPct val="100000"/>
              </a:lnSpc>
              <a:spcBef>
                <a:spcPct val="20000"/>
              </a:spcBef>
              <a:spcAft>
                <a:spcPts val="0"/>
              </a:spcAft>
              <a:buClrTx/>
              <a:buSzTx/>
              <a:buFont typeface="Arial" pitchFamily="34" charset="0"/>
              <a:buNone/>
              <a:tabLst/>
              <a:defRPr sz="1000">
                <a:latin typeface="+mn-lt"/>
              </a:defRPr>
            </a:lvl1pPr>
          </a:lstStyle>
          <a:p>
            <a:r>
              <a:rPr lang="en-US" altLang="ko-KR" dirty="0"/>
              <a:t>Your Picture Here</a:t>
            </a:r>
            <a:endParaRPr lang="ko-KR" altLang="en-US" dirty="0"/>
          </a:p>
          <a:p>
            <a:endParaRPr lang="ko-KR" altLang="en-US" dirty="0"/>
          </a:p>
        </p:txBody>
      </p:sp>
      <p:sp>
        <p:nvSpPr>
          <p:cNvPr id="8" name="Rectangle 7">
            <a:extLst>
              <a:ext uri="{FF2B5EF4-FFF2-40B4-BE49-F238E27FC236}">
                <a16:creationId xmlns:a16="http://schemas.microsoft.com/office/drawing/2014/main" id="{91CDAEB8-C380-4585-AF5E-9239B85467FF}"/>
              </a:ext>
            </a:extLst>
          </p:cNvPr>
          <p:cNvSpPr/>
          <p:nvPr userDrawn="1"/>
        </p:nvSpPr>
        <p:spPr>
          <a:xfrm>
            <a:off x="0" y="3468043"/>
            <a:ext cx="5401785" cy="1723348"/>
          </a:xfrm>
          <a:prstGeom prst="rect">
            <a:avLst/>
          </a:prstGeom>
          <a:solidFill>
            <a:schemeClr val="accent1"/>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2057"/>
            <a:endParaRPr lang="ko-KR" altLang="en-US" sz="1500" dirty="0">
              <a:solidFill>
                <a:prstClr val="white"/>
              </a:solidFill>
            </a:endParaRPr>
          </a:p>
        </p:txBody>
      </p:sp>
      <p:sp>
        <p:nvSpPr>
          <p:cNvPr id="9" name="Rectangle 8">
            <a:extLst>
              <a:ext uri="{FF2B5EF4-FFF2-40B4-BE49-F238E27FC236}">
                <a16:creationId xmlns:a16="http://schemas.microsoft.com/office/drawing/2014/main" id="{E3F0EDCD-8042-4D71-BF31-EA988202BFCC}"/>
              </a:ext>
            </a:extLst>
          </p:cNvPr>
          <p:cNvSpPr/>
          <p:nvPr userDrawn="1"/>
        </p:nvSpPr>
        <p:spPr>
          <a:xfrm>
            <a:off x="3691518" y="3237079"/>
            <a:ext cx="1710267" cy="120025"/>
          </a:xfrm>
          <a:prstGeom prst="rect">
            <a:avLst/>
          </a:prstGeom>
          <a:solidFill>
            <a:schemeClr val="accent2"/>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2057"/>
            <a:endParaRPr lang="ko-KR" altLang="en-US" sz="1500" dirty="0">
              <a:solidFill>
                <a:prstClr val="white"/>
              </a:solidFill>
            </a:endParaRPr>
          </a:p>
        </p:txBody>
      </p:sp>
      <p:sp>
        <p:nvSpPr>
          <p:cNvPr id="10" name="Rectangle 9">
            <a:extLst>
              <a:ext uri="{FF2B5EF4-FFF2-40B4-BE49-F238E27FC236}">
                <a16:creationId xmlns:a16="http://schemas.microsoft.com/office/drawing/2014/main" id="{A4F4A05E-6641-4664-BFC0-C9825CBA2DD2}"/>
              </a:ext>
            </a:extLst>
          </p:cNvPr>
          <p:cNvSpPr/>
          <p:nvPr userDrawn="1"/>
        </p:nvSpPr>
        <p:spPr>
          <a:xfrm>
            <a:off x="5480723" y="3237079"/>
            <a:ext cx="1710267" cy="120025"/>
          </a:xfrm>
          <a:prstGeom prst="rect">
            <a:avLst/>
          </a:prstGeom>
          <a:solidFill>
            <a:schemeClr val="accent4"/>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2057"/>
            <a:endParaRPr lang="ko-KR" altLang="en-US" sz="1500" dirty="0">
              <a:solidFill>
                <a:prstClr val="white"/>
              </a:solidFill>
            </a:endParaRPr>
          </a:p>
        </p:txBody>
      </p:sp>
      <p:sp>
        <p:nvSpPr>
          <p:cNvPr id="11" name="Rectangle 10">
            <a:extLst>
              <a:ext uri="{FF2B5EF4-FFF2-40B4-BE49-F238E27FC236}">
                <a16:creationId xmlns:a16="http://schemas.microsoft.com/office/drawing/2014/main" id="{54DE6A5E-4942-4403-9E96-15A90E9769CC}"/>
              </a:ext>
            </a:extLst>
          </p:cNvPr>
          <p:cNvSpPr/>
          <p:nvPr userDrawn="1"/>
        </p:nvSpPr>
        <p:spPr>
          <a:xfrm>
            <a:off x="5480723" y="5071366"/>
            <a:ext cx="1710267" cy="120025"/>
          </a:xfrm>
          <a:prstGeom prst="rect">
            <a:avLst/>
          </a:prstGeom>
          <a:solidFill>
            <a:schemeClr val="accent2"/>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2057"/>
            <a:endParaRPr lang="ko-KR" altLang="en-US" sz="1500" dirty="0">
              <a:solidFill>
                <a:prstClr val="white"/>
              </a:solidFill>
            </a:endParaRPr>
          </a:p>
        </p:txBody>
      </p:sp>
      <p:sp>
        <p:nvSpPr>
          <p:cNvPr id="12" name="Rectangle 11">
            <a:extLst>
              <a:ext uri="{FF2B5EF4-FFF2-40B4-BE49-F238E27FC236}">
                <a16:creationId xmlns:a16="http://schemas.microsoft.com/office/drawing/2014/main" id="{781AA1FC-A026-419C-BCC1-A178BDFD1AED}"/>
              </a:ext>
            </a:extLst>
          </p:cNvPr>
          <p:cNvSpPr/>
          <p:nvPr userDrawn="1"/>
        </p:nvSpPr>
        <p:spPr>
          <a:xfrm>
            <a:off x="5480723" y="6893411"/>
            <a:ext cx="1710267" cy="120025"/>
          </a:xfrm>
          <a:prstGeom prst="rect">
            <a:avLst/>
          </a:prstGeom>
          <a:solidFill>
            <a:schemeClr val="accent3"/>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2057"/>
            <a:endParaRPr lang="ko-KR" altLang="en-US" sz="1500" dirty="0">
              <a:solidFill>
                <a:prstClr val="white"/>
              </a:solidFill>
            </a:endParaRPr>
          </a:p>
        </p:txBody>
      </p:sp>
      <p:sp>
        <p:nvSpPr>
          <p:cNvPr id="13" name="Rectangle 12">
            <a:extLst>
              <a:ext uri="{FF2B5EF4-FFF2-40B4-BE49-F238E27FC236}">
                <a16:creationId xmlns:a16="http://schemas.microsoft.com/office/drawing/2014/main" id="{0EA4A0FF-3048-41CF-8C3B-89DDC877F673}"/>
              </a:ext>
            </a:extLst>
          </p:cNvPr>
          <p:cNvSpPr/>
          <p:nvPr userDrawn="1"/>
        </p:nvSpPr>
        <p:spPr>
          <a:xfrm>
            <a:off x="7266069" y="5071366"/>
            <a:ext cx="1410220" cy="120025"/>
          </a:xfrm>
          <a:prstGeom prst="rect">
            <a:avLst/>
          </a:prstGeom>
          <a:solidFill>
            <a:schemeClr val="accent4"/>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2057"/>
            <a:endParaRPr lang="ko-KR" altLang="en-US" sz="1500" dirty="0">
              <a:solidFill>
                <a:prstClr val="white"/>
              </a:solidFill>
            </a:endParaRPr>
          </a:p>
        </p:txBody>
      </p:sp>
      <p:sp>
        <p:nvSpPr>
          <p:cNvPr id="14" name="Rectangle 13">
            <a:extLst>
              <a:ext uri="{FF2B5EF4-FFF2-40B4-BE49-F238E27FC236}">
                <a16:creationId xmlns:a16="http://schemas.microsoft.com/office/drawing/2014/main" id="{9AA162D9-B8DB-43D5-9501-BB93810F4E35}"/>
              </a:ext>
            </a:extLst>
          </p:cNvPr>
          <p:cNvSpPr/>
          <p:nvPr userDrawn="1"/>
        </p:nvSpPr>
        <p:spPr>
          <a:xfrm>
            <a:off x="8751368" y="5071366"/>
            <a:ext cx="1410220" cy="120025"/>
          </a:xfrm>
          <a:prstGeom prst="rect">
            <a:avLst/>
          </a:prstGeom>
          <a:solidFill>
            <a:schemeClr val="accent3"/>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2057"/>
            <a:endParaRPr lang="ko-KR" altLang="en-US" sz="1500" dirty="0">
              <a:solidFill>
                <a:prstClr val="white"/>
              </a:solidFill>
            </a:endParaRPr>
          </a:p>
        </p:txBody>
      </p:sp>
      <p:sp>
        <p:nvSpPr>
          <p:cNvPr id="15" name="Text Placeholder 9">
            <a:extLst>
              <a:ext uri="{FF2B5EF4-FFF2-40B4-BE49-F238E27FC236}">
                <a16:creationId xmlns:a16="http://schemas.microsoft.com/office/drawing/2014/main" id="{9EB979E4-AE0D-438C-A9FB-60544B69CD28}"/>
              </a:ext>
            </a:extLst>
          </p:cNvPr>
          <p:cNvSpPr>
            <a:spLocks noGrp="1"/>
          </p:cNvSpPr>
          <p:nvPr>
            <p:ph type="body" sz="quarter" idx="16" hasCustomPrompt="1"/>
          </p:nvPr>
        </p:nvSpPr>
        <p:spPr>
          <a:xfrm>
            <a:off x="269650" y="377311"/>
            <a:ext cx="9645838" cy="804887"/>
          </a:xfrm>
          <a:prstGeom prst="rect">
            <a:avLst/>
          </a:prstGeom>
        </p:spPr>
        <p:txBody>
          <a:bodyPr anchor="ctr"/>
          <a:lstStyle>
            <a:lvl1pPr marL="0" indent="0" algn="ctr">
              <a:buNone/>
              <a:defRPr sz="4501"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5519449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6_Image slide layout">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E069D14A-5371-4906-93E3-B1811A107B41}"/>
              </a:ext>
            </a:extLst>
          </p:cNvPr>
          <p:cNvSpPr>
            <a:spLocks noGrp="1"/>
          </p:cNvSpPr>
          <p:nvPr>
            <p:ph type="pic" sz="quarter" idx="10" hasCustomPrompt="1"/>
          </p:nvPr>
        </p:nvSpPr>
        <p:spPr>
          <a:xfrm>
            <a:off x="0" y="2"/>
            <a:ext cx="10161588" cy="7291989"/>
          </a:xfrm>
          <a:custGeom>
            <a:avLst/>
            <a:gdLst>
              <a:gd name="connsiteX0" fmla="*/ 0 w 12192000"/>
              <a:gd name="connsiteY0" fmla="*/ 0 h 6561423"/>
              <a:gd name="connsiteX1" fmla="*/ 12192000 w 12192000"/>
              <a:gd name="connsiteY1" fmla="*/ 0 h 6561423"/>
              <a:gd name="connsiteX2" fmla="*/ 12192000 w 12192000"/>
              <a:gd name="connsiteY2" fmla="*/ 2455328 h 6561423"/>
              <a:gd name="connsiteX3" fmla="*/ 9675392 w 12192000"/>
              <a:gd name="connsiteY3" fmla="*/ 3302886 h 6561423"/>
              <a:gd name="connsiteX4" fmla="*/ 10157317 w 12192000"/>
              <a:gd name="connsiteY4" fmla="*/ 4390513 h 6561423"/>
              <a:gd name="connsiteX5" fmla="*/ 8230254 w 12192000"/>
              <a:gd name="connsiteY5" fmla="*/ 3789588 h 6561423"/>
              <a:gd name="connsiteX6" fmla="*/ 0 w 12192000"/>
              <a:gd name="connsiteY6" fmla="*/ 6561423 h 6561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561423">
                <a:moveTo>
                  <a:pt x="0" y="0"/>
                </a:moveTo>
                <a:lnTo>
                  <a:pt x="12192000" y="0"/>
                </a:lnTo>
                <a:lnTo>
                  <a:pt x="12192000" y="2455328"/>
                </a:lnTo>
                <a:lnTo>
                  <a:pt x="9675392" y="3302886"/>
                </a:lnTo>
                <a:lnTo>
                  <a:pt x="10157317" y="4390513"/>
                </a:lnTo>
                <a:lnTo>
                  <a:pt x="8230254" y="3789588"/>
                </a:lnTo>
                <a:lnTo>
                  <a:pt x="0" y="6561423"/>
                </a:lnTo>
                <a:close/>
              </a:path>
            </a:pathLst>
          </a:custGeom>
          <a:solidFill>
            <a:schemeClr val="bg1">
              <a:lumMod val="95000"/>
            </a:schemeClr>
          </a:solidFill>
        </p:spPr>
        <p:txBody>
          <a:bodyPr wrap="square" anchor="ctr">
            <a:noAutofit/>
          </a:bodyPr>
          <a:lstStyle>
            <a:lvl1pPr marL="0" marR="0" indent="0" algn="ctr" defTabSz="762152" rtl="0" eaLnBrk="1" fontAlgn="auto" latinLnBrk="1" hangingPunct="1">
              <a:lnSpc>
                <a:spcPct val="100000"/>
              </a:lnSpc>
              <a:spcBef>
                <a:spcPct val="20000"/>
              </a:spcBef>
              <a:spcAft>
                <a:spcPts val="0"/>
              </a:spcAft>
              <a:buClrTx/>
              <a:buSzTx/>
              <a:buFont typeface="Arial" pitchFamily="34" charset="0"/>
              <a:buNone/>
              <a:tabLst/>
              <a:defRPr sz="1000">
                <a:latin typeface="+mn-lt"/>
              </a:defRPr>
            </a:lvl1pPr>
          </a:lstStyle>
          <a:p>
            <a:r>
              <a:rPr lang="en-US" altLang="ko-KR" dirty="0"/>
              <a:t>Your Picture Here And Send To Back</a:t>
            </a:r>
            <a:endParaRPr lang="ko-KR" altLang="en-US" dirty="0"/>
          </a:p>
          <a:p>
            <a:endParaRPr lang="ko-KR" altLang="en-US" dirty="0"/>
          </a:p>
        </p:txBody>
      </p:sp>
    </p:spTree>
    <p:extLst>
      <p:ext uri="{BB962C8B-B14F-4D97-AF65-F5344CB8AC3E}">
        <p14:creationId xmlns:p14="http://schemas.microsoft.com/office/powerpoint/2010/main" val="17517698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PNG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69650" y="272715"/>
            <a:ext cx="9645838" cy="804887"/>
          </a:xfrm>
          <a:prstGeom prst="rect">
            <a:avLst/>
          </a:prstGeom>
        </p:spPr>
        <p:txBody>
          <a:bodyPr anchor="ctr"/>
          <a:lstStyle>
            <a:lvl1pPr marL="0" indent="0" algn="ctr">
              <a:buNone/>
              <a:defRPr sz="4501" b="0" baseline="0">
                <a:solidFill>
                  <a:schemeClr val="tx1">
                    <a:lumMod val="85000"/>
                    <a:lumOff val="15000"/>
                  </a:schemeClr>
                </a:solidFill>
                <a:latin typeface="+mj-lt"/>
                <a:cs typeface="Arial" pitchFamily="34" charset="0"/>
              </a:defRPr>
            </a:lvl1pPr>
          </a:lstStyle>
          <a:p>
            <a:pPr lvl="0"/>
            <a:r>
              <a:rPr lang="en-US" altLang="ko-KR" dirty="0"/>
              <a:t>PNG &amp; Shapes Layout</a:t>
            </a:r>
          </a:p>
        </p:txBody>
      </p:sp>
    </p:spTree>
    <p:extLst>
      <p:ext uri="{BB962C8B-B14F-4D97-AF65-F5344CB8AC3E}">
        <p14:creationId xmlns:p14="http://schemas.microsoft.com/office/powerpoint/2010/main" val="13093601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99933" y="405781"/>
            <a:ext cx="8764370" cy="1473155"/>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99934" y="1868348"/>
            <a:ext cx="4298827" cy="915649"/>
          </a:xfrm>
        </p:spPr>
        <p:txBody>
          <a:bodyPr anchor="b"/>
          <a:lstStyle>
            <a:lvl1pPr marL="0" indent="0">
              <a:buNone/>
              <a:defRPr sz="2667" b="1"/>
            </a:lvl1pPr>
            <a:lvl2pPr marL="508086" indent="0">
              <a:buNone/>
              <a:defRPr sz="2223" b="1"/>
            </a:lvl2pPr>
            <a:lvl3pPr marL="1016173" indent="0">
              <a:buNone/>
              <a:defRPr sz="2000" b="1"/>
            </a:lvl3pPr>
            <a:lvl4pPr marL="1524259" indent="0">
              <a:buNone/>
              <a:defRPr sz="1778" b="1"/>
            </a:lvl4pPr>
            <a:lvl5pPr marL="2032345" indent="0">
              <a:buNone/>
              <a:defRPr sz="1778" b="1"/>
            </a:lvl5pPr>
            <a:lvl6pPr marL="2540432" indent="0">
              <a:buNone/>
              <a:defRPr sz="1778" b="1"/>
            </a:lvl6pPr>
            <a:lvl7pPr marL="3048518" indent="0">
              <a:buNone/>
              <a:defRPr sz="1778" b="1"/>
            </a:lvl7pPr>
            <a:lvl8pPr marL="3556605" indent="0">
              <a:buNone/>
              <a:defRPr sz="1778" b="1"/>
            </a:lvl8pPr>
            <a:lvl9pPr marL="4064691" indent="0">
              <a:buNone/>
              <a:defRPr sz="1778" b="1"/>
            </a:lvl9pPr>
          </a:lstStyle>
          <a:p>
            <a:pPr lvl="0"/>
            <a:r>
              <a:rPr lang="es-ES"/>
              <a:t>Haga clic para modificar el estilo de texto del patrón</a:t>
            </a:r>
          </a:p>
        </p:txBody>
      </p:sp>
      <p:sp>
        <p:nvSpPr>
          <p:cNvPr id="4" name="Content Placeholder 3"/>
          <p:cNvSpPr>
            <a:spLocks noGrp="1"/>
          </p:cNvSpPr>
          <p:nvPr>
            <p:ph sz="half" idx="2"/>
          </p:nvPr>
        </p:nvSpPr>
        <p:spPr>
          <a:xfrm>
            <a:off x="699934" y="2783997"/>
            <a:ext cx="4298827" cy="409484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144305" y="1868348"/>
            <a:ext cx="4319998" cy="915649"/>
          </a:xfrm>
        </p:spPr>
        <p:txBody>
          <a:bodyPr anchor="b"/>
          <a:lstStyle>
            <a:lvl1pPr marL="0" indent="0">
              <a:buNone/>
              <a:defRPr sz="2667" b="1"/>
            </a:lvl1pPr>
            <a:lvl2pPr marL="508086" indent="0">
              <a:buNone/>
              <a:defRPr sz="2223" b="1"/>
            </a:lvl2pPr>
            <a:lvl3pPr marL="1016173" indent="0">
              <a:buNone/>
              <a:defRPr sz="2000" b="1"/>
            </a:lvl3pPr>
            <a:lvl4pPr marL="1524259" indent="0">
              <a:buNone/>
              <a:defRPr sz="1778" b="1"/>
            </a:lvl4pPr>
            <a:lvl5pPr marL="2032345" indent="0">
              <a:buNone/>
              <a:defRPr sz="1778" b="1"/>
            </a:lvl5pPr>
            <a:lvl6pPr marL="2540432" indent="0">
              <a:buNone/>
              <a:defRPr sz="1778" b="1"/>
            </a:lvl6pPr>
            <a:lvl7pPr marL="3048518" indent="0">
              <a:buNone/>
              <a:defRPr sz="1778" b="1"/>
            </a:lvl7pPr>
            <a:lvl8pPr marL="3556605" indent="0">
              <a:buNone/>
              <a:defRPr sz="1778" b="1"/>
            </a:lvl8pPr>
            <a:lvl9pPr marL="4064691" indent="0">
              <a:buNone/>
              <a:defRPr sz="1778" b="1"/>
            </a:lvl9pPr>
          </a:lstStyle>
          <a:p>
            <a:pPr lvl="0"/>
            <a:r>
              <a:rPr lang="es-ES"/>
              <a:t>Haga clic para modificar el estilo de texto del patrón</a:t>
            </a:r>
          </a:p>
        </p:txBody>
      </p:sp>
      <p:sp>
        <p:nvSpPr>
          <p:cNvPr id="6" name="Content Placeholder 5"/>
          <p:cNvSpPr>
            <a:spLocks noGrp="1"/>
          </p:cNvSpPr>
          <p:nvPr>
            <p:ph sz="quarter" idx="4"/>
          </p:nvPr>
        </p:nvSpPr>
        <p:spPr>
          <a:xfrm>
            <a:off x="5144305" y="2783997"/>
            <a:ext cx="4319998" cy="409484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endParaRPr lang="es-ES_tradnl" dirty="0"/>
          </a:p>
        </p:txBody>
      </p:sp>
      <p:sp>
        <p:nvSpPr>
          <p:cNvPr id="8" name="Footer Placeholder 7"/>
          <p:cNvSpPr>
            <a:spLocks noGrp="1"/>
          </p:cNvSpPr>
          <p:nvPr>
            <p:ph type="ftr" sz="quarter" idx="11"/>
          </p:nvPr>
        </p:nvSpPr>
        <p:spPr/>
        <p:txBody>
          <a:bodyPr/>
          <a:lstStyle/>
          <a:p>
            <a:endParaRPr lang="es-ES_tradnl" dirty="0"/>
          </a:p>
        </p:txBody>
      </p:sp>
      <p:sp>
        <p:nvSpPr>
          <p:cNvPr id="9" name="Slide Number Placeholder 8"/>
          <p:cNvSpPr>
            <a:spLocks noGrp="1"/>
          </p:cNvSpPr>
          <p:nvPr>
            <p:ph type="sldNum" sz="quarter" idx="12"/>
          </p:nvPr>
        </p:nvSpPr>
        <p:spPr/>
        <p:txBody>
          <a:bodyPr/>
          <a:lstStyle/>
          <a:p>
            <a:fld id="{5C9CDC63-9A4C-3740-ACB3-92AE3A799DE7}" type="slidenum">
              <a:rPr lang="es-ES_tradnl" smtClean="0"/>
              <a:t>‹Nº›</a:t>
            </a:fld>
            <a:endParaRPr lang="es-ES_tradnl" dirty="0"/>
          </a:p>
        </p:txBody>
      </p:sp>
    </p:spTree>
    <p:extLst>
      <p:ext uri="{BB962C8B-B14F-4D97-AF65-F5344CB8AC3E}">
        <p14:creationId xmlns:p14="http://schemas.microsoft.com/office/powerpoint/2010/main" val="9249138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endParaRPr lang="es-ES_tradnl" dirty="0"/>
          </a:p>
        </p:txBody>
      </p:sp>
      <p:sp>
        <p:nvSpPr>
          <p:cNvPr id="4" name="Footer Placeholder 3"/>
          <p:cNvSpPr>
            <a:spLocks noGrp="1"/>
          </p:cNvSpPr>
          <p:nvPr>
            <p:ph type="ftr" sz="quarter" idx="11"/>
          </p:nvPr>
        </p:nvSpPr>
        <p:spPr/>
        <p:txBody>
          <a:bodyPr/>
          <a:lstStyle/>
          <a:p>
            <a:endParaRPr lang="es-ES_tradnl" dirty="0"/>
          </a:p>
        </p:txBody>
      </p:sp>
      <p:sp>
        <p:nvSpPr>
          <p:cNvPr id="5" name="Slide Number Placeholder 4"/>
          <p:cNvSpPr>
            <a:spLocks noGrp="1"/>
          </p:cNvSpPr>
          <p:nvPr>
            <p:ph type="sldNum" sz="quarter" idx="12"/>
          </p:nvPr>
        </p:nvSpPr>
        <p:spPr/>
        <p:txBody>
          <a:bodyPr/>
          <a:lstStyle/>
          <a:p>
            <a:fld id="{5C9CDC63-9A4C-3740-ACB3-92AE3A799DE7}" type="slidenum">
              <a:rPr lang="es-ES_tradnl" smtClean="0"/>
              <a:t>‹Nº›</a:t>
            </a:fld>
            <a:endParaRPr lang="es-ES_tradnl" dirty="0"/>
          </a:p>
        </p:txBody>
      </p:sp>
    </p:spTree>
    <p:extLst>
      <p:ext uri="{BB962C8B-B14F-4D97-AF65-F5344CB8AC3E}">
        <p14:creationId xmlns:p14="http://schemas.microsoft.com/office/powerpoint/2010/main" val="2189983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s-ES_tradnl" dirty="0"/>
          </a:p>
        </p:txBody>
      </p:sp>
      <p:sp>
        <p:nvSpPr>
          <p:cNvPr id="3" name="Footer Placeholder 2"/>
          <p:cNvSpPr>
            <a:spLocks noGrp="1"/>
          </p:cNvSpPr>
          <p:nvPr>
            <p:ph type="ftr" sz="quarter" idx="11"/>
          </p:nvPr>
        </p:nvSpPr>
        <p:spPr/>
        <p:txBody>
          <a:bodyPr/>
          <a:lstStyle/>
          <a:p>
            <a:endParaRPr lang="es-ES_tradnl" dirty="0"/>
          </a:p>
        </p:txBody>
      </p:sp>
      <p:sp>
        <p:nvSpPr>
          <p:cNvPr id="4" name="Slide Number Placeholder 3"/>
          <p:cNvSpPr>
            <a:spLocks noGrp="1"/>
          </p:cNvSpPr>
          <p:nvPr>
            <p:ph type="sldNum" sz="quarter" idx="12"/>
          </p:nvPr>
        </p:nvSpPr>
        <p:spPr/>
        <p:txBody>
          <a:bodyPr/>
          <a:lstStyle/>
          <a:p>
            <a:fld id="{5C9CDC63-9A4C-3740-ACB3-92AE3A799DE7}" type="slidenum">
              <a:rPr lang="es-ES_tradnl" smtClean="0"/>
              <a:t>‹Nº›</a:t>
            </a:fld>
            <a:endParaRPr lang="es-ES_tradnl" dirty="0"/>
          </a:p>
        </p:txBody>
      </p:sp>
    </p:spTree>
    <p:extLst>
      <p:ext uri="{BB962C8B-B14F-4D97-AF65-F5344CB8AC3E}">
        <p14:creationId xmlns:p14="http://schemas.microsoft.com/office/powerpoint/2010/main" val="4992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99933" y="508106"/>
            <a:ext cx="3277377" cy="1778371"/>
          </a:xfrm>
        </p:spPr>
        <p:txBody>
          <a:bodyPr anchor="b"/>
          <a:lstStyle>
            <a:lvl1pPr>
              <a:defRPr sz="3556"/>
            </a:lvl1pPr>
          </a:lstStyle>
          <a:p>
            <a:r>
              <a:rPr lang="es-ES"/>
              <a:t>Haga clic para modificar el estilo de título del patrón</a:t>
            </a:r>
            <a:endParaRPr lang="en-US" dirty="0"/>
          </a:p>
        </p:txBody>
      </p:sp>
      <p:sp>
        <p:nvSpPr>
          <p:cNvPr id="3" name="Content Placeholder 2"/>
          <p:cNvSpPr>
            <a:spLocks noGrp="1"/>
          </p:cNvSpPr>
          <p:nvPr>
            <p:ph idx="1"/>
          </p:nvPr>
        </p:nvSpPr>
        <p:spPr>
          <a:xfrm>
            <a:off x="4319998" y="1097369"/>
            <a:ext cx="5144304" cy="5416267"/>
          </a:xfrm>
        </p:spPr>
        <p:txBody>
          <a:bodyPr/>
          <a:lstStyle>
            <a:lvl1pPr>
              <a:defRPr sz="3556"/>
            </a:lvl1pPr>
            <a:lvl2pPr>
              <a:defRPr sz="3112"/>
            </a:lvl2pPr>
            <a:lvl3pPr>
              <a:defRPr sz="2667"/>
            </a:lvl3pPr>
            <a:lvl4pPr>
              <a:defRPr sz="2223"/>
            </a:lvl4pPr>
            <a:lvl5pPr>
              <a:defRPr sz="2223"/>
            </a:lvl5pPr>
            <a:lvl6pPr>
              <a:defRPr sz="2223"/>
            </a:lvl6pPr>
            <a:lvl7pPr>
              <a:defRPr sz="2223"/>
            </a:lvl7pPr>
            <a:lvl8pPr>
              <a:defRPr sz="2223"/>
            </a:lvl8pPr>
            <a:lvl9pPr>
              <a:defRPr sz="2223"/>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99933" y="2286477"/>
            <a:ext cx="3277377" cy="4235980"/>
          </a:xfrm>
        </p:spPr>
        <p:txBody>
          <a:bodyPr/>
          <a:lstStyle>
            <a:lvl1pPr marL="0" indent="0">
              <a:buNone/>
              <a:defRPr sz="1778"/>
            </a:lvl1pPr>
            <a:lvl2pPr marL="508086" indent="0">
              <a:buNone/>
              <a:defRPr sz="1556"/>
            </a:lvl2pPr>
            <a:lvl3pPr marL="1016173" indent="0">
              <a:buNone/>
              <a:defRPr sz="1334"/>
            </a:lvl3pPr>
            <a:lvl4pPr marL="1524259" indent="0">
              <a:buNone/>
              <a:defRPr sz="1111"/>
            </a:lvl4pPr>
            <a:lvl5pPr marL="2032345" indent="0">
              <a:buNone/>
              <a:defRPr sz="1111"/>
            </a:lvl5pPr>
            <a:lvl6pPr marL="2540432" indent="0">
              <a:buNone/>
              <a:defRPr sz="1111"/>
            </a:lvl6pPr>
            <a:lvl7pPr marL="3048518" indent="0">
              <a:buNone/>
              <a:defRPr sz="1111"/>
            </a:lvl7pPr>
            <a:lvl8pPr marL="3556605" indent="0">
              <a:buNone/>
              <a:defRPr sz="1111"/>
            </a:lvl8pPr>
            <a:lvl9pPr marL="4064691" indent="0">
              <a:buNone/>
              <a:defRPr sz="1111"/>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endParaRPr lang="es-ES_tradnl" dirty="0"/>
          </a:p>
        </p:txBody>
      </p:sp>
      <p:sp>
        <p:nvSpPr>
          <p:cNvPr id="6" name="Footer Placeholder 5"/>
          <p:cNvSpPr>
            <a:spLocks noGrp="1"/>
          </p:cNvSpPr>
          <p:nvPr>
            <p:ph type="ftr" sz="quarter" idx="11"/>
          </p:nvPr>
        </p:nvSpPr>
        <p:spPr/>
        <p:txBody>
          <a:bodyPr/>
          <a:lstStyle/>
          <a:p>
            <a:endParaRPr lang="es-ES_tradnl" dirty="0"/>
          </a:p>
        </p:txBody>
      </p:sp>
      <p:sp>
        <p:nvSpPr>
          <p:cNvPr id="7" name="Slide Number Placeholder 6"/>
          <p:cNvSpPr>
            <a:spLocks noGrp="1"/>
          </p:cNvSpPr>
          <p:nvPr>
            <p:ph type="sldNum" sz="quarter" idx="12"/>
          </p:nvPr>
        </p:nvSpPr>
        <p:spPr/>
        <p:txBody>
          <a:bodyPr/>
          <a:lstStyle/>
          <a:p>
            <a:fld id="{5C9CDC63-9A4C-3740-ACB3-92AE3A799DE7}" type="slidenum">
              <a:rPr lang="es-ES_tradnl" smtClean="0"/>
              <a:t>‹Nº›</a:t>
            </a:fld>
            <a:endParaRPr lang="es-ES_tradnl" dirty="0"/>
          </a:p>
        </p:txBody>
      </p:sp>
    </p:spTree>
    <p:extLst>
      <p:ext uri="{BB962C8B-B14F-4D97-AF65-F5344CB8AC3E}">
        <p14:creationId xmlns:p14="http://schemas.microsoft.com/office/powerpoint/2010/main" val="6910537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99933" y="508106"/>
            <a:ext cx="3277377" cy="1778371"/>
          </a:xfrm>
        </p:spPr>
        <p:txBody>
          <a:bodyPr anchor="b"/>
          <a:lstStyle>
            <a:lvl1pPr>
              <a:defRPr sz="3556"/>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4319998" y="1097369"/>
            <a:ext cx="5144304" cy="5416267"/>
          </a:xfrm>
        </p:spPr>
        <p:txBody>
          <a:bodyPr anchor="t"/>
          <a:lstStyle>
            <a:lvl1pPr marL="0" indent="0">
              <a:buNone/>
              <a:defRPr sz="3556"/>
            </a:lvl1pPr>
            <a:lvl2pPr marL="508086" indent="0">
              <a:buNone/>
              <a:defRPr sz="3112"/>
            </a:lvl2pPr>
            <a:lvl3pPr marL="1016173" indent="0">
              <a:buNone/>
              <a:defRPr sz="2667"/>
            </a:lvl3pPr>
            <a:lvl4pPr marL="1524259" indent="0">
              <a:buNone/>
              <a:defRPr sz="2223"/>
            </a:lvl4pPr>
            <a:lvl5pPr marL="2032345" indent="0">
              <a:buNone/>
              <a:defRPr sz="2223"/>
            </a:lvl5pPr>
            <a:lvl6pPr marL="2540432" indent="0">
              <a:buNone/>
              <a:defRPr sz="2223"/>
            </a:lvl6pPr>
            <a:lvl7pPr marL="3048518" indent="0">
              <a:buNone/>
              <a:defRPr sz="2223"/>
            </a:lvl7pPr>
            <a:lvl8pPr marL="3556605" indent="0">
              <a:buNone/>
              <a:defRPr sz="2223"/>
            </a:lvl8pPr>
            <a:lvl9pPr marL="4064691" indent="0">
              <a:buNone/>
              <a:defRPr sz="2223"/>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99933" y="2286477"/>
            <a:ext cx="3277377" cy="4235980"/>
          </a:xfrm>
        </p:spPr>
        <p:txBody>
          <a:bodyPr/>
          <a:lstStyle>
            <a:lvl1pPr marL="0" indent="0">
              <a:buNone/>
              <a:defRPr sz="1778"/>
            </a:lvl1pPr>
            <a:lvl2pPr marL="508086" indent="0">
              <a:buNone/>
              <a:defRPr sz="1556"/>
            </a:lvl2pPr>
            <a:lvl3pPr marL="1016173" indent="0">
              <a:buNone/>
              <a:defRPr sz="1334"/>
            </a:lvl3pPr>
            <a:lvl4pPr marL="1524259" indent="0">
              <a:buNone/>
              <a:defRPr sz="1111"/>
            </a:lvl4pPr>
            <a:lvl5pPr marL="2032345" indent="0">
              <a:buNone/>
              <a:defRPr sz="1111"/>
            </a:lvl5pPr>
            <a:lvl6pPr marL="2540432" indent="0">
              <a:buNone/>
              <a:defRPr sz="1111"/>
            </a:lvl6pPr>
            <a:lvl7pPr marL="3048518" indent="0">
              <a:buNone/>
              <a:defRPr sz="1111"/>
            </a:lvl7pPr>
            <a:lvl8pPr marL="3556605" indent="0">
              <a:buNone/>
              <a:defRPr sz="1111"/>
            </a:lvl8pPr>
            <a:lvl9pPr marL="4064691" indent="0">
              <a:buNone/>
              <a:defRPr sz="1111"/>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endParaRPr lang="es-ES_tradnl" dirty="0"/>
          </a:p>
        </p:txBody>
      </p:sp>
      <p:sp>
        <p:nvSpPr>
          <p:cNvPr id="6" name="Footer Placeholder 5"/>
          <p:cNvSpPr>
            <a:spLocks noGrp="1"/>
          </p:cNvSpPr>
          <p:nvPr>
            <p:ph type="ftr" sz="quarter" idx="11"/>
          </p:nvPr>
        </p:nvSpPr>
        <p:spPr/>
        <p:txBody>
          <a:bodyPr/>
          <a:lstStyle/>
          <a:p>
            <a:endParaRPr lang="es-ES_tradnl" dirty="0"/>
          </a:p>
        </p:txBody>
      </p:sp>
      <p:sp>
        <p:nvSpPr>
          <p:cNvPr id="7" name="Slide Number Placeholder 6"/>
          <p:cNvSpPr>
            <a:spLocks noGrp="1"/>
          </p:cNvSpPr>
          <p:nvPr>
            <p:ph type="sldNum" sz="quarter" idx="12"/>
          </p:nvPr>
        </p:nvSpPr>
        <p:spPr/>
        <p:txBody>
          <a:bodyPr/>
          <a:lstStyle/>
          <a:p>
            <a:fld id="{5C9CDC63-9A4C-3740-ACB3-92AE3A799DE7}" type="slidenum">
              <a:rPr lang="es-ES_tradnl" smtClean="0"/>
              <a:t>‹Nº›</a:t>
            </a:fld>
            <a:endParaRPr lang="es-ES_tradnl" dirty="0"/>
          </a:p>
        </p:txBody>
      </p:sp>
    </p:spTree>
    <p:extLst>
      <p:ext uri="{BB962C8B-B14F-4D97-AF65-F5344CB8AC3E}">
        <p14:creationId xmlns:p14="http://schemas.microsoft.com/office/powerpoint/2010/main" val="38832862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theme" Target="../theme/theme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theme" Target="../theme/theme3.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8609" y="405781"/>
            <a:ext cx="8764370" cy="1473155"/>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98609" y="2028895"/>
            <a:ext cx="8764370" cy="483582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98609" y="7064085"/>
            <a:ext cx="2286357" cy="405779"/>
          </a:xfrm>
          <a:prstGeom prst="rect">
            <a:avLst/>
          </a:prstGeom>
        </p:spPr>
        <p:txBody>
          <a:bodyPr vert="horz" lIns="91440" tIns="45720" rIns="91440" bIns="45720" rtlCol="0" anchor="ctr"/>
          <a:lstStyle>
            <a:lvl1pPr algn="l">
              <a:defRPr sz="1334">
                <a:solidFill>
                  <a:schemeClr val="tx1">
                    <a:tint val="75000"/>
                  </a:schemeClr>
                </a:solidFill>
              </a:defRPr>
            </a:lvl1pPr>
          </a:lstStyle>
          <a:p>
            <a:endParaRPr lang="es-ES_tradnl" dirty="0"/>
          </a:p>
        </p:txBody>
      </p:sp>
      <p:sp>
        <p:nvSpPr>
          <p:cNvPr id="5" name="Footer Placeholder 4"/>
          <p:cNvSpPr>
            <a:spLocks noGrp="1"/>
          </p:cNvSpPr>
          <p:nvPr>
            <p:ph type="ftr" sz="quarter" idx="3"/>
          </p:nvPr>
        </p:nvSpPr>
        <p:spPr>
          <a:xfrm>
            <a:off x="3366026" y="7064085"/>
            <a:ext cx="3429536" cy="405779"/>
          </a:xfrm>
          <a:prstGeom prst="rect">
            <a:avLst/>
          </a:prstGeom>
        </p:spPr>
        <p:txBody>
          <a:bodyPr vert="horz" lIns="91440" tIns="45720" rIns="91440" bIns="45720" rtlCol="0" anchor="ctr"/>
          <a:lstStyle>
            <a:lvl1pPr algn="ctr">
              <a:defRPr sz="1334">
                <a:solidFill>
                  <a:schemeClr val="tx1">
                    <a:tint val="75000"/>
                  </a:schemeClr>
                </a:solidFill>
              </a:defRPr>
            </a:lvl1pPr>
          </a:lstStyle>
          <a:p>
            <a:endParaRPr lang="es-ES_tradnl" dirty="0"/>
          </a:p>
        </p:txBody>
      </p:sp>
      <p:sp>
        <p:nvSpPr>
          <p:cNvPr id="6" name="Slide Number Placeholder 5"/>
          <p:cNvSpPr>
            <a:spLocks noGrp="1"/>
          </p:cNvSpPr>
          <p:nvPr>
            <p:ph type="sldNum" sz="quarter" idx="4"/>
          </p:nvPr>
        </p:nvSpPr>
        <p:spPr>
          <a:xfrm>
            <a:off x="7176622" y="7064085"/>
            <a:ext cx="2286357" cy="405779"/>
          </a:xfrm>
          <a:prstGeom prst="rect">
            <a:avLst/>
          </a:prstGeom>
        </p:spPr>
        <p:txBody>
          <a:bodyPr vert="horz" lIns="91440" tIns="45720" rIns="91440" bIns="45720" rtlCol="0" anchor="ctr"/>
          <a:lstStyle>
            <a:lvl1pPr algn="r">
              <a:defRPr sz="1334">
                <a:solidFill>
                  <a:schemeClr val="tx1">
                    <a:tint val="75000"/>
                  </a:schemeClr>
                </a:solidFill>
              </a:defRPr>
            </a:lvl1pPr>
          </a:lstStyle>
          <a:p>
            <a:fld id="{5C9CDC63-9A4C-3740-ACB3-92AE3A799DE7}" type="slidenum">
              <a:rPr lang="es-ES_tradnl" smtClean="0"/>
              <a:t>‹Nº›</a:t>
            </a:fld>
            <a:endParaRPr lang="es-ES_tradnl" dirty="0"/>
          </a:p>
        </p:txBody>
      </p:sp>
    </p:spTree>
    <p:extLst>
      <p:ext uri="{BB962C8B-B14F-4D97-AF65-F5344CB8AC3E}">
        <p14:creationId xmlns:p14="http://schemas.microsoft.com/office/powerpoint/2010/main" val="1086910789"/>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673" r:id="rId12"/>
    <p:sldLayoutId id="2147483684" r:id="rId13"/>
    <p:sldLayoutId id="2147483685" r:id="rId14"/>
    <p:sldLayoutId id="2147483743" r:id="rId15"/>
  </p:sldLayoutIdLst>
  <p:hf hdr="0" ftr="0" dt="0"/>
  <p:txStyles>
    <p:titleStyle>
      <a:lvl1pPr algn="l" defTabSz="1016173" rtl="0" eaLnBrk="1" latinLnBrk="0" hangingPunct="1">
        <a:lnSpc>
          <a:spcPct val="90000"/>
        </a:lnSpc>
        <a:spcBef>
          <a:spcPct val="0"/>
        </a:spcBef>
        <a:buNone/>
        <a:defRPr sz="4890" kern="1200">
          <a:solidFill>
            <a:schemeClr val="tx1"/>
          </a:solidFill>
          <a:latin typeface="+mj-lt"/>
          <a:ea typeface="+mj-ea"/>
          <a:cs typeface="+mj-cs"/>
        </a:defRPr>
      </a:lvl1pPr>
    </p:titleStyle>
    <p:bodyStyle>
      <a:lvl1pPr marL="254043" indent="-254043" algn="l" defTabSz="1016173" rtl="0" eaLnBrk="1" latinLnBrk="0" hangingPunct="1">
        <a:lnSpc>
          <a:spcPct val="90000"/>
        </a:lnSpc>
        <a:spcBef>
          <a:spcPts val="1111"/>
        </a:spcBef>
        <a:buFont typeface="Arial" panose="020B0604020202020204" pitchFamily="34" charset="0"/>
        <a:buChar char="•"/>
        <a:defRPr sz="3112" kern="1200">
          <a:solidFill>
            <a:schemeClr val="tx1"/>
          </a:solidFill>
          <a:latin typeface="+mn-lt"/>
          <a:ea typeface="+mn-ea"/>
          <a:cs typeface="+mn-cs"/>
        </a:defRPr>
      </a:lvl1pPr>
      <a:lvl2pPr marL="762130" indent="-254043" algn="l" defTabSz="1016173" rtl="0" eaLnBrk="1" latinLnBrk="0" hangingPunct="1">
        <a:lnSpc>
          <a:spcPct val="90000"/>
        </a:lnSpc>
        <a:spcBef>
          <a:spcPts val="556"/>
        </a:spcBef>
        <a:buFont typeface="Arial" panose="020B0604020202020204" pitchFamily="34" charset="0"/>
        <a:buChar char="•"/>
        <a:defRPr sz="2667" kern="1200">
          <a:solidFill>
            <a:schemeClr val="tx1"/>
          </a:solidFill>
          <a:latin typeface="+mn-lt"/>
          <a:ea typeface="+mn-ea"/>
          <a:cs typeface="+mn-cs"/>
        </a:defRPr>
      </a:lvl2pPr>
      <a:lvl3pPr marL="1270216" indent="-254043" algn="l" defTabSz="1016173" rtl="0" eaLnBrk="1" latinLnBrk="0" hangingPunct="1">
        <a:lnSpc>
          <a:spcPct val="90000"/>
        </a:lnSpc>
        <a:spcBef>
          <a:spcPts val="556"/>
        </a:spcBef>
        <a:buFont typeface="Arial" panose="020B0604020202020204" pitchFamily="34" charset="0"/>
        <a:buChar char="•"/>
        <a:defRPr sz="2223" kern="1200">
          <a:solidFill>
            <a:schemeClr val="tx1"/>
          </a:solidFill>
          <a:latin typeface="+mn-lt"/>
          <a:ea typeface="+mn-ea"/>
          <a:cs typeface="+mn-cs"/>
        </a:defRPr>
      </a:lvl3pPr>
      <a:lvl4pPr marL="1778302" indent="-254043" algn="l" defTabSz="1016173" rtl="0" eaLnBrk="1" latinLnBrk="0" hangingPunct="1">
        <a:lnSpc>
          <a:spcPct val="90000"/>
        </a:lnSpc>
        <a:spcBef>
          <a:spcPts val="556"/>
        </a:spcBef>
        <a:buFont typeface="Arial" panose="020B0604020202020204" pitchFamily="34" charset="0"/>
        <a:buChar char="•"/>
        <a:defRPr sz="2000" kern="1200">
          <a:solidFill>
            <a:schemeClr val="tx1"/>
          </a:solidFill>
          <a:latin typeface="+mn-lt"/>
          <a:ea typeface="+mn-ea"/>
          <a:cs typeface="+mn-cs"/>
        </a:defRPr>
      </a:lvl4pPr>
      <a:lvl5pPr marL="2286389" indent="-254043" algn="l" defTabSz="1016173" rtl="0" eaLnBrk="1" latinLnBrk="0" hangingPunct="1">
        <a:lnSpc>
          <a:spcPct val="90000"/>
        </a:lnSpc>
        <a:spcBef>
          <a:spcPts val="556"/>
        </a:spcBef>
        <a:buFont typeface="Arial" panose="020B0604020202020204" pitchFamily="34" charset="0"/>
        <a:buChar char="•"/>
        <a:defRPr sz="2000" kern="1200">
          <a:solidFill>
            <a:schemeClr val="tx1"/>
          </a:solidFill>
          <a:latin typeface="+mn-lt"/>
          <a:ea typeface="+mn-ea"/>
          <a:cs typeface="+mn-cs"/>
        </a:defRPr>
      </a:lvl5pPr>
      <a:lvl6pPr marL="2794475" indent="-254043" algn="l" defTabSz="1016173" rtl="0" eaLnBrk="1" latinLnBrk="0" hangingPunct="1">
        <a:lnSpc>
          <a:spcPct val="90000"/>
        </a:lnSpc>
        <a:spcBef>
          <a:spcPts val="556"/>
        </a:spcBef>
        <a:buFont typeface="Arial" panose="020B0604020202020204" pitchFamily="34" charset="0"/>
        <a:buChar char="•"/>
        <a:defRPr sz="2000" kern="1200">
          <a:solidFill>
            <a:schemeClr val="tx1"/>
          </a:solidFill>
          <a:latin typeface="+mn-lt"/>
          <a:ea typeface="+mn-ea"/>
          <a:cs typeface="+mn-cs"/>
        </a:defRPr>
      </a:lvl6pPr>
      <a:lvl7pPr marL="3302561" indent="-254043" algn="l" defTabSz="1016173" rtl="0" eaLnBrk="1" latinLnBrk="0" hangingPunct="1">
        <a:lnSpc>
          <a:spcPct val="90000"/>
        </a:lnSpc>
        <a:spcBef>
          <a:spcPts val="556"/>
        </a:spcBef>
        <a:buFont typeface="Arial" panose="020B0604020202020204" pitchFamily="34" charset="0"/>
        <a:buChar char="•"/>
        <a:defRPr sz="2000" kern="1200">
          <a:solidFill>
            <a:schemeClr val="tx1"/>
          </a:solidFill>
          <a:latin typeface="+mn-lt"/>
          <a:ea typeface="+mn-ea"/>
          <a:cs typeface="+mn-cs"/>
        </a:defRPr>
      </a:lvl7pPr>
      <a:lvl8pPr marL="3810648" indent="-254043" algn="l" defTabSz="1016173" rtl="0" eaLnBrk="1" latinLnBrk="0" hangingPunct="1">
        <a:lnSpc>
          <a:spcPct val="90000"/>
        </a:lnSpc>
        <a:spcBef>
          <a:spcPts val="556"/>
        </a:spcBef>
        <a:buFont typeface="Arial" panose="020B0604020202020204" pitchFamily="34" charset="0"/>
        <a:buChar char="•"/>
        <a:defRPr sz="2000" kern="1200">
          <a:solidFill>
            <a:schemeClr val="tx1"/>
          </a:solidFill>
          <a:latin typeface="+mn-lt"/>
          <a:ea typeface="+mn-ea"/>
          <a:cs typeface="+mn-cs"/>
        </a:defRPr>
      </a:lvl8pPr>
      <a:lvl9pPr marL="4318734" indent="-254043" algn="l" defTabSz="1016173" rtl="0" eaLnBrk="1" latinLnBrk="0" hangingPunct="1">
        <a:lnSpc>
          <a:spcPct val="90000"/>
        </a:lnSpc>
        <a:spcBef>
          <a:spcPts val="556"/>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1016173" rtl="0" eaLnBrk="1" latinLnBrk="0" hangingPunct="1">
        <a:defRPr sz="2000" kern="1200">
          <a:solidFill>
            <a:schemeClr val="tx1"/>
          </a:solidFill>
          <a:latin typeface="+mn-lt"/>
          <a:ea typeface="+mn-ea"/>
          <a:cs typeface="+mn-cs"/>
        </a:defRPr>
      </a:lvl1pPr>
      <a:lvl2pPr marL="508086" algn="l" defTabSz="1016173" rtl="0" eaLnBrk="1" latinLnBrk="0" hangingPunct="1">
        <a:defRPr sz="2000" kern="1200">
          <a:solidFill>
            <a:schemeClr val="tx1"/>
          </a:solidFill>
          <a:latin typeface="+mn-lt"/>
          <a:ea typeface="+mn-ea"/>
          <a:cs typeface="+mn-cs"/>
        </a:defRPr>
      </a:lvl2pPr>
      <a:lvl3pPr marL="1016173" algn="l" defTabSz="1016173" rtl="0" eaLnBrk="1" latinLnBrk="0" hangingPunct="1">
        <a:defRPr sz="2000" kern="1200">
          <a:solidFill>
            <a:schemeClr val="tx1"/>
          </a:solidFill>
          <a:latin typeface="+mn-lt"/>
          <a:ea typeface="+mn-ea"/>
          <a:cs typeface="+mn-cs"/>
        </a:defRPr>
      </a:lvl3pPr>
      <a:lvl4pPr marL="1524259" algn="l" defTabSz="1016173" rtl="0" eaLnBrk="1" latinLnBrk="0" hangingPunct="1">
        <a:defRPr sz="2000" kern="1200">
          <a:solidFill>
            <a:schemeClr val="tx1"/>
          </a:solidFill>
          <a:latin typeface="+mn-lt"/>
          <a:ea typeface="+mn-ea"/>
          <a:cs typeface="+mn-cs"/>
        </a:defRPr>
      </a:lvl4pPr>
      <a:lvl5pPr marL="2032345" algn="l" defTabSz="1016173" rtl="0" eaLnBrk="1" latinLnBrk="0" hangingPunct="1">
        <a:defRPr sz="2000" kern="1200">
          <a:solidFill>
            <a:schemeClr val="tx1"/>
          </a:solidFill>
          <a:latin typeface="+mn-lt"/>
          <a:ea typeface="+mn-ea"/>
          <a:cs typeface="+mn-cs"/>
        </a:defRPr>
      </a:lvl5pPr>
      <a:lvl6pPr marL="2540432" algn="l" defTabSz="1016173" rtl="0" eaLnBrk="1" latinLnBrk="0" hangingPunct="1">
        <a:defRPr sz="2000" kern="1200">
          <a:solidFill>
            <a:schemeClr val="tx1"/>
          </a:solidFill>
          <a:latin typeface="+mn-lt"/>
          <a:ea typeface="+mn-ea"/>
          <a:cs typeface="+mn-cs"/>
        </a:defRPr>
      </a:lvl6pPr>
      <a:lvl7pPr marL="3048518" algn="l" defTabSz="1016173" rtl="0" eaLnBrk="1" latinLnBrk="0" hangingPunct="1">
        <a:defRPr sz="2000" kern="1200">
          <a:solidFill>
            <a:schemeClr val="tx1"/>
          </a:solidFill>
          <a:latin typeface="+mn-lt"/>
          <a:ea typeface="+mn-ea"/>
          <a:cs typeface="+mn-cs"/>
        </a:defRPr>
      </a:lvl7pPr>
      <a:lvl8pPr marL="3556605" algn="l" defTabSz="1016173" rtl="0" eaLnBrk="1" latinLnBrk="0" hangingPunct="1">
        <a:defRPr sz="2000" kern="1200">
          <a:solidFill>
            <a:schemeClr val="tx1"/>
          </a:solidFill>
          <a:latin typeface="+mn-lt"/>
          <a:ea typeface="+mn-ea"/>
          <a:cs typeface="+mn-cs"/>
        </a:defRPr>
      </a:lvl8pPr>
      <a:lvl9pPr marL="4064691" algn="l" defTabSz="1016173" rtl="0" eaLnBrk="1" latinLnBrk="0" hangingPunct="1">
        <a:defRPr sz="20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6209206"/>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Lst>
  <p:hf hdr="0" ftr="0" dt="0"/>
  <p:txStyles>
    <p:titleStyle>
      <a:lvl1pPr algn="l" defTabSz="762172" rtl="0" eaLnBrk="1" latinLnBrk="0" hangingPunct="1">
        <a:lnSpc>
          <a:spcPct val="90000"/>
        </a:lnSpc>
        <a:spcBef>
          <a:spcPct val="0"/>
        </a:spcBef>
        <a:buNone/>
        <a:defRPr sz="3667" kern="1200">
          <a:solidFill>
            <a:schemeClr val="tx1"/>
          </a:solidFill>
          <a:latin typeface="+mj-lt"/>
          <a:ea typeface="+mj-ea"/>
          <a:cs typeface="+mj-cs"/>
        </a:defRPr>
      </a:lvl1pPr>
    </p:titleStyle>
    <p:bodyStyle>
      <a:lvl1pPr marL="190542" indent="-190542" algn="l" defTabSz="762172" rtl="0" eaLnBrk="1" latinLnBrk="0" hangingPunct="1">
        <a:lnSpc>
          <a:spcPct val="90000"/>
        </a:lnSpc>
        <a:spcBef>
          <a:spcPts val="834"/>
        </a:spcBef>
        <a:buFont typeface="Arial" panose="020B0604020202020204" pitchFamily="34" charset="0"/>
        <a:buChar char="•"/>
        <a:defRPr sz="2334" kern="1200">
          <a:solidFill>
            <a:schemeClr val="tx1"/>
          </a:solidFill>
          <a:latin typeface="+mn-lt"/>
          <a:ea typeface="+mn-ea"/>
          <a:cs typeface="+mn-cs"/>
        </a:defRPr>
      </a:lvl1pPr>
      <a:lvl2pPr marL="571629" indent="-190542" algn="l" defTabSz="762172" rtl="0" eaLnBrk="1" latinLnBrk="0" hangingPunct="1">
        <a:lnSpc>
          <a:spcPct val="90000"/>
        </a:lnSpc>
        <a:spcBef>
          <a:spcPts val="417"/>
        </a:spcBef>
        <a:buFont typeface="Arial" panose="020B0604020202020204" pitchFamily="34" charset="0"/>
        <a:buChar char="•"/>
        <a:defRPr sz="2000" kern="1200">
          <a:solidFill>
            <a:schemeClr val="tx1"/>
          </a:solidFill>
          <a:latin typeface="+mn-lt"/>
          <a:ea typeface="+mn-ea"/>
          <a:cs typeface="+mn-cs"/>
        </a:defRPr>
      </a:lvl2pPr>
      <a:lvl3pPr marL="952714" indent="-190542" algn="l" defTabSz="762172" rtl="0" eaLnBrk="1" latinLnBrk="0" hangingPunct="1">
        <a:lnSpc>
          <a:spcPct val="90000"/>
        </a:lnSpc>
        <a:spcBef>
          <a:spcPts val="417"/>
        </a:spcBef>
        <a:buFont typeface="Arial" panose="020B0604020202020204" pitchFamily="34" charset="0"/>
        <a:buChar char="•"/>
        <a:defRPr sz="1667" kern="1200">
          <a:solidFill>
            <a:schemeClr val="tx1"/>
          </a:solidFill>
          <a:latin typeface="+mn-lt"/>
          <a:ea typeface="+mn-ea"/>
          <a:cs typeface="+mn-cs"/>
        </a:defRPr>
      </a:lvl3pPr>
      <a:lvl4pPr marL="1333800" indent="-190542" algn="l" defTabSz="762172"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4pPr>
      <a:lvl5pPr marL="1714886" indent="-190542" algn="l" defTabSz="762172"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5pPr>
      <a:lvl6pPr marL="2095972" indent="-190542" algn="l" defTabSz="762172"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7058" indent="-190542" algn="l" defTabSz="762172"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8142" indent="-190542" algn="l" defTabSz="762172"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9229" indent="-190542" algn="l" defTabSz="762172"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62172" rtl="0" eaLnBrk="1" latinLnBrk="0" hangingPunct="1">
        <a:defRPr sz="1500" kern="1200">
          <a:solidFill>
            <a:schemeClr val="tx1"/>
          </a:solidFill>
          <a:latin typeface="+mn-lt"/>
          <a:ea typeface="+mn-ea"/>
          <a:cs typeface="+mn-cs"/>
        </a:defRPr>
      </a:lvl1pPr>
      <a:lvl2pPr marL="381086" algn="l" defTabSz="762172" rtl="0" eaLnBrk="1" latinLnBrk="0" hangingPunct="1">
        <a:defRPr sz="1500" kern="1200">
          <a:solidFill>
            <a:schemeClr val="tx1"/>
          </a:solidFill>
          <a:latin typeface="+mn-lt"/>
          <a:ea typeface="+mn-ea"/>
          <a:cs typeface="+mn-cs"/>
        </a:defRPr>
      </a:lvl2pPr>
      <a:lvl3pPr marL="762172" algn="l" defTabSz="762172" rtl="0" eaLnBrk="1" latinLnBrk="0" hangingPunct="1">
        <a:defRPr sz="1500" kern="1200">
          <a:solidFill>
            <a:schemeClr val="tx1"/>
          </a:solidFill>
          <a:latin typeface="+mn-lt"/>
          <a:ea typeface="+mn-ea"/>
          <a:cs typeface="+mn-cs"/>
        </a:defRPr>
      </a:lvl3pPr>
      <a:lvl4pPr marL="1143258" algn="l" defTabSz="762172" rtl="0" eaLnBrk="1" latinLnBrk="0" hangingPunct="1">
        <a:defRPr sz="1500" kern="1200">
          <a:solidFill>
            <a:schemeClr val="tx1"/>
          </a:solidFill>
          <a:latin typeface="+mn-lt"/>
          <a:ea typeface="+mn-ea"/>
          <a:cs typeface="+mn-cs"/>
        </a:defRPr>
      </a:lvl4pPr>
      <a:lvl5pPr marL="1524342" algn="l" defTabSz="762172" rtl="0" eaLnBrk="1" latinLnBrk="0" hangingPunct="1">
        <a:defRPr sz="1500" kern="1200">
          <a:solidFill>
            <a:schemeClr val="tx1"/>
          </a:solidFill>
          <a:latin typeface="+mn-lt"/>
          <a:ea typeface="+mn-ea"/>
          <a:cs typeface="+mn-cs"/>
        </a:defRPr>
      </a:lvl5pPr>
      <a:lvl6pPr marL="1905429" algn="l" defTabSz="762172" rtl="0" eaLnBrk="1" latinLnBrk="0" hangingPunct="1">
        <a:defRPr sz="1500" kern="1200">
          <a:solidFill>
            <a:schemeClr val="tx1"/>
          </a:solidFill>
          <a:latin typeface="+mn-lt"/>
          <a:ea typeface="+mn-ea"/>
          <a:cs typeface="+mn-cs"/>
        </a:defRPr>
      </a:lvl6pPr>
      <a:lvl7pPr marL="2286514" algn="l" defTabSz="762172" rtl="0" eaLnBrk="1" latinLnBrk="0" hangingPunct="1">
        <a:defRPr sz="1500" kern="1200">
          <a:solidFill>
            <a:schemeClr val="tx1"/>
          </a:solidFill>
          <a:latin typeface="+mn-lt"/>
          <a:ea typeface="+mn-ea"/>
          <a:cs typeface="+mn-cs"/>
        </a:defRPr>
      </a:lvl7pPr>
      <a:lvl8pPr marL="2667600" algn="l" defTabSz="762172" rtl="0" eaLnBrk="1" latinLnBrk="0" hangingPunct="1">
        <a:defRPr sz="1500" kern="1200">
          <a:solidFill>
            <a:schemeClr val="tx1"/>
          </a:solidFill>
          <a:latin typeface="+mn-lt"/>
          <a:ea typeface="+mn-ea"/>
          <a:cs typeface="+mn-cs"/>
        </a:defRPr>
      </a:lvl8pPr>
      <a:lvl9pPr marL="3048686" algn="l" defTabSz="762172" rtl="0" eaLnBrk="1" latinLnBrk="0" hangingPunct="1">
        <a:defRPr sz="15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7783666"/>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Lst>
  <p:hf hdr="0" ftr="0" dt="0"/>
  <p:txStyles>
    <p:titleStyle>
      <a:lvl1pPr algn="l" defTabSz="762172" rtl="0" eaLnBrk="1" latinLnBrk="0" hangingPunct="1">
        <a:lnSpc>
          <a:spcPct val="90000"/>
        </a:lnSpc>
        <a:spcBef>
          <a:spcPct val="0"/>
        </a:spcBef>
        <a:buNone/>
        <a:defRPr sz="3667" kern="1200">
          <a:solidFill>
            <a:schemeClr val="tx1"/>
          </a:solidFill>
          <a:latin typeface="+mj-lt"/>
          <a:ea typeface="+mj-ea"/>
          <a:cs typeface="+mj-cs"/>
        </a:defRPr>
      </a:lvl1pPr>
    </p:titleStyle>
    <p:bodyStyle>
      <a:lvl1pPr marL="190542" indent="-190542" algn="l" defTabSz="762172" rtl="0" eaLnBrk="1" latinLnBrk="0" hangingPunct="1">
        <a:lnSpc>
          <a:spcPct val="90000"/>
        </a:lnSpc>
        <a:spcBef>
          <a:spcPts val="834"/>
        </a:spcBef>
        <a:buFont typeface="Arial" panose="020B0604020202020204" pitchFamily="34" charset="0"/>
        <a:buChar char="•"/>
        <a:defRPr sz="2334" kern="1200">
          <a:solidFill>
            <a:schemeClr val="tx1"/>
          </a:solidFill>
          <a:latin typeface="+mn-lt"/>
          <a:ea typeface="+mn-ea"/>
          <a:cs typeface="+mn-cs"/>
        </a:defRPr>
      </a:lvl1pPr>
      <a:lvl2pPr marL="571629" indent="-190542" algn="l" defTabSz="762172" rtl="0" eaLnBrk="1" latinLnBrk="0" hangingPunct="1">
        <a:lnSpc>
          <a:spcPct val="90000"/>
        </a:lnSpc>
        <a:spcBef>
          <a:spcPts val="417"/>
        </a:spcBef>
        <a:buFont typeface="Arial" panose="020B0604020202020204" pitchFamily="34" charset="0"/>
        <a:buChar char="•"/>
        <a:defRPr sz="2000" kern="1200">
          <a:solidFill>
            <a:schemeClr val="tx1"/>
          </a:solidFill>
          <a:latin typeface="+mn-lt"/>
          <a:ea typeface="+mn-ea"/>
          <a:cs typeface="+mn-cs"/>
        </a:defRPr>
      </a:lvl2pPr>
      <a:lvl3pPr marL="952714" indent="-190542" algn="l" defTabSz="762172" rtl="0" eaLnBrk="1" latinLnBrk="0" hangingPunct="1">
        <a:lnSpc>
          <a:spcPct val="90000"/>
        </a:lnSpc>
        <a:spcBef>
          <a:spcPts val="417"/>
        </a:spcBef>
        <a:buFont typeface="Arial" panose="020B0604020202020204" pitchFamily="34" charset="0"/>
        <a:buChar char="•"/>
        <a:defRPr sz="1667" kern="1200">
          <a:solidFill>
            <a:schemeClr val="tx1"/>
          </a:solidFill>
          <a:latin typeface="+mn-lt"/>
          <a:ea typeface="+mn-ea"/>
          <a:cs typeface="+mn-cs"/>
        </a:defRPr>
      </a:lvl3pPr>
      <a:lvl4pPr marL="1333800" indent="-190542" algn="l" defTabSz="762172"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4pPr>
      <a:lvl5pPr marL="1714886" indent="-190542" algn="l" defTabSz="762172"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5pPr>
      <a:lvl6pPr marL="2095972" indent="-190542" algn="l" defTabSz="762172"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7058" indent="-190542" algn="l" defTabSz="762172"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8142" indent="-190542" algn="l" defTabSz="762172"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9229" indent="-190542" algn="l" defTabSz="762172"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62172" rtl="0" eaLnBrk="1" latinLnBrk="0" hangingPunct="1">
        <a:defRPr sz="1500" kern="1200">
          <a:solidFill>
            <a:schemeClr val="tx1"/>
          </a:solidFill>
          <a:latin typeface="+mn-lt"/>
          <a:ea typeface="+mn-ea"/>
          <a:cs typeface="+mn-cs"/>
        </a:defRPr>
      </a:lvl1pPr>
      <a:lvl2pPr marL="381086" algn="l" defTabSz="762172" rtl="0" eaLnBrk="1" latinLnBrk="0" hangingPunct="1">
        <a:defRPr sz="1500" kern="1200">
          <a:solidFill>
            <a:schemeClr val="tx1"/>
          </a:solidFill>
          <a:latin typeface="+mn-lt"/>
          <a:ea typeface="+mn-ea"/>
          <a:cs typeface="+mn-cs"/>
        </a:defRPr>
      </a:lvl2pPr>
      <a:lvl3pPr marL="762172" algn="l" defTabSz="762172" rtl="0" eaLnBrk="1" latinLnBrk="0" hangingPunct="1">
        <a:defRPr sz="1500" kern="1200">
          <a:solidFill>
            <a:schemeClr val="tx1"/>
          </a:solidFill>
          <a:latin typeface="+mn-lt"/>
          <a:ea typeface="+mn-ea"/>
          <a:cs typeface="+mn-cs"/>
        </a:defRPr>
      </a:lvl3pPr>
      <a:lvl4pPr marL="1143258" algn="l" defTabSz="762172" rtl="0" eaLnBrk="1" latinLnBrk="0" hangingPunct="1">
        <a:defRPr sz="1500" kern="1200">
          <a:solidFill>
            <a:schemeClr val="tx1"/>
          </a:solidFill>
          <a:latin typeface="+mn-lt"/>
          <a:ea typeface="+mn-ea"/>
          <a:cs typeface="+mn-cs"/>
        </a:defRPr>
      </a:lvl4pPr>
      <a:lvl5pPr marL="1524342" algn="l" defTabSz="762172" rtl="0" eaLnBrk="1" latinLnBrk="0" hangingPunct="1">
        <a:defRPr sz="1500" kern="1200">
          <a:solidFill>
            <a:schemeClr val="tx1"/>
          </a:solidFill>
          <a:latin typeface="+mn-lt"/>
          <a:ea typeface="+mn-ea"/>
          <a:cs typeface="+mn-cs"/>
        </a:defRPr>
      </a:lvl5pPr>
      <a:lvl6pPr marL="1905429" algn="l" defTabSz="762172" rtl="0" eaLnBrk="1" latinLnBrk="0" hangingPunct="1">
        <a:defRPr sz="1500" kern="1200">
          <a:solidFill>
            <a:schemeClr val="tx1"/>
          </a:solidFill>
          <a:latin typeface="+mn-lt"/>
          <a:ea typeface="+mn-ea"/>
          <a:cs typeface="+mn-cs"/>
        </a:defRPr>
      </a:lvl6pPr>
      <a:lvl7pPr marL="2286514" algn="l" defTabSz="762172" rtl="0" eaLnBrk="1" latinLnBrk="0" hangingPunct="1">
        <a:defRPr sz="1500" kern="1200">
          <a:solidFill>
            <a:schemeClr val="tx1"/>
          </a:solidFill>
          <a:latin typeface="+mn-lt"/>
          <a:ea typeface="+mn-ea"/>
          <a:cs typeface="+mn-cs"/>
        </a:defRPr>
      </a:lvl7pPr>
      <a:lvl8pPr marL="2667600" algn="l" defTabSz="762172" rtl="0" eaLnBrk="1" latinLnBrk="0" hangingPunct="1">
        <a:defRPr sz="1500" kern="1200">
          <a:solidFill>
            <a:schemeClr val="tx1"/>
          </a:solidFill>
          <a:latin typeface="+mn-lt"/>
          <a:ea typeface="+mn-ea"/>
          <a:cs typeface="+mn-cs"/>
        </a:defRPr>
      </a:lvl8pPr>
      <a:lvl9pPr marL="3048686" algn="l" defTabSz="762172"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1.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1.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6.gif"/><Relationship Id="rId5" Type="http://schemas.openxmlformats.org/officeDocument/2006/relationships/image" Target="../media/image11.png"/><Relationship Id="rId4" Type="http://schemas.openxmlformats.org/officeDocument/2006/relationships/image" Target="../media/image14.png"/><Relationship Id="rId9" Type="http://schemas.openxmlformats.org/officeDocument/2006/relationships/image" Target="../media/image18.gif"/></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22.jpeg"/><Relationship Id="rId12"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1.jpeg"/><Relationship Id="rId11" Type="http://schemas.openxmlformats.org/officeDocument/2006/relationships/image" Target="../media/image26.jpeg"/><Relationship Id="rId5" Type="http://schemas.openxmlformats.org/officeDocument/2006/relationships/image" Target="../media/image20.png"/><Relationship Id="rId10" Type="http://schemas.openxmlformats.org/officeDocument/2006/relationships/image" Target="../media/image25.jpeg"/><Relationship Id="rId4" Type="http://schemas.openxmlformats.org/officeDocument/2006/relationships/image" Target="../media/image11.png"/><Relationship Id="rId9"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3.png"/><Relationship Id="rId7"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29.jpg"/><Relationship Id="rId5" Type="http://schemas.openxmlformats.org/officeDocument/2006/relationships/image" Target="../media/image11.png"/><Relationship Id="rId4" Type="http://schemas.openxmlformats.org/officeDocument/2006/relationships/image" Target="../media/image14.png"/><Relationship Id="rId9" Type="http://schemas.openxmlformats.org/officeDocument/2006/relationships/hyperlink" Target="Videos/TESTIMONIOS%20DE%20LAS%20COMUNIDADES.mp4"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3.png"/><Relationship Id="rId7"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29.jpg"/><Relationship Id="rId5" Type="http://schemas.openxmlformats.org/officeDocument/2006/relationships/image" Target="../media/image11.png"/><Relationship Id="rId4" Type="http://schemas.openxmlformats.org/officeDocument/2006/relationships/image" Target="../media/image14.png"/><Relationship Id="rId9" Type="http://schemas.openxmlformats.org/officeDocument/2006/relationships/hyperlink" Target="Videos/TESTIMONIOS%20TRABAJADORES.mp4"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13.png"/><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5.png"/><Relationship Id="rId7" Type="http://schemas.openxmlformats.org/officeDocument/2006/relationships/image" Target="../media/image29.jp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hyperlink" Target="Videos/INSPECCI&#211;N.mp4"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7" Type="http://schemas.microsoft.com/office/2007/relationships/hdphoto" Target="../media/hdphoto3.wdp"/><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11.png"/><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29.jpg"/><Relationship Id="rId5" Type="http://schemas.openxmlformats.org/officeDocument/2006/relationships/image" Target="../media/image11.png"/><Relationship Id="rId4" Type="http://schemas.openxmlformats.org/officeDocument/2006/relationships/image" Target="../media/image14.png"/></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11.png"/><Relationship Id="rId4" Type="http://schemas.openxmlformats.org/officeDocument/2006/relationships/image" Target="../media/image14.png"/></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4.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chart" Target="../charts/chart1.xml"/><Relationship Id="rId5" Type="http://schemas.openxmlformats.org/officeDocument/2006/relationships/image" Target="../media/image29.jpg"/><Relationship Id="rId4" Type="http://schemas.openxmlformats.org/officeDocument/2006/relationships/image" Target="../media/image11.png"/></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chart" Target="../charts/chart2.xml"/><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29.jpg"/><Relationship Id="rId5" Type="http://schemas.openxmlformats.org/officeDocument/2006/relationships/image" Target="../media/image11.png"/><Relationship Id="rId4" Type="http://schemas.openxmlformats.org/officeDocument/2006/relationships/image" Target="../media/image14.png"/></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29.jpg"/><Relationship Id="rId5" Type="http://schemas.openxmlformats.org/officeDocument/2006/relationships/image" Target="../media/image11.png"/><Relationship Id="rId4" Type="http://schemas.openxmlformats.org/officeDocument/2006/relationships/image" Target="../media/image14.png"/></Relationships>
</file>

<file path=ppt/slides/_rels/slide36.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image" Target="../media/image40.jpeg"/><Relationship Id="rId7" Type="http://schemas.openxmlformats.org/officeDocument/2006/relationships/image" Target="../media/image11.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29.jpg"/><Relationship Id="rId5" Type="http://schemas.openxmlformats.org/officeDocument/2006/relationships/image" Target="../media/image11.png"/><Relationship Id="rId4" Type="http://schemas.openxmlformats.org/officeDocument/2006/relationships/image" Target="../media/image14.png"/></Relationships>
</file>

<file path=ppt/slides/_rels/slide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29.jpg"/><Relationship Id="rId5" Type="http://schemas.openxmlformats.org/officeDocument/2006/relationships/image" Target="../media/image11.png"/><Relationship Id="rId4" Type="http://schemas.openxmlformats.org/officeDocument/2006/relationships/image" Target="../media/image14.png"/></Relationships>
</file>

<file path=ppt/slides/_rels/slide3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3.png"/><Relationship Id="rId7"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29.jpg"/><Relationship Id="rId5" Type="http://schemas.openxmlformats.org/officeDocument/2006/relationships/image" Target="../media/image11.png"/><Relationship Id="rId4" Type="http://schemas.openxmlformats.org/officeDocument/2006/relationships/image" Target="../media/image14.png"/><Relationship Id="rId9"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5.png"/><Relationship Id="rId7" Type="http://schemas.openxmlformats.org/officeDocument/2006/relationships/image" Target="../media/image29.jp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4.png"/><Relationship Id="rId4" Type="http://schemas.openxmlformats.org/officeDocument/2006/relationships/image" Target="../media/image13.png"/></Relationships>
</file>

<file path=ppt/slides/_rels/slide4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7.png"/><Relationship Id="rId7" Type="http://schemas.openxmlformats.org/officeDocument/2006/relationships/image" Target="../media/image29.jp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hyperlink" Target="Videos/MESA%20DE%20DI&#193;LOGO%20DIRIGENTES.mp4"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3">
            <a:extLst>
              <a:ext uri="{28A0092B-C50C-407E-A947-70E740481C1C}">
                <a14:useLocalDpi xmlns:a14="http://schemas.microsoft.com/office/drawing/2010/main" val="0"/>
              </a:ext>
            </a:extLst>
          </a:blip>
          <a:srcRect l="-1" t="33392" r="24553" b="9620"/>
          <a:stretch/>
        </p:blipFill>
        <p:spPr>
          <a:xfrm>
            <a:off x="0" y="-46893"/>
            <a:ext cx="10152185" cy="7668481"/>
          </a:xfrm>
          <a:prstGeom prst="rect">
            <a:avLst/>
          </a:prstGeom>
        </p:spPr>
      </p:pic>
      <p:sp>
        <p:nvSpPr>
          <p:cNvPr id="21" name="Rectángulo 20"/>
          <p:cNvSpPr/>
          <p:nvPr/>
        </p:nvSpPr>
        <p:spPr>
          <a:xfrm rot="16200000">
            <a:off x="428872" y="-2091206"/>
            <a:ext cx="7680056" cy="11768681"/>
          </a:xfrm>
          <a:prstGeom prst="rect">
            <a:avLst/>
          </a:prstGeom>
          <a:gradFill>
            <a:gsLst>
              <a:gs pos="33000">
                <a:schemeClr val="tx1"/>
              </a:gs>
              <a:gs pos="56000">
                <a:schemeClr val="tx1">
                  <a:alpha val="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sp>
        <p:nvSpPr>
          <p:cNvPr id="22" name="Rectángulo 21"/>
          <p:cNvSpPr/>
          <p:nvPr/>
        </p:nvSpPr>
        <p:spPr>
          <a:xfrm>
            <a:off x="-2255520" y="-38101"/>
            <a:ext cx="12447270" cy="7659689"/>
          </a:xfrm>
          <a:prstGeom prst="rect">
            <a:avLst/>
          </a:prstGeom>
          <a:gradFill flip="none" rotWithShape="1">
            <a:gsLst>
              <a:gs pos="70000">
                <a:srgbClr val="002060">
                  <a:alpha val="60000"/>
                </a:srgbClr>
              </a:gs>
              <a:gs pos="98000">
                <a:srgbClr val="002060"/>
              </a:gs>
              <a:gs pos="0">
                <a:srgbClr val="00206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6" name="Rectángulo 15"/>
          <p:cNvSpPr/>
          <p:nvPr/>
        </p:nvSpPr>
        <p:spPr>
          <a:xfrm rot="5400000">
            <a:off x="2323525" y="-509532"/>
            <a:ext cx="7668481" cy="8593764"/>
          </a:xfrm>
          <a:prstGeom prst="rect">
            <a:avLst/>
          </a:prstGeom>
          <a:gradFill flip="none" rotWithShape="1">
            <a:gsLst>
              <a:gs pos="0">
                <a:schemeClr val="tx1"/>
              </a:gs>
              <a:gs pos="34000">
                <a:schemeClr val="tx1">
                  <a:alpha val="69000"/>
                </a:schemeClr>
              </a:gs>
              <a:gs pos="69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Rectángulo 4"/>
          <p:cNvSpPr/>
          <p:nvPr/>
        </p:nvSpPr>
        <p:spPr>
          <a:xfrm>
            <a:off x="11508828" y="-4729655"/>
            <a:ext cx="449115" cy="3973133"/>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2" name="Rectángulo 11"/>
          <p:cNvSpPr/>
          <p:nvPr/>
        </p:nvSpPr>
        <p:spPr>
          <a:xfrm>
            <a:off x="-585589" y="8229041"/>
            <a:ext cx="449115" cy="3973133"/>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 name="Rectángulo 12"/>
          <p:cNvSpPr/>
          <p:nvPr/>
        </p:nvSpPr>
        <p:spPr>
          <a:xfrm rot="5400000">
            <a:off x="-2809950" y="-2211124"/>
            <a:ext cx="449115" cy="3973133"/>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4" name="Rectángulo 13"/>
          <p:cNvSpPr/>
          <p:nvPr/>
        </p:nvSpPr>
        <p:spPr>
          <a:xfrm rot="5400000">
            <a:off x="12512081" y="6076654"/>
            <a:ext cx="449115" cy="3973133"/>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3" name="7 CuadroTexto"/>
          <p:cNvSpPr txBox="1">
            <a:spLocks noChangeArrowheads="1"/>
          </p:cNvSpPr>
          <p:nvPr/>
        </p:nvSpPr>
        <p:spPr bwMode="auto">
          <a:xfrm>
            <a:off x="2867282" y="3572811"/>
            <a:ext cx="7061520" cy="489878"/>
          </a:xfrm>
          <a:prstGeom prst="rect">
            <a:avLst/>
          </a:prstGeom>
          <a:noFill/>
          <a:ln>
            <a:noFill/>
          </a:ln>
          <a:effectLst>
            <a:outerShdw blurRad="50800" dist="38100" dir="5400000" algn="t" rotWithShape="0">
              <a:prstClr val="black">
                <a:alpha val="40000"/>
              </a:prstClr>
            </a:outerShdw>
          </a:effec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ts val="3100"/>
              </a:lnSpc>
              <a:spcBef>
                <a:spcPct val="0"/>
              </a:spcBef>
              <a:buNone/>
            </a:pPr>
            <a:r>
              <a:rPr lang="es-MX" altLang="es-MX" sz="4000" dirty="0" smtClean="0">
                <a:solidFill>
                  <a:schemeClr val="bg1"/>
                </a:solidFill>
                <a:latin typeface="Tw Cen MT" panose="020B0602020104020603" pitchFamily="34" charset="0"/>
                <a:cs typeface="Helvetica" panose="020B0604020202020204" pitchFamily="34" charset="0"/>
              </a:rPr>
              <a:t>CONCEJO METROPOLITANO</a:t>
            </a:r>
          </a:p>
        </p:txBody>
      </p:sp>
      <p:pic>
        <p:nvPicPr>
          <p:cNvPr id="26" name="Imagen 25">
            <a:extLst>
              <a:ext uri="{FF2B5EF4-FFF2-40B4-BE49-F238E27FC236}">
                <a16:creationId xmlns:a16="http://schemas.microsoft.com/office/drawing/2014/main" id="{C03D144E-10F7-43C0-AB43-59F74F9F6016}"/>
              </a:ext>
            </a:extLst>
          </p:cNvPr>
          <p:cNvPicPr>
            <a:picLocks noChangeAspect="1"/>
          </p:cNvPicPr>
          <p:nvPr/>
        </p:nvPicPr>
        <p:blipFill>
          <a:blip r:embed="rId4" cstate="email">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a:ext>
            </a:extLst>
          </a:blip>
          <a:stretch>
            <a:fillRect/>
          </a:stretch>
        </p:blipFill>
        <p:spPr>
          <a:xfrm>
            <a:off x="5450375" y="702973"/>
            <a:ext cx="4478427" cy="1473600"/>
          </a:xfrm>
          <a:prstGeom prst="rect">
            <a:avLst/>
          </a:prstGeom>
        </p:spPr>
      </p:pic>
      <p:sp>
        <p:nvSpPr>
          <p:cNvPr id="15" name="7 CuadroTexto"/>
          <p:cNvSpPr txBox="1">
            <a:spLocks noChangeArrowheads="1"/>
          </p:cNvSpPr>
          <p:nvPr/>
        </p:nvSpPr>
        <p:spPr bwMode="auto">
          <a:xfrm>
            <a:off x="2867282" y="4028134"/>
            <a:ext cx="7061520" cy="495841"/>
          </a:xfrm>
          <a:prstGeom prst="rect">
            <a:avLst/>
          </a:prstGeom>
          <a:noFill/>
          <a:ln>
            <a:noFill/>
          </a:ln>
          <a:effectLst>
            <a:outerShdw blurRad="50800" dist="38100" dir="5400000" algn="t" rotWithShape="0">
              <a:prstClr val="black">
                <a:alpha val="40000"/>
              </a:prstClr>
            </a:outerShdw>
          </a:effec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ts val="3100"/>
              </a:lnSpc>
              <a:spcBef>
                <a:spcPct val="0"/>
              </a:spcBef>
              <a:buNone/>
            </a:pPr>
            <a:r>
              <a:rPr lang="es-MX" altLang="es-MX" dirty="0" smtClean="0">
                <a:solidFill>
                  <a:schemeClr val="bg1"/>
                </a:solidFill>
                <a:latin typeface="Tw Cen MT" panose="020B0602020104020603" pitchFamily="34" charset="0"/>
                <a:cs typeface="Helvetica" panose="020B0604020202020204" pitchFamily="34" charset="0"/>
              </a:rPr>
              <a:t>GESTIÓN INSTITUCIONAL</a:t>
            </a:r>
          </a:p>
        </p:txBody>
      </p:sp>
      <p:sp>
        <p:nvSpPr>
          <p:cNvPr id="17" name="7 CuadroTexto"/>
          <p:cNvSpPr txBox="1">
            <a:spLocks noChangeArrowheads="1"/>
          </p:cNvSpPr>
          <p:nvPr/>
        </p:nvSpPr>
        <p:spPr bwMode="auto">
          <a:xfrm>
            <a:off x="2867282" y="6379229"/>
            <a:ext cx="7061520" cy="828240"/>
          </a:xfrm>
          <a:prstGeom prst="rect">
            <a:avLst/>
          </a:prstGeom>
          <a:noFill/>
          <a:ln>
            <a:noFill/>
          </a:ln>
          <a:effectLst>
            <a:outerShdw blurRad="50800" dist="38100" dir="5400000" algn="t" rotWithShape="0">
              <a:prstClr val="black">
                <a:alpha val="40000"/>
              </a:prstClr>
            </a:outerShdw>
          </a:effec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ts val="1900"/>
              </a:lnSpc>
              <a:spcBef>
                <a:spcPct val="0"/>
              </a:spcBef>
              <a:buNone/>
            </a:pPr>
            <a:r>
              <a:rPr lang="es-MX" altLang="es-MX" sz="2000" dirty="0" smtClean="0">
                <a:solidFill>
                  <a:schemeClr val="bg1"/>
                </a:solidFill>
                <a:latin typeface="Tw Cen MT" panose="020B0602020104020603" pitchFamily="34" charset="0"/>
                <a:cs typeface="Helvetica" panose="020B0604020202020204" pitchFamily="34" charset="0"/>
              </a:rPr>
              <a:t>Esp. María Gabriela Dávila</a:t>
            </a:r>
          </a:p>
          <a:p>
            <a:pPr algn="r">
              <a:lnSpc>
                <a:spcPts val="1900"/>
              </a:lnSpc>
              <a:spcBef>
                <a:spcPct val="0"/>
              </a:spcBef>
              <a:buNone/>
            </a:pPr>
            <a:r>
              <a:rPr lang="es-MX" altLang="es-MX" sz="2000" dirty="0" smtClean="0">
                <a:solidFill>
                  <a:schemeClr val="bg1"/>
                </a:solidFill>
                <a:latin typeface="Tw Cen MT" panose="020B0602020104020603" pitchFamily="34" charset="0"/>
                <a:cs typeface="Helvetica" panose="020B0604020202020204" pitchFamily="34" charset="0"/>
              </a:rPr>
              <a:t>Gerente General EMGIRS EP</a:t>
            </a:r>
          </a:p>
          <a:p>
            <a:pPr algn="r">
              <a:lnSpc>
                <a:spcPts val="1900"/>
              </a:lnSpc>
              <a:spcBef>
                <a:spcPct val="0"/>
              </a:spcBef>
              <a:buNone/>
            </a:pPr>
            <a:r>
              <a:rPr lang="es-MX" altLang="es-MX" sz="2000" dirty="0" smtClean="0">
                <a:solidFill>
                  <a:schemeClr val="bg1"/>
                </a:solidFill>
                <a:latin typeface="Tw Cen MT" panose="020B0602020104020603" pitchFamily="34" charset="0"/>
                <a:cs typeface="Helvetica" panose="020B0604020202020204" pitchFamily="34" charset="0"/>
              </a:rPr>
              <a:t>DMQ, 26 de agosto de 2021</a:t>
            </a:r>
          </a:p>
        </p:txBody>
      </p:sp>
      <p:sp>
        <p:nvSpPr>
          <p:cNvPr id="2" name="Marcador de número de diapositiva 1"/>
          <p:cNvSpPr>
            <a:spLocks noGrp="1"/>
          </p:cNvSpPr>
          <p:nvPr>
            <p:ph type="sldNum" sz="quarter" idx="12"/>
          </p:nvPr>
        </p:nvSpPr>
        <p:spPr/>
        <p:txBody>
          <a:bodyPr/>
          <a:lstStyle/>
          <a:p>
            <a:fld id="{5C9CDC63-9A4C-3740-ACB3-92AE3A799DE7}" type="slidenum">
              <a:rPr lang="es-ES_tradnl" smtClean="0"/>
              <a:t>1</a:t>
            </a:fld>
            <a:endParaRPr lang="es-ES_tradnl" dirty="0"/>
          </a:p>
        </p:txBody>
      </p:sp>
    </p:spTree>
    <p:extLst>
      <p:ext uri="{BB962C8B-B14F-4D97-AF65-F5344CB8AC3E}">
        <p14:creationId xmlns:p14="http://schemas.microsoft.com/office/powerpoint/2010/main" val="18042662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3">
            <a:duotone>
              <a:schemeClr val="accent5">
                <a:shade val="45000"/>
                <a:satMod val="135000"/>
              </a:schemeClr>
              <a:prstClr val="white"/>
            </a:duotone>
          </a:blip>
          <a:stretch>
            <a:fillRect/>
          </a:stretch>
        </p:blipFill>
        <p:spPr>
          <a:xfrm>
            <a:off x="-45720" y="-61780"/>
            <a:ext cx="8846063" cy="896190"/>
          </a:xfrm>
          <a:prstGeom prst="rect">
            <a:avLst/>
          </a:prstGeom>
        </p:spPr>
      </p:pic>
      <p:pic>
        <p:nvPicPr>
          <p:cNvPr id="10" name="Imagen 9"/>
          <p:cNvPicPr>
            <a:picLocks noChangeAspect="1"/>
          </p:cNvPicPr>
          <p:nvPr/>
        </p:nvPicPr>
        <p:blipFill>
          <a:blip r:embed="rId4">
            <a:duotone>
              <a:schemeClr val="accent1">
                <a:shade val="45000"/>
                <a:satMod val="135000"/>
              </a:schemeClr>
              <a:prstClr val="white"/>
            </a:duotone>
          </a:blip>
          <a:stretch>
            <a:fillRect/>
          </a:stretch>
        </p:blipFill>
        <p:spPr>
          <a:xfrm>
            <a:off x="1443990" y="6867392"/>
            <a:ext cx="8839966" cy="829128"/>
          </a:xfrm>
          <a:prstGeom prst="rect">
            <a:avLst/>
          </a:prstGeom>
        </p:spPr>
      </p:pic>
      <p:pic>
        <p:nvPicPr>
          <p:cNvPr id="44" name="Imagen 43">
            <a:extLst>
              <a:ext uri="{FF2B5EF4-FFF2-40B4-BE49-F238E27FC236}">
                <a16:creationId xmlns:a16="http://schemas.microsoft.com/office/drawing/2014/main" id="{C03D144E-10F7-43C0-AB43-59F74F9F601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799150" y="308413"/>
            <a:ext cx="2160881" cy="711025"/>
          </a:xfrm>
          <a:prstGeom prst="rect">
            <a:avLst/>
          </a:prstGeom>
        </p:spPr>
      </p:pic>
      <p:sp>
        <p:nvSpPr>
          <p:cNvPr id="5" name="AutoShape 2" descr="EPMAPS - AGUA DE QUITO | Linked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088593" rtl="0" eaLnBrk="1" fontAlgn="auto" latinLnBrk="0" hangingPunct="1">
              <a:lnSpc>
                <a:spcPct val="100000"/>
              </a:lnSpc>
              <a:spcBef>
                <a:spcPts val="0"/>
              </a:spcBef>
              <a:spcAft>
                <a:spcPts val="0"/>
              </a:spcAft>
              <a:buClrTx/>
              <a:buSzTx/>
              <a:buFontTx/>
              <a:buNone/>
              <a:tabLst/>
              <a:defRPr/>
            </a:pPr>
            <a:endParaRPr kumimoji="0" lang="es-EC" sz="2143" b="0" i="0" u="none" strike="noStrike" kern="1200" cap="none" spc="0" normalizeH="0" baseline="0" noProof="0">
              <a:ln>
                <a:noFill/>
              </a:ln>
              <a:solidFill>
                <a:prstClr val="black"/>
              </a:solidFill>
              <a:effectLst/>
              <a:uLnTx/>
              <a:uFillTx/>
              <a:latin typeface="Calibri"/>
              <a:ea typeface="+mn-ea"/>
              <a:cs typeface="+mn-cs"/>
            </a:endParaRPr>
          </a:p>
        </p:txBody>
      </p:sp>
      <p:sp>
        <p:nvSpPr>
          <p:cNvPr id="12" name="CuadroTexto 11"/>
          <p:cNvSpPr txBox="1"/>
          <p:nvPr/>
        </p:nvSpPr>
        <p:spPr>
          <a:xfrm>
            <a:off x="5442737" y="5576001"/>
            <a:ext cx="1898844" cy="646331"/>
          </a:xfrm>
          <a:prstGeom prst="rect">
            <a:avLst/>
          </a:prstGeom>
          <a:noFill/>
        </p:spPr>
        <p:txBody>
          <a:bodyPr wrap="square" rtlCol="0">
            <a:spAutoFit/>
          </a:bodyPr>
          <a:lstStyle/>
          <a:p>
            <a:pPr algn="ctr"/>
            <a:r>
              <a:rPr lang="es-EC" sz="1200" dirty="0" smtClean="0">
                <a:solidFill>
                  <a:schemeClr val="accent3">
                    <a:lumMod val="50000"/>
                  </a:schemeClr>
                </a:solidFill>
                <a:latin typeface="Helvetica" panose="020B0604020202020204" pitchFamily="34" charset="0"/>
                <a:cs typeface="Helvetica" panose="020B0604020202020204" pitchFamily="34" charset="0"/>
              </a:rPr>
              <a:t>*Adicionalmente se trataron 6.600 m3 de lixiviado acumulado</a:t>
            </a:r>
            <a:endParaRPr lang="es-EC" sz="1200" dirty="0">
              <a:solidFill>
                <a:schemeClr val="accent3">
                  <a:lumMod val="50000"/>
                </a:schemeClr>
              </a:solidFill>
              <a:latin typeface="Helvetica" panose="020B0604020202020204" pitchFamily="34" charset="0"/>
              <a:cs typeface="Helvetica" panose="020B0604020202020204" pitchFamily="34" charset="0"/>
            </a:endParaRPr>
          </a:p>
        </p:txBody>
      </p:sp>
      <p:sp>
        <p:nvSpPr>
          <p:cNvPr id="13" name="CuadroTexto 12"/>
          <p:cNvSpPr txBox="1"/>
          <p:nvPr/>
        </p:nvSpPr>
        <p:spPr>
          <a:xfrm>
            <a:off x="-239781" y="2038029"/>
            <a:ext cx="10778876" cy="461665"/>
          </a:xfrm>
          <a:prstGeom prst="rect">
            <a:avLst/>
          </a:prstGeom>
          <a:noFill/>
        </p:spPr>
        <p:txBody>
          <a:bodyPr wrap="square">
            <a:spAutoFit/>
          </a:bodyPr>
          <a:lstStyle>
            <a:defPPr>
              <a:defRPr lang="es-ES_tradnl"/>
            </a:defPPr>
            <a:lvl1pPr algn="ctr" defTabSz="903418">
              <a:lnSpc>
                <a:spcPts val="3645"/>
              </a:lnSpc>
              <a:defRPr sz="3000">
                <a:solidFill>
                  <a:prstClr val="black">
                    <a:lumMod val="65000"/>
                    <a:lumOff val="35000"/>
                  </a:prstClr>
                </a:solidFill>
                <a:latin typeface="Tw Cen MT" panose="020B0602020104020603" pitchFamily="34" charset="0"/>
              </a:defRPr>
            </a:lvl1pPr>
          </a:lstStyle>
          <a:p>
            <a:pPr>
              <a:lnSpc>
                <a:spcPct val="100000"/>
              </a:lnSpc>
            </a:pPr>
            <a:r>
              <a:rPr lang="es-EC" sz="2400" dirty="0" smtClean="0">
                <a:solidFill>
                  <a:srgbClr val="0070C0"/>
                </a:solidFill>
              </a:rPr>
              <a:t>GESTIÓN DE TRATAMIENTO DEL TOTAL INGRESADO EN UN DÍA PROMEDIO</a:t>
            </a:r>
            <a:endParaRPr lang="es-EC" sz="2400" dirty="0">
              <a:solidFill>
                <a:srgbClr val="0070C0"/>
              </a:solidFill>
            </a:endParaRPr>
          </a:p>
        </p:txBody>
      </p:sp>
      <p:sp>
        <p:nvSpPr>
          <p:cNvPr id="36" name="Rectángulo 25"/>
          <p:cNvSpPr>
            <a:spLocks noChangeArrowheads="1"/>
          </p:cNvSpPr>
          <p:nvPr/>
        </p:nvSpPr>
        <p:spPr bwMode="auto">
          <a:xfrm>
            <a:off x="1797098" y="733814"/>
            <a:ext cx="6494145" cy="571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buNone/>
              <a:defRPr/>
            </a:pPr>
            <a:r>
              <a:rPr lang="es-MX" altLang="es-EC" sz="3112" dirty="0" smtClean="0">
                <a:solidFill>
                  <a:prstClr val="black">
                    <a:lumMod val="65000"/>
                    <a:lumOff val="35000"/>
                  </a:prstClr>
                </a:solidFill>
                <a:latin typeface="Tw Cen MT" panose="020B0602020104020603" pitchFamily="34" charset="0"/>
              </a:rPr>
              <a:t>GESTIÓN </a:t>
            </a:r>
            <a:r>
              <a:rPr lang="es-MX" altLang="es-EC" sz="3112" dirty="0" smtClean="0">
                <a:solidFill>
                  <a:prstClr val="black">
                    <a:lumMod val="65000"/>
                    <a:lumOff val="35000"/>
                  </a:prstClr>
                </a:solidFill>
                <a:latin typeface="Tw Cen MT" panose="020B0602020104020603" pitchFamily="34" charset="0"/>
              </a:rPr>
              <a:t>DE LIXIVIADOS</a:t>
            </a:r>
            <a:endParaRPr lang="es-EC" altLang="es-EC" sz="3112" dirty="0">
              <a:solidFill>
                <a:prstClr val="black">
                  <a:lumMod val="65000"/>
                  <a:lumOff val="35000"/>
                </a:prstClr>
              </a:solidFill>
              <a:latin typeface="Tw Cen MT" panose="020B0602020104020603" pitchFamily="34" charset="0"/>
            </a:endParaRPr>
          </a:p>
        </p:txBody>
      </p:sp>
      <p:sp>
        <p:nvSpPr>
          <p:cNvPr id="37" name="Rectángulo 25"/>
          <p:cNvSpPr>
            <a:spLocks noChangeArrowheads="1"/>
          </p:cNvSpPr>
          <p:nvPr/>
        </p:nvSpPr>
        <p:spPr bwMode="auto">
          <a:xfrm>
            <a:off x="1797097" y="1192493"/>
            <a:ext cx="649414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buNone/>
              <a:defRPr/>
            </a:pPr>
            <a:r>
              <a:rPr lang="es-MX" altLang="es-EC" sz="2800" dirty="0" smtClean="0">
                <a:solidFill>
                  <a:prstClr val="black">
                    <a:lumMod val="65000"/>
                    <a:lumOff val="35000"/>
                  </a:prstClr>
                </a:solidFill>
                <a:latin typeface="Tw Cen MT" panose="020B0602020104020603" pitchFamily="34" charset="0"/>
              </a:rPr>
              <a:t>FORTALECIMIENTO</a:t>
            </a:r>
            <a:endParaRPr lang="es-EC" altLang="es-EC" sz="3112" dirty="0">
              <a:solidFill>
                <a:prstClr val="black">
                  <a:lumMod val="65000"/>
                  <a:lumOff val="35000"/>
                </a:prstClr>
              </a:solidFill>
              <a:latin typeface="Tw Cen MT" panose="020B0602020104020603" pitchFamily="34" charset="0"/>
            </a:endParaRPr>
          </a:p>
        </p:txBody>
      </p:sp>
      <p:grpSp>
        <p:nvGrpSpPr>
          <p:cNvPr id="23" name="Grupo 22"/>
          <p:cNvGrpSpPr/>
          <p:nvPr/>
        </p:nvGrpSpPr>
        <p:grpSpPr>
          <a:xfrm>
            <a:off x="2633929" y="3007257"/>
            <a:ext cx="2539682" cy="2723228"/>
            <a:chOff x="2589502" y="3011061"/>
            <a:chExt cx="2539682" cy="2723228"/>
          </a:xfrm>
        </p:grpSpPr>
        <p:grpSp>
          <p:nvGrpSpPr>
            <p:cNvPr id="6" name="Grupo 5"/>
            <p:cNvGrpSpPr/>
            <p:nvPr/>
          </p:nvGrpSpPr>
          <p:grpSpPr>
            <a:xfrm>
              <a:off x="3170094" y="3011061"/>
              <a:ext cx="1378498" cy="369332"/>
              <a:chOff x="3166539" y="3011061"/>
              <a:chExt cx="1378498" cy="369332"/>
            </a:xfrm>
          </p:grpSpPr>
          <p:sp>
            <p:nvSpPr>
              <p:cNvPr id="48" name="TextBox 28">
                <a:extLst>
                  <a:ext uri="{FF2B5EF4-FFF2-40B4-BE49-F238E27FC236}">
                    <a16:creationId xmlns:a16="http://schemas.microsoft.com/office/drawing/2014/main" id="{96AABE4C-5D9F-5A4B-A7EE-336F058E41A2}"/>
                  </a:ext>
                </a:extLst>
              </p:cNvPr>
              <p:cNvSpPr txBox="1"/>
              <p:nvPr/>
            </p:nvSpPr>
            <p:spPr>
              <a:xfrm>
                <a:off x="3166539" y="3011061"/>
                <a:ext cx="1378498" cy="369332"/>
              </a:xfrm>
              <a:prstGeom prst="rect">
                <a:avLst/>
              </a:prstGeom>
              <a:noFill/>
            </p:spPr>
            <p:txBody>
              <a:bodyPr wrap="square" rtlCol="0" anchor="ctr">
                <a:spAutoFit/>
              </a:bodyPr>
              <a:lstStyle/>
              <a:p>
                <a:pPr algn="ctr"/>
                <a:r>
                  <a:rPr lang="es-419" sz="1800" b="1" dirty="0" smtClean="0">
                    <a:solidFill>
                      <a:schemeClr val="accent3">
                        <a:lumMod val="50000"/>
                      </a:schemeClr>
                    </a:solidFill>
                    <a:latin typeface="Poppins" pitchFamily="2" charset="77"/>
                    <a:cs typeface="Poppins" pitchFamily="2" charset="77"/>
                  </a:rPr>
                  <a:t>MAR 2021</a:t>
                </a:r>
                <a:endParaRPr lang="en-US" sz="1800" b="1" dirty="0">
                  <a:solidFill>
                    <a:schemeClr val="accent3">
                      <a:lumMod val="50000"/>
                    </a:schemeClr>
                  </a:solidFill>
                  <a:latin typeface="Poppins" pitchFamily="2" charset="77"/>
                  <a:cs typeface="Poppins" pitchFamily="2" charset="77"/>
                </a:endParaRPr>
              </a:p>
            </p:txBody>
          </p:sp>
          <p:cxnSp>
            <p:nvCxnSpPr>
              <p:cNvPr id="81" name="Conector recto 80"/>
              <p:cNvCxnSpPr/>
              <p:nvPr/>
            </p:nvCxnSpPr>
            <p:spPr>
              <a:xfrm>
                <a:off x="3166539" y="3346202"/>
                <a:ext cx="1378498" cy="0"/>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19" name="Grupo 18"/>
            <p:cNvGrpSpPr/>
            <p:nvPr/>
          </p:nvGrpSpPr>
          <p:grpSpPr>
            <a:xfrm>
              <a:off x="2589502" y="3333676"/>
              <a:ext cx="2539682" cy="2400613"/>
              <a:chOff x="2589502" y="3333676"/>
              <a:chExt cx="2539682" cy="2400613"/>
            </a:xfrm>
          </p:grpSpPr>
          <p:sp>
            <p:nvSpPr>
              <p:cNvPr id="41" name="Rectángulo 40"/>
              <p:cNvSpPr/>
              <p:nvPr/>
            </p:nvSpPr>
            <p:spPr>
              <a:xfrm>
                <a:off x="2998426" y="3596518"/>
                <a:ext cx="1738603" cy="1140119"/>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72" name="Rectángulo 71"/>
              <p:cNvSpPr/>
              <p:nvPr/>
            </p:nvSpPr>
            <p:spPr>
              <a:xfrm>
                <a:off x="2998427" y="4213529"/>
                <a:ext cx="1721500" cy="999877"/>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solidFill>
                    <a:schemeClr val="bg1"/>
                  </a:solidFill>
                </a:endParaRPr>
              </a:p>
            </p:txBody>
          </p:sp>
          <p:sp>
            <p:nvSpPr>
              <p:cNvPr id="74" name="TextBox 28">
                <a:extLst>
                  <a:ext uri="{FF2B5EF4-FFF2-40B4-BE49-F238E27FC236}">
                    <a16:creationId xmlns:a16="http://schemas.microsoft.com/office/drawing/2014/main" id="{96AABE4C-5D9F-5A4B-A7EE-336F058E41A2}"/>
                  </a:ext>
                </a:extLst>
              </p:cNvPr>
              <p:cNvSpPr txBox="1"/>
              <p:nvPr/>
            </p:nvSpPr>
            <p:spPr>
              <a:xfrm>
                <a:off x="3094131" y="4288425"/>
                <a:ext cx="1378498" cy="523220"/>
              </a:xfrm>
              <a:prstGeom prst="rect">
                <a:avLst/>
              </a:prstGeom>
              <a:noFill/>
            </p:spPr>
            <p:txBody>
              <a:bodyPr wrap="square" rtlCol="0" anchor="ctr">
                <a:spAutoFit/>
              </a:bodyPr>
              <a:lstStyle/>
              <a:p>
                <a:pPr algn="ctr"/>
                <a:r>
                  <a:rPr lang="es-419" sz="1400" b="1" dirty="0" smtClean="0">
                    <a:solidFill>
                      <a:schemeClr val="bg1"/>
                    </a:solidFill>
                    <a:latin typeface="Poppins" pitchFamily="2" charset="77"/>
                    <a:cs typeface="Poppins" pitchFamily="2" charset="77"/>
                  </a:rPr>
                  <a:t>60% ACUMULADO</a:t>
                </a:r>
                <a:endParaRPr lang="en-US" sz="1400" b="1" dirty="0">
                  <a:solidFill>
                    <a:schemeClr val="bg1"/>
                  </a:solidFill>
                  <a:latin typeface="Poppins" pitchFamily="2" charset="77"/>
                  <a:cs typeface="Poppins" pitchFamily="2" charset="77"/>
                </a:endParaRPr>
              </a:p>
            </p:txBody>
          </p:sp>
          <p:sp>
            <p:nvSpPr>
              <p:cNvPr id="78" name="TextBox 28">
                <a:extLst>
                  <a:ext uri="{FF2B5EF4-FFF2-40B4-BE49-F238E27FC236}">
                    <a16:creationId xmlns:a16="http://schemas.microsoft.com/office/drawing/2014/main" id="{96AABE4C-5D9F-5A4B-A7EE-336F058E41A2}"/>
                  </a:ext>
                </a:extLst>
              </p:cNvPr>
              <p:cNvSpPr txBox="1"/>
              <p:nvPr/>
            </p:nvSpPr>
            <p:spPr>
              <a:xfrm>
                <a:off x="3139088" y="3614391"/>
                <a:ext cx="1378498" cy="523220"/>
              </a:xfrm>
              <a:prstGeom prst="rect">
                <a:avLst/>
              </a:prstGeom>
              <a:noFill/>
            </p:spPr>
            <p:txBody>
              <a:bodyPr wrap="square" rtlCol="0" anchor="ctr">
                <a:spAutoFit/>
              </a:bodyPr>
              <a:lstStyle/>
              <a:p>
                <a:pPr algn="ctr"/>
                <a:r>
                  <a:rPr lang="es-419" sz="1400" b="1" dirty="0" smtClean="0">
                    <a:solidFill>
                      <a:schemeClr val="accent5">
                        <a:lumMod val="75000"/>
                      </a:schemeClr>
                    </a:solidFill>
                    <a:latin typeface="Poppins" pitchFamily="2" charset="77"/>
                    <a:cs typeface="Poppins" pitchFamily="2" charset="77"/>
                  </a:rPr>
                  <a:t>40% TRATADO</a:t>
                </a:r>
                <a:endParaRPr lang="en-US" sz="1400" b="1" dirty="0">
                  <a:solidFill>
                    <a:schemeClr val="accent5">
                      <a:lumMod val="75000"/>
                    </a:schemeClr>
                  </a:solidFill>
                  <a:latin typeface="Poppins" pitchFamily="2" charset="77"/>
                  <a:cs typeface="Poppins" pitchFamily="2" charset="77"/>
                </a:endParaRPr>
              </a:p>
            </p:txBody>
          </p:sp>
          <p:pic>
            <p:nvPicPr>
              <p:cNvPr id="50" name="Imagen 49"/>
              <p:cNvPicPr>
                <a:picLocks noChangeAspect="1"/>
              </p:cNvPicPr>
              <p:nvPr/>
            </p:nvPicPr>
            <p:blipFill rotWithShape="1">
              <a:blip r:embed="rId6">
                <a:lum bright="70000" contrast="-70000"/>
                <a:extLst>
                  <a:ext uri="{28A0092B-C50C-407E-A947-70E740481C1C}">
                    <a14:useLocalDpi xmlns:a14="http://schemas.microsoft.com/office/drawing/2010/main" val="0"/>
                  </a:ext>
                </a:extLst>
              </a:blip>
              <a:srcRect t="23658" b="23193"/>
              <a:stretch/>
            </p:blipFill>
            <p:spPr>
              <a:xfrm>
                <a:off x="2589502" y="3333676"/>
                <a:ext cx="2539682" cy="2400613"/>
              </a:xfrm>
              <a:prstGeom prst="rect">
                <a:avLst/>
              </a:prstGeom>
            </p:spPr>
          </p:pic>
        </p:grpSp>
      </p:grpSp>
      <p:grpSp>
        <p:nvGrpSpPr>
          <p:cNvPr id="22" name="Grupo 21"/>
          <p:cNvGrpSpPr/>
          <p:nvPr/>
        </p:nvGrpSpPr>
        <p:grpSpPr>
          <a:xfrm>
            <a:off x="5122334" y="3007257"/>
            <a:ext cx="2539682" cy="2723228"/>
            <a:chOff x="5149657" y="3011061"/>
            <a:chExt cx="2539682" cy="2723228"/>
          </a:xfrm>
        </p:grpSpPr>
        <p:grpSp>
          <p:nvGrpSpPr>
            <p:cNvPr id="11" name="Grupo 10"/>
            <p:cNvGrpSpPr/>
            <p:nvPr/>
          </p:nvGrpSpPr>
          <p:grpSpPr>
            <a:xfrm>
              <a:off x="5726296" y="3011061"/>
              <a:ext cx="1386404" cy="369332"/>
              <a:chOff x="5701727" y="3011061"/>
              <a:chExt cx="1386404" cy="369332"/>
            </a:xfrm>
          </p:grpSpPr>
          <p:sp>
            <p:nvSpPr>
              <p:cNvPr id="54" name="TextBox 28">
                <a:extLst>
                  <a:ext uri="{FF2B5EF4-FFF2-40B4-BE49-F238E27FC236}">
                    <a16:creationId xmlns:a16="http://schemas.microsoft.com/office/drawing/2014/main" id="{96AABE4C-5D9F-5A4B-A7EE-336F058E41A2}"/>
                  </a:ext>
                </a:extLst>
              </p:cNvPr>
              <p:cNvSpPr txBox="1"/>
              <p:nvPr/>
            </p:nvSpPr>
            <p:spPr>
              <a:xfrm>
                <a:off x="5701727" y="3011061"/>
                <a:ext cx="1378498" cy="369332"/>
              </a:xfrm>
              <a:prstGeom prst="rect">
                <a:avLst/>
              </a:prstGeom>
              <a:noFill/>
            </p:spPr>
            <p:txBody>
              <a:bodyPr wrap="square" rtlCol="0" anchor="ctr">
                <a:spAutoFit/>
              </a:bodyPr>
              <a:lstStyle/>
              <a:p>
                <a:pPr algn="ctr"/>
                <a:r>
                  <a:rPr lang="es-419" sz="1800" b="1" dirty="0" smtClean="0">
                    <a:solidFill>
                      <a:schemeClr val="accent3">
                        <a:lumMod val="50000"/>
                      </a:schemeClr>
                    </a:solidFill>
                    <a:latin typeface="Poppins" pitchFamily="2" charset="77"/>
                    <a:cs typeface="Poppins" pitchFamily="2" charset="77"/>
                  </a:rPr>
                  <a:t>JUL 2021</a:t>
                </a:r>
                <a:endParaRPr lang="en-US" sz="1800" b="1" dirty="0">
                  <a:solidFill>
                    <a:schemeClr val="accent3">
                      <a:lumMod val="50000"/>
                    </a:schemeClr>
                  </a:solidFill>
                  <a:latin typeface="Poppins" pitchFamily="2" charset="77"/>
                  <a:cs typeface="Poppins" pitchFamily="2" charset="77"/>
                </a:endParaRPr>
              </a:p>
            </p:txBody>
          </p:sp>
          <p:cxnSp>
            <p:nvCxnSpPr>
              <p:cNvPr id="82" name="Conector recto 81"/>
              <p:cNvCxnSpPr/>
              <p:nvPr/>
            </p:nvCxnSpPr>
            <p:spPr>
              <a:xfrm>
                <a:off x="5709633" y="3346202"/>
                <a:ext cx="1378498" cy="0"/>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16" name="Grupo 15"/>
            <p:cNvGrpSpPr/>
            <p:nvPr/>
          </p:nvGrpSpPr>
          <p:grpSpPr>
            <a:xfrm>
              <a:off x="5149657" y="3333676"/>
              <a:ext cx="2539682" cy="2400613"/>
              <a:chOff x="5149657" y="3333676"/>
              <a:chExt cx="2539682" cy="2400613"/>
            </a:xfrm>
          </p:grpSpPr>
          <p:sp>
            <p:nvSpPr>
              <p:cNvPr id="43" name="Rectángulo 42"/>
              <p:cNvSpPr/>
              <p:nvPr/>
            </p:nvSpPr>
            <p:spPr>
              <a:xfrm>
                <a:off x="5525078" y="3596518"/>
                <a:ext cx="1755003" cy="173181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75" name="TextBox 28">
                <a:extLst>
                  <a:ext uri="{FF2B5EF4-FFF2-40B4-BE49-F238E27FC236}">
                    <a16:creationId xmlns:a16="http://schemas.microsoft.com/office/drawing/2014/main" id="{96AABE4C-5D9F-5A4B-A7EE-336F058E41A2}"/>
                  </a:ext>
                </a:extLst>
              </p:cNvPr>
              <p:cNvSpPr txBox="1"/>
              <p:nvPr/>
            </p:nvSpPr>
            <p:spPr>
              <a:xfrm>
                <a:off x="5747619" y="4652708"/>
                <a:ext cx="1378498" cy="523220"/>
              </a:xfrm>
              <a:prstGeom prst="rect">
                <a:avLst/>
              </a:prstGeom>
              <a:noFill/>
            </p:spPr>
            <p:txBody>
              <a:bodyPr wrap="square" rtlCol="0" anchor="ctr">
                <a:spAutoFit/>
              </a:bodyPr>
              <a:lstStyle/>
              <a:p>
                <a:pPr algn="ctr"/>
                <a:r>
                  <a:rPr lang="es-419" sz="1400" b="1" dirty="0" smtClean="0">
                    <a:solidFill>
                      <a:schemeClr val="accent5">
                        <a:lumMod val="75000"/>
                      </a:schemeClr>
                    </a:solidFill>
                    <a:latin typeface="Poppins" pitchFamily="2" charset="77"/>
                    <a:cs typeface="Poppins" pitchFamily="2" charset="77"/>
                  </a:rPr>
                  <a:t>0% ACUMULADO</a:t>
                </a:r>
                <a:endParaRPr lang="en-US" sz="1400" b="1" dirty="0">
                  <a:solidFill>
                    <a:schemeClr val="accent5">
                      <a:lumMod val="75000"/>
                    </a:schemeClr>
                  </a:solidFill>
                  <a:latin typeface="Poppins" pitchFamily="2" charset="77"/>
                  <a:cs typeface="Poppins" pitchFamily="2" charset="77"/>
                </a:endParaRPr>
              </a:p>
            </p:txBody>
          </p:sp>
          <p:sp>
            <p:nvSpPr>
              <p:cNvPr id="77" name="TextBox 28">
                <a:extLst>
                  <a:ext uri="{FF2B5EF4-FFF2-40B4-BE49-F238E27FC236}">
                    <a16:creationId xmlns:a16="http://schemas.microsoft.com/office/drawing/2014/main" id="{96AABE4C-5D9F-5A4B-A7EE-336F058E41A2}"/>
                  </a:ext>
                </a:extLst>
              </p:cNvPr>
              <p:cNvSpPr txBox="1"/>
              <p:nvPr/>
            </p:nvSpPr>
            <p:spPr>
              <a:xfrm>
                <a:off x="5618747" y="3736470"/>
                <a:ext cx="1579362" cy="523220"/>
              </a:xfrm>
              <a:prstGeom prst="rect">
                <a:avLst/>
              </a:prstGeom>
              <a:noFill/>
            </p:spPr>
            <p:txBody>
              <a:bodyPr wrap="square" rtlCol="0" anchor="ctr">
                <a:spAutoFit/>
              </a:bodyPr>
              <a:lstStyle/>
              <a:p>
                <a:pPr algn="ctr"/>
                <a:r>
                  <a:rPr lang="es-419" sz="1400" b="1" dirty="0" smtClean="0">
                    <a:solidFill>
                      <a:schemeClr val="accent5">
                        <a:lumMod val="75000"/>
                      </a:schemeClr>
                    </a:solidFill>
                    <a:latin typeface="Poppins" pitchFamily="2" charset="77"/>
                    <a:cs typeface="Poppins" pitchFamily="2" charset="77"/>
                  </a:rPr>
                  <a:t>100% TRATADO*</a:t>
                </a:r>
                <a:endParaRPr lang="en-US" sz="1400" b="1" dirty="0">
                  <a:solidFill>
                    <a:schemeClr val="accent5">
                      <a:lumMod val="75000"/>
                    </a:schemeClr>
                  </a:solidFill>
                  <a:latin typeface="Poppins" pitchFamily="2" charset="77"/>
                  <a:cs typeface="Poppins" pitchFamily="2" charset="77"/>
                </a:endParaRPr>
              </a:p>
            </p:txBody>
          </p:sp>
          <p:pic>
            <p:nvPicPr>
              <p:cNvPr id="52" name="Imagen 51"/>
              <p:cNvPicPr>
                <a:picLocks noChangeAspect="1"/>
              </p:cNvPicPr>
              <p:nvPr/>
            </p:nvPicPr>
            <p:blipFill rotWithShape="1">
              <a:blip r:embed="rId6">
                <a:lum bright="70000" contrast="-70000"/>
                <a:extLst>
                  <a:ext uri="{28A0092B-C50C-407E-A947-70E740481C1C}">
                    <a14:useLocalDpi xmlns:a14="http://schemas.microsoft.com/office/drawing/2010/main" val="0"/>
                  </a:ext>
                </a:extLst>
              </a:blip>
              <a:srcRect t="23658" b="23193"/>
              <a:stretch/>
            </p:blipFill>
            <p:spPr>
              <a:xfrm>
                <a:off x="5149657" y="3333676"/>
                <a:ext cx="2539682" cy="2400613"/>
              </a:xfrm>
              <a:prstGeom prst="rect">
                <a:avLst/>
              </a:prstGeom>
            </p:spPr>
          </p:pic>
        </p:grpSp>
      </p:grpSp>
      <p:grpSp>
        <p:nvGrpSpPr>
          <p:cNvPr id="3" name="Grupo 2"/>
          <p:cNvGrpSpPr/>
          <p:nvPr/>
        </p:nvGrpSpPr>
        <p:grpSpPr>
          <a:xfrm>
            <a:off x="726116" y="3007257"/>
            <a:ext cx="1378498" cy="369332"/>
            <a:chOff x="734856" y="3011061"/>
            <a:chExt cx="1378498" cy="369332"/>
          </a:xfrm>
        </p:grpSpPr>
        <p:sp>
          <p:nvSpPr>
            <p:cNvPr id="38" name="TextBox 28">
              <a:extLst>
                <a:ext uri="{FF2B5EF4-FFF2-40B4-BE49-F238E27FC236}">
                  <a16:creationId xmlns:a16="http://schemas.microsoft.com/office/drawing/2014/main" id="{96AABE4C-5D9F-5A4B-A7EE-336F058E41A2}"/>
                </a:ext>
              </a:extLst>
            </p:cNvPr>
            <p:cNvSpPr txBox="1"/>
            <p:nvPr/>
          </p:nvSpPr>
          <p:spPr>
            <a:xfrm>
              <a:off x="734856" y="3011061"/>
              <a:ext cx="1378498" cy="369332"/>
            </a:xfrm>
            <a:prstGeom prst="rect">
              <a:avLst/>
            </a:prstGeom>
            <a:noFill/>
          </p:spPr>
          <p:txBody>
            <a:bodyPr wrap="square" rtlCol="0" anchor="ctr">
              <a:spAutoFit/>
            </a:bodyPr>
            <a:lstStyle/>
            <a:p>
              <a:pPr algn="ctr"/>
              <a:r>
                <a:rPr lang="es-419" sz="1800" b="1" dirty="0" smtClean="0">
                  <a:solidFill>
                    <a:schemeClr val="accent3">
                      <a:lumMod val="50000"/>
                    </a:schemeClr>
                  </a:solidFill>
                  <a:latin typeface="Poppins" pitchFamily="2" charset="77"/>
                  <a:cs typeface="Poppins" pitchFamily="2" charset="77"/>
                </a:rPr>
                <a:t>JUN 2020</a:t>
              </a:r>
              <a:endParaRPr lang="en-US" sz="1800" b="1" dirty="0">
                <a:solidFill>
                  <a:schemeClr val="accent3">
                    <a:lumMod val="50000"/>
                  </a:schemeClr>
                </a:solidFill>
                <a:latin typeface="Poppins" pitchFamily="2" charset="77"/>
                <a:cs typeface="Poppins" pitchFamily="2" charset="77"/>
              </a:endParaRPr>
            </a:p>
          </p:txBody>
        </p:sp>
        <p:cxnSp>
          <p:nvCxnSpPr>
            <p:cNvPr id="8" name="Conector recto 7"/>
            <p:cNvCxnSpPr/>
            <p:nvPr/>
          </p:nvCxnSpPr>
          <p:spPr>
            <a:xfrm>
              <a:off x="734856" y="3346202"/>
              <a:ext cx="1378498" cy="0"/>
            </a:xfrm>
            <a:prstGeom prst="line">
              <a:avLst/>
            </a:prstGeom>
          </p:spPr>
          <p:style>
            <a:lnRef idx="1">
              <a:schemeClr val="accent2"/>
            </a:lnRef>
            <a:fillRef idx="0">
              <a:schemeClr val="accent2"/>
            </a:fillRef>
            <a:effectRef idx="0">
              <a:schemeClr val="accent2"/>
            </a:effectRef>
            <a:fontRef idx="minor">
              <a:schemeClr val="tx1"/>
            </a:fontRef>
          </p:style>
        </p:cxnSp>
      </p:grpSp>
      <p:sp>
        <p:nvSpPr>
          <p:cNvPr id="4" name="Rectángulo 3"/>
          <p:cNvSpPr/>
          <p:nvPr/>
        </p:nvSpPr>
        <p:spPr>
          <a:xfrm>
            <a:off x="554449" y="3592714"/>
            <a:ext cx="1721500" cy="1579409"/>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solidFill>
                <a:srgbClr val="FFFF00"/>
              </a:solidFill>
            </a:endParaRPr>
          </a:p>
        </p:txBody>
      </p:sp>
      <p:sp>
        <p:nvSpPr>
          <p:cNvPr id="73" name="TextBox 28">
            <a:extLst>
              <a:ext uri="{FF2B5EF4-FFF2-40B4-BE49-F238E27FC236}">
                <a16:creationId xmlns:a16="http://schemas.microsoft.com/office/drawing/2014/main" id="{96AABE4C-5D9F-5A4B-A7EE-336F058E41A2}"/>
              </a:ext>
            </a:extLst>
          </p:cNvPr>
          <p:cNvSpPr txBox="1"/>
          <p:nvPr/>
        </p:nvSpPr>
        <p:spPr>
          <a:xfrm>
            <a:off x="706849" y="3638291"/>
            <a:ext cx="1378498" cy="1292662"/>
          </a:xfrm>
          <a:prstGeom prst="rect">
            <a:avLst/>
          </a:prstGeom>
          <a:noFill/>
        </p:spPr>
        <p:txBody>
          <a:bodyPr wrap="square" rtlCol="0" anchor="ctr">
            <a:spAutoFit/>
          </a:bodyPr>
          <a:lstStyle/>
          <a:p>
            <a:pPr algn="ctr"/>
            <a:r>
              <a:rPr lang="es-419" sz="1400" b="1" dirty="0" smtClean="0">
                <a:solidFill>
                  <a:srgbClr val="FFFF00"/>
                </a:solidFill>
                <a:latin typeface="Poppins" pitchFamily="2" charset="77"/>
                <a:cs typeface="Poppins" pitchFamily="2" charset="77"/>
              </a:rPr>
              <a:t>100% LIXIVIADO DIARIO</a:t>
            </a:r>
          </a:p>
          <a:p>
            <a:pPr algn="ctr"/>
            <a:r>
              <a:rPr lang="es-419" sz="1800" b="1" dirty="0" smtClean="0">
                <a:solidFill>
                  <a:srgbClr val="FFFF00"/>
                </a:solidFill>
                <a:latin typeface="Poppins" pitchFamily="2" charset="77"/>
                <a:cs typeface="Poppins" pitchFamily="2" charset="77"/>
              </a:rPr>
              <a:t>SIN TRATAR</a:t>
            </a:r>
            <a:endParaRPr lang="en-US" sz="1800" b="1" dirty="0">
              <a:solidFill>
                <a:srgbClr val="FFFF00"/>
              </a:solidFill>
              <a:latin typeface="Poppins" pitchFamily="2" charset="77"/>
              <a:cs typeface="Poppins" pitchFamily="2" charset="77"/>
            </a:endParaRPr>
          </a:p>
        </p:txBody>
      </p:sp>
      <p:grpSp>
        <p:nvGrpSpPr>
          <p:cNvPr id="21" name="Grupo 20"/>
          <p:cNvGrpSpPr/>
          <p:nvPr/>
        </p:nvGrpSpPr>
        <p:grpSpPr>
          <a:xfrm>
            <a:off x="7610737" y="3003454"/>
            <a:ext cx="2539682" cy="2730835"/>
            <a:chOff x="7610737" y="3003454"/>
            <a:chExt cx="2539682" cy="2730835"/>
          </a:xfrm>
        </p:grpSpPr>
        <p:grpSp>
          <p:nvGrpSpPr>
            <p:cNvPr id="2" name="Grupo 1"/>
            <p:cNvGrpSpPr/>
            <p:nvPr/>
          </p:nvGrpSpPr>
          <p:grpSpPr>
            <a:xfrm>
              <a:off x="8102068" y="3003454"/>
              <a:ext cx="1557020" cy="369332"/>
              <a:chOff x="8102342" y="3003454"/>
              <a:chExt cx="1557020" cy="369332"/>
            </a:xfrm>
          </p:grpSpPr>
          <p:sp>
            <p:nvSpPr>
              <p:cNvPr id="56" name="TextBox 28">
                <a:extLst>
                  <a:ext uri="{FF2B5EF4-FFF2-40B4-BE49-F238E27FC236}">
                    <a16:creationId xmlns:a16="http://schemas.microsoft.com/office/drawing/2014/main" id="{96AABE4C-5D9F-5A4B-A7EE-336F058E41A2}"/>
                  </a:ext>
                </a:extLst>
              </p:cNvPr>
              <p:cNvSpPr txBox="1"/>
              <p:nvPr/>
            </p:nvSpPr>
            <p:spPr>
              <a:xfrm>
                <a:off x="8102342" y="3003454"/>
                <a:ext cx="1557020" cy="369332"/>
              </a:xfrm>
              <a:prstGeom prst="rect">
                <a:avLst/>
              </a:prstGeom>
              <a:noFill/>
            </p:spPr>
            <p:txBody>
              <a:bodyPr wrap="square" rtlCol="0" anchor="ctr">
                <a:spAutoFit/>
              </a:bodyPr>
              <a:lstStyle/>
              <a:p>
                <a:pPr algn="ctr"/>
                <a:r>
                  <a:rPr lang="es-419" sz="1800" b="1" dirty="0" smtClean="0">
                    <a:solidFill>
                      <a:schemeClr val="accent3">
                        <a:lumMod val="50000"/>
                      </a:schemeClr>
                    </a:solidFill>
                    <a:latin typeface="Poppins" pitchFamily="2" charset="77"/>
                    <a:cs typeface="Poppins" pitchFamily="2" charset="77"/>
                  </a:rPr>
                  <a:t>DIC 2021**</a:t>
                </a:r>
                <a:endParaRPr lang="en-US" sz="1800" b="1" dirty="0">
                  <a:solidFill>
                    <a:schemeClr val="accent3">
                      <a:lumMod val="50000"/>
                    </a:schemeClr>
                  </a:solidFill>
                  <a:latin typeface="Poppins" pitchFamily="2" charset="77"/>
                  <a:cs typeface="Poppins" pitchFamily="2" charset="77"/>
                </a:endParaRPr>
              </a:p>
            </p:txBody>
          </p:sp>
          <p:cxnSp>
            <p:nvCxnSpPr>
              <p:cNvPr id="83" name="Conector recto 82"/>
              <p:cNvCxnSpPr/>
              <p:nvPr/>
            </p:nvCxnSpPr>
            <p:spPr>
              <a:xfrm>
                <a:off x="8191603" y="3346202"/>
                <a:ext cx="1378498" cy="0"/>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15" name="Grupo 14"/>
            <p:cNvGrpSpPr/>
            <p:nvPr/>
          </p:nvGrpSpPr>
          <p:grpSpPr>
            <a:xfrm>
              <a:off x="7610737" y="3333676"/>
              <a:ext cx="2539682" cy="2400613"/>
              <a:chOff x="7610737" y="3333676"/>
              <a:chExt cx="2539682" cy="2400613"/>
            </a:xfrm>
          </p:grpSpPr>
          <p:grpSp>
            <p:nvGrpSpPr>
              <p:cNvPr id="14" name="Grupo 13"/>
              <p:cNvGrpSpPr/>
              <p:nvPr/>
            </p:nvGrpSpPr>
            <p:grpSpPr>
              <a:xfrm>
                <a:off x="7941392" y="3596518"/>
                <a:ext cx="1799770" cy="1731810"/>
                <a:chOff x="7941392" y="3596518"/>
                <a:chExt cx="1799770" cy="1731810"/>
              </a:xfrm>
            </p:grpSpPr>
            <p:sp>
              <p:nvSpPr>
                <p:cNvPr id="49" name="Rectángulo 48"/>
                <p:cNvSpPr/>
                <p:nvPr/>
              </p:nvSpPr>
              <p:spPr>
                <a:xfrm>
                  <a:off x="7941392" y="3596518"/>
                  <a:ext cx="1799770" cy="173181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76" name="TextBox 28">
                  <a:extLst>
                    <a:ext uri="{FF2B5EF4-FFF2-40B4-BE49-F238E27FC236}">
                      <a16:creationId xmlns:a16="http://schemas.microsoft.com/office/drawing/2014/main" id="{96AABE4C-5D9F-5A4B-A7EE-336F058E41A2}"/>
                    </a:ext>
                  </a:extLst>
                </p:cNvPr>
                <p:cNvSpPr txBox="1"/>
                <p:nvPr/>
              </p:nvSpPr>
              <p:spPr>
                <a:xfrm>
                  <a:off x="8230630" y="4086693"/>
                  <a:ext cx="1378498" cy="677108"/>
                </a:xfrm>
                <a:prstGeom prst="rect">
                  <a:avLst/>
                </a:prstGeom>
                <a:noFill/>
              </p:spPr>
              <p:txBody>
                <a:bodyPr wrap="square" rtlCol="0" anchor="ctr">
                  <a:spAutoFit/>
                </a:bodyPr>
                <a:lstStyle/>
                <a:p>
                  <a:pPr algn="ctr"/>
                  <a:r>
                    <a:rPr lang="es-419" sz="1900" b="1" dirty="0" smtClean="0">
                      <a:solidFill>
                        <a:schemeClr val="accent5">
                          <a:lumMod val="50000"/>
                        </a:schemeClr>
                      </a:solidFill>
                      <a:latin typeface="Poppins" pitchFamily="2" charset="77"/>
                      <a:cs typeface="Poppins" pitchFamily="2" charset="77"/>
                    </a:rPr>
                    <a:t>100% TRATADO</a:t>
                  </a:r>
                  <a:endParaRPr lang="en-US" sz="1900" b="1" dirty="0">
                    <a:solidFill>
                      <a:schemeClr val="accent5">
                        <a:lumMod val="50000"/>
                      </a:schemeClr>
                    </a:solidFill>
                    <a:latin typeface="Poppins" pitchFamily="2" charset="77"/>
                    <a:cs typeface="Poppins" pitchFamily="2" charset="77"/>
                  </a:endParaRPr>
                </a:p>
              </p:txBody>
            </p:sp>
          </p:grpSp>
          <p:pic>
            <p:nvPicPr>
              <p:cNvPr id="57" name="Imagen 56"/>
              <p:cNvPicPr>
                <a:picLocks noChangeAspect="1"/>
              </p:cNvPicPr>
              <p:nvPr/>
            </p:nvPicPr>
            <p:blipFill rotWithShape="1">
              <a:blip r:embed="rId6">
                <a:lum bright="70000" contrast="-70000"/>
                <a:extLst>
                  <a:ext uri="{28A0092B-C50C-407E-A947-70E740481C1C}">
                    <a14:useLocalDpi xmlns:a14="http://schemas.microsoft.com/office/drawing/2010/main" val="0"/>
                  </a:ext>
                </a:extLst>
              </a:blip>
              <a:srcRect t="23658" b="23193"/>
              <a:stretch/>
            </p:blipFill>
            <p:spPr>
              <a:xfrm>
                <a:off x="7610737" y="3333676"/>
                <a:ext cx="2539682" cy="2400613"/>
              </a:xfrm>
              <a:prstGeom prst="rect">
                <a:avLst/>
              </a:prstGeom>
            </p:spPr>
          </p:pic>
        </p:grpSp>
      </p:grpSp>
      <p:sp>
        <p:nvSpPr>
          <p:cNvPr id="58" name="CuadroTexto 57"/>
          <p:cNvSpPr txBox="1"/>
          <p:nvPr/>
        </p:nvSpPr>
        <p:spPr>
          <a:xfrm>
            <a:off x="7886715" y="5591170"/>
            <a:ext cx="1898844" cy="276999"/>
          </a:xfrm>
          <a:prstGeom prst="rect">
            <a:avLst/>
          </a:prstGeom>
          <a:noFill/>
        </p:spPr>
        <p:txBody>
          <a:bodyPr wrap="square" rtlCol="0">
            <a:spAutoFit/>
          </a:bodyPr>
          <a:lstStyle/>
          <a:p>
            <a:pPr algn="ctr"/>
            <a:r>
              <a:rPr lang="es-EC" sz="1200" dirty="0" smtClean="0">
                <a:solidFill>
                  <a:schemeClr val="accent3">
                    <a:lumMod val="50000"/>
                  </a:schemeClr>
                </a:solidFill>
                <a:latin typeface="Helvetica" panose="020B0604020202020204" pitchFamily="34" charset="0"/>
                <a:cs typeface="Helvetica" panose="020B0604020202020204" pitchFamily="34" charset="0"/>
              </a:rPr>
              <a:t>** Dato proyectado</a:t>
            </a:r>
            <a:endParaRPr lang="es-EC" sz="1200" dirty="0">
              <a:solidFill>
                <a:schemeClr val="accent3">
                  <a:lumMod val="50000"/>
                </a:schemeClr>
              </a:solidFill>
              <a:latin typeface="Helvetica" panose="020B0604020202020204" pitchFamily="34" charset="0"/>
              <a:cs typeface="Helvetica" panose="020B0604020202020204" pitchFamily="34" charset="0"/>
            </a:endParaRPr>
          </a:p>
        </p:txBody>
      </p:sp>
      <p:sp>
        <p:nvSpPr>
          <p:cNvPr id="24" name="Flecha derecha 23"/>
          <p:cNvSpPr/>
          <p:nvPr/>
        </p:nvSpPr>
        <p:spPr>
          <a:xfrm>
            <a:off x="2497522" y="4107317"/>
            <a:ext cx="324091" cy="523108"/>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EC"/>
          </a:p>
        </p:txBody>
      </p:sp>
      <p:sp>
        <p:nvSpPr>
          <p:cNvPr id="62" name="Flecha derecha 61"/>
          <p:cNvSpPr/>
          <p:nvPr/>
        </p:nvSpPr>
        <p:spPr>
          <a:xfrm>
            <a:off x="4985927" y="4107317"/>
            <a:ext cx="324091" cy="523108"/>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EC"/>
          </a:p>
        </p:txBody>
      </p:sp>
      <p:sp>
        <p:nvSpPr>
          <p:cNvPr id="63" name="Flecha derecha 62"/>
          <p:cNvSpPr/>
          <p:nvPr/>
        </p:nvSpPr>
        <p:spPr>
          <a:xfrm>
            <a:off x="7474332" y="4107317"/>
            <a:ext cx="324091" cy="523108"/>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EC"/>
          </a:p>
        </p:txBody>
      </p:sp>
      <p:pic>
        <p:nvPicPr>
          <p:cNvPr id="51" name="Imagen 50"/>
          <p:cNvPicPr>
            <a:picLocks noChangeAspect="1"/>
          </p:cNvPicPr>
          <p:nvPr/>
        </p:nvPicPr>
        <p:blipFill rotWithShape="1">
          <a:blip r:embed="rId6">
            <a:lum bright="70000" contrast="-70000"/>
            <a:extLst>
              <a:ext uri="{28A0092B-C50C-407E-A947-70E740481C1C}">
                <a14:useLocalDpi xmlns:a14="http://schemas.microsoft.com/office/drawing/2010/main" val="0"/>
              </a:ext>
            </a:extLst>
          </a:blip>
          <a:srcRect t="23658" b="23193"/>
          <a:stretch/>
        </p:blipFill>
        <p:spPr>
          <a:xfrm>
            <a:off x="145524" y="3329872"/>
            <a:ext cx="2539682" cy="2400613"/>
          </a:xfrm>
          <a:prstGeom prst="rect">
            <a:avLst/>
          </a:prstGeom>
        </p:spPr>
      </p:pic>
      <p:sp>
        <p:nvSpPr>
          <p:cNvPr id="17" name="Marcador de número de diapositiva 16"/>
          <p:cNvSpPr>
            <a:spLocks noGrp="1"/>
          </p:cNvSpPr>
          <p:nvPr>
            <p:ph type="sldNum" sz="quarter" idx="12"/>
          </p:nvPr>
        </p:nvSpPr>
        <p:spPr/>
        <p:txBody>
          <a:bodyPr/>
          <a:lstStyle/>
          <a:p>
            <a:fld id="{5C9CDC63-9A4C-3740-ACB3-92AE3A799DE7}" type="slidenum">
              <a:rPr lang="es-ES_tradnl" smtClean="0"/>
              <a:t>10</a:t>
            </a:fld>
            <a:endParaRPr lang="es-ES_tradnl" dirty="0"/>
          </a:p>
        </p:txBody>
      </p:sp>
    </p:spTree>
    <p:extLst>
      <p:ext uri="{BB962C8B-B14F-4D97-AF65-F5344CB8AC3E}">
        <p14:creationId xmlns:p14="http://schemas.microsoft.com/office/powerpoint/2010/main" val="41523594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3">
            <a:duotone>
              <a:schemeClr val="accent5">
                <a:shade val="45000"/>
                <a:satMod val="135000"/>
              </a:schemeClr>
              <a:prstClr val="white"/>
            </a:duotone>
          </a:blip>
          <a:stretch>
            <a:fillRect/>
          </a:stretch>
        </p:blipFill>
        <p:spPr>
          <a:xfrm>
            <a:off x="-45720" y="-61780"/>
            <a:ext cx="8846063" cy="896190"/>
          </a:xfrm>
          <a:prstGeom prst="rect">
            <a:avLst/>
          </a:prstGeom>
        </p:spPr>
      </p:pic>
      <p:pic>
        <p:nvPicPr>
          <p:cNvPr id="10" name="Imagen 9"/>
          <p:cNvPicPr>
            <a:picLocks noChangeAspect="1"/>
          </p:cNvPicPr>
          <p:nvPr/>
        </p:nvPicPr>
        <p:blipFill>
          <a:blip r:embed="rId4">
            <a:duotone>
              <a:schemeClr val="accent1">
                <a:shade val="45000"/>
                <a:satMod val="135000"/>
              </a:schemeClr>
              <a:prstClr val="white"/>
            </a:duotone>
          </a:blip>
          <a:stretch>
            <a:fillRect/>
          </a:stretch>
        </p:blipFill>
        <p:spPr>
          <a:xfrm>
            <a:off x="1443990" y="6867392"/>
            <a:ext cx="8839966" cy="829128"/>
          </a:xfrm>
          <a:prstGeom prst="rect">
            <a:avLst/>
          </a:prstGeom>
        </p:spPr>
      </p:pic>
      <p:pic>
        <p:nvPicPr>
          <p:cNvPr id="44" name="Imagen 43">
            <a:extLst>
              <a:ext uri="{FF2B5EF4-FFF2-40B4-BE49-F238E27FC236}">
                <a16:creationId xmlns:a16="http://schemas.microsoft.com/office/drawing/2014/main" id="{C03D144E-10F7-43C0-AB43-59F74F9F601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799150" y="308413"/>
            <a:ext cx="2160881" cy="711025"/>
          </a:xfrm>
          <a:prstGeom prst="rect">
            <a:avLst/>
          </a:prstGeom>
        </p:spPr>
      </p:pic>
      <p:sp>
        <p:nvSpPr>
          <p:cNvPr id="5" name="AutoShape 2" descr="EPMAPS - AGUA DE QUITO | Linked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088593" rtl="0" eaLnBrk="1" fontAlgn="auto" latinLnBrk="0" hangingPunct="1">
              <a:lnSpc>
                <a:spcPct val="100000"/>
              </a:lnSpc>
              <a:spcBef>
                <a:spcPts val="0"/>
              </a:spcBef>
              <a:spcAft>
                <a:spcPts val="0"/>
              </a:spcAft>
              <a:buClrTx/>
              <a:buSzTx/>
              <a:buFontTx/>
              <a:buNone/>
              <a:tabLst/>
              <a:defRPr/>
            </a:pPr>
            <a:endParaRPr kumimoji="0" lang="es-EC" sz="2143" b="0" i="0" u="none" strike="noStrike" kern="1200" cap="none" spc="0" normalizeH="0" baseline="0" noProof="0">
              <a:ln>
                <a:noFill/>
              </a:ln>
              <a:solidFill>
                <a:prstClr val="black"/>
              </a:solidFill>
              <a:effectLst/>
              <a:uLnTx/>
              <a:uFillTx/>
              <a:latin typeface="Calibri"/>
              <a:ea typeface="+mn-ea"/>
              <a:cs typeface="+mn-cs"/>
            </a:endParaRPr>
          </a:p>
        </p:txBody>
      </p:sp>
      <p:sp>
        <p:nvSpPr>
          <p:cNvPr id="38" name="TextBox 28">
            <a:extLst>
              <a:ext uri="{FF2B5EF4-FFF2-40B4-BE49-F238E27FC236}">
                <a16:creationId xmlns:a16="http://schemas.microsoft.com/office/drawing/2014/main" id="{96AABE4C-5D9F-5A4B-A7EE-336F058E41A2}"/>
              </a:ext>
            </a:extLst>
          </p:cNvPr>
          <p:cNvSpPr txBox="1"/>
          <p:nvPr/>
        </p:nvSpPr>
        <p:spPr>
          <a:xfrm>
            <a:off x="2382653" y="2871371"/>
            <a:ext cx="1378498" cy="369332"/>
          </a:xfrm>
          <a:prstGeom prst="rect">
            <a:avLst/>
          </a:prstGeom>
          <a:noFill/>
        </p:spPr>
        <p:txBody>
          <a:bodyPr wrap="square" rtlCol="0" anchor="ctr">
            <a:spAutoFit/>
          </a:bodyPr>
          <a:lstStyle/>
          <a:p>
            <a:pPr algn="ctr"/>
            <a:r>
              <a:rPr lang="es-419" sz="1800" b="1" dirty="0" smtClean="0">
                <a:solidFill>
                  <a:schemeClr val="accent3">
                    <a:lumMod val="50000"/>
                  </a:schemeClr>
                </a:solidFill>
                <a:latin typeface="Poppins" pitchFamily="2" charset="77"/>
                <a:cs typeface="Poppins" pitchFamily="2" charset="77"/>
              </a:rPr>
              <a:t>JUL 2021</a:t>
            </a:r>
            <a:endParaRPr lang="en-US" sz="1800" b="1" dirty="0">
              <a:solidFill>
                <a:schemeClr val="accent3">
                  <a:lumMod val="50000"/>
                </a:schemeClr>
              </a:solidFill>
              <a:latin typeface="Poppins" pitchFamily="2" charset="77"/>
              <a:cs typeface="Poppins" pitchFamily="2" charset="77"/>
            </a:endParaRPr>
          </a:p>
        </p:txBody>
      </p:sp>
      <p:sp>
        <p:nvSpPr>
          <p:cNvPr id="48" name="TextBox 28">
            <a:extLst>
              <a:ext uri="{FF2B5EF4-FFF2-40B4-BE49-F238E27FC236}">
                <a16:creationId xmlns:a16="http://schemas.microsoft.com/office/drawing/2014/main" id="{96AABE4C-5D9F-5A4B-A7EE-336F058E41A2}"/>
              </a:ext>
            </a:extLst>
          </p:cNvPr>
          <p:cNvSpPr txBox="1"/>
          <p:nvPr/>
        </p:nvSpPr>
        <p:spPr>
          <a:xfrm>
            <a:off x="4307284" y="2871371"/>
            <a:ext cx="1543392" cy="369332"/>
          </a:xfrm>
          <a:prstGeom prst="rect">
            <a:avLst/>
          </a:prstGeom>
          <a:noFill/>
        </p:spPr>
        <p:txBody>
          <a:bodyPr wrap="square" rtlCol="0" anchor="ctr">
            <a:spAutoFit/>
          </a:bodyPr>
          <a:lstStyle/>
          <a:p>
            <a:pPr algn="ctr"/>
            <a:r>
              <a:rPr lang="es-419" sz="1800" b="1" dirty="0" smtClean="0">
                <a:solidFill>
                  <a:schemeClr val="accent3">
                    <a:lumMod val="50000"/>
                  </a:schemeClr>
                </a:solidFill>
                <a:latin typeface="Poppins" pitchFamily="2" charset="77"/>
                <a:cs typeface="Poppins" pitchFamily="2" charset="77"/>
              </a:rPr>
              <a:t>FEB 2022*</a:t>
            </a:r>
            <a:endParaRPr lang="en-US" sz="1800" b="1" dirty="0">
              <a:solidFill>
                <a:schemeClr val="accent3">
                  <a:lumMod val="50000"/>
                </a:schemeClr>
              </a:solidFill>
              <a:latin typeface="Poppins" pitchFamily="2" charset="77"/>
              <a:cs typeface="Poppins" pitchFamily="2" charset="77"/>
            </a:endParaRPr>
          </a:p>
        </p:txBody>
      </p:sp>
      <p:sp>
        <p:nvSpPr>
          <p:cNvPr id="54" name="TextBox 28">
            <a:extLst>
              <a:ext uri="{FF2B5EF4-FFF2-40B4-BE49-F238E27FC236}">
                <a16:creationId xmlns:a16="http://schemas.microsoft.com/office/drawing/2014/main" id="{96AABE4C-5D9F-5A4B-A7EE-336F058E41A2}"/>
              </a:ext>
            </a:extLst>
          </p:cNvPr>
          <p:cNvSpPr txBox="1"/>
          <p:nvPr/>
        </p:nvSpPr>
        <p:spPr>
          <a:xfrm>
            <a:off x="6389399" y="2871371"/>
            <a:ext cx="1378498" cy="369332"/>
          </a:xfrm>
          <a:prstGeom prst="rect">
            <a:avLst/>
          </a:prstGeom>
          <a:noFill/>
        </p:spPr>
        <p:txBody>
          <a:bodyPr wrap="square" rtlCol="0" anchor="ctr">
            <a:spAutoFit/>
          </a:bodyPr>
          <a:lstStyle/>
          <a:p>
            <a:pPr algn="ctr"/>
            <a:r>
              <a:rPr lang="es-419" sz="1800" b="1" dirty="0" smtClean="0">
                <a:solidFill>
                  <a:schemeClr val="accent3">
                    <a:lumMod val="50000"/>
                  </a:schemeClr>
                </a:solidFill>
                <a:latin typeface="Poppins" pitchFamily="2" charset="77"/>
                <a:cs typeface="Poppins" pitchFamily="2" charset="77"/>
              </a:rPr>
              <a:t>JUL 2022*</a:t>
            </a:r>
            <a:endParaRPr lang="en-US" sz="1800" b="1" dirty="0">
              <a:solidFill>
                <a:schemeClr val="accent3">
                  <a:lumMod val="50000"/>
                </a:schemeClr>
              </a:solidFill>
              <a:latin typeface="Poppins" pitchFamily="2" charset="77"/>
              <a:cs typeface="Poppins" pitchFamily="2" charset="77"/>
            </a:endParaRPr>
          </a:p>
        </p:txBody>
      </p:sp>
      <p:sp>
        <p:nvSpPr>
          <p:cNvPr id="56" name="TextBox 28">
            <a:extLst>
              <a:ext uri="{FF2B5EF4-FFF2-40B4-BE49-F238E27FC236}">
                <a16:creationId xmlns:a16="http://schemas.microsoft.com/office/drawing/2014/main" id="{96AABE4C-5D9F-5A4B-A7EE-336F058E41A2}"/>
              </a:ext>
            </a:extLst>
          </p:cNvPr>
          <p:cNvSpPr txBox="1"/>
          <p:nvPr/>
        </p:nvSpPr>
        <p:spPr>
          <a:xfrm>
            <a:off x="8323901" y="2871371"/>
            <a:ext cx="1557020" cy="369332"/>
          </a:xfrm>
          <a:prstGeom prst="rect">
            <a:avLst/>
          </a:prstGeom>
          <a:noFill/>
        </p:spPr>
        <p:txBody>
          <a:bodyPr wrap="square" rtlCol="0" anchor="ctr">
            <a:spAutoFit/>
          </a:bodyPr>
          <a:lstStyle/>
          <a:p>
            <a:pPr algn="ctr"/>
            <a:r>
              <a:rPr lang="es-419" sz="1800" b="1" dirty="0" smtClean="0">
                <a:solidFill>
                  <a:schemeClr val="accent3">
                    <a:lumMod val="50000"/>
                  </a:schemeClr>
                </a:solidFill>
                <a:latin typeface="Poppins" pitchFamily="2" charset="77"/>
                <a:cs typeface="Poppins" pitchFamily="2" charset="77"/>
              </a:rPr>
              <a:t>MAY 2023*</a:t>
            </a:r>
            <a:endParaRPr lang="en-US" sz="1800" b="1" dirty="0">
              <a:solidFill>
                <a:schemeClr val="accent3">
                  <a:lumMod val="50000"/>
                </a:schemeClr>
              </a:solidFill>
              <a:latin typeface="Poppins" pitchFamily="2" charset="77"/>
              <a:cs typeface="Poppins" pitchFamily="2" charset="77"/>
            </a:endParaRPr>
          </a:p>
        </p:txBody>
      </p:sp>
      <p:grpSp>
        <p:nvGrpSpPr>
          <p:cNvPr id="11" name="Grupo 10"/>
          <p:cNvGrpSpPr/>
          <p:nvPr/>
        </p:nvGrpSpPr>
        <p:grpSpPr>
          <a:xfrm>
            <a:off x="6130963" y="3193243"/>
            <a:ext cx="1942173" cy="2400613"/>
            <a:chOff x="5149657" y="3136904"/>
            <a:chExt cx="2539682" cy="2400613"/>
          </a:xfrm>
        </p:grpSpPr>
        <p:sp>
          <p:nvSpPr>
            <p:cNvPr id="39" name="Rectángulo 38"/>
            <p:cNvSpPr/>
            <p:nvPr/>
          </p:nvSpPr>
          <p:spPr>
            <a:xfrm>
              <a:off x="5542362" y="4199374"/>
              <a:ext cx="1721500" cy="779781"/>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45" name="Imagen 44"/>
            <p:cNvPicPr>
              <a:picLocks noChangeAspect="1"/>
            </p:cNvPicPr>
            <p:nvPr/>
          </p:nvPicPr>
          <p:blipFill rotWithShape="1">
            <a:blip r:embed="rId6">
              <a:lum bright="70000" contrast="-70000"/>
              <a:extLst>
                <a:ext uri="{28A0092B-C50C-407E-A947-70E740481C1C}">
                  <a14:useLocalDpi xmlns:a14="http://schemas.microsoft.com/office/drawing/2010/main" val="0"/>
                </a:ext>
              </a:extLst>
            </a:blip>
            <a:srcRect t="23658" b="23193"/>
            <a:stretch/>
          </p:blipFill>
          <p:spPr>
            <a:xfrm>
              <a:off x="5149657" y="3136904"/>
              <a:ext cx="2539682" cy="2400613"/>
            </a:xfrm>
            <a:prstGeom prst="rect">
              <a:avLst/>
            </a:prstGeom>
          </p:spPr>
        </p:pic>
        <p:sp>
          <p:nvSpPr>
            <p:cNvPr id="75" name="TextBox 28">
              <a:extLst>
                <a:ext uri="{FF2B5EF4-FFF2-40B4-BE49-F238E27FC236}">
                  <a16:creationId xmlns:a16="http://schemas.microsoft.com/office/drawing/2014/main" id="{96AABE4C-5D9F-5A4B-A7EE-336F058E41A2}"/>
                </a:ext>
              </a:extLst>
            </p:cNvPr>
            <p:cNvSpPr txBox="1"/>
            <p:nvPr/>
          </p:nvSpPr>
          <p:spPr>
            <a:xfrm>
              <a:off x="5730249" y="4414255"/>
              <a:ext cx="1378498" cy="369332"/>
            </a:xfrm>
            <a:prstGeom prst="rect">
              <a:avLst/>
            </a:prstGeom>
            <a:noFill/>
          </p:spPr>
          <p:txBody>
            <a:bodyPr wrap="square" rtlCol="0" anchor="ctr">
              <a:spAutoFit/>
            </a:bodyPr>
            <a:lstStyle/>
            <a:p>
              <a:pPr algn="ctr"/>
              <a:r>
                <a:rPr lang="es-419" sz="1800" b="1" dirty="0" smtClean="0">
                  <a:solidFill>
                    <a:schemeClr val="bg1"/>
                  </a:solidFill>
                  <a:latin typeface="Poppins" pitchFamily="2" charset="77"/>
                  <a:cs typeface="Poppins" pitchFamily="2" charset="77"/>
                </a:rPr>
                <a:t>50%</a:t>
              </a:r>
              <a:endParaRPr lang="en-US" sz="1800" b="1" dirty="0">
                <a:solidFill>
                  <a:schemeClr val="bg1"/>
                </a:solidFill>
                <a:latin typeface="Poppins" pitchFamily="2" charset="77"/>
                <a:cs typeface="Poppins" pitchFamily="2" charset="77"/>
              </a:endParaRPr>
            </a:p>
          </p:txBody>
        </p:sp>
        <p:sp>
          <p:nvSpPr>
            <p:cNvPr id="77" name="TextBox 28">
              <a:extLst>
                <a:ext uri="{FF2B5EF4-FFF2-40B4-BE49-F238E27FC236}">
                  <a16:creationId xmlns:a16="http://schemas.microsoft.com/office/drawing/2014/main" id="{96AABE4C-5D9F-5A4B-A7EE-336F058E41A2}"/>
                </a:ext>
              </a:extLst>
            </p:cNvPr>
            <p:cNvSpPr txBox="1"/>
            <p:nvPr/>
          </p:nvSpPr>
          <p:spPr>
            <a:xfrm>
              <a:off x="5618747" y="3647419"/>
              <a:ext cx="1579362" cy="307777"/>
            </a:xfrm>
            <a:prstGeom prst="rect">
              <a:avLst/>
            </a:prstGeom>
            <a:noFill/>
          </p:spPr>
          <p:txBody>
            <a:bodyPr wrap="square" rtlCol="0" anchor="ctr">
              <a:spAutoFit/>
            </a:bodyPr>
            <a:lstStyle/>
            <a:p>
              <a:pPr algn="ctr"/>
              <a:r>
                <a:rPr lang="es-419" sz="1400" b="1" dirty="0" smtClean="0">
                  <a:solidFill>
                    <a:schemeClr val="bg1"/>
                  </a:solidFill>
                  <a:latin typeface="Poppins" pitchFamily="2" charset="77"/>
                  <a:cs typeface="Poppins" pitchFamily="2" charset="77"/>
                </a:rPr>
                <a:t>100% Tratado*</a:t>
              </a:r>
              <a:endParaRPr lang="en-US" sz="1400" b="1" dirty="0">
                <a:solidFill>
                  <a:schemeClr val="bg1"/>
                </a:solidFill>
                <a:latin typeface="Poppins" pitchFamily="2" charset="77"/>
                <a:cs typeface="Poppins" pitchFamily="2" charset="77"/>
              </a:endParaRPr>
            </a:p>
          </p:txBody>
        </p:sp>
      </p:grpSp>
      <p:grpSp>
        <p:nvGrpSpPr>
          <p:cNvPr id="3" name="Grupo 2"/>
          <p:cNvGrpSpPr/>
          <p:nvPr/>
        </p:nvGrpSpPr>
        <p:grpSpPr>
          <a:xfrm>
            <a:off x="8150370" y="3193243"/>
            <a:ext cx="1942173" cy="2400613"/>
            <a:chOff x="7610737" y="3136904"/>
            <a:chExt cx="2539682" cy="2400613"/>
          </a:xfrm>
        </p:grpSpPr>
        <p:pic>
          <p:nvPicPr>
            <p:cNvPr id="71" name="Imagen 70"/>
            <p:cNvPicPr>
              <a:picLocks noChangeAspect="1"/>
            </p:cNvPicPr>
            <p:nvPr/>
          </p:nvPicPr>
          <p:blipFill rotWithShape="1">
            <a:blip r:embed="rId6">
              <a:lum bright="70000" contrast="-70000"/>
              <a:extLst>
                <a:ext uri="{28A0092B-C50C-407E-A947-70E740481C1C}">
                  <a14:useLocalDpi xmlns:a14="http://schemas.microsoft.com/office/drawing/2010/main" val="0"/>
                </a:ext>
              </a:extLst>
            </a:blip>
            <a:srcRect t="23658" b="23193"/>
            <a:stretch/>
          </p:blipFill>
          <p:spPr>
            <a:xfrm>
              <a:off x="7610737" y="3136904"/>
              <a:ext cx="2539682" cy="2400613"/>
            </a:xfrm>
            <a:prstGeom prst="rect">
              <a:avLst/>
            </a:prstGeom>
          </p:spPr>
        </p:pic>
        <p:sp>
          <p:nvSpPr>
            <p:cNvPr id="80" name="TextBox 28">
              <a:extLst>
                <a:ext uri="{FF2B5EF4-FFF2-40B4-BE49-F238E27FC236}">
                  <a16:creationId xmlns:a16="http://schemas.microsoft.com/office/drawing/2014/main" id="{96AABE4C-5D9F-5A4B-A7EE-336F058E41A2}"/>
                </a:ext>
              </a:extLst>
            </p:cNvPr>
            <p:cNvSpPr txBox="1"/>
            <p:nvPr/>
          </p:nvSpPr>
          <p:spPr>
            <a:xfrm>
              <a:off x="8166424" y="4244979"/>
              <a:ext cx="1378498" cy="707886"/>
            </a:xfrm>
            <a:prstGeom prst="rect">
              <a:avLst/>
            </a:prstGeom>
            <a:noFill/>
          </p:spPr>
          <p:txBody>
            <a:bodyPr wrap="square" rtlCol="0" anchor="ctr">
              <a:spAutoFit/>
            </a:bodyPr>
            <a:lstStyle/>
            <a:p>
              <a:pPr algn="ctr"/>
              <a:r>
                <a:rPr lang="es-419" sz="4000" b="1" dirty="0" smtClean="0">
                  <a:solidFill>
                    <a:srgbClr val="0070C0"/>
                  </a:solidFill>
                  <a:latin typeface="Poppins" pitchFamily="2" charset="77"/>
                  <a:cs typeface="Poppins" pitchFamily="2" charset="77"/>
                </a:rPr>
                <a:t>0%</a:t>
              </a:r>
              <a:endParaRPr lang="en-US" sz="4000" b="1" dirty="0">
                <a:solidFill>
                  <a:srgbClr val="0070C0"/>
                </a:solidFill>
                <a:latin typeface="Poppins" pitchFamily="2" charset="77"/>
                <a:cs typeface="Poppins" pitchFamily="2" charset="77"/>
              </a:endParaRPr>
            </a:p>
          </p:txBody>
        </p:sp>
      </p:grpSp>
      <p:sp>
        <p:nvSpPr>
          <p:cNvPr id="12" name="CuadroTexto 11"/>
          <p:cNvSpPr txBox="1"/>
          <p:nvPr/>
        </p:nvSpPr>
        <p:spPr>
          <a:xfrm>
            <a:off x="706849" y="5907491"/>
            <a:ext cx="5868111" cy="830997"/>
          </a:xfrm>
          <a:prstGeom prst="rect">
            <a:avLst/>
          </a:prstGeom>
          <a:noFill/>
        </p:spPr>
        <p:txBody>
          <a:bodyPr wrap="square" rtlCol="0">
            <a:spAutoFit/>
          </a:bodyPr>
          <a:lstStyle/>
          <a:p>
            <a:r>
              <a:rPr lang="es-EC" sz="1200" b="1" u="sng" dirty="0" smtClean="0">
                <a:solidFill>
                  <a:schemeClr val="accent3">
                    <a:lumMod val="50000"/>
                  </a:schemeClr>
                </a:solidFill>
                <a:latin typeface="Helvetica" panose="020B0604020202020204" pitchFamily="34" charset="0"/>
                <a:cs typeface="Helvetica" panose="020B0604020202020204" pitchFamily="34" charset="0"/>
              </a:rPr>
              <a:t>Supuestos:</a:t>
            </a:r>
          </a:p>
          <a:p>
            <a:pPr marL="171450" indent="-171450">
              <a:buFont typeface="Arial" panose="020B0604020202020204" pitchFamily="34" charset="0"/>
              <a:buChar char="•"/>
            </a:pPr>
            <a:r>
              <a:rPr lang="es-EC" sz="1200" dirty="0" smtClean="0">
                <a:solidFill>
                  <a:schemeClr val="accent3">
                    <a:lumMod val="50000"/>
                  </a:schemeClr>
                </a:solidFill>
                <a:latin typeface="Helvetica" panose="020B0604020202020204" pitchFamily="34" charset="0"/>
                <a:cs typeface="Helvetica" panose="020B0604020202020204" pitchFamily="34" charset="0"/>
              </a:rPr>
              <a:t>Se mantiene autorización de MAATE para uso de lixiviado tratado (Tabla 3) en control de polvos y riego de áreas verdes.</a:t>
            </a:r>
          </a:p>
          <a:p>
            <a:pPr marL="171450" indent="-171450">
              <a:buFont typeface="Arial" panose="020B0604020202020204" pitchFamily="34" charset="0"/>
              <a:buChar char="•"/>
            </a:pPr>
            <a:r>
              <a:rPr lang="es-EC" sz="1200" dirty="0" smtClean="0">
                <a:solidFill>
                  <a:schemeClr val="accent3">
                    <a:lumMod val="50000"/>
                  </a:schemeClr>
                </a:solidFill>
                <a:latin typeface="Helvetica" panose="020B0604020202020204" pitchFamily="34" charset="0"/>
                <a:cs typeface="Helvetica" panose="020B0604020202020204" pitchFamily="34" charset="0"/>
              </a:rPr>
              <a:t>Se considera el promedio de ingreso diario de los últimos cuatro años.</a:t>
            </a:r>
            <a:endParaRPr lang="es-EC" sz="1200" dirty="0">
              <a:solidFill>
                <a:schemeClr val="accent3">
                  <a:lumMod val="50000"/>
                </a:schemeClr>
              </a:solidFill>
              <a:latin typeface="Helvetica" panose="020B0604020202020204" pitchFamily="34" charset="0"/>
              <a:cs typeface="Helvetica" panose="020B0604020202020204" pitchFamily="34" charset="0"/>
            </a:endParaRPr>
          </a:p>
        </p:txBody>
      </p:sp>
      <p:sp>
        <p:nvSpPr>
          <p:cNvPr id="4" name="Rectángulo 3"/>
          <p:cNvSpPr/>
          <p:nvPr/>
        </p:nvSpPr>
        <p:spPr>
          <a:xfrm>
            <a:off x="2404865" y="3675410"/>
            <a:ext cx="1316484" cy="1363876"/>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73" name="TextBox 28">
            <a:extLst>
              <a:ext uri="{FF2B5EF4-FFF2-40B4-BE49-F238E27FC236}">
                <a16:creationId xmlns:a16="http://schemas.microsoft.com/office/drawing/2014/main" id="{96AABE4C-5D9F-5A4B-A7EE-336F058E41A2}"/>
              </a:ext>
            </a:extLst>
          </p:cNvPr>
          <p:cNvSpPr txBox="1"/>
          <p:nvPr/>
        </p:nvSpPr>
        <p:spPr>
          <a:xfrm>
            <a:off x="2521410" y="3967119"/>
            <a:ext cx="1054180" cy="369332"/>
          </a:xfrm>
          <a:prstGeom prst="rect">
            <a:avLst/>
          </a:prstGeom>
          <a:noFill/>
          <a:ln>
            <a:noFill/>
          </a:ln>
        </p:spPr>
        <p:txBody>
          <a:bodyPr wrap="square" rtlCol="0" anchor="ctr">
            <a:spAutoFit/>
          </a:bodyPr>
          <a:lstStyle/>
          <a:p>
            <a:pPr algn="ctr"/>
            <a:r>
              <a:rPr lang="es-419" sz="1800" b="1" dirty="0" smtClean="0">
                <a:solidFill>
                  <a:schemeClr val="bg1"/>
                </a:solidFill>
                <a:latin typeface="Poppins" pitchFamily="2" charset="77"/>
                <a:cs typeface="Poppins" pitchFamily="2" charset="77"/>
              </a:rPr>
              <a:t>88%</a:t>
            </a:r>
            <a:endParaRPr lang="en-US" sz="1800" b="1" dirty="0">
              <a:solidFill>
                <a:schemeClr val="bg1"/>
              </a:solidFill>
              <a:latin typeface="Poppins" pitchFamily="2" charset="77"/>
              <a:cs typeface="Poppins" pitchFamily="2" charset="77"/>
            </a:endParaRPr>
          </a:p>
        </p:txBody>
      </p:sp>
      <p:sp>
        <p:nvSpPr>
          <p:cNvPr id="32" name="CuadroTexto 31"/>
          <p:cNvSpPr txBox="1"/>
          <p:nvPr/>
        </p:nvSpPr>
        <p:spPr>
          <a:xfrm>
            <a:off x="535853" y="1916491"/>
            <a:ext cx="8531225" cy="553998"/>
          </a:xfrm>
          <a:prstGeom prst="rect">
            <a:avLst/>
          </a:prstGeom>
          <a:noFill/>
        </p:spPr>
        <p:txBody>
          <a:bodyPr wrap="square">
            <a:spAutoFit/>
          </a:bodyPr>
          <a:lstStyle>
            <a:defPPr>
              <a:defRPr lang="es-ES_tradnl"/>
            </a:defPPr>
            <a:lvl1pPr algn="ctr" defTabSz="903418">
              <a:lnSpc>
                <a:spcPts val="3645"/>
              </a:lnSpc>
              <a:defRPr sz="3000">
                <a:solidFill>
                  <a:prstClr val="black">
                    <a:lumMod val="65000"/>
                    <a:lumOff val="35000"/>
                  </a:prstClr>
                </a:solidFill>
                <a:latin typeface="Tw Cen MT" panose="020B0602020104020603" pitchFamily="34" charset="0"/>
              </a:defRPr>
            </a:lvl1pPr>
          </a:lstStyle>
          <a:p>
            <a:pPr algn="l"/>
            <a:r>
              <a:rPr lang="es-MX" sz="2400" dirty="0" smtClean="0">
                <a:solidFill>
                  <a:srgbClr val="0070C0"/>
                </a:solidFill>
              </a:rPr>
              <a:t>% DE ALMACENAMIENTO DE LIXIVIADO</a:t>
            </a:r>
            <a:endParaRPr lang="es-MX" sz="2400" dirty="0">
              <a:solidFill>
                <a:srgbClr val="0070C0"/>
              </a:solidFill>
            </a:endParaRPr>
          </a:p>
        </p:txBody>
      </p:sp>
      <p:sp>
        <p:nvSpPr>
          <p:cNvPr id="72" name="Rectángulo 71"/>
          <p:cNvSpPr/>
          <p:nvPr/>
        </p:nvSpPr>
        <p:spPr>
          <a:xfrm>
            <a:off x="4424273" y="3994104"/>
            <a:ext cx="1316484" cy="1078869"/>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74" name="TextBox 28">
            <a:extLst>
              <a:ext uri="{FF2B5EF4-FFF2-40B4-BE49-F238E27FC236}">
                <a16:creationId xmlns:a16="http://schemas.microsoft.com/office/drawing/2014/main" id="{96AABE4C-5D9F-5A4B-A7EE-336F058E41A2}"/>
              </a:ext>
            </a:extLst>
          </p:cNvPr>
          <p:cNvSpPr txBox="1"/>
          <p:nvPr/>
        </p:nvSpPr>
        <p:spPr>
          <a:xfrm>
            <a:off x="4497460" y="4224936"/>
            <a:ext cx="1054180" cy="369332"/>
          </a:xfrm>
          <a:prstGeom prst="rect">
            <a:avLst/>
          </a:prstGeom>
          <a:noFill/>
        </p:spPr>
        <p:txBody>
          <a:bodyPr wrap="square" rtlCol="0" anchor="ctr">
            <a:spAutoFit/>
          </a:bodyPr>
          <a:lstStyle/>
          <a:p>
            <a:pPr algn="ctr"/>
            <a:r>
              <a:rPr lang="es-419" sz="1800" b="1" dirty="0" smtClean="0">
                <a:solidFill>
                  <a:schemeClr val="bg1"/>
                </a:solidFill>
                <a:latin typeface="Poppins" pitchFamily="2" charset="77"/>
                <a:cs typeface="Poppins" pitchFamily="2" charset="77"/>
              </a:rPr>
              <a:t>76%</a:t>
            </a:r>
            <a:endParaRPr lang="en-US" sz="1800" b="1" dirty="0">
              <a:solidFill>
                <a:schemeClr val="bg1"/>
              </a:solidFill>
              <a:latin typeface="Poppins" pitchFamily="2" charset="77"/>
              <a:cs typeface="Poppins" pitchFamily="2" charset="77"/>
            </a:endParaRPr>
          </a:p>
        </p:txBody>
      </p:sp>
      <p:pic>
        <p:nvPicPr>
          <p:cNvPr id="33" name="Imagen 32"/>
          <p:cNvPicPr>
            <a:picLocks noChangeAspect="1"/>
          </p:cNvPicPr>
          <p:nvPr/>
        </p:nvPicPr>
        <p:blipFill rotWithShape="1">
          <a:blip r:embed="rId6">
            <a:lum bright="70000" contrast="-70000"/>
            <a:extLst>
              <a:ext uri="{28A0092B-C50C-407E-A947-70E740481C1C}">
                <a14:useLocalDpi xmlns:a14="http://schemas.microsoft.com/office/drawing/2010/main" val="0"/>
              </a:ext>
            </a:extLst>
          </a:blip>
          <a:srcRect t="23658" b="23193"/>
          <a:stretch/>
        </p:blipFill>
        <p:spPr>
          <a:xfrm>
            <a:off x="4111555" y="3193243"/>
            <a:ext cx="1942173" cy="2400613"/>
          </a:xfrm>
          <a:prstGeom prst="rect">
            <a:avLst/>
          </a:prstGeom>
        </p:spPr>
      </p:pic>
      <p:sp>
        <p:nvSpPr>
          <p:cNvPr id="34" name="Rectángulo 25"/>
          <p:cNvSpPr>
            <a:spLocks noChangeArrowheads="1"/>
          </p:cNvSpPr>
          <p:nvPr/>
        </p:nvSpPr>
        <p:spPr bwMode="auto">
          <a:xfrm>
            <a:off x="1797098" y="733814"/>
            <a:ext cx="6494145" cy="571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buNone/>
              <a:defRPr/>
            </a:pPr>
            <a:r>
              <a:rPr lang="es-MX" altLang="es-EC" sz="3112" dirty="0" smtClean="0">
                <a:solidFill>
                  <a:prstClr val="black">
                    <a:lumMod val="65000"/>
                    <a:lumOff val="35000"/>
                  </a:prstClr>
                </a:solidFill>
                <a:latin typeface="Tw Cen MT" panose="020B0602020104020603" pitchFamily="34" charset="0"/>
              </a:rPr>
              <a:t>GESTIÓN </a:t>
            </a:r>
            <a:r>
              <a:rPr lang="es-MX" altLang="es-EC" sz="3112" dirty="0" smtClean="0">
                <a:solidFill>
                  <a:prstClr val="black">
                    <a:lumMod val="65000"/>
                    <a:lumOff val="35000"/>
                  </a:prstClr>
                </a:solidFill>
                <a:latin typeface="Tw Cen MT" panose="020B0602020104020603" pitchFamily="34" charset="0"/>
              </a:rPr>
              <a:t>DE LIXIVIADOS</a:t>
            </a:r>
            <a:endParaRPr lang="es-EC" altLang="es-EC" sz="3112" dirty="0">
              <a:solidFill>
                <a:prstClr val="black">
                  <a:lumMod val="65000"/>
                  <a:lumOff val="35000"/>
                </a:prstClr>
              </a:solidFill>
              <a:latin typeface="Tw Cen MT" panose="020B0602020104020603" pitchFamily="34" charset="0"/>
            </a:endParaRPr>
          </a:p>
        </p:txBody>
      </p:sp>
      <p:sp>
        <p:nvSpPr>
          <p:cNvPr id="35" name="Rectángulo 25"/>
          <p:cNvSpPr>
            <a:spLocks noChangeArrowheads="1"/>
          </p:cNvSpPr>
          <p:nvPr/>
        </p:nvSpPr>
        <p:spPr bwMode="auto">
          <a:xfrm>
            <a:off x="1797097" y="1192493"/>
            <a:ext cx="649414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buNone/>
              <a:defRPr/>
            </a:pPr>
            <a:r>
              <a:rPr lang="es-MX" altLang="es-EC" sz="2800" dirty="0" smtClean="0">
                <a:solidFill>
                  <a:prstClr val="black">
                    <a:lumMod val="65000"/>
                    <a:lumOff val="35000"/>
                  </a:prstClr>
                </a:solidFill>
                <a:latin typeface="Tw Cen MT" panose="020B0602020104020603" pitchFamily="34" charset="0"/>
              </a:rPr>
              <a:t>EJECUCIÓN PROCESO EXTERNO</a:t>
            </a:r>
            <a:endParaRPr lang="es-EC" altLang="es-EC" sz="3112" dirty="0">
              <a:solidFill>
                <a:prstClr val="black">
                  <a:lumMod val="65000"/>
                  <a:lumOff val="35000"/>
                </a:prstClr>
              </a:solidFill>
              <a:latin typeface="Tw Cen MT" panose="020B0602020104020603" pitchFamily="34" charset="0"/>
            </a:endParaRPr>
          </a:p>
        </p:txBody>
      </p:sp>
      <p:sp>
        <p:nvSpPr>
          <p:cNvPr id="37" name="Rectángulo 36"/>
          <p:cNvSpPr/>
          <p:nvPr/>
        </p:nvSpPr>
        <p:spPr>
          <a:xfrm>
            <a:off x="385457" y="3542080"/>
            <a:ext cx="1316484" cy="1497206"/>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0" name="TextBox 28">
            <a:extLst>
              <a:ext uri="{FF2B5EF4-FFF2-40B4-BE49-F238E27FC236}">
                <a16:creationId xmlns:a16="http://schemas.microsoft.com/office/drawing/2014/main" id="{96AABE4C-5D9F-5A4B-A7EE-336F058E41A2}"/>
              </a:ext>
            </a:extLst>
          </p:cNvPr>
          <p:cNvSpPr txBox="1"/>
          <p:nvPr/>
        </p:nvSpPr>
        <p:spPr>
          <a:xfrm>
            <a:off x="502002" y="3967119"/>
            <a:ext cx="1054180" cy="369332"/>
          </a:xfrm>
          <a:prstGeom prst="rect">
            <a:avLst/>
          </a:prstGeom>
          <a:noFill/>
          <a:ln>
            <a:noFill/>
          </a:ln>
        </p:spPr>
        <p:txBody>
          <a:bodyPr wrap="square" rtlCol="0" anchor="ctr">
            <a:spAutoFit/>
          </a:bodyPr>
          <a:lstStyle/>
          <a:p>
            <a:pPr algn="ctr"/>
            <a:r>
              <a:rPr lang="es-419" sz="1800" b="1" dirty="0" smtClean="0">
                <a:solidFill>
                  <a:schemeClr val="bg1"/>
                </a:solidFill>
                <a:latin typeface="Poppins" pitchFamily="2" charset="77"/>
                <a:cs typeface="Poppins" pitchFamily="2" charset="77"/>
              </a:rPr>
              <a:t>100%</a:t>
            </a:r>
            <a:endParaRPr lang="en-US" sz="1800" b="1" dirty="0">
              <a:solidFill>
                <a:schemeClr val="bg1"/>
              </a:solidFill>
              <a:latin typeface="Poppins" pitchFamily="2" charset="77"/>
              <a:cs typeface="Poppins" pitchFamily="2" charset="77"/>
            </a:endParaRPr>
          </a:p>
        </p:txBody>
      </p:sp>
      <p:pic>
        <p:nvPicPr>
          <p:cNvPr id="43" name="Imagen 42"/>
          <p:cNvPicPr>
            <a:picLocks noChangeAspect="1"/>
          </p:cNvPicPr>
          <p:nvPr/>
        </p:nvPicPr>
        <p:blipFill rotWithShape="1">
          <a:blip r:embed="rId6">
            <a:lum bright="70000" contrast="-70000"/>
            <a:extLst>
              <a:ext uri="{28A0092B-C50C-407E-A947-70E740481C1C}">
                <a14:useLocalDpi xmlns:a14="http://schemas.microsoft.com/office/drawing/2010/main" val="0"/>
              </a:ext>
            </a:extLst>
          </a:blip>
          <a:srcRect t="23658" b="23193"/>
          <a:stretch/>
        </p:blipFill>
        <p:spPr>
          <a:xfrm>
            <a:off x="72739" y="3197035"/>
            <a:ext cx="1942173" cy="2400613"/>
          </a:xfrm>
          <a:prstGeom prst="rect">
            <a:avLst/>
          </a:prstGeom>
        </p:spPr>
      </p:pic>
      <p:sp>
        <p:nvSpPr>
          <p:cNvPr id="46" name="TextBox 28">
            <a:extLst>
              <a:ext uri="{FF2B5EF4-FFF2-40B4-BE49-F238E27FC236}">
                <a16:creationId xmlns:a16="http://schemas.microsoft.com/office/drawing/2014/main" id="{96AABE4C-5D9F-5A4B-A7EE-336F058E41A2}"/>
              </a:ext>
            </a:extLst>
          </p:cNvPr>
          <p:cNvSpPr txBox="1"/>
          <p:nvPr/>
        </p:nvSpPr>
        <p:spPr>
          <a:xfrm>
            <a:off x="354450" y="2871371"/>
            <a:ext cx="1378498" cy="369332"/>
          </a:xfrm>
          <a:prstGeom prst="rect">
            <a:avLst/>
          </a:prstGeom>
          <a:noFill/>
        </p:spPr>
        <p:txBody>
          <a:bodyPr wrap="square" rtlCol="0" anchor="ctr">
            <a:spAutoFit/>
          </a:bodyPr>
          <a:lstStyle/>
          <a:p>
            <a:pPr algn="ctr"/>
            <a:r>
              <a:rPr lang="es-419" sz="1800" b="1" dirty="0" smtClean="0">
                <a:solidFill>
                  <a:srgbClr val="FF0000"/>
                </a:solidFill>
                <a:latin typeface="Poppins" pitchFamily="2" charset="77"/>
                <a:cs typeface="Poppins" pitchFamily="2" charset="77"/>
              </a:rPr>
              <a:t>JUL 2020</a:t>
            </a:r>
            <a:endParaRPr lang="en-US" sz="1800" b="1" dirty="0">
              <a:solidFill>
                <a:srgbClr val="FF0000"/>
              </a:solidFill>
              <a:latin typeface="Poppins" pitchFamily="2" charset="77"/>
              <a:cs typeface="Poppins" pitchFamily="2" charset="77"/>
            </a:endParaRPr>
          </a:p>
        </p:txBody>
      </p:sp>
      <p:pic>
        <p:nvPicPr>
          <p:cNvPr id="47" name="Imagen 46"/>
          <p:cNvPicPr>
            <a:picLocks noChangeAspect="1"/>
          </p:cNvPicPr>
          <p:nvPr/>
        </p:nvPicPr>
        <p:blipFill rotWithShape="1">
          <a:blip r:embed="rId6">
            <a:lum bright="70000" contrast="-70000"/>
            <a:extLst>
              <a:ext uri="{28A0092B-C50C-407E-A947-70E740481C1C}">
                <a14:useLocalDpi xmlns:a14="http://schemas.microsoft.com/office/drawing/2010/main" val="0"/>
              </a:ext>
            </a:extLst>
          </a:blip>
          <a:srcRect t="23658" b="23193"/>
          <a:stretch/>
        </p:blipFill>
        <p:spPr>
          <a:xfrm>
            <a:off x="2092147" y="3197035"/>
            <a:ext cx="1942173" cy="2400613"/>
          </a:xfrm>
          <a:prstGeom prst="rect">
            <a:avLst/>
          </a:prstGeom>
        </p:spPr>
      </p:pic>
      <p:sp>
        <p:nvSpPr>
          <p:cNvPr id="49" name="CuadroTexto 48"/>
          <p:cNvSpPr txBox="1"/>
          <p:nvPr/>
        </p:nvSpPr>
        <p:spPr>
          <a:xfrm>
            <a:off x="4314354" y="5414509"/>
            <a:ext cx="1426403" cy="276999"/>
          </a:xfrm>
          <a:prstGeom prst="rect">
            <a:avLst/>
          </a:prstGeom>
          <a:noFill/>
        </p:spPr>
        <p:txBody>
          <a:bodyPr wrap="square" rtlCol="0">
            <a:spAutoFit/>
          </a:bodyPr>
          <a:lstStyle/>
          <a:p>
            <a:r>
              <a:rPr lang="es-EC" sz="1200" dirty="0" smtClean="0">
                <a:solidFill>
                  <a:schemeClr val="accent3">
                    <a:lumMod val="50000"/>
                  </a:schemeClr>
                </a:solidFill>
                <a:latin typeface="Helvetica" panose="020B0604020202020204" pitchFamily="34" charset="0"/>
                <a:cs typeface="Helvetica" panose="020B0604020202020204" pitchFamily="34" charset="0"/>
              </a:rPr>
              <a:t>* Dato proyectado</a:t>
            </a:r>
            <a:endParaRPr lang="es-EC" sz="1200" dirty="0">
              <a:solidFill>
                <a:schemeClr val="accent3">
                  <a:lumMod val="50000"/>
                </a:schemeClr>
              </a:solidFill>
              <a:latin typeface="Helvetica" panose="020B0604020202020204" pitchFamily="34" charset="0"/>
              <a:cs typeface="Helvetica" panose="020B0604020202020204" pitchFamily="34" charset="0"/>
            </a:endParaRPr>
          </a:p>
        </p:txBody>
      </p:sp>
      <p:sp>
        <p:nvSpPr>
          <p:cNvPr id="50" name="CuadroTexto 49"/>
          <p:cNvSpPr txBox="1"/>
          <p:nvPr/>
        </p:nvSpPr>
        <p:spPr>
          <a:xfrm>
            <a:off x="6365446" y="5414509"/>
            <a:ext cx="1426403" cy="276999"/>
          </a:xfrm>
          <a:prstGeom prst="rect">
            <a:avLst/>
          </a:prstGeom>
          <a:noFill/>
        </p:spPr>
        <p:txBody>
          <a:bodyPr wrap="square" rtlCol="0">
            <a:spAutoFit/>
          </a:bodyPr>
          <a:lstStyle/>
          <a:p>
            <a:r>
              <a:rPr lang="es-EC" sz="1200" dirty="0" smtClean="0">
                <a:solidFill>
                  <a:schemeClr val="accent3">
                    <a:lumMod val="50000"/>
                  </a:schemeClr>
                </a:solidFill>
                <a:latin typeface="Helvetica" panose="020B0604020202020204" pitchFamily="34" charset="0"/>
                <a:cs typeface="Helvetica" panose="020B0604020202020204" pitchFamily="34" charset="0"/>
              </a:rPr>
              <a:t>* Dato proyectado</a:t>
            </a:r>
            <a:endParaRPr lang="es-EC" sz="1200" dirty="0">
              <a:solidFill>
                <a:schemeClr val="accent3">
                  <a:lumMod val="50000"/>
                </a:schemeClr>
              </a:solidFill>
              <a:latin typeface="Helvetica" panose="020B0604020202020204" pitchFamily="34" charset="0"/>
              <a:cs typeface="Helvetica" panose="020B0604020202020204" pitchFamily="34" charset="0"/>
            </a:endParaRPr>
          </a:p>
        </p:txBody>
      </p:sp>
      <p:sp>
        <p:nvSpPr>
          <p:cNvPr id="51" name="CuadroTexto 50"/>
          <p:cNvSpPr txBox="1"/>
          <p:nvPr/>
        </p:nvSpPr>
        <p:spPr>
          <a:xfrm>
            <a:off x="8408254" y="5414509"/>
            <a:ext cx="1426403" cy="276999"/>
          </a:xfrm>
          <a:prstGeom prst="rect">
            <a:avLst/>
          </a:prstGeom>
          <a:noFill/>
        </p:spPr>
        <p:txBody>
          <a:bodyPr wrap="square" rtlCol="0">
            <a:spAutoFit/>
          </a:bodyPr>
          <a:lstStyle/>
          <a:p>
            <a:r>
              <a:rPr lang="es-EC" sz="1200" dirty="0" smtClean="0">
                <a:solidFill>
                  <a:schemeClr val="accent3">
                    <a:lumMod val="50000"/>
                  </a:schemeClr>
                </a:solidFill>
                <a:latin typeface="Helvetica" panose="020B0604020202020204" pitchFamily="34" charset="0"/>
                <a:cs typeface="Helvetica" panose="020B0604020202020204" pitchFamily="34" charset="0"/>
              </a:rPr>
              <a:t>* Dato proyectado</a:t>
            </a:r>
            <a:endParaRPr lang="es-EC" sz="1200" dirty="0">
              <a:solidFill>
                <a:schemeClr val="accent3">
                  <a:lumMod val="50000"/>
                </a:schemeClr>
              </a:solidFill>
              <a:latin typeface="Helvetica" panose="020B0604020202020204" pitchFamily="34" charset="0"/>
              <a:cs typeface="Helvetica" panose="020B0604020202020204" pitchFamily="34" charset="0"/>
            </a:endParaRPr>
          </a:p>
        </p:txBody>
      </p:sp>
      <p:sp>
        <p:nvSpPr>
          <p:cNvPr id="52" name="TextBox 28">
            <a:extLst>
              <a:ext uri="{FF2B5EF4-FFF2-40B4-BE49-F238E27FC236}">
                <a16:creationId xmlns:a16="http://schemas.microsoft.com/office/drawing/2014/main" id="{96AABE4C-5D9F-5A4B-A7EE-336F058E41A2}"/>
              </a:ext>
            </a:extLst>
          </p:cNvPr>
          <p:cNvSpPr txBox="1"/>
          <p:nvPr/>
        </p:nvSpPr>
        <p:spPr>
          <a:xfrm>
            <a:off x="328386" y="4393549"/>
            <a:ext cx="1421359" cy="276999"/>
          </a:xfrm>
          <a:prstGeom prst="rect">
            <a:avLst/>
          </a:prstGeom>
          <a:noFill/>
          <a:ln>
            <a:noFill/>
          </a:ln>
        </p:spPr>
        <p:txBody>
          <a:bodyPr wrap="square" rtlCol="0" anchor="ctr">
            <a:spAutoFit/>
          </a:bodyPr>
          <a:lstStyle/>
          <a:p>
            <a:pPr algn="ctr"/>
            <a:r>
              <a:rPr lang="es-419" sz="1200" b="1" dirty="0" smtClean="0">
                <a:solidFill>
                  <a:srgbClr val="FFFF00"/>
                </a:solidFill>
                <a:latin typeface="Poppins" pitchFamily="2" charset="77"/>
                <a:cs typeface="Poppins" pitchFamily="2" charset="77"/>
              </a:rPr>
              <a:t>EMERGENCIA</a:t>
            </a:r>
            <a:endParaRPr lang="en-US" sz="1200" b="1" dirty="0">
              <a:solidFill>
                <a:srgbClr val="FFFF00"/>
              </a:solidFill>
              <a:latin typeface="Poppins" pitchFamily="2" charset="77"/>
              <a:cs typeface="Poppins" pitchFamily="2" charset="77"/>
            </a:endParaRPr>
          </a:p>
        </p:txBody>
      </p:sp>
      <p:sp>
        <p:nvSpPr>
          <p:cNvPr id="53" name="Flecha derecha 52"/>
          <p:cNvSpPr/>
          <p:nvPr/>
        </p:nvSpPr>
        <p:spPr>
          <a:xfrm>
            <a:off x="1900417" y="4159089"/>
            <a:ext cx="324091" cy="523108"/>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EC"/>
          </a:p>
        </p:txBody>
      </p:sp>
      <p:sp>
        <p:nvSpPr>
          <p:cNvPr id="55" name="Flecha derecha 54"/>
          <p:cNvSpPr/>
          <p:nvPr/>
        </p:nvSpPr>
        <p:spPr>
          <a:xfrm>
            <a:off x="3924980" y="4159089"/>
            <a:ext cx="324091" cy="523108"/>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EC"/>
          </a:p>
        </p:txBody>
      </p:sp>
      <p:sp>
        <p:nvSpPr>
          <p:cNvPr id="57" name="Flecha derecha 56"/>
          <p:cNvSpPr/>
          <p:nvPr/>
        </p:nvSpPr>
        <p:spPr>
          <a:xfrm>
            <a:off x="5930300" y="4132152"/>
            <a:ext cx="324091" cy="523108"/>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EC"/>
          </a:p>
        </p:txBody>
      </p:sp>
      <p:sp>
        <p:nvSpPr>
          <p:cNvPr id="58" name="Flecha derecha 57"/>
          <p:cNvSpPr/>
          <p:nvPr/>
        </p:nvSpPr>
        <p:spPr>
          <a:xfrm>
            <a:off x="7949708" y="4159089"/>
            <a:ext cx="324091" cy="523108"/>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EC"/>
          </a:p>
        </p:txBody>
      </p:sp>
      <p:sp>
        <p:nvSpPr>
          <p:cNvPr id="2" name="Marcador de número de diapositiva 1"/>
          <p:cNvSpPr>
            <a:spLocks noGrp="1"/>
          </p:cNvSpPr>
          <p:nvPr>
            <p:ph type="sldNum" sz="quarter" idx="12"/>
          </p:nvPr>
        </p:nvSpPr>
        <p:spPr/>
        <p:txBody>
          <a:bodyPr/>
          <a:lstStyle/>
          <a:p>
            <a:fld id="{5C9CDC63-9A4C-3740-ACB3-92AE3A799DE7}" type="slidenum">
              <a:rPr lang="es-ES_tradnl" smtClean="0"/>
              <a:t>11</a:t>
            </a:fld>
            <a:endParaRPr lang="es-ES_tradnl" dirty="0"/>
          </a:p>
        </p:txBody>
      </p:sp>
    </p:spTree>
    <p:extLst>
      <p:ext uri="{BB962C8B-B14F-4D97-AF65-F5344CB8AC3E}">
        <p14:creationId xmlns:p14="http://schemas.microsoft.com/office/powerpoint/2010/main" val="209310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Marcador de contenido 2"/>
          <p:cNvSpPr txBox="1">
            <a:spLocks/>
          </p:cNvSpPr>
          <p:nvPr/>
        </p:nvSpPr>
        <p:spPr>
          <a:xfrm>
            <a:off x="166534" y="2435620"/>
            <a:ext cx="7982964" cy="461665"/>
          </a:xfrm>
          <a:prstGeom prst="rect">
            <a:avLst/>
          </a:prstGeom>
          <a:noFill/>
        </p:spPr>
        <p:txBody>
          <a:bodyPr wrap="square">
            <a:spAutoFit/>
          </a:bodyPr>
          <a:lstStyle>
            <a:defPPr>
              <a:defRPr lang="es-ES_tradnl"/>
            </a:defPPr>
            <a:lvl1pPr algn="ctr" defTabSz="903418">
              <a:lnSpc>
                <a:spcPts val="3645"/>
              </a:lnSpc>
              <a:defRPr sz="2000">
                <a:solidFill>
                  <a:srgbClr val="0070C0"/>
                </a:solidFill>
                <a:latin typeface="Tw Cen MT" panose="020B0602020104020603" pitchFamily="34" charset="0"/>
                <a:cs typeface="Helvetica"/>
              </a:defRPr>
            </a:lvl1pPr>
          </a:lstStyle>
          <a:p>
            <a:pPr algn="l">
              <a:lnSpc>
                <a:spcPct val="100000"/>
              </a:lnSpc>
            </a:pPr>
            <a:r>
              <a:rPr lang="es-MX" sz="2400" dirty="0" smtClean="0"/>
              <a:t>EXTERNO - CUMPLIMIENTO TABLA 9</a:t>
            </a:r>
            <a:endParaRPr lang="es-MX" sz="2400" dirty="0"/>
          </a:p>
        </p:txBody>
      </p:sp>
      <p:pic>
        <p:nvPicPr>
          <p:cNvPr id="9" name="Imagen 8"/>
          <p:cNvPicPr>
            <a:picLocks noChangeAspect="1"/>
          </p:cNvPicPr>
          <p:nvPr/>
        </p:nvPicPr>
        <p:blipFill>
          <a:blip r:embed="rId3">
            <a:duotone>
              <a:schemeClr val="accent5">
                <a:shade val="45000"/>
                <a:satMod val="135000"/>
              </a:schemeClr>
              <a:prstClr val="white"/>
            </a:duotone>
          </a:blip>
          <a:stretch>
            <a:fillRect/>
          </a:stretch>
        </p:blipFill>
        <p:spPr>
          <a:xfrm>
            <a:off x="-45720" y="-81527"/>
            <a:ext cx="8846063" cy="896190"/>
          </a:xfrm>
          <a:prstGeom prst="rect">
            <a:avLst/>
          </a:prstGeom>
        </p:spPr>
      </p:pic>
      <p:pic>
        <p:nvPicPr>
          <p:cNvPr id="10" name="Imagen 9"/>
          <p:cNvPicPr>
            <a:picLocks noChangeAspect="1"/>
          </p:cNvPicPr>
          <p:nvPr/>
        </p:nvPicPr>
        <p:blipFill>
          <a:blip r:embed="rId4">
            <a:duotone>
              <a:schemeClr val="accent1">
                <a:shade val="45000"/>
                <a:satMod val="135000"/>
              </a:schemeClr>
              <a:prstClr val="white"/>
            </a:duotone>
          </a:blip>
          <a:stretch>
            <a:fillRect/>
          </a:stretch>
        </p:blipFill>
        <p:spPr>
          <a:xfrm>
            <a:off x="1443990" y="6928610"/>
            <a:ext cx="8839966" cy="829128"/>
          </a:xfrm>
          <a:prstGeom prst="rect">
            <a:avLst/>
          </a:prstGeom>
        </p:spPr>
      </p:pic>
      <p:pic>
        <p:nvPicPr>
          <p:cNvPr id="44" name="Imagen 43">
            <a:extLst>
              <a:ext uri="{FF2B5EF4-FFF2-40B4-BE49-F238E27FC236}">
                <a16:creationId xmlns:a16="http://schemas.microsoft.com/office/drawing/2014/main" id="{C03D144E-10F7-43C0-AB43-59F74F9F601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799150" y="308413"/>
            <a:ext cx="2160881" cy="711025"/>
          </a:xfrm>
          <a:prstGeom prst="rect">
            <a:avLst/>
          </a:prstGeom>
        </p:spPr>
      </p:pic>
      <p:sp>
        <p:nvSpPr>
          <p:cNvPr id="118" name="Oval 37">
            <a:extLst>
              <a:ext uri="{FF2B5EF4-FFF2-40B4-BE49-F238E27FC236}">
                <a16:creationId xmlns:a16="http://schemas.microsoft.com/office/drawing/2014/main" id="{ADBA5280-DC6C-4ED4-812C-3CBD52F08D58}"/>
              </a:ext>
            </a:extLst>
          </p:cNvPr>
          <p:cNvSpPr/>
          <p:nvPr/>
        </p:nvSpPr>
        <p:spPr>
          <a:xfrm>
            <a:off x="1142266" y="4824489"/>
            <a:ext cx="139787" cy="15398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19" name="Oval 38">
            <a:extLst>
              <a:ext uri="{FF2B5EF4-FFF2-40B4-BE49-F238E27FC236}">
                <a16:creationId xmlns:a16="http://schemas.microsoft.com/office/drawing/2014/main" id="{C0B0CA40-DB02-4584-A2DD-B7D68C56429D}"/>
              </a:ext>
            </a:extLst>
          </p:cNvPr>
          <p:cNvSpPr/>
          <p:nvPr/>
        </p:nvSpPr>
        <p:spPr>
          <a:xfrm>
            <a:off x="1316809" y="4824489"/>
            <a:ext cx="139787" cy="15398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20" name="Oval 39">
            <a:extLst>
              <a:ext uri="{FF2B5EF4-FFF2-40B4-BE49-F238E27FC236}">
                <a16:creationId xmlns:a16="http://schemas.microsoft.com/office/drawing/2014/main" id="{818F1F42-4B48-4EC9-A6DB-203301CAD184}"/>
              </a:ext>
            </a:extLst>
          </p:cNvPr>
          <p:cNvSpPr/>
          <p:nvPr/>
        </p:nvSpPr>
        <p:spPr>
          <a:xfrm>
            <a:off x="1491352" y="4824489"/>
            <a:ext cx="139787" cy="15398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grpSp>
        <p:nvGrpSpPr>
          <p:cNvPr id="126" name="Group 45">
            <a:extLst>
              <a:ext uri="{FF2B5EF4-FFF2-40B4-BE49-F238E27FC236}">
                <a16:creationId xmlns:a16="http://schemas.microsoft.com/office/drawing/2014/main" id="{2D7ECC3D-71E0-4603-83D6-3968459BEC8A}"/>
              </a:ext>
            </a:extLst>
          </p:cNvPr>
          <p:cNvGrpSpPr/>
          <p:nvPr/>
        </p:nvGrpSpPr>
        <p:grpSpPr>
          <a:xfrm>
            <a:off x="9250374" y="4630800"/>
            <a:ext cx="691486" cy="550376"/>
            <a:chOff x="6546734" y="4469326"/>
            <a:chExt cx="691486" cy="550376"/>
          </a:xfrm>
          <a:solidFill>
            <a:schemeClr val="accent3">
              <a:lumMod val="75000"/>
            </a:schemeClr>
          </a:solidFill>
        </p:grpSpPr>
        <p:sp>
          <p:nvSpPr>
            <p:cNvPr id="127" name="Rounded Rectangle 25">
              <a:extLst>
                <a:ext uri="{FF2B5EF4-FFF2-40B4-BE49-F238E27FC236}">
                  <a16:creationId xmlns:a16="http://schemas.microsoft.com/office/drawing/2014/main" id="{D580E6C4-0DBA-4388-9C86-EACB48AF910A}"/>
                </a:ext>
              </a:extLst>
            </p:cNvPr>
            <p:cNvSpPr/>
            <p:nvPr/>
          </p:nvSpPr>
          <p:spPr>
            <a:xfrm rot="2624939">
              <a:off x="6546734" y="4469326"/>
              <a:ext cx="682842" cy="180000"/>
            </a:xfrm>
            <a:prstGeom prst="roundRect">
              <a:avLst>
                <a:gd name="adj" fmla="val 50000"/>
              </a:avLst>
            </a:prstGeom>
            <a:grp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28" name="Rounded Rectangle 26">
              <a:extLst>
                <a:ext uri="{FF2B5EF4-FFF2-40B4-BE49-F238E27FC236}">
                  <a16:creationId xmlns:a16="http://schemas.microsoft.com/office/drawing/2014/main" id="{80DD10D7-2571-481F-817E-EBDE90C29472}"/>
                </a:ext>
              </a:extLst>
            </p:cNvPr>
            <p:cNvSpPr/>
            <p:nvPr/>
          </p:nvSpPr>
          <p:spPr>
            <a:xfrm rot="18900000">
              <a:off x="6555378" y="4839702"/>
              <a:ext cx="682842" cy="180000"/>
            </a:xfrm>
            <a:prstGeom prst="roundRect">
              <a:avLst>
                <a:gd name="adj" fmla="val 50000"/>
              </a:avLst>
            </a:prstGeom>
            <a:grp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grpSp>
      <p:sp>
        <p:nvSpPr>
          <p:cNvPr id="135" name="Oval 13">
            <a:extLst>
              <a:ext uri="{FF2B5EF4-FFF2-40B4-BE49-F238E27FC236}">
                <a16:creationId xmlns:a16="http://schemas.microsoft.com/office/drawing/2014/main" id="{A27C0458-0064-4D3D-AE5D-5AC88D3755EA}"/>
              </a:ext>
            </a:extLst>
          </p:cNvPr>
          <p:cNvSpPr/>
          <p:nvPr/>
        </p:nvSpPr>
        <p:spPr>
          <a:xfrm>
            <a:off x="967723" y="4824489"/>
            <a:ext cx="139787" cy="15398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40" name="TextBox 12">
            <a:extLst>
              <a:ext uri="{FF2B5EF4-FFF2-40B4-BE49-F238E27FC236}">
                <a16:creationId xmlns:a16="http://schemas.microsoft.com/office/drawing/2014/main" id="{94FDDC7D-2F77-4120-88D9-3CAFD0494E47}"/>
              </a:ext>
            </a:extLst>
          </p:cNvPr>
          <p:cNvSpPr txBox="1"/>
          <p:nvPr/>
        </p:nvSpPr>
        <p:spPr>
          <a:xfrm>
            <a:off x="8080416" y="6135928"/>
            <a:ext cx="1415253" cy="461665"/>
          </a:xfrm>
          <a:prstGeom prst="rect">
            <a:avLst/>
          </a:prstGeom>
          <a:noFill/>
        </p:spPr>
        <p:txBody>
          <a:bodyPr wrap="square" rtlCol="0">
            <a:spAutoFit/>
          </a:bodyPr>
          <a:lstStyle/>
          <a:p>
            <a:pPr algn="ctr"/>
            <a:r>
              <a:rPr lang="en-US" altLang="ko-KR" sz="1200" b="1" dirty="0" smtClean="0">
                <a:solidFill>
                  <a:srgbClr val="7030A0"/>
                </a:solidFill>
                <a:latin typeface="Helvetica" panose="020B0604020202020204" pitchFamily="34" charset="0"/>
                <a:cs typeface="Helvetica" panose="020B0604020202020204" pitchFamily="34" charset="0"/>
              </a:rPr>
              <a:t>MAYO</a:t>
            </a:r>
          </a:p>
          <a:p>
            <a:pPr algn="ctr"/>
            <a:r>
              <a:rPr lang="en-US" altLang="ko-KR" sz="1200" b="1" dirty="0" smtClean="0">
                <a:solidFill>
                  <a:srgbClr val="7030A0"/>
                </a:solidFill>
                <a:latin typeface="Helvetica" panose="020B0604020202020204" pitchFamily="34" charset="0"/>
                <a:cs typeface="Helvetica" panose="020B0604020202020204" pitchFamily="34" charset="0"/>
              </a:rPr>
              <a:t>2023</a:t>
            </a:r>
            <a:endParaRPr lang="ko-KR" altLang="en-US" sz="1200" b="1" dirty="0">
              <a:solidFill>
                <a:srgbClr val="7030A0"/>
              </a:solidFill>
              <a:latin typeface="Helvetica" panose="020B0604020202020204" pitchFamily="34" charset="0"/>
              <a:cs typeface="Helvetica" panose="020B0604020202020204" pitchFamily="34" charset="0"/>
            </a:endParaRPr>
          </a:p>
        </p:txBody>
      </p:sp>
      <p:grpSp>
        <p:nvGrpSpPr>
          <p:cNvPr id="74" name="Group 6">
            <a:extLst>
              <a:ext uri="{FF2B5EF4-FFF2-40B4-BE49-F238E27FC236}">
                <a16:creationId xmlns:a16="http://schemas.microsoft.com/office/drawing/2014/main" id="{6854379E-B4D8-4CB7-836E-29EA3F473850}"/>
              </a:ext>
            </a:extLst>
          </p:cNvPr>
          <p:cNvGrpSpPr/>
          <p:nvPr/>
        </p:nvGrpSpPr>
        <p:grpSpPr>
          <a:xfrm>
            <a:off x="609917" y="3881944"/>
            <a:ext cx="1204484" cy="726743"/>
            <a:chOff x="4965552" y="1736224"/>
            <a:chExt cx="1759674" cy="726743"/>
          </a:xfrm>
        </p:grpSpPr>
        <p:sp>
          <p:nvSpPr>
            <p:cNvPr id="77" name="TextBox 7">
              <a:extLst>
                <a:ext uri="{FF2B5EF4-FFF2-40B4-BE49-F238E27FC236}">
                  <a16:creationId xmlns:a16="http://schemas.microsoft.com/office/drawing/2014/main" id="{493309FB-70B6-4C1A-AC42-8A54F734B118}"/>
                </a:ext>
              </a:extLst>
            </p:cNvPr>
            <p:cNvSpPr txBox="1"/>
            <p:nvPr/>
          </p:nvSpPr>
          <p:spPr>
            <a:xfrm>
              <a:off x="4965552" y="2001302"/>
              <a:ext cx="1560990" cy="461665"/>
            </a:xfrm>
            <a:prstGeom prst="rect">
              <a:avLst/>
            </a:prstGeom>
            <a:noFill/>
          </p:spPr>
          <p:txBody>
            <a:bodyPr wrap="square" rtlCol="0">
              <a:spAutoFit/>
            </a:bodyPr>
            <a:lstStyle/>
            <a:p>
              <a:r>
                <a:rPr lang="es-MX" altLang="ko-KR" sz="1200" dirty="0" smtClean="0">
                  <a:solidFill>
                    <a:schemeClr val="accent3">
                      <a:lumMod val="75000"/>
                    </a:schemeClr>
                  </a:solidFill>
                  <a:latin typeface="Helvetica" panose="020B0604020202020204" pitchFamily="34" charset="0"/>
                  <a:cs typeface="Helvetica" panose="020B0604020202020204" pitchFamily="34" charset="0"/>
                </a:rPr>
                <a:t>Elaborados por EMGIRS</a:t>
              </a:r>
              <a:endParaRPr lang="es-MX" altLang="ko-KR" sz="1200" dirty="0">
                <a:solidFill>
                  <a:schemeClr val="accent3">
                    <a:lumMod val="75000"/>
                  </a:schemeClr>
                </a:solidFill>
                <a:latin typeface="Helvetica" panose="020B0604020202020204" pitchFamily="34" charset="0"/>
                <a:cs typeface="Helvetica" panose="020B0604020202020204" pitchFamily="34" charset="0"/>
              </a:endParaRPr>
            </a:p>
          </p:txBody>
        </p:sp>
        <p:sp>
          <p:nvSpPr>
            <p:cNvPr id="78" name="TextBox 8">
              <a:extLst>
                <a:ext uri="{FF2B5EF4-FFF2-40B4-BE49-F238E27FC236}">
                  <a16:creationId xmlns:a16="http://schemas.microsoft.com/office/drawing/2014/main" id="{8A5D3F4A-194D-491F-A4FB-CFD2E0E06995}"/>
                </a:ext>
              </a:extLst>
            </p:cNvPr>
            <p:cNvSpPr txBox="1"/>
            <p:nvPr/>
          </p:nvSpPr>
          <p:spPr>
            <a:xfrm>
              <a:off x="4965552" y="1736224"/>
              <a:ext cx="1759674" cy="307777"/>
            </a:xfrm>
            <a:prstGeom prst="rect">
              <a:avLst/>
            </a:prstGeom>
            <a:noFill/>
          </p:spPr>
          <p:txBody>
            <a:bodyPr wrap="square" rtlCol="0">
              <a:spAutoFit/>
            </a:bodyPr>
            <a:lstStyle/>
            <a:p>
              <a:r>
                <a:rPr lang="es-MX" altLang="ko-KR" sz="1400" dirty="0" err="1" smtClean="0">
                  <a:solidFill>
                    <a:srgbClr val="00B050"/>
                  </a:solidFill>
                  <a:latin typeface="Helvetica" panose="020B0604020202020204" pitchFamily="34" charset="0"/>
                  <a:cs typeface="Helvetica" panose="020B0604020202020204" pitchFamily="34" charset="0"/>
                </a:rPr>
                <a:t>TDRs</a:t>
              </a:r>
              <a:endParaRPr lang="ko-KR" altLang="en-US" sz="1400" dirty="0">
                <a:solidFill>
                  <a:srgbClr val="00B050"/>
                </a:solidFill>
                <a:latin typeface="Helvetica" panose="020B0604020202020204" pitchFamily="34" charset="0"/>
                <a:cs typeface="Helvetica" panose="020B0604020202020204" pitchFamily="34" charset="0"/>
              </a:endParaRPr>
            </a:p>
          </p:txBody>
        </p:sp>
      </p:grpSp>
      <p:sp>
        <p:nvSpPr>
          <p:cNvPr id="89" name="TextBox 7">
            <a:extLst>
              <a:ext uri="{FF2B5EF4-FFF2-40B4-BE49-F238E27FC236}">
                <a16:creationId xmlns:a16="http://schemas.microsoft.com/office/drawing/2014/main" id="{493309FB-70B6-4C1A-AC42-8A54F734B118}"/>
              </a:ext>
            </a:extLst>
          </p:cNvPr>
          <p:cNvSpPr txBox="1"/>
          <p:nvPr/>
        </p:nvSpPr>
        <p:spPr>
          <a:xfrm>
            <a:off x="2845111" y="4228652"/>
            <a:ext cx="1022040" cy="461665"/>
          </a:xfrm>
          <a:prstGeom prst="rect">
            <a:avLst/>
          </a:prstGeom>
          <a:noFill/>
        </p:spPr>
        <p:txBody>
          <a:bodyPr wrap="square" rtlCol="0">
            <a:spAutoFit/>
          </a:bodyPr>
          <a:lstStyle/>
          <a:p>
            <a:r>
              <a:rPr lang="es-MX" altLang="ko-KR" sz="1200" dirty="0" smtClean="0">
                <a:solidFill>
                  <a:schemeClr val="accent3">
                    <a:lumMod val="75000"/>
                  </a:schemeClr>
                </a:solidFill>
                <a:latin typeface="Helvetica" panose="020B0604020202020204" pitchFamily="34" charset="0"/>
                <a:cs typeface="Helvetica" panose="020B0604020202020204" pitchFamily="34" charset="0"/>
              </a:rPr>
              <a:t>Respuesta </a:t>
            </a:r>
            <a:r>
              <a:rPr lang="es-MX" altLang="ko-KR" sz="1200" dirty="0" err="1" smtClean="0">
                <a:solidFill>
                  <a:schemeClr val="accent3">
                    <a:lumMod val="75000"/>
                  </a:schemeClr>
                </a:solidFill>
                <a:latin typeface="Helvetica" panose="020B0604020202020204" pitchFamily="34" charset="0"/>
                <a:cs typeface="Helvetica" panose="020B0604020202020204" pitchFamily="34" charset="0"/>
              </a:rPr>
              <a:t>TDRs</a:t>
            </a:r>
            <a:endParaRPr lang="es-MX" altLang="ko-KR" sz="1200" dirty="0">
              <a:solidFill>
                <a:schemeClr val="accent3">
                  <a:lumMod val="75000"/>
                </a:schemeClr>
              </a:solidFill>
              <a:latin typeface="Helvetica" panose="020B0604020202020204" pitchFamily="34" charset="0"/>
              <a:cs typeface="Helvetica" panose="020B0604020202020204" pitchFamily="34" charset="0"/>
            </a:endParaRPr>
          </a:p>
        </p:txBody>
      </p:sp>
      <p:sp>
        <p:nvSpPr>
          <p:cNvPr id="96" name="TextBox 8">
            <a:extLst>
              <a:ext uri="{FF2B5EF4-FFF2-40B4-BE49-F238E27FC236}">
                <a16:creationId xmlns:a16="http://schemas.microsoft.com/office/drawing/2014/main" id="{8A5D3F4A-194D-491F-A4FB-CFD2E0E06995}"/>
              </a:ext>
            </a:extLst>
          </p:cNvPr>
          <p:cNvSpPr txBox="1"/>
          <p:nvPr/>
        </p:nvSpPr>
        <p:spPr>
          <a:xfrm>
            <a:off x="2834028" y="3803814"/>
            <a:ext cx="1152127" cy="921589"/>
          </a:xfrm>
          <a:prstGeom prst="rect">
            <a:avLst/>
          </a:prstGeom>
          <a:noFill/>
        </p:spPr>
        <p:txBody>
          <a:bodyPr wrap="square" rtlCol="0">
            <a:spAutoFit/>
          </a:bodyPr>
          <a:lstStyle/>
          <a:p>
            <a:r>
              <a:rPr lang="es-MX" altLang="ko-KR" sz="1400" dirty="0" smtClean="0">
                <a:solidFill>
                  <a:schemeClr val="accent2"/>
                </a:solidFill>
                <a:latin typeface="Helvetica" panose="020B0604020202020204" pitchFamily="34" charset="0"/>
                <a:cs typeface="Helvetica" panose="020B0604020202020204" pitchFamily="34" charset="0"/>
              </a:rPr>
              <a:t>Quito</a:t>
            </a:r>
          </a:p>
          <a:p>
            <a:r>
              <a:rPr lang="es-MX" altLang="ko-KR" sz="1400" dirty="0" smtClean="0">
                <a:solidFill>
                  <a:schemeClr val="accent2"/>
                </a:solidFill>
                <a:latin typeface="Helvetica" panose="020B0604020202020204" pitchFamily="34" charset="0"/>
                <a:cs typeface="Helvetica" panose="020B0604020202020204" pitchFamily="34" charset="0"/>
              </a:rPr>
              <a:t>Honesto</a:t>
            </a:r>
            <a:endParaRPr lang="ko-KR" altLang="en-US" sz="1400" dirty="0">
              <a:solidFill>
                <a:schemeClr val="accent2"/>
              </a:solidFill>
              <a:latin typeface="Helvetica" panose="020B0604020202020204" pitchFamily="34" charset="0"/>
              <a:cs typeface="Helvetica" panose="020B0604020202020204" pitchFamily="34" charset="0"/>
            </a:endParaRPr>
          </a:p>
        </p:txBody>
      </p:sp>
      <p:grpSp>
        <p:nvGrpSpPr>
          <p:cNvPr id="101" name="Group 6">
            <a:extLst>
              <a:ext uri="{FF2B5EF4-FFF2-40B4-BE49-F238E27FC236}">
                <a16:creationId xmlns:a16="http://schemas.microsoft.com/office/drawing/2014/main" id="{6854379E-B4D8-4CB7-836E-29EA3F473850}"/>
              </a:ext>
            </a:extLst>
          </p:cNvPr>
          <p:cNvGrpSpPr/>
          <p:nvPr/>
        </p:nvGrpSpPr>
        <p:grpSpPr>
          <a:xfrm>
            <a:off x="3955080" y="5154617"/>
            <a:ext cx="2178841" cy="726743"/>
            <a:chOff x="4965552" y="1736224"/>
            <a:chExt cx="1759674" cy="726743"/>
          </a:xfrm>
        </p:grpSpPr>
        <p:sp>
          <p:nvSpPr>
            <p:cNvPr id="112" name="TextBox 7">
              <a:extLst>
                <a:ext uri="{FF2B5EF4-FFF2-40B4-BE49-F238E27FC236}">
                  <a16:creationId xmlns:a16="http://schemas.microsoft.com/office/drawing/2014/main" id="{493309FB-70B6-4C1A-AC42-8A54F734B118}"/>
                </a:ext>
              </a:extLst>
            </p:cNvPr>
            <p:cNvSpPr txBox="1"/>
            <p:nvPr/>
          </p:nvSpPr>
          <p:spPr>
            <a:xfrm>
              <a:off x="4965552" y="2001302"/>
              <a:ext cx="1067858" cy="461665"/>
            </a:xfrm>
            <a:prstGeom prst="rect">
              <a:avLst/>
            </a:prstGeom>
            <a:noFill/>
          </p:spPr>
          <p:txBody>
            <a:bodyPr wrap="square" rtlCol="0">
              <a:spAutoFit/>
            </a:bodyPr>
            <a:lstStyle/>
            <a:p>
              <a:r>
                <a:rPr lang="es-MX" altLang="ko-KR" sz="1200" dirty="0" smtClean="0">
                  <a:solidFill>
                    <a:schemeClr val="accent3">
                      <a:lumMod val="75000"/>
                    </a:schemeClr>
                  </a:solidFill>
                  <a:latin typeface="Helvetica" panose="020B0604020202020204" pitchFamily="34" charset="0"/>
                  <a:cs typeface="Helvetica" panose="020B0604020202020204" pitchFamily="34" charset="0"/>
                </a:rPr>
                <a:t>Publicación Portal</a:t>
              </a:r>
              <a:endParaRPr lang="es-MX" altLang="ko-KR" sz="1200" dirty="0">
                <a:solidFill>
                  <a:schemeClr val="accent3">
                    <a:lumMod val="75000"/>
                  </a:schemeClr>
                </a:solidFill>
                <a:latin typeface="Helvetica" panose="020B0604020202020204" pitchFamily="34" charset="0"/>
                <a:cs typeface="Helvetica" panose="020B0604020202020204" pitchFamily="34" charset="0"/>
              </a:endParaRPr>
            </a:p>
          </p:txBody>
        </p:sp>
        <p:sp>
          <p:nvSpPr>
            <p:cNvPr id="113" name="TextBox 8">
              <a:extLst>
                <a:ext uri="{FF2B5EF4-FFF2-40B4-BE49-F238E27FC236}">
                  <a16:creationId xmlns:a16="http://schemas.microsoft.com/office/drawing/2014/main" id="{8A5D3F4A-194D-491F-A4FB-CFD2E0E06995}"/>
                </a:ext>
              </a:extLst>
            </p:cNvPr>
            <p:cNvSpPr txBox="1"/>
            <p:nvPr/>
          </p:nvSpPr>
          <p:spPr>
            <a:xfrm>
              <a:off x="4965552" y="1736224"/>
              <a:ext cx="1759674" cy="307777"/>
            </a:xfrm>
            <a:prstGeom prst="rect">
              <a:avLst/>
            </a:prstGeom>
            <a:noFill/>
          </p:spPr>
          <p:txBody>
            <a:bodyPr wrap="square" rtlCol="0">
              <a:spAutoFit/>
            </a:bodyPr>
            <a:lstStyle/>
            <a:p>
              <a:r>
                <a:rPr lang="es-MX" altLang="ko-KR" sz="1400" dirty="0" smtClean="0">
                  <a:solidFill>
                    <a:schemeClr val="accent2"/>
                  </a:solidFill>
                  <a:latin typeface="Helvetica" panose="020B0604020202020204" pitchFamily="34" charset="0"/>
                  <a:cs typeface="Helvetica" panose="020B0604020202020204" pitchFamily="34" charset="0"/>
                </a:rPr>
                <a:t>EMGIRS</a:t>
              </a:r>
              <a:endParaRPr lang="ko-KR" altLang="en-US" sz="1400" dirty="0">
                <a:solidFill>
                  <a:schemeClr val="accent2"/>
                </a:solidFill>
                <a:latin typeface="Helvetica" panose="020B0604020202020204" pitchFamily="34" charset="0"/>
                <a:cs typeface="Helvetica" panose="020B0604020202020204" pitchFamily="34" charset="0"/>
              </a:endParaRPr>
            </a:p>
          </p:txBody>
        </p:sp>
      </p:grpSp>
      <p:sp>
        <p:nvSpPr>
          <p:cNvPr id="150" name="Oval 50">
            <a:extLst>
              <a:ext uri="{FF2B5EF4-FFF2-40B4-BE49-F238E27FC236}">
                <a16:creationId xmlns:a16="http://schemas.microsoft.com/office/drawing/2014/main" id="{820B2741-9553-4AA3-827E-6B77CC1D3231}"/>
              </a:ext>
            </a:extLst>
          </p:cNvPr>
          <p:cNvSpPr/>
          <p:nvPr/>
        </p:nvSpPr>
        <p:spPr>
          <a:xfrm>
            <a:off x="549629" y="4717269"/>
            <a:ext cx="368424" cy="368424"/>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51" name="CuadroTexto 150"/>
          <p:cNvSpPr txBox="1"/>
          <p:nvPr/>
        </p:nvSpPr>
        <p:spPr>
          <a:xfrm>
            <a:off x="562298" y="4691609"/>
            <a:ext cx="369777" cy="422103"/>
          </a:xfrm>
          <a:prstGeom prst="rect">
            <a:avLst/>
          </a:prstGeom>
          <a:noFill/>
        </p:spPr>
        <p:txBody>
          <a:bodyPr wrap="square" rtlCol="0">
            <a:spAutoFit/>
          </a:bodyPr>
          <a:lstStyle/>
          <a:p>
            <a:r>
              <a:rPr lang="es-MX" dirty="0">
                <a:solidFill>
                  <a:schemeClr val="bg1"/>
                </a:solidFill>
                <a:latin typeface="Tw Cen MT" panose="020B0602020104020603" pitchFamily="34" charset="0"/>
              </a:rPr>
              <a:t>1</a:t>
            </a:r>
            <a:endParaRPr lang="es-EC" dirty="0">
              <a:solidFill>
                <a:schemeClr val="bg1"/>
              </a:solidFill>
              <a:latin typeface="Tw Cen MT" panose="020B0602020104020603" pitchFamily="34" charset="0"/>
            </a:endParaRPr>
          </a:p>
        </p:txBody>
      </p:sp>
      <p:sp>
        <p:nvSpPr>
          <p:cNvPr id="152" name="Oval 38">
            <a:extLst>
              <a:ext uri="{FF2B5EF4-FFF2-40B4-BE49-F238E27FC236}">
                <a16:creationId xmlns:a16="http://schemas.microsoft.com/office/drawing/2014/main" id="{C0B0CA40-DB02-4584-A2DD-B7D68C56429D}"/>
              </a:ext>
            </a:extLst>
          </p:cNvPr>
          <p:cNvSpPr/>
          <p:nvPr/>
        </p:nvSpPr>
        <p:spPr>
          <a:xfrm>
            <a:off x="205776" y="4824489"/>
            <a:ext cx="139787" cy="153984"/>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53" name="Oval 39">
            <a:extLst>
              <a:ext uri="{FF2B5EF4-FFF2-40B4-BE49-F238E27FC236}">
                <a16:creationId xmlns:a16="http://schemas.microsoft.com/office/drawing/2014/main" id="{818F1F42-4B48-4EC9-A6DB-203301CAD184}"/>
              </a:ext>
            </a:extLst>
          </p:cNvPr>
          <p:cNvSpPr/>
          <p:nvPr/>
        </p:nvSpPr>
        <p:spPr>
          <a:xfrm>
            <a:off x="380319" y="4824489"/>
            <a:ext cx="139787" cy="153984"/>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55" name="Oval 50">
            <a:extLst>
              <a:ext uri="{FF2B5EF4-FFF2-40B4-BE49-F238E27FC236}">
                <a16:creationId xmlns:a16="http://schemas.microsoft.com/office/drawing/2014/main" id="{820B2741-9553-4AA3-827E-6B77CC1D3231}"/>
              </a:ext>
            </a:extLst>
          </p:cNvPr>
          <p:cNvSpPr/>
          <p:nvPr/>
        </p:nvSpPr>
        <p:spPr>
          <a:xfrm>
            <a:off x="1669132" y="4717269"/>
            <a:ext cx="368424" cy="368424"/>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57" name="Oval 37">
            <a:extLst>
              <a:ext uri="{FF2B5EF4-FFF2-40B4-BE49-F238E27FC236}">
                <a16:creationId xmlns:a16="http://schemas.microsoft.com/office/drawing/2014/main" id="{ADBA5280-DC6C-4ED4-812C-3CBD52F08D58}"/>
              </a:ext>
            </a:extLst>
          </p:cNvPr>
          <p:cNvSpPr/>
          <p:nvPr/>
        </p:nvSpPr>
        <p:spPr>
          <a:xfrm>
            <a:off x="2261769" y="4824489"/>
            <a:ext cx="139787" cy="15398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58" name="Oval 38">
            <a:extLst>
              <a:ext uri="{FF2B5EF4-FFF2-40B4-BE49-F238E27FC236}">
                <a16:creationId xmlns:a16="http://schemas.microsoft.com/office/drawing/2014/main" id="{C0B0CA40-DB02-4584-A2DD-B7D68C56429D}"/>
              </a:ext>
            </a:extLst>
          </p:cNvPr>
          <p:cNvSpPr/>
          <p:nvPr/>
        </p:nvSpPr>
        <p:spPr>
          <a:xfrm>
            <a:off x="2436312" y="4824489"/>
            <a:ext cx="139787" cy="15398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59" name="Oval 39">
            <a:extLst>
              <a:ext uri="{FF2B5EF4-FFF2-40B4-BE49-F238E27FC236}">
                <a16:creationId xmlns:a16="http://schemas.microsoft.com/office/drawing/2014/main" id="{818F1F42-4B48-4EC9-A6DB-203301CAD184}"/>
              </a:ext>
            </a:extLst>
          </p:cNvPr>
          <p:cNvSpPr/>
          <p:nvPr/>
        </p:nvSpPr>
        <p:spPr>
          <a:xfrm>
            <a:off x="2610855" y="4824489"/>
            <a:ext cx="139787" cy="15398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60" name="Oval 13">
            <a:extLst>
              <a:ext uri="{FF2B5EF4-FFF2-40B4-BE49-F238E27FC236}">
                <a16:creationId xmlns:a16="http://schemas.microsoft.com/office/drawing/2014/main" id="{A27C0458-0064-4D3D-AE5D-5AC88D3755EA}"/>
              </a:ext>
            </a:extLst>
          </p:cNvPr>
          <p:cNvSpPr/>
          <p:nvPr/>
        </p:nvSpPr>
        <p:spPr>
          <a:xfrm>
            <a:off x="2087226" y="4824489"/>
            <a:ext cx="139787" cy="15398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61" name="Oval 50">
            <a:extLst>
              <a:ext uri="{FF2B5EF4-FFF2-40B4-BE49-F238E27FC236}">
                <a16:creationId xmlns:a16="http://schemas.microsoft.com/office/drawing/2014/main" id="{820B2741-9553-4AA3-827E-6B77CC1D3231}"/>
              </a:ext>
            </a:extLst>
          </p:cNvPr>
          <p:cNvSpPr/>
          <p:nvPr/>
        </p:nvSpPr>
        <p:spPr>
          <a:xfrm>
            <a:off x="2788635" y="4717269"/>
            <a:ext cx="368424" cy="36842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62" name="CuadroTexto 161"/>
          <p:cNvSpPr txBox="1"/>
          <p:nvPr/>
        </p:nvSpPr>
        <p:spPr>
          <a:xfrm>
            <a:off x="2809261" y="4690430"/>
            <a:ext cx="369777" cy="422103"/>
          </a:xfrm>
          <a:prstGeom prst="rect">
            <a:avLst/>
          </a:prstGeom>
          <a:noFill/>
        </p:spPr>
        <p:txBody>
          <a:bodyPr wrap="square" rtlCol="0">
            <a:spAutoFit/>
          </a:bodyPr>
          <a:lstStyle/>
          <a:p>
            <a:r>
              <a:rPr lang="es-MX" dirty="0">
                <a:solidFill>
                  <a:schemeClr val="bg1"/>
                </a:solidFill>
                <a:latin typeface="Tw Cen MT" panose="020B0602020104020603" pitchFamily="34" charset="0"/>
              </a:rPr>
              <a:t>3</a:t>
            </a:r>
            <a:endParaRPr lang="es-EC" dirty="0">
              <a:solidFill>
                <a:schemeClr val="bg1"/>
              </a:solidFill>
              <a:latin typeface="Tw Cen MT" panose="020B0602020104020603" pitchFamily="34" charset="0"/>
            </a:endParaRPr>
          </a:p>
        </p:txBody>
      </p:sp>
      <p:sp>
        <p:nvSpPr>
          <p:cNvPr id="163" name="Oval 37">
            <a:extLst>
              <a:ext uri="{FF2B5EF4-FFF2-40B4-BE49-F238E27FC236}">
                <a16:creationId xmlns:a16="http://schemas.microsoft.com/office/drawing/2014/main" id="{ADBA5280-DC6C-4ED4-812C-3CBD52F08D58}"/>
              </a:ext>
            </a:extLst>
          </p:cNvPr>
          <p:cNvSpPr/>
          <p:nvPr/>
        </p:nvSpPr>
        <p:spPr>
          <a:xfrm>
            <a:off x="3371699" y="4824489"/>
            <a:ext cx="139787" cy="15398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64" name="Oval 38">
            <a:extLst>
              <a:ext uri="{FF2B5EF4-FFF2-40B4-BE49-F238E27FC236}">
                <a16:creationId xmlns:a16="http://schemas.microsoft.com/office/drawing/2014/main" id="{C0B0CA40-DB02-4584-A2DD-B7D68C56429D}"/>
              </a:ext>
            </a:extLst>
          </p:cNvPr>
          <p:cNvSpPr/>
          <p:nvPr/>
        </p:nvSpPr>
        <p:spPr>
          <a:xfrm>
            <a:off x="3546242" y="4824489"/>
            <a:ext cx="139787" cy="15398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65" name="Oval 39">
            <a:extLst>
              <a:ext uri="{FF2B5EF4-FFF2-40B4-BE49-F238E27FC236}">
                <a16:creationId xmlns:a16="http://schemas.microsoft.com/office/drawing/2014/main" id="{818F1F42-4B48-4EC9-A6DB-203301CAD184}"/>
              </a:ext>
            </a:extLst>
          </p:cNvPr>
          <p:cNvSpPr/>
          <p:nvPr/>
        </p:nvSpPr>
        <p:spPr>
          <a:xfrm>
            <a:off x="3720785" y="4824489"/>
            <a:ext cx="139787" cy="15398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66" name="Oval 13">
            <a:extLst>
              <a:ext uri="{FF2B5EF4-FFF2-40B4-BE49-F238E27FC236}">
                <a16:creationId xmlns:a16="http://schemas.microsoft.com/office/drawing/2014/main" id="{A27C0458-0064-4D3D-AE5D-5AC88D3755EA}"/>
              </a:ext>
            </a:extLst>
          </p:cNvPr>
          <p:cNvSpPr/>
          <p:nvPr/>
        </p:nvSpPr>
        <p:spPr>
          <a:xfrm>
            <a:off x="3197156" y="4824489"/>
            <a:ext cx="139787" cy="15398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67" name="Oval 50">
            <a:extLst>
              <a:ext uri="{FF2B5EF4-FFF2-40B4-BE49-F238E27FC236}">
                <a16:creationId xmlns:a16="http://schemas.microsoft.com/office/drawing/2014/main" id="{820B2741-9553-4AA3-827E-6B77CC1D3231}"/>
              </a:ext>
            </a:extLst>
          </p:cNvPr>
          <p:cNvSpPr/>
          <p:nvPr/>
        </p:nvSpPr>
        <p:spPr>
          <a:xfrm>
            <a:off x="3898565" y="4717269"/>
            <a:ext cx="368424" cy="36842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68" name="CuadroTexto 167"/>
          <p:cNvSpPr txBox="1"/>
          <p:nvPr/>
        </p:nvSpPr>
        <p:spPr>
          <a:xfrm>
            <a:off x="3919191" y="4690430"/>
            <a:ext cx="369777" cy="422103"/>
          </a:xfrm>
          <a:prstGeom prst="rect">
            <a:avLst/>
          </a:prstGeom>
          <a:noFill/>
        </p:spPr>
        <p:txBody>
          <a:bodyPr wrap="square" rtlCol="0">
            <a:spAutoFit/>
          </a:bodyPr>
          <a:lstStyle/>
          <a:p>
            <a:r>
              <a:rPr lang="es-MX" dirty="0">
                <a:solidFill>
                  <a:schemeClr val="bg1"/>
                </a:solidFill>
                <a:latin typeface="Tw Cen MT" panose="020B0602020104020603" pitchFamily="34" charset="0"/>
              </a:rPr>
              <a:t>4</a:t>
            </a:r>
            <a:endParaRPr lang="es-EC" dirty="0">
              <a:solidFill>
                <a:schemeClr val="bg1"/>
              </a:solidFill>
              <a:latin typeface="Tw Cen MT" panose="020B0602020104020603" pitchFamily="34" charset="0"/>
            </a:endParaRPr>
          </a:p>
        </p:txBody>
      </p:sp>
      <p:sp>
        <p:nvSpPr>
          <p:cNvPr id="169" name="Oval 37">
            <a:extLst>
              <a:ext uri="{FF2B5EF4-FFF2-40B4-BE49-F238E27FC236}">
                <a16:creationId xmlns:a16="http://schemas.microsoft.com/office/drawing/2014/main" id="{ADBA5280-DC6C-4ED4-812C-3CBD52F08D58}"/>
              </a:ext>
            </a:extLst>
          </p:cNvPr>
          <p:cNvSpPr/>
          <p:nvPr/>
        </p:nvSpPr>
        <p:spPr>
          <a:xfrm>
            <a:off x="4487552" y="4824489"/>
            <a:ext cx="139787" cy="15398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70" name="Oval 38">
            <a:extLst>
              <a:ext uri="{FF2B5EF4-FFF2-40B4-BE49-F238E27FC236}">
                <a16:creationId xmlns:a16="http://schemas.microsoft.com/office/drawing/2014/main" id="{C0B0CA40-DB02-4584-A2DD-B7D68C56429D}"/>
              </a:ext>
            </a:extLst>
          </p:cNvPr>
          <p:cNvSpPr/>
          <p:nvPr/>
        </p:nvSpPr>
        <p:spPr>
          <a:xfrm>
            <a:off x="4662095" y="4824489"/>
            <a:ext cx="139787" cy="15398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71" name="Oval 39">
            <a:extLst>
              <a:ext uri="{FF2B5EF4-FFF2-40B4-BE49-F238E27FC236}">
                <a16:creationId xmlns:a16="http://schemas.microsoft.com/office/drawing/2014/main" id="{818F1F42-4B48-4EC9-A6DB-203301CAD184}"/>
              </a:ext>
            </a:extLst>
          </p:cNvPr>
          <p:cNvSpPr/>
          <p:nvPr/>
        </p:nvSpPr>
        <p:spPr>
          <a:xfrm>
            <a:off x="4836638" y="4824489"/>
            <a:ext cx="139787" cy="15398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72" name="Oval 13">
            <a:extLst>
              <a:ext uri="{FF2B5EF4-FFF2-40B4-BE49-F238E27FC236}">
                <a16:creationId xmlns:a16="http://schemas.microsoft.com/office/drawing/2014/main" id="{A27C0458-0064-4D3D-AE5D-5AC88D3755EA}"/>
              </a:ext>
            </a:extLst>
          </p:cNvPr>
          <p:cNvSpPr/>
          <p:nvPr/>
        </p:nvSpPr>
        <p:spPr>
          <a:xfrm>
            <a:off x="4313009" y="4824489"/>
            <a:ext cx="139787" cy="15398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73" name="Oval 50">
            <a:extLst>
              <a:ext uri="{FF2B5EF4-FFF2-40B4-BE49-F238E27FC236}">
                <a16:creationId xmlns:a16="http://schemas.microsoft.com/office/drawing/2014/main" id="{820B2741-9553-4AA3-827E-6B77CC1D3231}"/>
              </a:ext>
            </a:extLst>
          </p:cNvPr>
          <p:cNvSpPr/>
          <p:nvPr/>
        </p:nvSpPr>
        <p:spPr>
          <a:xfrm>
            <a:off x="5014418" y="4717269"/>
            <a:ext cx="368424" cy="36842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74" name="CuadroTexto 173"/>
          <p:cNvSpPr txBox="1"/>
          <p:nvPr/>
        </p:nvSpPr>
        <p:spPr>
          <a:xfrm>
            <a:off x="5035044" y="4690430"/>
            <a:ext cx="369777" cy="422103"/>
          </a:xfrm>
          <a:prstGeom prst="rect">
            <a:avLst/>
          </a:prstGeom>
          <a:noFill/>
        </p:spPr>
        <p:txBody>
          <a:bodyPr wrap="square" rtlCol="0">
            <a:spAutoFit/>
          </a:bodyPr>
          <a:lstStyle/>
          <a:p>
            <a:r>
              <a:rPr lang="es-MX" dirty="0" smtClean="0">
                <a:solidFill>
                  <a:schemeClr val="bg1"/>
                </a:solidFill>
                <a:latin typeface="Tw Cen MT" panose="020B0602020104020603" pitchFamily="34" charset="0"/>
              </a:rPr>
              <a:t>5</a:t>
            </a:r>
            <a:endParaRPr lang="es-EC" dirty="0">
              <a:solidFill>
                <a:schemeClr val="bg1"/>
              </a:solidFill>
              <a:latin typeface="Tw Cen MT" panose="020B0602020104020603" pitchFamily="34" charset="0"/>
            </a:endParaRPr>
          </a:p>
        </p:txBody>
      </p:sp>
      <p:sp>
        <p:nvSpPr>
          <p:cNvPr id="175" name="Oval 37">
            <a:extLst>
              <a:ext uri="{FF2B5EF4-FFF2-40B4-BE49-F238E27FC236}">
                <a16:creationId xmlns:a16="http://schemas.microsoft.com/office/drawing/2014/main" id="{ADBA5280-DC6C-4ED4-812C-3CBD52F08D58}"/>
              </a:ext>
            </a:extLst>
          </p:cNvPr>
          <p:cNvSpPr/>
          <p:nvPr/>
        </p:nvSpPr>
        <p:spPr>
          <a:xfrm>
            <a:off x="5607055" y="4824489"/>
            <a:ext cx="139787" cy="15398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76" name="Oval 38">
            <a:extLst>
              <a:ext uri="{FF2B5EF4-FFF2-40B4-BE49-F238E27FC236}">
                <a16:creationId xmlns:a16="http://schemas.microsoft.com/office/drawing/2014/main" id="{C0B0CA40-DB02-4584-A2DD-B7D68C56429D}"/>
              </a:ext>
            </a:extLst>
          </p:cNvPr>
          <p:cNvSpPr/>
          <p:nvPr/>
        </p:nvSpPr>
        <p:spPr>
          <a:xfrm>
            <a:off x="5781598" y="4824489"/>
            <a:ext cx="139787" cy="15398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77" name="Oval 39">
            <a:extLst>
              <a:ext uri="{FF2B5EF4-FFF2-40B4-BE49-F238E27FC236}">
                <a16:creationId xmlns:a16="http://schemas.microsoft.com/office/drawing/2014/main" id="{818F1F42-4B48-4EC9-A6DB-203301CAD184}"/>
              </a:ext>
            </a:extLst>
          </p:cNvPr>
          <p:cNvSpPr/>
          <p:nvPr/>
        </p:nvSpPr>
        <p:spPr>
          <a:xfrm>
            <a:off x="5956141" y="4824489"/>
            <a:ext cx="139787" cy="15398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78" name="Oval 13">
            <a:extLst>
              <a:ext uri="{FF2B5EF4-FFF2-40B4-BE49-F238E27FC236}">
                <a16:creationId xmlns:a16="http://schemas.microsoft.com/office/drawing/2014/main" id="{A27C0458-0064-4D3D-AE5D-5AC88D3755EA}"/>
              </a:ext>
            </a:extLst>
          </p:cNvPr>
          <p:cNvSpPr/>
          <p:nvPr/>
        </p:nvSpPr>
        <p:spPr>
          <a:xfrm>
            <a:off x="5432512" y="4824489"/>
            <a:ext cx="139787" cy="15398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79" name="Oval 50">
            <a:extLst>
              <a:ext uri="{FF2B5EF4-FFF2-40B4-BE49-F238E27FC236}">
                <a16:creationId xmlns:a16="http://schemas.microsoft.com/office/drawing/2014/main" id="{820B2741-9553-4AA3-827E-6B77CC1D3231}"/>
              </a:ext>
            </a:extLst>
          </p:cNvPr>
          <p:cNvSpPr/>
          <p:nvPr/>
        </p:nvSpPr>
        <p:spPr>
          <a:xfrm>
            <a:off x="6133921" y="4717269"/>
            <a:ext cx="368424" cy="36842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80" name="CuadroTexto 179"/>
          <p:cNvSpPr txBox="1"/>
          <p:nvPr/>
        </p:nvSpPr>
        <p:spPr>
          <a:xfrm>
            <a:off x="6154547" y="4690430"/>
            <a:ext cx="369777" cy="422103"/>
          </a:xfrm>
          <a:prstGeom prst="rect">
            <a:avLst/>
          </a:prstGeom>
          <a:noFill/>
        </p:spPr>
        <p:txBody>
          <a:bodyPr wrap="square" rtlCol="0">
            <a:spAutoFit/>
          </a:bodyPr>
          <a:lstStyle/>
          <a:p>
            <a:r>
              <a:rPr lang="es-MX" dirty="0" smtClean="0">
                <a:solidFill>
                  <a:schemeClr val="bg1"/>
                </a:solidFill>
                <a:latin typeface="Tw Cen MT" panose="020B0602020104020603" pitchFamily="34" charset="0"/>
              </a:rPr>
              <a:t>6</a:t>
            </a:r>
            <a:endParaRPr lang="es-EC" dirty="0">
              <a:solidFill>
                <a:schemeClr val="bg1"/>
              </a:solidFill>
              <a:latin typeface="Tw Cen MT" panose="020B0602020104020603" pitchFamily="34" charset="0"/>
            </a:endParaRPr>
          </a:p>
        </p:txBody>
      </p:sp>
      <p:sp>
        <p:nvSpPr>
          <p:cNvPr id="181" name="Oval 37">
            <a:extLst>
              <a:ext uri="{FF2B5EF4-FFF2-40B4-BE49-F238E27FC236}">
                <a16:creationId xmlns:a16="http://schemas.microsoft.com/office/drawing/2014/main" id="{ADBA5280-DC6C-4ED4-812C-3CBD52F08D58}"/>
              </a:ext>
            </a:extLst>
          </p:cNvPr>
          <p:cNvSpPr/>
          <p:nvPr/>
        </p:nvSpPr>
        <p:spPr>
          <a:xfrm>
            <a:off x="6716985" y="4824489"/>
            <a:ext cx="139787" cy="15398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82" name="Oval 38">
            <a:extLst>
              <a:ext uri="{FF2B5EF4-FFF2-40B4-BE49-F238E27FC236}">
                <a16:creationId xmlns:a16="http://schemas.microsoft.com/office/drawing/2014/main" id="{C0B0CA40-DB02-4584-A2DD-B7D68C56429D}"/>
              </a:ext>
            </a:extLst>
          </p:cNvPr>
          <p:cNvSpPr/>
          <p:nvPr/>
        </p:nvSpPr>
        <p:spPr>
          <a:xfrm>
            <a:off x="6891528" y="4824489"/>
            <a:ext cx="139787" cy="15398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83" name="Oval 39">
            <a:extLst>
              <a:ext uri="{FF2B5EF4-FFF2-40B4-BE49-F238E27FC236}">
                <a16:creationId xmlns:a16="http://schemas.microsoft.com/office/drawing/2014/main" id="{818F1F42-4B48-4EC9-A6DB-203301CAD184}"/>
              </a:ext>
            </a:extLst>
          </p:cNvPr>
          <p:cNvSpPr/>
          <p:nvPr/>
        </p:nvSpPr>
        <p:spPr>
          <a:xfrm>
            <a:off x="7066071" y="4824489"/>
            <a:ext cx="139787" cy="15398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84" name="Oval 13">
            <a:extLst>
              <a:ext uri="{FF2B5EF4-FFF2-40B4-BE49-F238E27FC236}">
                <a16:creationId xmlns:a16="http://schemas.microsoft.com/office/drawing/2014/main" id="{A27C0458-0064-4D3D-AE5D-5AC88D3755EA}"/>
              </a:ext>
            </a:extLst>
          </p:cNvPr>
          <p:cNvSpPr/>
          <p:nvPr/>
        </p:nvSpPr>
        <p:spPr>
          <a:xfrm>
            <a:off x="6542442" y="4824489"/>
            <a:ext cx="139787" cy="15398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85" name="Oval 50">
            <a:extLst>
              <a:ext uri="{FF2B5EF4-FFF2-40B4-BE49-F238E27FC236}">
                <a16:creationId xmlns:a16="http://schemas.microsoft.com/office/drawing/2014/main" id="{820B2741-9553-4AA3-827E-6B77CC1D3231}"/>
              </a:ext>
            </a:extLst>
          </p:cNvPr>
          <p:cNvSpPr/>
          <p:nvPr/>
        </p:nvSpPr>
        <p:spPr>
          <a:xfrm>
            <a:off x="7243851" y="4717269"/>
            <a:ext cx="368424" cy="36842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86" name="CuadroTexto 185"/>
          <p:cNvSpPr txBox="1"/>
          <p:nvPr/>
        </p:nvSpPr>
        <p:spPr>
          <a:xfrm>
            <a:off x="7264477" y="4690430"/>
            <a:ext cx="369777" cy="422103"/>
          </a:xfrm>
          <a:prstGeom prst="rect">
            <a:avLst/>
          </a:prstGeom>
          <a:noFill/>
        </p:spPr>
        <p:txBody>
          <a:bodyPr wrap="square" rtlCol="0">
            <a:spAutoFit/>
          </a:bodyPr>
          <a:lstStyle/>
          <a:p>
            <a:r>
              <a:rPr lang="es-MX" dirty="0" smtClean="0">
                <a:solidFill>
                  <a:schemeClr val="bg1"/>
                </a:solidFill>
                <a:latin typeface="Tw Cen MT" panose="020B0602020104020603" pitchFamily="34" charset="0"/>
              </a:rPr>
              <a:t>7</a:t>
            </a:r>
            <a:endParaRPr lang="es-EC" dirty="0">
              <a:solidFill>
                <a:schemeClr val="bg1"/>
              </a:solidFill>
              <a:latin typeface="Tw Cen MT" panose="020B0602020104020603" pitchFamily="34" charset="0"/>
            </a:endParaRPr>
          </a:p>
        </p:txBody>
      </p:sp>
      <p:sp>
        <p:nvSpPr>
          <p:cNvPr id="187" name="Oval 37">
            <a:extLst>
              <a:ext uri="{FF2B5EF4-FFF2-40B4-BE49-F238E27FC236}">
                <a16:creationId xmlns:a16="http://schemas.microsoft.com/office/drawing/2014/main" id="{ADBA5280-DC6C-4ED4-812C-3CBD52F08D58}"/>
              </a:ext>
            </a:extLst>
          </p:cNvPr>
          <p:cNvSpPr/>
          <p:nvPr/>
        </p:nvSpPr>
        <p:spPr>
          <a:xfrm>
            <a:off x="7824811" y="4824489"/>
            <a:ext cx="139787" cy="153984"/>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88" name="Oval 38">
            <a:extLst>
              <a:ext uri="{FF2B5EF4-FFF2-40B4-BE49-F238E27FC236}">
                <a16:creationId xmlns:a16="http://schemas.microsoft.com/office/drawing/2014/main" id="{C0B0CA40-DB02-4584-A2DD-B7D68C56429D}"/>
              </a:ext>
            </a:extLst>
          </p:cNvPr>
          <p:cNvSpPr/>
          <p:nvPr/>
        </p:nvSpPr>
        <p:spPr>
          <a:xfrm>
            <a:off x="7999354" y="4824489"/>
            <a:ext cx="139787" cy="153984"/>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89" name="Oval 39">
            <a:extLst>
              <a:ext uri="{FF2B5EF4-FFF2-40B4-BE49-F238E27FC236}">
                <a16:creationId xmlns:a16="http://schemas.microsoft.com/office/drawing/2014/main" id="{818F1F42-4B48-4EC9-A6DB-203301CAD184}"/>
              </a:ext>
            </a:extLst>
          </p:cNvPr>
          <p:cNvSpPr/>
          <p:nvPr/>
        </p:nvSpPr>
        <p:spPr>
          <a:xfrm>
            <a:off x="8173897" y="4824489"/>
            <a:ext cx="139787" cy="153984"/>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90" name="Oval 13">
            <a:extLst>
              <a:ext uri="{FF2B5EF4-FFF2-40B4-BE49-F238E27FC236}">
                <a16:creationId xmlns:a16="http://schemas.microsoft.com/office/drawing/2014/main" id="{A27C0458-0064-4D3D-AE5D-5AC88D3755EA}"/>
              </a:ext>
            </a:extLst>
          </p:cNvPr>
          <p:cNvSpPr/>
          <p:nvPr/>
        </p:nvSpPr>
        <p:spPr>
          <a:xfrm>
            <a:off x="7650268" y="4824489"/>
            <a:ext cx="139787" cy="153984"/>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91" name="Oval 50">
            <a:extLst>
              <a:ext uri="{FF2B5EF4-FFF2-40B4-BE49-F238E27FC236}">
                <a16:creationId xmlns:a16="http://schemas.microsoft.com/office/drawing/2014/main" id="{820B2741-9553-4AA3-827E-6B77CC1D3231}"/>
              </a:ext>
            </a:extLst>
          </p:cNvPr>
          <p:cNvSpPr/>
          <p:nvPr/>
        </p:nvSpPr>
        <p:spPr>
          <a:xfrm>
            <a:off x="8692922" y="4714267"/>
            <a:ext cx="368424" cy="368424"/>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92" name="CuadroTexto 191"/>
          <p:cNvSpPr txBox="1"/>
          <p:nvPr/>
        </p:nvSpPr>
        <p:spPr>
          <a:xfrm>
            <a:off x="8709499" y="4688607"/>
            <a:ext cx="369777" cy="422103"/>
          </a:xfrm>
          <a:prstGeom prst="rect">
            <a:avLst/>
          </a:prstGeom>
          <a:noFill/>
        </p:spPr>
        <p:txBody>
          <a:bodyPr wrap="square" rtlCol="0">
            <a:spAutoFit/>
          </a:bodyPr>
          <a:lstStyle/>
          <a:p>
            <a:r>
              <a:rPr lang="es-MX" dirty="0" smtClean="0">
                <a:solidFill>
                  <a:schemeClr val="bg1"/>
                </a:solidFill>
                <a:latin typeface="Tw Cen MT" panose="020B0602020104020603" pitchFamily="34" charset="0"/>
              </a:rPr>
              <a:t>8</a:t>
            </a:r>
            <a:endParaRPr lang="es-EC" dirty="0">
              <a:solidFill>
                <a:schemeClr val="bg1"/>
              </a:solidFill>
              <a:latin typeface="Tw Cen MT" panose="020B0602020104020603" pitchFamily="34" charset="0"/>
            </a:endParaRPr>
          </a:p>
        </p:txBody>
      </p:sp>
      <p:sp>
        <p:nvSpPr>
          <p:cNvPr id="193" name="Oval 37">
            <a:extLst>
              <a:ext uri="{FF2B5EF4-FFF2-40B4-BE49-F238E27FC236}">
                <a16:creationId xmlns:a16="http://schemas.microsoft.com/office/drawing/2014/main" id="{ADBA5280-DC6C-4ED4-812C-3CBD52F08D58}"/>
              </a:ext>
            </a:extLst>
          </p:cNvPr>
          <p:cNvSpPr/>
          <p:nvPr/>
        </p:nvSpPr>
        <p:spPr>
          <a:xfrm>
            <a:off x="9279171" y="4821487"/>
            <a:ext cx="139787" cy="153984"/>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96" name="Oval 13">
            <a:extLst>
              <a:ext uri="{FF2B5EF4-FFF2-40B4-BE49-F238E27FC236}">
                <a16:creationId xmlns:a16="http://schemas.microsoft.com/office/drawing/2014/main" id="{A27C0458-0064-4D3D-AE5D-5AC88D3755EA}"/>
              </a:ext>
            </a:extLst>
          </p:cNvPr>
          <p:cNvSpPr/>
          <p:nvPr/>
        </p:nvSpPr>
        <p:spPr>
          <a:xfrm>
            <a:off x="9104628" y="4821487"/>
            <a:ext cx="139787" cy="153984"/>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cxnSp>
        <p:nvCxnSpPr>
          <p:cNvPr id="197" name="Straight Connector 5">
            <a:extLst>
              <a:ext uri="{FF2B5EF4-FFF2-40B4-BE49-F238E27FC236}">
                <a16:creationId xmlns:a16="http://schemas.microsoft.com/office/drawing/2014/main" id="{1612313E-7950-4B8A-BDDF-2F1ACEF5CE82}"/>
              </a:ext>
            </a:extLst>
          </p:cNvPr>
          <p:cNvCxnSpPr/>
          <p:nvPr/>
        </p:nvCxnSpPr>
        <p:spPr>
          <a:xfrm flipV="1">
            <a:off x="608474" y="3754827"/>
            <a:ext cx="0" cy="1103977"/>
          </a:xfrm>
          <a:prstGeom prst="line">
            <a:avLst/>
          </a:prstGeom>
          <a:ln w="25400">
            <a:solidFill>
              <a:srgbClr val="00B050"/>
            </a:solidFill>
            <a:tailEnd type="oval" w="lg" len="lg"/>
          </a:ln>
        </p:spPr>
        <p:style>
          <a:lnRef idx="1">
            <a:schemeClr val="accent1"/>
          </a:lnRef>
          <a:fillRef idx="0">
            <a:schemeClr val="accent1"/>
          </a:fillRef>
          <a:effectRef idx="0">
            <a:schemeClr val="accent1"/>
          </a:effectRef>
          <a:fontRef idx="minor">
            <a:schemeClr val="tx1"/>
          </a:fontRef>
        </p:style>
      </p:cxnSp>
      <p:cxnSp>
        <p:nvCxnSpPr>
          <p:cNvPr id="198" name="Straight Connector 5">
            <a:extLst>
              <a:ext uri="{FF2B5EF4-FFF2-40B4-BE49-F238E27FC236}">
                <a16:creationId xmlns:a16="http://schemas.microsoft.com/office/drawing/2014/main" id="{1612313E-7950-4B8A-BDDF-2F1ACEF5CE82}"/>
              </a:ext>
            </a:extLst>
          </p:cNvPr>
          <p:cNvCxnSpPr/>
          <p:nvPr/>
        </p:nvCxnSpPr>
        <p:spPr>
          <a:xfrm>
            <a:off x="1736826" y="4952037"/>
            <a:ext cx="0" cy="1080458"/>
          </a:xfrm>
          <a:prstGeom prst="line">
            <a:avLst/>
          </a:prstGeom>
          <a:ln w="25400">
            <a:solidFill>
              <a:srgbClr val="00B050"/>
            </a:solidFill>
            <a:tailEnd type="oval" w="lg" len="lg"/>
          </a:ln>
        </p:spPr>
        <p:style>
          <a:lnRef idx="1">
            <a:schemeClr val="accent1"/>
          </a:lnRef>
          <a:fillRef idx="0">
            <a:schemeClr val="accent1"/>
          </a:fillRef>
          <a:effectRef idx="0">
            <a:schemeClr val="accent1"/>
          </a:effectRef>
          <a:fontRef idx="minor">
            <a:schemeClr val="tx1"/>
          </a:fontRef>
        </p:style>
      </p:cxnSp>
      <p:cxnSp>
        <p:nvCxnSpPr>
          <p:cNvPr id="199" name="Straight Connector 5">
            <a:extLst>
              <a:ext uri="{FF2B5EF4-FFF2-40B4-BE49-F238E27FC236}">
                <a16:creationId xmlns:a16="http://schemas.microsoft.com/office/drawing/2014/main" id="{1612313E-7950-4B8A-BDDF-2F1ACEF5CE82}"/>
              </a:ext>
            </a:extLst>
          </p:cNvPr>
          <p:cNvCxnSpPr/>
          <p:nvPr/>
        </p:nvCxnSpPr>
        <p:spPr>
          <a:xfrm flipV="1">
            <a:off x="2837957" y="3754827"/>
            <a:ext cx="0" cy="1103977"/>
          </a:xfrm>
          <a:prstGeom prst="line">
            <a:avLst/>
          </a:prstGeom>
          <a:ln w="25400">
            <a:solidFill>
              <a:schemeClr val="accent2"/>
            </a:solidFill>
            <a:tailEnd type="oval" w="lg" len="lg"/>
          </a:ln>
        </p:spPr>
        <p:style>
          <a:lnRef idx="1">
            <a:schemeClr val="accent1"/>
          </a:lnRef>
          <a:fillRef idx="0">
            <a:schemeClr val="accent1"/>
          </a:fillRef>
          <a:effectRef idx="0">
            <a:schemeClr val="accent1"/>
          </a:effectRef>
          <a:fontRef idx="minor">
            <a:schemeClr val="tx1"/>
          </a:fontRef>
        </p:style>
      </p:cxnSp>
      <p:grpSp>
        <p:nvGrpSpPr>
          <p:cNvPr id="200" name="Group 6">
            <a:extLst>
              <a:ext uri="{FF2B5EF4-FFF2-40B4-BE49-F238E27FC236}">
                <a16:creationId xmlns:a16="http://schemas.microsoft.com/office/drawing/2014/main" id="{6854379E-B4D8-4CB7-836E-29EA3F473850}"/>
              </a:ext>
            </a:extLst>
          </p:cNvPr>
          <p:cNvGrpSpPr/>
          <p:nvPr/>
        </p:nvGrpSpPr>
        <p:grpSpPr>
          <a:xfrm>
            <a:off x="5005782" y="4010635"/>
            <a:ext cx="2178841" cy="542077"/>
            <a:chOff x="4965552" y="1736224"/>
            <a:chExt cx="1759674" cy="542077"/>
          </a:xfrm>
        </p:grpSpPr>
        <p:sp>
          <p:nvSpPr>
            <p:cNvPr id="201" name="TextBox 7">
              <a:extLst>
                <a:ext uri="{FF2B5EF4-FFF2-40B4-BE49-F238E27FC236}">
                  <a16:creationId xmlns:a16="http://schemas.microsoft.com/office/drawing/2014/main" id="{493309FB-70B6-4C1A-AC42-8A54F734B118}"/>
                </a:ext>
              </a:extLst>
            </p:cNvPr>
            <p:cNvSpPr txBox="1"/>
            <p:nvPr/>
          </p:nvSpPr>
          <p:spPr>
            <a:xfrm>
              <a:off x="4965552" y="2001302"/>
              <a:ext cx="1067858" cy="276999"/>
            </a:xfrm>
            <a:prstGeom prst="rect">
              <a:avLst/>
            </a:prstGeom>
            <a:noFill/>
          </p:spPr>
          <p:txBody>
            <a:bodyPr wrap="square" rtlCol="0">
              <a:spAutoFit/>
            </a:bodyPr>
            <a:lstStyle/>
            <a:p>
              <a:r>
                <a:rPr lang="es-MX" altLang="ko-KR" sz="1200" dirty="0" smtClean="0">
                  <a:solidFill>
                    <a:schemeClr val="accent3">
                      <a:lumMod val="75000"/>
                    </a:schemeClr>
                  </a:solidFill>
                  <a:latin typeface="Helvetica" panose="020B0604020202020204" pitchFamily="34" charset="0"/>
                  <a:cs typeface="Helvetica" panose="020B0604020202020204" pitchFamily="34" charset="0"/>
                </a:rPr>
                <a:t>Contrato</a:t>
              </a:r>
              <a:endParaRPr lang="es-MX" altLang="ko-KR" sz="1200" dirty="0">
                <a:solidFill>
                  <a:schemeClr val="accent3">
                    <a:lumMod val="75000"/>
                  </a:schemeClr>
                </a:solidFill>
                <a:latin typeface="Helvetica" panose="020B0604020202020204" pitchFamily="34" charset="0"/>
                <a:cs typeface="Helvetica" panose="020B0604020202020204" pitchFamily="34" charset="0"/>
              </a:endParaRPr>
            </a:p>
          </p:txBody>
        </p:sp>
        <p:sp>
          <p:nvSpPr>
            <p:cNvPr id="202" name="TextBox 8">
              <a:extLst>
                <a:ext uri="{FF2B5EF4-FFF2-40B4-BE49-F238E27FC236}">
                  <a16:creationId xmlns:a16="http://schemas.microsoft.com/office/drawing/2014/main" id="{8A5D3F4A-194D-491F-A4FB-CFD2E0E06995}"/>
                </a:ext>
              </a:extLst>
            </p:cNvPr>
            <p:cNvSpPr txBox="1"/>
            <p:nvPr/>
          </p:nvSpPr>
          <p:spPr>
            <a:xfrm>
              <a:off x="4965552" y="1736224"/>
              <a:ext cx="1759674" cy="307777"/>
            </a:xfrm>
            <a:prstGeom prst="rect">
              <a:avLst/>
            </a:prstGeom>
            <a:noFill/>
          </p:spPr>
          <p:txBody>
            <a:bodyPr wrap="square" rtlCol="0">
              <a:spAutoFit/>
            </a:bodyPr>
            <a:lstStyle/>
            <a:p>
              <a:r>
                <a:rPr lang="es-MX" altLang="ko-KR" sz="1400" dirty="0" smtClean="0">
                  <a:solidFill>
                    <a:schemeClr val="accent2"/>
                  </a:solidFill>
                  <a:latin typeface="Helvetica" panose="020B0604020202020204" pitchFamily="34" charset="0"/>
                  <a:cs typeface="Helvetica" panose="020B0604020202020204" pitchFamily="34" charset="0"/>
                </a:rPr>
                <a:t>Firma</a:t>
              </a:r>
              <a:endParaRPr lang="ko-KR" altLang="en-US" sz="1400" dirty="0">
                <a:solidFill>
                  <a:schemeClr val="accent2"/>
                </a:solidFill>
                <a:latin typeface="Helvetica" panose="020B0604020202020204" pitchFamily="34" charset="0"/>
                <a:cs typeface="Helvetica" panose="020B0604020202020204" pitchFamily="34" charset="0"/>
              </a:endParaRPr>
            </a:p>
          </p:txBody>
        </p:sp>
      </p:grpSp>
      <p:cxnSp>
        <p:nvCxnSpPr>
          <p:cNvPr id="203" name="Straight Connector 5">
            <a:extLst>
              <a:ext uri="{FF2B5EF4-FFF2-40B4-BE49-F238E27FC236}">
                <a16:creationId xmlns:a16="http://schemas.microsoft.com/office/drawing/2014/main" id="{1612313E-7950-4B8A-BDDF-2F1ACEF5CE82}"/>
              </a:ext>
            </a:extLst>
          </p:cNvPr>
          <p:cNvCxnSpPr/>
          <p:nvPr/>
        </p:nvCxnSpPr>
        <p:spPr>
          <a:xfrm>
            <a:off x="3957101" y="4952037"/>
            <a:ext cx="0" cy="1080458"/>
          </a:xfrm>
          <a:prstGeom prst="line">
            <a:avLst/>
          </a:prstGeom>
          <a:ln w="25400">
            <a:solidFill>
              <a:schemeClr val="accent2"/>
            </a:solidFill>
            <a:tailEnd type="oval" w="lg" len="lg"/>
          </a:ln>
        </p:spPr>
        <p:style>
          <a:lnRef idx="1">
            <a:schemeClr val="accent1"/>
          </a:lnRef>
          <a:fillRef idx="0">
            <a:schemeClr val="accent1"/>
          </a:fillRef>
          <a:effectRef idx="0">
            <a:schemeClr val="accent1"/>
          </a:effectRef>
          <a:fontRef idx="minor">
            <a:schemeClr val="tx1"/>
          </a:fontRef>
        </p:style>
      </p:cxnSp>
      <p:grpSp>
        <p:nvGrpSpPr>
          <p:cNvPr id="204" name="Group 6">
            <a:extLst>
              <a:ext uri="{FF2B5EF4-FFF2-40B4-BE49-F238E27FC236}">
                <a16:creationId xmlns:a16="http://schemas.microsoft.com/office/drawing/2014/main" id="{6854379E-B4D8-4CB7-836E-29EA3F473850}"/>
              </a:ext>
            </a:extLst>
          </p:cNvPr>
          <p:cNvGrpSpPr/>
          <p:nvPr/>
        </p:nvGrpSpPr>
        <p:grpSpPr>
          <a:xfrm>
            <a:off x="6153876" y="5256395"/>
            <a:ext cx="2178841" cy="542077"/>
            <a:chOff x="4965552" y="1736224"/>
            <a:chExt cx="1759674" cy="542077"/>
          </a:xfrm>
        </p:grpSpPr>
        <p:sp>
          <p:nvSpPr>
            <p:cNvPr id="205" name="TextBox 7">
              <a:extLst>
                <a:ext uri="{FF2B5EF4-FFF2-40B4-BE49-F238E27FC236}">
                  <a16:creationId xmlns:a16="http://schemas.microsoft.com/office/drawing/2014/main" id="{493309FB-70B6-4C1A-AC42-8A54F734B118}"/>
                </a:ext>
              </a:extLst>
            </p:cNvPr>
            <p:cNvSpPr txBox="1"/>
            <p:nvPr/>
          </p:nvSpPr>
          <p:spPr>
            <a:xfrm>
              <a:off x="4965552" y="2001302"/>
              <a:ext cx="1067858" cy="276999"/>
            </a:xfrm>
            <a:prstGeom prst="rect">
              <a:avLst/>
            </a:prstGeom>
            <a:noFill/>
          </p:spPr>
          <p:txBody>
            <a:bodyPr wrap="square" rtlCol="0">
              <a:spAutoFit/>
            </a:bodyPr>
            <a:lstStyle/>
            <a:p>
              <a:r>
                <a:rPr lang="es-MX" altLang="ko-KR" sz="1200" dirty="0" smtClean="0">
                  <a:solidFill>
                    <a:schemeClr val="accent3">
                      <a:lumMod val="75000"/>
                    </a:schemeClr>
                  </a:solidFill>
                  <a:latin typeface="Helvetica" panose="020B0604020202020204" pitchFamily="34" charset="0"/>
                  <a:cs typeface="Helvetica" panose="020B0604020202020204" pitchFamily="34" charset="0"/>
                </a:rPr>
                <a:t>tecnologías</a:t>
              </a:r>
              <a:endParaRPr lang="es-MX" altLang="ko-KR" sz="1200" dirty="0">
                <a:solidFill>
                  <a:schemeClr val="accent3">
                    <a:lumMod val="75000"/>
                  </a:schemeClr>
                </a:solidFill>
                <a:latin typeface="Helvetica" panose="020B0604020202020204" pitchFamily="34" charset="0"/>
                <a:cs typeface="Helvetica" panose="020B0604020202020204" pitchFamily="34" charset="0"/>
              </a:endParaRPr>
            </a:p>
          </p:txBody>
        </p:sp>
        <p:sp>
          <p:nvSpPr>
            <p:cNvPr id="206" name="TextBox 8">
              <a:extLst>
                <a:ext uri="{FF2B5EF4-FFF2-40B4-BE49-F238E27FC236}">
                  <a16:creationId xmlns:a16="http://schemas.microsoft.com/office/drawing/2014/main" id="{8A5D3F4A-194D-491F-A4FB-CFD2E0E06995}"/>
                </a:ext>
              </a:extLst>
            </p:cNvPr>
            <p:cNvSpPr txBox="1"/>
            <p:nvPr/>
          </p:nvSpPr>
          <p:spPr>
            <a:xfrm>
              <a:off x="4965552" y="1736224"/>
              <a:ext cx="1759674" cy="307777"/>
            </a:xfrm>
            <a:prstGeom prst="rect">
              <a:avLst/>
            </a:prstGeom>
            <a:noFill/>
          </p:spPr>
          <p:txBody>
            <a:bodyPr wrap="square" rtlCol="0">
              <a:spAutoFit/>
            </a:bodyPr>
            <a:lstStyle/>
            <a:p>
              <a:r>
                <a:rPr lang="es-MX" altLang="ko-KR" sz="1400" dirty="0" smtClean="0">
                  <a:solidFill>
                    <a:schemeClr val="accent2"/>
                  </a:solidFill>
                  <a:latin typeface="Helvetica" panose="020B0604020202020204" pitchFamily="34" charset="0"/>
                  <a:cs typeface="Helvetica" panose="020B0604020202020204" pitchFamily="34" charset="0"/>
                </a:rPr>
                <a:t>Implementación</a:t>
              </a:r>
              <a:endParaRPr lang="ko-KR" altLang="en-US" sz="1400" dirty="0">
                <a:solidFill>
                  <a:schemeClr val="accent2"/>
                </a:solidFill>
                <a:latin typeface="Helvetica" panose="020B0604020202020204" pitchFamily="34" charset="0"/>
                <a:cs typeface="Helvetica" panose="020B0604020202020204" pitchFamily="34" charset="0"/>
              </a:endParaRPr>
            </a:p>
          </p:txBody>
        </p:sp>
      </p:grpSp>
      <p:cxnSp>
        <p:nvCxnSpPr>
          <p:cNvPr id="207" name="Straight Connector 5">
            <a:extLst>
              <a:ext uri="{FF2B5EF4-FFF2-40B4-BE49-F238E27FC236}">
                <a16:creationId xmlns:a16="http://schemas.microsoft.com/office/drawing/2014/main" id="{1612313E-7950-4B8A-BDDF-2F1ACEF5CE82}"/>
              </a:ext>
            </a:extLst>
          </p:cNvPr>
          <p:cNvCxnSpPr/>
          <p:nvPr/>
        </p:nvCxnSpPr>
        <p:spPr>
          <a:xfrm flipV="1">
            <a:off x="5035918" y="3754827"/>
            <a:ext cx="0" cy="1103977"/>
          </a:xfrm>
          <a:prstGeom prst="line">
            <a:avLst/>
          </a:prstGeom>
          <a:ln w="25400">
            <a:solidFill>
              <a:schemeClr val="accent2"/>
            </a:solidFill>
            <a:tailEnd type="oval" w="lg" len="lg"/>
          </a:ln>
        </p:spPr>
        <p:style>
          <a:lnRef idx="1">
            <a:schemeClr val="accent1"/>
          </a:lnRef>
          <a:fillRef idx="0">
            <a:schemeClr val="accent1"/>
          </a:fillRef>
          <a:effectRef idx="0">
            <a:schemeClr val="accent1"/>
          </a:effectRef>
          <a:fontRef idx="minor">
            <a:schemeClr val="tx1"/>
          </a:fontRef>
        </p:style>
      </p:cxnSp>
      <p:grpSp>
        <p:nvGrpSpPr>
          <p:cNvPr id="208" name="Group 6">
            <a:extLst>
              <a:ext uri="{FF2B5EF4-FFF2-40B4-BE49-F238E27FC236}">
                <a16:creationId xmlns:a16="http://schemas.microsoft.com/office/drawing/2014/main" id="{6854379E-B4D8-4CB7-836E-29EA3F473850}"/>
              </a:ext>
            </a:extLst>
          </p:cNvPr>
          <p:cNvGrpSpPr/>
          <p:nvPr/>
        </p:nvGrpSpPr>
        <p:grpSpPr>
          <a:xfrm>
            <a:off x="8709499" y="5126967"/>
            <a:ext cx="2178841" cy="726743"/>
            <a:chOff x="4965552" y="1736224"/>
            <a:chExt cx="1759674" cy="726743"/>
          </a:xfrm>
        </p:grpSpPr>
        <p:sp>
          <p:nvSpPr>
            <p:cNvPr id="209" name="TextBox 7">
              <a:extLst>
                <a:ext uri="{FF2B5EF4-FFF2-40B4-BE49-F238E27FC236}">
                  <a16:creationId xmlns:a16="http://schemas.microsoft.com/office/drawing/2014/main" id="{493309FB-70B6-4C1A-AC42-8A54F734B118}"/>
                </a:ext>
              </a:extLst>
            </p:cNvPr>
            <p:cNvSpPr txBox="1"/>
            <p:nvPr/>
          </p:nvSpPr>
          <p:spPr>
            <a:xfrm>
              <a:off x="4965552" y="2001302"/>
              <a:ext cx="1067858" cy="461665"/>
            </a:xfrm>
            <a:prstGeom prst="rect">
              <a:avLst/>
            </a:prstGeom>
            <a:noFill/>
          </p:spPr>
          <p:txBody>
            <a:bodyPr wrap="square" rtlCol="0">
              <a:spAutoFit/>
            </a:bodyPr>
            <a:lstStyle/>
            <a:p>
              <a:r>
                <a:rPr lang="es-MX" altLang="ko-KR" sz="1200" dirty="0">
                  <a:solidFill>
                    <a:schemeClr val="accent3">
                      <a:lumMod val="75000"/>
                    </a:schemeClr>
                  </a:solidFill>
                  <a:latin typeface="Helvetica" panose="020B0604020202020204" pitchFamily="34" charset="0"/>
                  <a:cs typeface="Helvetica" panose="020B0604020202020204" pitchFamily="34" charset="0"/>
                </a:rPr>
                <a:t>Tratamiento de lixiviados</a:t>
              </a:r>
            </a:p>
          </p:txBody>
        </p:sp>
        <p:sp>
          <p:nvSpPr>
            <p:cNvPr id="210" name="TextBox 8">
              <a:extLst>
                <a:ext uri="{FF2B5EF4-FFF2-40B4-BE49-F238E27FC236}">
                  <a16:creationId xmlns:a16="http://schemas.microsoft.com/office/drawing/2014/main" id="{8A5D3F4A-194D-491F-A4FB-CFD2E0E06995}"/>
                </a:ext>
              </a:extLst>
            </p:cNvPr>
            <p:cNvSpPr txBox="1"/>
            <p:nvPr/>
          </p:nvSpPr>
          <p:spPr>
            <a:xfrm>
              <a:off x="4965552" y="1736224"/>
              <a:ext cx="1759674" cy="307777"/>
            </a:xfrm>
            <a:prstGeom prst="rect">
              <a:avLst/>
            </a:prstGeom>
            <a:noFill/>
          </p:spPr>
          <p:txBody>
            <a:bodyPr wrap="square" rtlCol="0">
              <a:spAutoFit/>
            </a:bodyPr>
            <a:lstStyle/>
            <a:p>
              <a:r>
                <a:rPr lang="es-MX" altLang="ko-KR" sz="1400" dirty="0" smtClean="0">
                  <a:solidFill>
                    <a:schemeClr val="accent2"/>
                  </a:solidFill>
                  <a:latin typeface="Helvetica" panose="020B0604020202020204" pitchFamily="34" charset="0"/>
                  <a:cs typeface="Helvetica" panose="020B0604020202020204" pitchFamily="34" charset="0"/>
                </a:rPr>
                <a:t>Fin</a:t>
              </a:r>
              <a:endParaRPr lang="ko-KR" altLang="en-US" sz="1400" dirty="0">
                <a:solidFill>
                  <a:schemeClr val="accent2"/>
                </a:solidFill>
                <a:latin typeface="Helvetica" panose="020B0604020202020204" pitchFamily="34" charset="0"/>
                <a:cs typeface="Helvetica" panose="020B0604020202020204" pitchFamily="34" charset="0"/>
              </a:endParaRPr>
            </a:p>
          </p:txBody>
        </p:sp>
      </p:grpSp>
      <p:cxnSp>
        <p:nvCxnSpPr>
          <p:cNvPr id="211" name="Straight Connector 5">
            <a:extLst>
              <a:ext uri="{FF2B5EF4-FFF2-40B4-BE49-F238E27FC236}">
                <a16:creationId xmlns:a16="http://schemas.microsoft.com/office/drawing/2014/main" id="{1612313E-7950-4B8A-BDDF-2F1ACEF5CE82}"/>
              </a:ext>
            </a:extLst>
          </p:cNvPr>
          <p:cNvCxnSpPr/>
          <p:nvPr/>
        </p:nvCxnSpPr>
        <p:spPr>
          <a:xfrm flipV="1">
            <a:off x="7288331" y="3754827"/>
            <a:ext cx="0" cy="1103977"/>
          </a:xfrm>
          <a:prstGeom prst="line">
            <a:avLst/>
          </a:prstGeom>
          <a:ln w="25400">
            <a:solidFill>
              <a:schemeClr val="accent2"/>
            </a:solidFill>
            <a:tailEnd type="oval" w="lg" len="lg"/>
          </a:ln>
        </p:spPr>
        <p:style>
          <a:lnRef idx="1">
            <a:schemeClr val="accent1"/>
          </a:lnRef>
          <a:fillRef idx="0">
            <a:schemeClr val="accent1"/>
          </a:fillRef>
          <a:effectRef idx="0">
            <a:schemeClr val="accent1"/>
          </a:effectRef>
          <a:fontRef idx="minor">
            <a:schemeClr val="tx1"/>
          </a:fontRef>
        </p:style>
      </p:cxnSp>
      <p:grpSp>
        <p:nvGrpSpPr>
          <p:cNvPr id="212" name="Group 6">
            <a:extLst>
              <a:ext uri="{FF2B5EF4-FFF2-40B4-BE49-F238E27FC236}">
                <a16:creationId xmlns:a16="http://schemas.microsoft.com/office/drawing/2014/main" id="{6854379E-B4D8-4CB7-836E-29EA3F473850}"/>
              </a:ext>
            </a:extLst>
          </p:cNvPr>
          <p:cNvGrpSpPr/>
          <p:nvPr/>
        </p:nvGrpSpPr>
        <p:grpSpPr>
          <a:xfrm>
            <a:off x="7262256" y="3889885"/>
            <a:ext cx="2178841" cy="726743"/>
            <a:chOff x="4965552" y="1736224"/>
            <a:chExt cx="1759674" cy="726743"/>
          </a:xfrm>
        </p:grpSpPr>
        <p:sp>
          <p:nvSpPr>
            <p:cNvPr id="213" name="TextBox 7">
              <a:extLst>
                <a:ext uri="{FF2B5EF4-FFF2-40B4-BE49-F238E27FC236}">
                  <a16:creationId xmlns:a16="http://schemas.microsoft.com/office/drawing/2014/main" id="{493309FB-70B6-4C1A-AC42-8A54F734B118}"/>
                </a:ext>
              </a:extLst>
            </p:cNvPr>
            <p:cNvSpPr txBox="1"/>
            <p:nvPr/>
          </p:nvSpPr>
          <p:spPr>
            <a:xfrm>
              <a:off x="4965552" y="2001302"/>
              <a:ext cx="1067858" cy="461665"/>
            </a:xfrm>
            <a:prstGeom prst="rect">
              <a:avLst/>
            </a:prstGeom>
            <a:noFill/>
          </p:spPr>
          <p:txBody>
            <a:bodyPr wrap="square" rtlCol="0">
              <a:spAutoFit/>
            </a:bodyPr>
            <a:lstStyle/>
            <a:p>
              <a:r>
                <a:rPr lang="es-MX" altLang="ko-KR" sz="1200" dirty="0" smtClean="0">
                  <a:solidFill>
                    <a:schemeClr val="accent3">
                      <a:lumMod val="75000"/>
                    </a:schemeClr>
                  </a:solidFill>
                  <a:latin typeface="Helvetica" panose="020B0604020202020204" pitchFamily="34" charset="0"/>
                  <a:cs typeface="Helvetica" panose="020B0604020202020204" pitchFamily="34" charset="0"/>
                </a:rPr>
                <a:t>Tratamiento de lixiviados</a:t>
              </a:r>
              <a:endParaRPr lang="es-MX" altLang="ko-KR" sz="1200" dirty="0">
                <a:solidFill>
                  <a:schemeClr val="accent3">
                    <a:lumMod val="75000"/>
                  </a:schemeClr>
                </a:solidFill>
                <a:latin typeface="Helvetica" panose="020B0604020202020204" pitchFamily="34" charset="0"/>
                <a:cs typeface="Helvetica" panose="020B0604020202020204" pitchFamily="34" charset="0"/>
              </a:endParaRPr>
            </a:p>
          </p:txBody>
        </p:sp>
        <p:sp>
          <p:nvSpPr>
            <p:cNvPr id="214" name="TextBox 8">
              <a:extLst>
                <a:ext uri="{FF2B5EF4-FFF2-40B4-BE49-F238E27FC236}">
                  <a16:creationId xmlns:a16="http://schemas.microsoft.com/office/drawing/2014/main" id="{8A5D3F4A-194D-491F-A4FB-CFD2E0E06995}"/>
                </a:ext>
              </a:extLst>
            </p:cNvPr>
            <p:cNvSpPr txBox="1"/>
            <p:nvPr/>
          </p:nvSpPr>
          <p:spPr>
            <a:xfrm>
              <a:off x="4965552" y="1736224"/>
              <a:ext cx="1759674" cy="307777"/>
            </a:xfrm>
            <a:prstGeom prst="rect">
              <a:avLst/>
            </a:prstGeom>
            <a:noFill/>
          </p:spPr>
          <p:txBody>
            <a:bodyPr wrap="square" rtlCol="0">
              <a:spAutoFit/>
            </a:bodyPr>
            <a:lstStyle/>
            <a:p>
              <a:r>
                <a:rPr lang="es-MX" altLang="ko-KR" sz="1400" dirty="0" smtClean="0">
                  <a:solidFill>
                    <a:schemeClr val="accent2"/>
                  </a:solidFill>
                  <a:latin typeface="Helvetica" panose="020B0604020202020204" pitchFamily="34" charset="0"/>
                  <a:cs typeface="Helvetica" panose="020B0604020202020204" pitchFamily="34" charset="0"/>
                </a:rPr>
                <a:t>Inicio</a:t>
              </a:r>
              <a:endParaRPr lang="ko-KR" altLang="en-US" sz="1400" dirty="0">
                <a:solidFill>
                  <a:schemeClr val="accent2"/>
                </a:solidFill>
                <a:latin typeface="Helvetica" panose="020B0604020202020204" pitchFamily="34" charset="0"/>
                <a:cs typeface="Helvetica" panose="020B0604020202020204" pitchFamily="34" charset="0"/>
              </a:endParaRPr>
            </a:p>
          </p:txBody>
        </p:sp>
      </p:grpSp>
      <p:cxnSp>
        <p:nvCxnSpPr>
          <p:cNvPr id="215" name="Straight Connector 5">
            <a:extLst>
              <a:ext uri="{FF2B5EF4-FFF2-40B4-BE49-F238E27FC236}">
                <a16:creationId xmlns:a16="http://schemas.microsoft.com/office/drawing/2014/main" id="{1612313E-7950-4B8A-BDDF-2F1ACEF5CE82}"/>
              </a:ext>
            </a:extLst>
          </p:cNvPr>
          <p:cNvCxnSpPr/>
          <p:nvPr/>
        </p:nvCxnSpPr>
        <p:spPr>
          <a:xfrm>
            <a:off x="6173363" y="4952037"/>
            <a:ext cx="0" cy="1080458"/>
          </a:xfrm>
          <a:prstGeom prst="line">
            <a:avLst/>
          </a:prstGeom>
          <a:ln w="25400">
            <a:solidFill>
              <a:schemeClr val="accent2"/>
            </a:solidFill>
            <a:tailEnd type="oval" w="lg" len="lg"/>
          </a:ln>
        </p:spPr>
        <p:style>
          <a:lnRef idx="1">
            <a:schemeClr val="accent1"/>
          </a:lnRef>
          <a:fillRef idx="0">
            <a:schemeClr val="accent1"/>
          </a:fillRef>
          <a:effectRef idx="0">
            <a:schemeClr val="accent1"/>
          </a:effectRef>
          <a:fontRef idx="minor">
            <a:schemeClr val="tx1"/>
          </a:fontRef>
        </p:style>
      </p:cxnSp>
      <p:cxnSp>
        <p:nvCxnSpPr>
          <p:cNvPr id="223" name="Straight Connector 5">
            <a:extLst>
              <a:ext uri="{FF2B5EF4-FFF2-40B4-BE49-F238E27FC236}">
                <a16:creationId xmlns:a16="http://schemas.microsoft.com/office/drawing/2014/main" id="{1612313E-7950-4B8A-BDDF-2F1ACEF5CE82}"/>
              </a:ext>
            </a:extLst>
          </p:cNvPr>
          <p:cNvCxnSpPr/>
          <p:nvPr/>
        </p:nvCxnSpPr>
        <p:spPr>
          <a:xfrm>
            <a:off x="8727822" y="4949035"/>
            <a:ext cx="0" cy="1080458"/>
          </a:xfrm>
          <a:prstGeom prst="line">
            <a:avLst/>
          </a:prstGeom>
          <a:ln w="25400">
            <a:solidFill>
              <a:srgbClr val="7030A0"/>
            </a:solidFill>
            <a:tailEnd type="oval" w="lg" len="lg"/>
          </a:ln>
        </p:spPr>
        <p:style>
          <a:lnRef idx="1">
            <a:schemeClr val="accent1"/>
          </a:lnRef>
          <a:fillRef idx="0">
            <a:schemeClr val="accent1"/>
          </a:fillRef>
          <a:effectRef idx="0">
            <a:schemeClr val="accent1"/>
          </a:effectRef>
          <a:fontRef idx="minor">
            <a:schemeClr val="tx1"/>
          </a:fontRef>
        </p:style>
      </p:cxnSp>
      <p:sp>
        <p:nvSpPr>
          <p:cNvPr id="225" name="TextBox 7">
            <a:extLst>
              <a:ext uri="{FF2B5EF4-FFF2-40B4-BE49-F238E27FC236}">
                <a16:creationId xmlns:a16="http://schemas.microsoft.com/office/drawing/2014/main" id="{493309FB-70B6-4C1A-AC42-8A54F734B118}"/>
              </a:ext>
            </a:extLst>
          </p:cNvPr>
          <p:cNvSpPr txBox="1"/>
          <p:nvPr/>
        </p:nvSpPr>
        <p:spPr>
          <a:xfrm>
            <a:off x="1737975" y="5435720"/>
            <a:ext cx="1224279" cy="461665"/>
          </a:xfrm>
          <a:prstGeom prst="rect">
            <a:avLst/>
          </a:prstGeom>
          <a:noFill/>
        </p:spPr>
        <p:txBody>
          <a:bodyPr wrap="square" rtlCol="0">
            <a:spAutoFit/>
          </a:bodyPr>
          <a:lstStyle/>
          <a:p>
            <a:r>
              <a:rPr lang="es-MX" altLang="ko-KR" sz="1200" dirty="0" smtClean="0">
                <a:solidFill>
                  <a:schemeClr val="accent3">
                    <a:lumMod val="75000"/>
                  </a:schemeClr>
                </a:solidFill>
                <a:latin typeface="Helvetica" panose="020B0604020202020204" pitchFamily="34" charset="0"/>
                <a:cs typeface="Helvetica" panose="020B0604020202020204" pitchFamily="34" charset="0"/>
              </a:rPr>
              <a:t>Envío </a:t>
            </a:r>
            <a:r>
              <a:rPr lang="es-MX" altLang="ko-KR" sz="1200" dirty="0" err="1" smtClean="0">
                <a:solidFill>
                  <a:schemeClr val="accent3">
                    <a:lumMod val="75000"/>
                  </a:schemeClr>
                </a:solidFill>
                <a:latin typeface="Helvetica" panose="020B0604020202020204" pitchFamily="34" charset="0"/>
                <a:cs typeface="Helvetica" panose="020B0604020202020204" pitchFamily="34" charset="0"/>
              </a:rPr>
              <a:t>TDRs</a:t>
            </a:r>
            <a:endParaRPr lang="es-MX" altLang="ko-KR" sz="1200" dirty="0" smtClean="0">
              <a:solidFill>
                <a:schemeClr val="accent3">
                  <a:lumMod val="75000"/>
                </a:schemeClr>
              </a:solidFill>
              <a:latin typeface="Helvetica" panose="020B0604020202020204" pitchFamily="34" charset="0"/>
              <a:cs typeface="Helvetica" panose="020B0604020202020204" pitchFamily="34" charset="0"/>
            </a:endParaRPr>
          </a:p>
          <a:p>
            <a:r>
              <a:rPr lang="es-MX" altLang="ko-KR" sz="1200" dirty="0" smtClean="0">
                <a:solidFill>
                  <a:schemeClr val="accent3">
                    <a:lumMod val="75000"/>
                  </a:schemeClr>
                </a:solidFill>
                <a:latin typeface="Helvetica" panose="020B0604020202020204" pitchFamily="34" charset="0"/>
                <a:cs typeface="Helvetica" panose="020B0604020202020204" pitchFamily="34" charset="0"/>
              </a:rPr>
              <a:t>Quito Honesto</a:t>
            </a:r>
            <a:endParaRPr lang="es-MX" altLang="ko-KR" sz="1200" dirty="0">
              <a:solidFill>
                <a:schemeClr val="accent3">
                  <a:lumMod val="75000"/>
                </a:schemeClr>
              </a:solidFill>
              <a:latin typeface="Helvetica" panose="020B0604020202020204" pitchFamily="34" charset="0"/>
              <a:cs typeface="Helvetica" panose="020B0604020202020204" pitchFamily="34" charset="0"/>
            </a:endParaRPr>
          </a:p>
        </p:txBody>
      </p:sp>
      <p:sp>
        <p:nvSpPr>
          <p:cNvPr id="226" name="TextBox 8">
            <a:extLst>
              <a:ext uri="{FF2B5EF4-FFF2-40B4-BE49-F238E27FC236}">
                <a16:creationId xmlns:a16="http://schemas.microsoft.com/office/drawing/2014/main" id="{8A5D3F4A-194D-491F-A4FB-CFD2E0E06995}"/>
              </a:ext>
            </a:extLst>
          </p:cNvPr>
          <p:cNvSpPr txBox="1"/>
          <p:nvPr/>
        </p:nvSpPr>
        <p:spPr>
          <a:xfrm>
            <a:off x="1725011" y="5221383"/>
            <a:ext cx="1152127" cy="307777"/>
          </a:xfrm>
          <a:prstGeom prst="rect">
            <a:avLst/>
          </a:prstGeom>
          <a:noFill/>
        </p:spPr>
        <p:txBody>
          <a:bodyPr wrap="square" rtlCol="0">
            <a:spAutoFit/>
          </a:bodyPr>
          <a:lstStyle/>
          <a:p>
            <a:r>
              <a:rPr lang="es-MX" altLang="ko-KR" sz="1400" dirty="0" smtClean="0">
                <a:solidFill>
                  <a:srgbClr val="00B050"/>
                </a:solidFill>
                <a:latin typeface="Helvetica" panose="020B0604020202020204" pitchFamily="34" charset="0"/>
                <a:cs typeface="Helvetica" panose="020B0604020202020204" pitchFamily="34" charset="0"/>
              </a:rPr>
              <a:t>EMGIRS</a:t>
            </a:r>
            <a:endParaRPr lang="ko-KR" altLang="en-US" sz="1400" dirty="0">
              <a:solidFill>
                <a:srgbClr val="00B050"/>
              </a:solidFill>
              <a:latin typeface="Helvetica" panose="020B0604020202020204" pitchFamily="34" charset="0"/>
              <a:cs typeface="Helvetica" panose="020B0604020202020204" pitchFamily="34" charset="0"/>
            </a:endParaRPr>
          </a:p>
        </p:txBody>
      </p:sp>
      <p:sp>
        <p:nvSpPr>
          <p:cNvPr id="227" name="TextBox 12">
            <a:extLst>
              <a:ext uri="{FF2B5EF4-FFF2-40B4-BE49-F238E27FC236}">
                <a16:creationId xmlns:a16="http://schemas.microsoft.com/office/drawing/2014/main" id="{94FDDC7D-2F77-4120-88D9-3CAFD0494E47}"/>
              </a:ext>
            </a:extLst>
          </p:cNvPr>
          <p:cNvSpPr txBox="1"/>
          <p:nvPr/>
        </p:nvSpPr>
        <p:spPr>
          <a:xfrm>
            <a:off x="5502405" y="6138930"/>
            <a:ext cx="1415253" cy="461665"/>
          </a:xfrm>
          <a:prstGeom prst="rect">
            <a:avLst/>
          </a:prstGeom>
          <a:noFill/>
        </p:spPr>
        <p:txBody>
          <a:bodyPr wrap="square" rtlCol="0">
            <a:spAutoFit/>
          </a:bodyPr>
          <a:lstStyle/>
          <a:p>
            <a:pPr algn="ctr"/>
            <a:r>
              <a:rPr lang="en-US" altLang="ko-KR" sz="1200" b="1" dirty="0" smtClean="0">
                <a:solidFill>
                  <a:srgbClr val="0E97C2"/>
                </a:solidFill>
                <a:latin typeface="Helvetica" panose="020B0604020202020204" pitchFamily="34" charset="0"/>
                <a:cs typeface="Helvetica" panose="020B0604020202020204" pitchFamily="34" charset="0"/>
              </a:rPr>
              <a:t>NOVIEMBRE 2021</a:t>
            </a:r>
            <a:endParaRPr lang="ko-KR" altLang="en-US" sz="1200" b="1" dirty="0">
              <a:solidFill>
                <a:srgbClr val="0E97C2"/>
              </a:solidFill>
              <a:latin typeface="Helvetica" panose="020B0604020202020204" pitchFamily="34" charset="0"/>
              <a:cs typeface="Helvetica" panose="020B0604020202020204" pitchFamily="34" charset="0"/>
            </a:endParaRPr>
          </a:p>
        </p:txBody>
      </p:sp>
      <p:sp>
        <p:nvSpPr>
          <p:cNvPr id="228" name="TextBox 12">
            <a:extLst>
              <a:ext uri="{FF2B5EF4-FFF2-40B4-BE49-F238E27FC236}">
                <a16:creationId xmlns:a16="http://schemas.microsoft.com/office/drawing/2014/main" id="{94FDDC7D-2F77-4120-88D9-3CAFD0494E47}"/>
              </a:ext>
            </a:extLst>
          </p:cNvPr>
          <p:cNvSpPr txBox="1"/>
          <p:nvPr/>
        </p:nvSpPr>
        <p:spPr>
          <a:xfrm>
            <a:off x="3263401" y="6138930"/>
            <a:ext cx="1415253" cy="276999"/>
          </a:xfrm>
          <a:prstGeom prst="rect">
            <a:avLst/>
          </a:prstGeom>
          <a:noFill/>
        </p:spPr>
        <p:txBody>
          <a:bodyPr wrap="square" rtlCol="0">
            <a:spAutoFit/>
          </a:bodyPr>
          <a:lstStyle/>
          <a:p>
            <a:pPr algn="ctr"/>
            <a:r>
              <a:rPr lang="en-US" altLang="ko-KR" sz="1200" b="1" dirty="0" smtClean="0">
                <a:solidFill>
                  <a:srgbClr val="0E97C2"/>
                </a:solidFill>
                <a:latin typeface="Helvetica" panose="020B0604020202020204" pitchFamily="34" charset="0"/>
                <a:cs typeface="Helvetica" panose="020B0604020202020204" pitchFamily="34" charset="0"/>
              </a:rPr>
              <a:t>24 JUN 2021</a:t>
            </a:r>
            <a:endParaRPr lang="ko-KR" altLang="en-US" sz="1200" b="1" dirty="0">
              <a:solidFill>
                <a:srgbClr val="0E97C2"/>
              </a:solidFill>
              <a:latin typeface="Helvetica" panose="020B0604020202020204" pitchFamily="34" charset="0"/>
              <a:cs typeface="Helvetica" panose="020B0604020202020204" pitchFamily="34" charset="0"/>
            </a:endParaRPr>
          </a:p>
        </p:txBody>
      </p:sp>
      <p:sp>
        <p:nvSpPr>
          <p:cNvPr id="229" name="TextBox 12">
            <a:extLst>
              <a:ext uri="{FF2B5EF4-FFF2-40B4-BE49-F238E27FC236}">
                <a16:creationId xmlns:a16="http://schemas.microsoft.com/office/drawing/2014/main" id="{94FDDC7D-2F77-4120-88D9-3CAFD0494E47}"/>
              </a:ext>
            </a:extLst>
          </p:cNvPr>
          <p:cNvSpPr txBox="1"/>
          <p:nvPr/>
        </p:nvSpPr>
        <p:spPr>
          <a:xfrm>
            <a:off x="1031515" y="6138930"/>
            <a:ext cx="1415253" cy="276999"/>
          </a:xfrm>
          <a:prstGeom prst="rect">
            <a:avLst/>
          </a:prstGeom>
          <a:noFill/>
        </p:spPr>
        <p:txBody>
          <a:bodyPr wrap="square" rtlCol="0">
            <a:spAutoFit/>
          </a:bodyPr>
          <a:lstStyle/>
          <a:p>
            <a:pPr algn="ctr"/>
            <a:r>
              <a:rPr lang="en-US" altLang="ko-KR" sz="1200" b="1" dirty="0" smtClean="0">
                <a:solidFill>
                  <a:srgbClr val="00B050"/>
                </a:solidFill>
                <a:latin typeface="Helvetica" panose="020B0604020202020204" pitchFamily="34" charset="0"/>
                <a:cs typeface="Helvetica" panose="020B0604020202020204" pitchFamily="34" charset="0"/>
              </a:rPr>
              <a:t>10 JUN 2021</a:t>
            </a:r>
            <a:endParaRPr lang="ko-KR" altLang="en-US" sz="1200" b="1" dirty="0">
              <a:solidFill>
                <a:srgbClr val="00B050"/>
              </a:solidFill>
              <a:latin typeface="Helvetica" panose="020B0604020202020204" pitchFamily="34" charset="0"/>
              <a:cs typeface="Helvetica" panose="020B0604020202020204" pitchFamily="34" charset="0"/>
            </a:endParaRPr>
          </a:p>
        </p:txBody>
      </p:sp>
      <p:sp>
        <p:nvSpPr>
          <p:cNvPr id="230" name="TextBox 12">
            <a:extLst>
              <a:ext uri="{FF2B5EF4-FFF2-40B4-BE49-F238E27FC236}">
                <a16:creationId xmlns:a16="http://schemas.microsoft.com/office/drawing/2014/main" id="{94FDDC7D-2F77-4120-88D9-3CAFD0494E47}"/>
              </a:ext>
            </a:extLst>
          </p:cNvPr>
          <p:cNvSpPr txBox="1"/>
          <p:nvPr/>
        </p:nvSpPr>
        <p:spPr>
          <a:xfrm>
            <a:off x="6603111" y="3232150"/>
            <a:ext cx="1415253" cy="276999"/>
          </a:xfrm>
          <a:prstGeom prst="rect">
            <a:avLst/>
          </a:prstGeom>
          <a:noFill/>
        </p:spPr>
        <p:txBody>
          <a:bodyPr wrap="square" rtlCol="0">
            <a:spAutoFit/>
          </a:bodyPr>
          <a:lstStyle/>
          <a:p>
            <a:pPr algn="ctr"/>
            <a:r>
              <a:rPr lang="en-US" altLang="ko-KR" sz="1200" b="1" dirty="0" smtClean="0">
                <a:solidFill>
                  <a:srgbClr val="0E97C2"/>
                </a:solidFill>
                <a:latin typeface="Helvetica" panose="020B0604020202020204" pitchFamily="34" charset="0"/>
                <a:cs typeface="Helvetica" panose="020B0604020202020204" pitchFamily="34" charset="0"/>
              </a:rPr>
              <a:t>ENERO 2022</a:t>
            </a:r>
            <a:endParaRPr lang="ko-KR" altLang="en-US" sz="1200" b="1" dirty="0">
              <a:solidFill>
                <a:srgbClr val="0E97C2"/>
              </a:solidFill>
              <a:latin typeface="Helvetica" panose="020B0604020202020204" pitchFamily="34" charset="0"/>
              <a:cs typeface="Helvetica" panose="020B0604020202020204" pitchFamily="34" charset="0"/>
            </a:endParaRPr>
          </a:p>
        </p:txBody>
      </p:sp>
      <p:sp>
        <p:nvSpPr>
          <p:cNvPr id="231" name="TextBox 12">
            <a:extLst>
              <a:ext uri="{FF2B5EF4-FFF2-40B4-BE49-F238E27FC236}">
                <a16:creationId xmlns:a16="http://schemas.microsoft.com/office/drawing/2014/main" id="{94FDDC7D-2F77-4120-88D9-3CAFD0494E47}"/>
              </a:ext>
            </a:extLst>
          </p:cNvPr>
          <p:cNvSpPr txBox="1"/>
          <p:nvPr/>
        </p:nvSpPr>
        <p:spPr>
          <a:xfrm>
            <a:off x="4366345" y="3232150"/>
            <a:ext cx="1415253" cy="276999"/>
          </a:xfrm>
          <a:prstGeom prst="rect">
            <a:avLst/>
          </a:prstGeom>
          <a:noFill/>
        </p:spPr>
        <p:txBody>
          <a:bodyPr wrap="square" rtlCol="0">
            <a:spAutoFit/>
          </a:bodyPr>
          <a:lstStyle/>
          <a:p>
            <a:pPr algn="ctr"/>
            <a:r>
              <a:rPr lang="en-US" altLang="ko-KR" sz="1200" b="1" dirty="0" smtClean="0">
                <a:solidFill>
                  <a:srgbClr val="0E97C2"/>
                </a:solidFill>
                <a:latin typeface="Helvetica" panose="020B0604020202020204" pitchFamily="34" charset="0"/>
                <a:cs typeface="Helvetica" panose="020B0604020202020204" pitchFamily="34" charset="0"/>
              </a:rPr>
              <a:t>24 SEPT 2021</a:t>
            </a:r>
            <a:endParaRPr lang="ko-KR" altLang="en-US" sz="1200" b="1" dirty="0">
              <a:solidFill>
                <a:srgbClr val="0E97C2"/>
              </a:solidFill>
              <a:latin typeface="Helvetica" panose="020B0604020202020204" pitchFamily="34" charset="0"/>
              <a:cs typeface="Helvetica" panose="020B0604020202020204" pitchFamily="34" charset="0"/>
            </a:endParaRPr>
          </a:p>
        </p:txBody>
      </p:sp>
      <p:sp>
        <p:nvSpPr>
          <p:cNvPr id="232" name="TextBox 12">
            <a:extLst>
              <a:ext uri="{FF2B5EF4-FFF2-40B4-BE49-F238E27FC236}">
                <a16:creationId xmlns:a16="http://schemas.microsoft.com/office/drawing/2014/main" id="{94FDDC7D-2F77-4120-88D9-3CAFD0494E47}"/>
              </a:ext>
            </a:extLst>
          </p:cNvPr>
          <p:cNvSpPr txBox="1"/>
          <p:nvPr/>
        </p:nvSpPr>
        <p:spPr>
          <a:xfrm>
            <a:off x="2127341" y="3232150"/>
            <a:ext cx="1415253" cy="276999"/>
          </a:xfrm>
          <a:prstGeom prst="rect">
            <a:avLst/>
          </a:prstGeom>
          <a:noFill/>
        </p:spPr>
        <p:txBody>
          <a:bodyPr wrap="square" rtlCol="0">
            <a:spAutoFit/>
          </a:bodyPr>
          <a:lstStyle/>
          <a:p>
            <a:pPr algn="ctr"/>
            <a:r>
              <a:rPr lang="en-US" altLang="ko-KR" sz="1200" b="1" dirty="0" smtClean="0">
                <a:solidFill>
                  <a:srgbClr val="0E97C2"/>
                </a:solidFill>
                <a:latin typeface="Helvetica" panose="020B0604020202020204" pitchFamily="34" charset="0"/>
                <a:cs typeface="Helvetica" panose="020B0604020202020204" pitchFamily="34" charset="0"/>
              </a:rPr>
              <a:t>22 JUN 2021</a:t>
            </a:r>
            <a:endParaRPr lang="ko-KR" altLang="en-US" sz="1200" b="1" dirty="0">
              <a:solidFill>
                <a:srgbClr val="0E97C2"/>
              </a:solidFill>
              <a:latin typeface="Helvetica" panose="020B0604020202020204" pitchFamily="34" charset="0"/>
              <a:cs typeface="Helvetica" panose="020B0604020202020204" pitchFamily="34" charset="0"/>
            </a:endParaRPr>
          </a:p>
        </p:txBody>
      </p:sp>
      <p:sp>
        <p:nvSpPr>
          <p:cNvPr id="233" name="TextBox 12">
            <a:extLst>
              <a:ext uri="{FF2B5EF4-FFF2-40B4-BE49-F238E27FC236}">
                <a16:creationId xmlns:a16="http://schemas.microsoft.com/office/drawing/2014/main" id="{94FDDC7D-2F77-4120-88D9-3CAFD0494E47}"/>
              </a:ext>
            </a:extLst>
          </p:cNvPr>
          <p:cNvSpPr txBox="1"/>
          <p:nvPr/>
        </p:nvSpPr>
        <p:spPr>
          <a:xfrm>
            <a:off x="-104545" y="3232150"/>
            <a:ext cx="1415253" cy="276999"/>
          </a:xfrm>
          <a:prstGeom prst="rect">
            <a:avLst/>
          </a:prstGeom>
          <a:noFill/>
        </p:spPr>
        <p:txBody>
          <a:bodyPr wrap="square" rtlCol="0">
            <a:spAutoFit/>
          </a:bodyPr>
          <a:lstStyle/>
          <a:p>
            <a:pPr algn="ctr"/>
            <a:r>
              <a:rPr lang="en-US" altLang="ko-KR" sz="1200" b="1" dirty="0" smtClean="0">
                <a:solidFill>
                  <a:srgbClr val="00B050"/>
                </a:solidFill>
                <a:latin typeface="Helvetica" panose="020B0604020202020204" pitchFamily="34" charset="0"/>
                <a:cs typeface="Helvetica" panose="020B0604020202020204" pitchFamily="34" charset="0"/>
              </a:rPr>
              <a:t>10 JUN 2021</a:t>
            </a:r>
            <a:endParaRPr lang="ko-KR" altLang="en-US" sz="1200" b="1" dirty="0">
              <a:solidFill>
                <a:srgbClr val="00B050"/>
              </a:solidFill>
              <a:latin typeface="Helvetica" panose="020B0604020202020204" pitchFamily="34" charset="0"/>
              <a:cs typeface="Helvetica" panose="020B0604020202020204" pitchFamily="34" charset="0"/>
            </a:endParaRPr>
          </a:p>
        </p:txBody>
      </p:sp>
      <p:sp>
        <p:nvSpPr>
          <p:cNvPr id="234" name="CuadroTexto 233"/>
          <p:cNvSpPr txBox="1"/>
          <p:nvPr/>
        </p:nvSpPr>
        <p:spPr>
          <a:xfrm>
            <a:off x="1685352" y="4689035"/>
            <a:ext cx="369777" cy="422103"/>
          </a:xfrm>
          <a:prstGeom prst="rect">
            <a:avLst/>
          </a:prstGeom>
          <a:noFill/>
        </p:spPr>
        <p:txBody>
          <a:bodyPr wrap="square" rtlCol="0">
            <a:spAutoFit/>
          </a:bodyPr>
          <a:lstStyle/>
          <a:p>
            <a:r>
              <a:rPr lang="es-MX" dirty="0">
                <a:solidFill>
                  <a:schemeClr val="bg1"/>
                </a:solidFill>
                <a:latin typeface="Tw Cen MT" panose="020B0602020104020603" pitchFamily="34" charset="0"/>
              </a:rPr>
              <a:t>2</a:t>
            </a:r>
            <a:endParaRPr lang="es-EC" dirty="0">
              <a:solidFill>
                <a:schemeClr val="bg1"/>
              </a:solidFill>
              <a:latin typeface="Tw Cen MT" panose="020B0602020104020603" pitchFamily="34" charset="0"/>
            </a:endParaRPr>
          </a:p>
        </p:txBody>
      </p:sp>
      <p:grpSp>
        <p:nvGrpSpPr>
          <p:cNvPr id="235" name="Grupo 234"/>
          <p:cNvGrpSpPr/>
          <p:nvPr/>
        </p:nvGrpSpPr>
        <p:grpSpPr>
          <a:xfrm>
            <a:off x="7217635" y="1079741"/>
            <a:ext cx="2953040" cy="1944572"/>
            <a:chOff x="5554010" y="2145198"/>
            <a:chExt cx="4429148" cy="3031451"/>
          </a:xfrm>
        </p:grpSpPr>
        <p:pic>
          <p:nvPicPr>
            <p:cNvPr id="236" name="Picture 10" descr="RojasBurgosConsultores"/>
            <p:cNvPicPr>
              <a:picLocks noChangeAspect="1" noChangeArrowheads="1" noCrop="1"/>
            </p:cNvPicPr>
            <p:nvPr/>
          </p:nvPicPr>
          <p:blipFill>
            <a:blip r:embed="rId6">
              <a:clrChange>
                <a:clrFrom>
                  <a:srgbClr val="E3AC2B"/>
                </a:clrFrom>
                <a:clrTo>
                  <a:srgbClr val="E3AC2B">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205371">
              <a:off x="7870693" y="3592840"/>
              <a:ext cx="828779" cy="865515"/>
            </a:xfrm>
            <a:prstGeom prst="rect">
              <a:avLst/>
            </a:prstGeom>
            <a:noFill/>
            <a:extLst>
              <a:ext uri="{909E8E84-426E-40DD-AFC4-6F175D3DCCD1}">
                <a14:hiddenFill xmlns:a14="http://schemas.microsoft.com/office/drawing/2010/main">
                  <a:solidFill>
                    <a:srgbClr val="FFFFFF"/>
                  </a:solidFill>
                </a14:hiddenFill>
              </a:ext>
            </a:extLst>
          </p:spPr>
        </p:pic>
        <p:pic>
          <p:nvPicPr>
            <p:cNvPr id="237" name="Picture 6" descr="https://www.overlap.net/wp-content/uploads/2016/08/sliderItem-Consulting-9127e077-1030x429.jpg"/>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9324" b="100000" l="37767" r="75340">
                          <a14:foregroundMark x1="50291" y1="86713" x2="53398" y2="99068"/>
                          <a14:foregroundMark x1="53398" y1="89510" x2="51359" y2="99534"/>
                          <a14:foregroundMark x1="49806" y1="87179" x2="53592" y2="98601"/>
                          <a14:foregroundMark x1="54854" y1="98135" x2="50777" y2="83916"/>
                        </a14:backgroundRemoval>
                      </a14:imgEffect>
                    </a14:imgLayer>
                  </a14:imgProps>
                </a:ext>
                <a:ext uri="{28A0092B-C50C-407E-A947-70E740481C1C}">
                  <a14:useLocalDpi xmlns:a14="http://schemas.microsoft.com/office/drawing/2010/main" val="0"/>
                </a:ext>
              </a:extLst>
            </a:blip>
            <a:srcRect l="37961" r="24340"/>
            <a:stretch/>
          </p:blipFill>
          <p:spPr bwMode="auto">
            <a:xfrm rot="16200000">
              <a:off x="7224128" y="1927314"/>
              <a:ext cx="2541146" cy="297691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238" name="Grupo 237"/>
            <p:cNvGrpSpPr/>
            <p:nvPr/>
          </p:nvGrpSpPr>
          <p:grpSpPr>
            <a:xfrm rot="6755673">
              <a:off x="5335205" y="2643137"/>
              <a:ext cx="2752317" cy="2314707"/>
              <a:chOff x="7533067" y="3523792"/>
              <a:chExt cx="2752317" cy="2314707"/>
            </a:xfrm>
          </p:grpSpPr>
          <p:pic>
            <p:nvPicPr>
              <p:cNvPr id="239" name="Picture 2" descr="Engranajes | Mecanismos y sistemas mecánicos"/>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rot="4749976">
                <a:off x="7751872" y="3304987"/>
                <a:ext cx="2314707" cy="27523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40" name="Elipse 239"/>
              <p:cNvSpPr/>
              <p:nvPr/>
            </p:nvSpPr>
            <p:spPr>
              <a:xfrm rot="16200000">
                <a:off x="8114165" y="4366311"/>
                <a:ext cx="1037413" cy="10795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1" name="Arco 240"/>
              <p:cNvSpPr/>
              <p:nvPr/>
            </p:nvSpPr>
            <p:spPr>
              <a:xfrm rot="12231519">
                <a:off x="8210535" y="4400909"/>
                <a:ext cx="900921" cy="945726"/>
              </a:xfrm>
              <a:prstGeom prst="arc">
                <a:avLst>
                  <a:gd name="adj1" fmla="val 16516815"/>
                  <a:gd name="adj2" fmla="val 867326"/>
                </a:avLst>
              </a:prstGeom>
              <a:ln w="57150">
                <a:solidFill>
                  <a:schemeClr val="accent3">
                    <a:lumMod val="40000"/>
                    <a:lumOff val="60000"/>
                  </a:schemeClr>
                </a:solidFill>
              </a:ln>
            </p:spPr>
            <p:style>
              <a:lnRef idx="3">
                <a:schemeClr val="accent3"/>
              </a:lnRef>
              <a:fillRef idx="0">
                <a:schemeClr val="accent3"/>
              </a:fillRef>
              <a:effectRef idx="2">
                <a:schemeClr val="accent3"/>
              </a:effectRef>
              <a:fontRef idx="minor">
                <a:schemeClr val="tx1"/>
              </a:fontRef>
            </p:style>
            <p:txBody>
              <a:bodyPr rtlCol="0" anchor="ctr"/>
              <a:lstStyle/>
              <a:p>
                <a:pPr algn="ctr"/>
                <a:endParaRPr lang="es-ES"/>
              </a:p>
            </p:txBody>
          </p:sp>
          <p:sp>
            <p:nvSpPr>
              <p:cNvPr id="242" name="Arco 241"/>
              <p:cNvSpPr/>
              <p:nvPr/>
            </p:nvSpPr>
            <p:spPr>
              <a:xfrm rot="1661099">
                <a:off x="8149118" y="4474786"/>
                <a:ext cx="900921" cy="945726"/>
              </a:xfrm>
              <a:prstGeom prst="arc">
                <a:avLst>
                  <a:gd name="adj1" fmla="val 16516815"/>
                  <a:gd name="adj2" fmla="val 867326"/>
                </a:avLst>
              </a:prstGeom>
              <a:ln w="57150">
                <a:solidFill>
                  <a:schemeClr val="accent3">
                    <a:lumMod val="40000"/>
                    <a:lumOff val="60000"/>
                  </a:schemeClr>
                </a:solidFill>
              </a:ln>
            </p:spPr>
            <p:style>
              <a:lnRef idx="3">
                <a:schemeClr val="accent3"/>
              </a:lnRef>
              <a:fillRef idx="0">
                <a:schemeClr val="accent3"/>
              </a:fillRef>
              <a:effectRef idx="2">
                <a:schemeClr val="accent3"/>
              </a:effectRef>
              <a:fontRef idx="minor">
                <a:schemeClr val="tx1"/>
              </a:fontRef>
            </p:style>
            <p:txBody>
              <a:bodyPr rtlCol="0" anchor="ctr"/>
              <a:lstStyle/>
              <a:p>
                <a:pPr algn="ctr"/>
                <a:endParaRPr lang="es-ES"/>
              </a:p>
            </p:txBody>
          </p:sp>
          <p:pic>
            <p:nvPicPr>
              <p:cNvPr id="243" name="Imagen 242">
                <a:extLst>
                  <a:ext uri="{FF2B5EF4-FFF2-40B4-BE49-F238E27FC236}">
                    <a16:creationId xmlns:a16="http://schemas.microsoft.com/office/drawing/2014/main" id="{C03D144E-10F7-43C0-AB43-59F74F9F601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5205126">
                <a:off x="8196394" y="4759808"/>
                <a:ext cx="929202" cy="319301"/>
              </a:xfrm>
              <a:prstGeom prst="rect">
                <a:avLst/>
              </a:prstGeom>
            </p:spPr>
          </p:pic>
        </p:grpSp>
      </p:grpSp>
      <p:sp>
        <p:nvSpPr>
          <p:cNvPr id="244" name="Oval 38">
            <a:extLst>
              <a:ext uri="{FF2B5EF4-FFF2-40B4-BE49-F238E27FC236}">
                <a16:creationId xmlns:a16="http://schemas.microsoft.com/office/drawing/2014/main" id="{C0B0CA40-DB02-4584-A2DD-B7D68C56429D}"/>
              </a:ext>
            </a:extLst>
          </p:cNvPr>
          <p:cNvSpPr/>
          <p:nvPr/>
        </p:nvSpPr>
        <p:spPr>
          <a:xfrm>
            <a:off x="8334752" y="4824489"/>
            <a:ext cx="139787" cy="153984"/>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245" name="Oval 39">
            <a:extLst>
              <a:ext uri="{FF2B5EF4-FFF2-40B4-BE49-F238E27FC236}">
                <a16:creationId xmlns:a16="http://schemas.microsoft.com/office/drawing/2014/main" id="{818F1F42-4B48-4EC9-A6DB-203301CAD184}"/>
              </a:ext>
            </a:extLst>
          </p:cNvPr>
          <p:cNvSpPr/>
          <p:nvPr/>
        </p:nvSpPr>
        <p:spPr>
          <a:xfrm>
            <a:off x="8509295" y="4824489"/>
            <a:ext cx="139787" cy="153984"/>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09" name="Rectángulo 25"/>
          <p:cNvSpPr>
            <a:spLocks noChangeArrowheads="1"/>
          </p:cNvSpPr>
          <p:nvPr/>
        </p:nvSpPr>
        <p:spPr bwMode="auto">
          <a:xfrm>
            <a:off x="775709" y="822714"/>
            <a:ext cx="6494145" cy="571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buNone/>
              <a:defRPr/>
            </a:pPr>
            <a:r>
              <a:rPr lang="es-MX" altLang="es-EC" sz="3112" dirty="0" smtClean="0">
                <a:solidFill>
                  <a:prstClr val="black">
                    <a:lumMod val="65000"/>
                    <a:lumOff val="35000"/>
                  </a:prstClr>
                </a:solidFill>
                <a:latin typeface="Tw Cen MT" panose="020B0602020104020603" pitchFamily="34" charset="0"/>
              </a:rPr>
              <a:t>GESTIÓN </a:t>
            </a:r>
            <a:r>
              <a:rPr lang="es-MX" altLang="es-EC" sz="3112" dirty="0" smtClean="0">
                <a:solidFill>
                  <a:prstClr val="black">
                    <a:lumMod val="65000"/>
                    <a:lumOff val="35000"/>
                  </a:prstClr>
                </a:solidFill>
                <a:latin typeface="Tw Cen MT" panose="020B0602020104020603" pitchFamily="34" charset="0"/>
              </a:rPr>
              <a:t>DE LIXIVIADOS</a:t>
            </a:r>
            <a:endParaRPr lang="es-EC" altLang="es-EC" sz="3112" dirty="0">
              <a:solidFill>
                <a:prstClr val="black">
                  <a:lumMod val="65000"/>
                  <a:lumOff val="35000"/>
                </a:prstClr>
              </a:solidFill>
              <a:latin typeface="Tw Cen MT" panose="020B0602020104020603" pitchFamily="34" charset="0"/>
            </a:endParaRPr>
          </a:p>
        </p:txBody>
      </p:sp>
      <p:sp>
        <p:nvSpPr>
          <p:cNvPr id="110" name="Rectángulo 25"/>
          <p:cNvSpPr>
            <a:spLocks noChangeArrowheads="1"/>
          </p:cNvSpPr>
          <p:nvPr/>
        </p:nvSpPr>
        <p:spPr bwMode="auto">
          <a:xfrm>
            <a:off x="775708" y="1281393"/>
            <a:ext cx="649414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buNone/>
              <a:defRPr/>
            </a:pPr>
            <a:r>
              <a:rPr lang="es-MX" altLang="es-EC" sz="2800" dirty="0" smtClean="0">
                <a:solidFill>
                  <a:prstClr val="black">
                    <a:lumMod val="65000"/>
                    <a:lumOff val="35000"/>
                  </a:prstClr>
                </a:solidFill>
                <a:latin typeface="Tw Cen MT" panose="020B0602020104020603" pitchFamily="34" charset="0"/>
              </a:rPr>
              <a:t>FORTALECIMIENTO</a:t>
            </a:r>
            <a:endParaRPr lang="es-EC" altLang="es-EC" sz="3112" dirty="0">
              <a:solidFill>
                <a:prstClr val="black">
                  <a:lumMod val="65000"/>
                  <a:lumOff val="35000"/>
                </a:prstClr>
              </a:solidFill>
              <a:latin typeface="Tw Cen MT" panose="020B0602020104020603" pitchFamily="34" charset="0"/>
            </a:endParaRPr>
          </a:p>
        </p:txBody>
      </p:sp>
      <p:sp>
        <p:nvSpPr>
          <p:cNvPr id="3" name="Marcador de número de diapositiva 2"/>
          <p:cNvSpPr>
            <a:spLocks noGrp="1"/>
          </p:cNvSpPr>
          <p:nvPr>
            <p:ph type="sldNum" sz="quarter" idx="12"/>
          </p:nvPr>
        </p:nvSpPr>
        <p:spPr/>
        <p:txBody>
          <a:bodyPr/>
          <a:lstStyle/>
          <a:p>
            <a:fld id="{5C9CDC63-9A4C-3740-ACB3-92AE3A799DE7}" type="slidenum">
              <a:rPr lang="es-ES_tradnl" smtClean="0"/>
              <a:t>12</a:t>
            </a:fld>
            <a:endParaRPr lang="es-ES_tradnl" dirty="0"/>
          </a:p>
        </p:txBody>
      </p:sp>
    </p:spTree>
    <p:extLst>
      <p:ext uri="{BB962C8B-B14F-4D97-AF65-F5344CB8AC3E}">
        <p14:creationId xmlns:p14="http://schemas.microsoft.com/office/powerpoint/2010/main" val="2336971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3">
            <a:extLst>
              <a:ext uri="{28A0092B-C50C-407E-A947-70E740481C1C}">
                <a14:useLocalDpi xmlns:a14="http://schemas.microsoft.com/office/drawing/2010/main" val="0"/>
              </a:ext>
            </a:extLst>
          </a:blip>
          <a:srcRect l="1990" t="19337" r="10066" b="-290"/>
          <a:stretch/>
        </p:blipFill>
        <p:spPr>
          <a:xfrm>
            <a:off x="0" y="0"/>
            <a:ext cx="9971314" cy="7649029"/>
          </a:xfrm>
          <a:prstGeom prst="rect">
            <a:avLst/>
          </a:prstGeom>
        </p:spPr>
      </p:pic>
      <p:sp>
        <p:nvSpPr>
          <p:cNvPr id="6" name="Rectángulo 5"/>
          <p:cNvSpPr/>
          <p:nvPr/>
        </p:nvSpPr>
        <p:spPr>
          <a:xfrm>
            <a:off x="2703315" y="-38101"/>
            <a:ext cx="7458273" cy="7659689"/>
          </a:xfrm>
          <a:prstGeom prst="rect">
            <a:avLst/>
          </a:prstGeom>
          <a:gradFill flip="none" rotWithShape="1">
            <a:gsLst>
              <a:gs pos="70000">
                <a:srgbClr val="002060">
                  <a:alpha val="60000"/>
                </a:srgbClr>
              </a:gs>
              <a:gs pos="98000">
                <a:srgbClr val="002060"/>
              </a:gs>
              <a:gs pos="0">
                <a:srgbClr val="00206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7" name="8 CuadroTexto"/>
          <p:cNvSpPr txBox="1"/>
          <p:nvPr/>
        </p:nvSpPr>
        <p:spPr>
          <a:xfrm>
            <a:off x="2830286" y="2138248"/>
            <a:ext cx="6900261" cy="1477328"/>
          </a:xfrm>
          <a:prstGeom prst="rect">
            <a:avLst/>
          </a:prstGeom>
          <a:noFill/>
          <a:effectLst>
            <a:outerShdw blurRad="50800" dist="38100" dir="5400000" algn="t" rotWithShape="0">
              <a:prstClr val="black">
                <a:alpha val="40000"/>
              </a:prstClr>
            </a:outerShdw>
          </a:effectLst>
        </p:spPr>
        <p:txBody>
          <a:bodyPr wrap="square">
            <a:spAutoFit/>
          </a:bodyPr>
          <a:lstStyle/>
          <a:p>
            <a:pPr algn="r" defTabSz="903418">
              <a:lnSpc>
                <a:spcPts val="3645"/>
              </a:lnSpc>
              <a:defRPr/>
            </a:pPr>
            <a:r>
              <a:rPr lang="es-MX" sz="4800" dirty="0" smtClean="0">
                <a:solidFill>
                  <a:schemeClr val="bg1"/>
                </a:solidFill>
                <a:latin typeface="Tw Cen MT" panose="020B0602020104020603" pitchFamily="34" charset="0"/>
                <a:cs typeface="Helvetica"/>
              </a:rPr>
              <a:t>PROCESOS CONTRACTUALES</a:t>
            </a:r>
            <a:endParaRPr lang="es-EC" sz="4800" dirty="0" smtClean="0">
              <a:solidFill>
                <a:schemeClr val="bg1"/>
              </a:solidFill>
              <a:latin typeface="Tw Cen MT" panose="020B0602020104020603" pitchFamily="34" charset="0"/>
              <a:cs typeface="Helvetica"/>
            </a:endParaRPr>
          </a:p>
          <a:p>
            <a:pPr algn="r" defTabSz="903418">
              <a:lnSpc>
                <a:spcPts val="3645"/>
              </a:lnSpc>
              <a:defRPr/>
            </a:pPr>
            <a:r>
              <a:rPr lang="es-EC" sz="3557" dirty="0" smtClean="0">
                <a:solidFill>
                  <a:schemeClr val="bg1"/>
                </a:solidFill>
                <a:latin typeface="Tw Cen MT" panose="020B0602020104020603" pitchFamily="34" charset="0"/>
                <a:cs typeface="Helvetica"/>
              </a:rPr>
              <a:t>GESTIÓN DE LIXIVIADOS</a:t>
            </a:r>
          </a:p>
        </p:txBody>
      </p:sp>
      <p:sp>
        <p:nvSpPr>
          <p:cNvPr id="8" name="8 CuadroTexto"/>
          <p:cNvSpPr txBox="1"/>
          <p:nvPr/>
        </p:nvSpPr>
        <p:spPr>
          <a:xfrm>
            <a:off x="4637284" y="1379849"/>
            <a:ext cx="5093263" cy="583429"/>
          </a:xfrm>
          <a:prstGeom prst="rect">
            <a:avLst/>
          </a:prstGeom>
          <a:noFill/>
          <a:effectLst>
            <a:outerShdw blurRad="50800" dist="38100" dir="5400000" algn="t" rotWithShape="0">
              <a:prstClr val="black">
                <a:alpha val="40000"/>
              </a:prstClr>
            </a:outerShdw>
          </a:effectLst>
        </p:spPr>
        <p:txBody>
          <a:bodyPr wrap="square">
            <a:spAutoFit/>
          </a:bodyPr>
          <a:lstStyle/>
          <a:p>
            <a:pPr algn="r" defTabSz="903418">
              <a:lnSpc>
                <a:spcPts val="3645"/>
              </a:lnSpc>
              <a:defRPr/>
            </a:pPr>
            <a:r>
              <a:rPr lang="es-MX" sz="4400" dirty="0" smtClean="0">
                <a:solidFill>
                  <a:schemeClr val="bg1"/>
                </a:solidFill>
                <a:latin typeface="Tw Cen MT" panose="020B0602020104020603" pitchFamily="34" charset="0"/>
                <a:cs typeface="Helvetica"/>
              </a:rPr>
              <a:t>TEMA 3</a:t>
            </a:r>
            <a:endParaRPr lang="es-EC" sz="4400" dirty="0">
              <a:solidFill>
                <a:schemeClr val="bg1"/>
              </a:solidFill>
              <a:latin typeface="Tw Cen MT" panose="020B0602020104020603" pitchFamily="34" charset="0"/>
              <a:cs typeface="Helvetica"/>
            </a:endParaRPr>
          </a:p>
        </p:txBody>
      </p:sp>
      <p:sp>
        <p:nvSpPr>
          <p:cNvPr id="2" name="Marcador de número de diapositiva 1"/>
          <p:cNvSpPr>
            <a:spLocks noGrp="1"/>
          </p:cNvSpPr>
          <p:nvPr>
            <p:ph type="sldNum" sz="quarter" idx="12"/>
          </p:nvPr>
        </p:nvSpPr>
        <p:spPr/>
        <p:txBody>
          <a:bodyPr/>
          <a:lstStyle/>
          <a:p>
            <a:fld id="{0310AFEF-BA07-8C48-9101-C4F5A9B4E89C}" type="slidenum">
              <a:rPr lang="es-ES_tradnl" smtClean="0"/>
              <a:t>13</a:t>
            </a:fld>
            <a:endParaRPr lang="es-ES_tradnl"/>
          </a:p>
        </p:txBody>
      </p:sp>
    </p:spTree>
    <p:extLst>
      <p:ext uri="{BB962C8B-B14F-4D97-AF65-F5344CB8AC3E}">
        <p14:creationId xmlns:p14="http://schemas.microsoft.com/office/powerpoint/2010/main" val="34433530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p:cNvSpPr/>
          <p:nvPr/>
        </p:nvSpPr>
        <p:spPr>
          <a:xfrm>
            <a:off x="0" y="2228220"/>
            <a:ext cx="9960031" cy="4820367"/>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9" name="Imagen 8"/>
          <p:cNvPicPr>
            <a:picLocks noChangeAspect="1"/>
          </p:cNvPicPr>
          <p:nvPr/>
        </p:nvPicPr>
        <p:blipFill>
          <a:blip r:embed="rId3">
            <a:duotone>
              <a:schemeClr val="accent5">
                <a:shade val="45000"/>
                <a:satMod val="135000"/>
              </a:schemeClr>
              <a:prstClr val="white"/>
            </a:duotone>
          </a:blip>
          <a:stretch>
            <a:fillRect/>
          </a:stretch>
        </p:blipFill>
        <p:spPr>
          <a:xfrm>
            <a:off x="-45720" y="-61780"/>
            <a:ext cx="8846063" cy="896190"/>
          </a:xfrm>
          <a:prstGeom prst="rect">
            <a:avLst/>
          </a:prstGeom>
        </p:spPr>
      </p:pic>
      <p:pic>
        <p:nvPicPr>
          <p:cNvPr id="44" name="Imagen 43">
            <a:extLst>
              <a:ext uri="{FF2B5EF4-FFF2-40B4-BE49-F238E27FC236}">
                <a16:creationId xmlns:a16="http://schemas.microsoft.com/office/drawing/2014/main" id="{C03D144E-10F7-43C0-AB43-59F74F9F601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99150" y="308413"/>
            <a:ext cx="2160881" cy="711025"/>
          </a:xfrm>
          <a:prstGeom prst="rect">
            <a:avLst/>
          </a:prstGeom>
        </p:spPr>
      </p:pic>
      <p:sp>
        <p:nvSpPr>
          <p:cNvPr id="5" name="AutoShape 2" descr="EPMAPS - AGUA DE QUITO | Linked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088593" rtl="0" eaLnBrk="1" fontAlgn="auto" latinLnBrk="0" hangingPunct="1">
              <a:lnSpc>
                <a:spcPct val="100000"/>
              </a:lnSpc>
              <a:spcBef>
                <a:spcPts val="0"/>
              </a:spcBef>
              <a:spcAft>
                <a:spcPts val="0"/>
              </a:spcAft>
              <a:buClrTx/>
              <a:buSzTx/>
              <a:buFontTx/>
              <a:buNone/>
              <a:tabLst/>
              <a:defRPr/>
            </a:pPr>
            <a:endParaRPr kumimoji="0" lang="es-EC" sz="2143" b="0" i="0" u="none" strike="noStrike" kern="1200" cap="none" spc="0" normalizeH="0" baseline="0" noProof="0">
              <a:ln>
                <a:noFill/>
              </a:ln>
              <a:solidFill>
                <a:prstClr val="black"/>
              </a:solidFill>
              <a:effectLst/>
              <a:uLnTx/>
              <a:uFillTx/>
              <a:latin typeface="Calibri"/>
              <a:ea typeface="+mn-ea"/>
              <a:cs typeface="+mn-cs"/>
            </a:endParaRPr>
          </a:p>
        </p:txBody>
      </p:sp>
      <p:sp>
        <p:nvSpPr>
          <p:cNvPr id="17" name="Rectángulo 25"/>
          <p:cNvSpPr>
            <a:spLocks noChangeArrowheads="1"/>
          </p:cNvSpPr>
          <p:nvPr/>
        </p:nvSpPr>
        <p:spPr bwMode="auto">
          <a:xfrm>
            <a:off x="629643" y="863770"/>
            <a:ext cx="6494145" cy="759182"/>
          </a:xfrm>
          <a:prstGeom prst="rect">
            <a:avLst/>
          </a:prstGeom>
          <a:noFill/>
          <a:extLst/>
        </p:spPr>
        <p:txBody>
          <a:bodyPr wrap="square">
            <a:spAutoFit/>
          </a:bodyPr>
          <a:lstStyle/>
          <a:p>
            <a:pPr algn="ctr" defTabSz="903418">
              <a:lnSpc>
                <a:spcPts val="2645"/>
              </a:lnSpc>
            </a:pPr>
            <a:r>
              <a:rPr lang="es-MX" altLang="es-EC" sz="3000" dirty="0" smtClean="0">
                <a:solidFill>
                  <a:prstClr val="black">
                    <a:lumMod val="65000"/>
                    <a:lumOff val="35000"/>
                  </a:prstClr>
                </a:solidFill>
                <a:latin typeface="Tw Cen MT" panose="020B0602020104020603" pitchFamily="34" charset="0"/>
              </a:rPr>
              <a:t>SERVICIO </a:t>
            </a:r>
            <a:r>
              <a:rPr lang="es-MX" altLang="es-EC" sz="3000" dirty="0">
                <a:solidFill>
                  <a:prstClr val="black">
                    <a:lumMod val="65000"/>
                    <a:lumOff val="35000"/>
                  </a:prstClr>
                </a:solidFill>
                <a:latin typeface="Tw Cen MT" panose="020B0602020104020603" pitchFamily="34" charset="0"/>
              </a:rPr>
              <a:t>EXTERNO LIXIVIADOS </a:t>
            </a:r>
            <a:endParaRPr lang="es-MX" altLang="es-EC" sz="3000" dirty="0" smtClean="0">
              <a:solidFill>
                <a:prstClr val="black">
                  <a:lumMod val="65000"/>
                  <a:lumOff val="35000"/>
                </a:prstClr>
              </a:solidFill>
              <a:latin typeface="Tw Cen MT" panose="020B0602020104020603" pitchFamily="34" charset="0"/>
            </a:endParaRPr>
          </a:p>
          <a:p>
            <a:pPr algn="ctr" defTabSz="903418">
              <a:lnSpc>
                <a:spcPts val="2645"/>
              </a:lnSpc>
            </a:pPr>
            <a:r>
              <a:rPr lang="es-MX" altLang="es-EC" sz="2400" dirty="0" smtClean="0">
                <a:solidFill>
                  <a:prstClr val="black">
                    <a:lumMod val="65000"/>
                    <a:lumOff val="35000"/>
                  </a:prstClr>
                </a:solidFill>
                <a:latin typeface="Tw Cen MT" panose="020B0602020104020603" pitchFamily="34" charset="0"/>
              </a:rPr>
              <a:t>PROCESOS </a:t>
            </a:r>
            <a:r>
              <a:rPr lang="es-MX" altLang="es-EC" sz="2400" dirty="0">
                <a:solidFill>
                  <a:prstClr val="black">
                    <a:lumMod val="65000"/>
                    <a:lumOff val="35000"/>
                  </a:prstClr>
                </a:solidFill>
                <a:latin typeface="Tw Cen MT" panose="020B0602020104020603" pitchFamily="34" charset="0"/>
              </a:rPr>
              <a:t>CONTRACTUALES</a:t>
            </a:r>
          </a:p>
        </p:txBody>
      </p:sp>
      <p:sp>
        <p:nvSpPr>
          <p:cNvPr id="18" name="Rectángulo 17"/>
          <p:cNvSpPr/>
          <p:nvPr/>
        </p:nvSpPr>
        <p:spPr>
          <a:xfrm>
            <a:off x="2380459" y="1914997"/>
            <a:ext cx="1912703" cy="314830"/>
          </a:xfrm>
          <a:prstGeom prst="rect">
            <a:avLst/>
          </a:prstGeom>
        </p:spPr>
        <p:txBody>
          <a:bodyPr wrap="none">
            <a:spAutoFit/>
          </a:bodyPr>
          <a:lstStyle/>
          <a:p>
            <a:pPr>
              <a:lnSpc>
                <a:spcPts val="1700"/>
              </a:lnSpc>
              <a:buClr>
                <a:schemeClr val="accent5"/>
              </a:buClr>
            </a:pPr>
            <a:r>
              <a:rPr lang="es-EC" sz="2000" b="1" dirty="0" smtClean="0">
                <a:solidFill>
                  <a:srgbClr val="C00000"/>
                </a:solidFill>
                <a:latin typeface="Helvetica" panose="020B0604020202020204" pitchFamily="34" charset="0"/>
                <a:cs typeface="Helvetica" panose="020B0604020202020204" pitchFamily="34" charset="0"/>
              </a:rPr>
              <a:t>VILLACAPRIA</a:t>
            </a:r>
            <a:endParaRPr lang="es-EC" sz="2000" b="1" dirty="0">
              <a:solidFill>
                <a:srgbClr val="C00000"/>
              </a:solidFill>
              <a:latin typeface="Helvetica" panose="020B0604020202020204" pitchFamily="34" charset="0"/>
              <a:cs typeface="Helvetica" panose="020B0604020202020204" pitchFamily="34" charset="0"/>
            </a:endParaRPr>
          </a:p>
        </p:txBody>
      </p:sp>
      <p:sp>
        <p:nvSpPr>
          <p:cNvPr id="20" name="Rectángulo 19"/>
          <p:cNvSpPr/>
          <p:nvPr/>
        </p:nvSpPr>
        <p:spPr>
          <a:xfrm>
            <a:off x="5375599" y="1913390"/>
            <a:ext cx="1125629" cy="314253"/>
          </a:xfrm>
          <a:prstGeom prst="rect">
            <a:avLst/>
          </a:prstGeom>
        </p:spPr>
        <p:txBody>
          <a:bodyPr wrap="none">
            <a:spAutoFit/>
          </a:bodyPr>
          <a:lstStyle/>
          <a:p>
            <a:pPr>
              <a:lnSpc>
                <a:spcPts val="1700"/>
              </a:lnSpc>
              <a:buClr>
                <a:schemeClr val="accent5"/>
              </a:buClr>
            </a:pPr>
            <a:r>
              <a:rPr lang="es-EC" sz="2000" b="1" dirty="0" smtClean="0">
                <a:solidFill>
                  <a:schemeClr val="accent1">
                    <a:lumMod val="50000"/>
                  </a:schemeClr>
                </a:solidFill>
                <a:latin typeface="Helvetica" panose="020B0604020202020204" pitchFamily="34" charset="0"/>
                <a:cs typeface="Helvetica" panose="020B0604020202020204" pitchFamily="34" charset="0"/>
              </a:rPr>
              <a:t>GMLAN</a:t>
            </a:r>
            <a:endParaRPr lang="es-EC" sz="2000" b="1" dirty="0">
              <a:solidFill>
                <a:schemeClr val="accent1">
                  <a:lumMod val="50000"/>
                </a:schemeClr>
              </a:solidFill>
              <a:latin typeface="Helvetica" panose="020B0604020202020204" pitchFamily="34" charset="0"/>
              <a:cs typeface="Helvetica" panose="020B0604020202020204" pitchFamily="34" charset="0"/>
            </a:endParaRPr>
          </a:p>
        </p:txBody>
      </p:sp>
      <p:sp>
        <p:nvSpPr>
          <p:cNvPr id="21" name="Rectángulo 20"/>
          <p:cNvSpPr/>
          <p:nvPr/>
        </p:nvSpPr>
        <p:spPr>
          <a:xfrm>
            <a:off x="7481597" y="1914997"/>
            <a:ext cx="2081019" cy="314830"/>
          </a:xfrm>
          <a:prstGeom prst="rect">
            <a:avLst/>
          </a:prstGeom>
        </p:spPr>
        <p:txBody>
          <a:bodyPr wrap="none">
            <a:spAutoFit/>
          </a:bodyPr>
          <a:lstStyle/>
          <a:p>
            <a:pPr>
              <a:lnSpc>
                <a:spcPts val="1700"/>
              </a:lnSpc>
              <a:buClr>
                <a:schemeClr val="accent5"/>
              </a:buClr>
            </a:pPr>
            <a:r>
              <a:rPr lang="es-EC" sz="2000" b="1" dirty="0" smtClean="0">
                <a:solidFill>
                  <a:srgbClr val="00B050"/>
                </a:solidFill>
                <a:latin typeface="Helvetica" panose="020B0604020202020204" pitchFamily="34" charset="0"/>
                <a:cs typeface="Helvetica" panose="020B0604020202020204" pitchFamily="34" charset="0"/>
              </a:rPr>
              <a:t>GREEN GLOBE</a:t>
            </a:r>
            <a:endParaRPr lang="es-EC" sz="2000" b="1" dirty="0">
              <a:solidFill>
                <a:srgbClr val="00B050"/>
              </a:solidFill>
              <a:latin typeface="Helvetica" panose="020B0604020202020204" pitchFamily="34" charset="0"/>
              <a:cs typeface="Helvetica" panose="020B0604020202020204" pitchFamily="34" charset="0"/>
            </a:endParaRPr>
          </a:p>
        </p:txBody>
      </p:sp>
      <p:grpSp>
        <p:nvGrpSpPr>
          <p:cNvPr id="15" name="Grupo 14"/>
          <p:cNvGrpSpPr/>
          <p:nvPr/>
        </p:nvGrpSpPr>
        <p:grpSpPr>
          <a:xfrm>
            <a:off x="123281" y="3574930"/>
            <a:ext cx="9664046" cy="475571"/>
            <a:chOff x="123281" y="3494392"/>
            <a:chExt cx="9664046" cy="475571"/>
          </a:xfrm>
        </p:grpSpPr>
        <p:sp>
          <p:nvSpPr>
            <p:cNvPr id="61" name="Rectángulo redondeado 60"/>
            <p:cNvSpPr/>
            <p:nvPr/>
          </p:nvSpPr>
          <p:spPr>
            <a:xfrm>
              <a:off x="2273963" y="3560245"/>
              <a:ext cx="2220686" cy="38311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2" name="Rectángulo redondeado 61"/>
            <p:cNvSpPr/>
            <p:nvPr/>
          </p:nvSpPr>
          <p:spPr>
            <a:xfrm>
              <a:off x="4865273" y="3560245"/>
              <a:ext cx="2220686" cy="38311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3" name="Rectángulo redondeado 62"/>
            <p:cNvSpPr/>
            <p:nvPr/>
          </p:nvSpPr>
          <p:spPr>
            <a:xfrm>
              <a:off x="7411764" y="3560245"/>
              <a:ext cx="2220686" cy="38311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2" name="Rectángulo 21"/>
            <p:cNvSpPr/>
            <p:nvPr/>
          </p:nvSpPr>
          <p:spPr>
            <a:xfrm>
              <a:off x="123281" y="3533646"/>
              <a:ext cx="1977272" cy="436317"/>
            </a:xfrm>
            <a:prstGeom prst="rect">
              <a:avLst/>
            </a:prstGeom>
            <a:noFill/>
            <a:ln>
              <a:noFill/>
            </a:ln>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spcFirstLastPara="0" vert="horz" wrap="square" lIns="33872" tIns="22581" rIns="33872" bIns="22581" numCol="1" spcCol="1270" anchor="ctr" anchorCtr="0">
              <a:noAutofit/>
            </a:bodyPr>
            <a:lstStyle/>
            <a:p>
              <a:pPr algn="ctr" defTabSz="790357">
                <a:lnSpc>
                  <a:spcPct val="90000"/>
                </a:lnSpc>
                <a:spcBef>
                  <a:spcPct val="0"/>
                </a:spcBef>
                <a:spcAft>
                  <a:spcPct val="35000"/>
                </a:spcAft>
              </a:pPr>
              <a:r>
                <a:rPr lang="es-ES" sz="1500" dirty="0" smtClean="0">
                  <a:solidFill>
                    <a:srgbClr val="0070C0"/>
                  </a:solidFill>
                  <a:latin typeface="Helvetica" panose="020B0604020202020204" pitchFamily="34" charset="0"/>
                  <a:cs typeface="Helvetica" panose="020B0604020202020204" pitchFamily="34" charset="0"/>
                </a:rPr>
                <a:t>FECHA</a:t>
              </a:r>
              <a:endParaRPr lang="es-ES" sz="1500" dirty="0">
                <a:solidFill>
                  <a:srgbClr val="0070C0"/>
                </a:solidFill>
                <a:latin typeface="Helvetica" panose="020B0604020202020204" pitchFamily="34" charset="0"/>
                <a:cs typeface="Helvetica" panose="020B0604020202020204" pitchFamily="34" charset="0"/>
              </a:endParaRPr>
            </a:p>
          </p:txBody>
        </p:sp>
        <p:sp>
          <p:nvSpPr>
            <p:cNvPr id="23" name="Rectángulo 22"/>
            <p:cNvSpPr/>
            <p:nvPr/>
          </p:nvSpPr>
          <p:spPr>
            <a:xfrm>
              <a:off x="2271592" y="3504726"/>
              <a:ext cx="2155687" cy="40268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37605" tIns="137605" rIns="137605" bIns="137605" numCol="1" spcCol="1270" anchor="t" anchorCtr="0">
              <a:noAutofit/>
            </a:bodyPr>
            <a:lstStyle/>
            <a:p>
              <a:pPr marL="0" lvl="1" algn="ctr" defTabSz="691562">
                <a:lnSpc>
                  <a:spcPct val="90000"/>
                </a:lnSpc>
                <a:spcBef>
                  <a:spcPct val="0"/>
                </a:spcBef>
                <a:spcAft>
                  <a:spcPct val="15000"/>
                </a:spcAft>
              </a:pPr>
              <a:r>
                <a:rPr lang="es-ES" sz="1778" dirty="0" smtClean="0">
                  <a:solidFill>
                    <a:schemeClr val="tx1">
                      <a:lumMod val="65000"/>
                      <a:lumOff val="35000"/>
                    </a:schemeClr>
                  </a:solidFill>
                  <a:latin typeface="Helvetica" panose="020B0604020202020204" pitchFamily="34" charset="0"/>
                  <a:cs typeface="Helvetica" panose="020B0604020202020204" pitchFamily="34" charset="0"/>
                </a:rPr>
                <a:t> </a:t>
              </a:r>
              <a:r>
                <a:rPr lang="es-ES" sz="1600" dirty="0" smtClean="0">
                  <a:solidFill>
                    <a:schemeClr val="tx1">
                      <a:lumMod val="65000"/>
                      <a:lumOff val="35000"/>
                    </a:schemeClr>
                  </a:solidFill>
                  <a:latin typeface="Helvetica" panose="020B0604020202020204" pitchFamily="34" charset="0"/>
                  <a:cs typeface="Helvetica" panose="020B0604020202020204" pitchFamily="34" charset="0"/>
                </a:rPr>
                <a:t>14 julio 2020</a:t>
              </a:r>
              <a:endParaRPr lang="es-ES" sz="1600" dirty="0">
                <a:solidFill>
                  <a:schemeClr val="tx1">
                    <a:lumMod val="65000"/>
                    <a:lumOff val="35000"/>
                  </a:schemeClr>
                </a:solidFill>
                <a:latin typeface="Helvetica" panose="020B0604020202020204" pitchFamily="34" charset="0"/>
                <a:cs typeface="Helvetica" panose="020B0604020202020204" pitchFamily="34" charset="0"/>
              </a:endParaRPr>
            </a:p>
          </p:txBody>
        </p:sp>
        <p:sp>
          <p:nvSpPr>
            <p:cNvPr id="24" name="Rectángulo 23"/>
            <p:cNvSpPr/>
            <p:nvPr/>
          </p:nvSpPr>
          <p:spPr>
            <a:xfrm>
              <a:off x="4668059" y="3494392"/>
              <a:ext cx="2621503" cy="40268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37605" tIns="137605" rIns="137605" bIns="137605" numCol="1" spcCol="1270" anchor="t" anchorCtr="0">
              <a:noAutofit/>
            </a:bodyPr>
            <a:lstStyle/>
            <a:p>
              <a:pPr marL="0" lvl="1" algn="ctr" defTabSz="691562">
                <a:lnSpc>
                  <a:spcPct val="90000"/>
                </a:lnSpc>
                <a:spcBef>
                  <a:spcPct val="0"/>
                </a:spcBef>
                <a:spcAft>
                  <a:spcPct val="15000"/>
                </a:spcAft>
              </a:pPr>
              <a:r>
                <a:rPr lang="es-ES" sz="1600" dirty="0" smtClean="0">
                  <a:solidFill>
                    <a:schemeClr val="tx1">
                      <a:lumMod val="65000"/>
                      <a:lumOff val="35000"/>
                    </a:schemeClr>
                  </a:solidFill>
                  <a:latin typeface="Helvetica" panose="020B0604020202020204" pitchFamily="34" charset="0"/>
                  <a:cs typeface="Helvetica" panose="020B0604020202020204" pitchFamily="34" charset="0"/>
                </a:rPr>
                <a:t>06 mayo 2021</a:t>
              </a:r>
              <a:endParaRPr lang="es-ES" sz="1600" dirty="0">
                <a:solidFill>
                  <a:schemeClr val="tx1">
                    <a:lumMod val="65000"/>
                    <a:lumOff val="35000"/>
                  </a:schemeClr>
                </a:solidFill>
                <a:latin typeface="Helvetica" panose="020B0604020202020204" pitchFamily="34" charset="0"/>
                <a:cs typeface="Helvetica" panose="020B0604020202020204" pitchFamily="34" charset="0"/>
              </a:endParaRPr>
            </a:p>
          </p:txBody>
        </p:sp>
        <p:sp>
          <p:nvSpPr>
            <p:cNvPr id="25" name="Rectángulo 24"/>
            <p:cNvSpPr/>
            <p:nvPr/>
          </p:nvSpPr>
          <p:spPr>
            <a:xfrm>
              <a:off x="7165824" y="3510126"/>
              <a:ext cx="2621503" cy="40268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37605" tIns="137605" rIns="137605" bIns="137605" numCol="1" spcCol="1270" anchor="t" anchorCtr="0">
              <a:noAutofit/>
            </a:bodyPr>
            <a:lstStyle/>
            <a:p>
              <a:pPr marL="0" lvl="1" algn="ctr" defTabSz="691562">
                <a:lnSpc>
                  <a:spcPct val="90000"/>
                </a:lnSpc>
                <a:spcBef>
                  <a:spcPct val="0"/>
                </a:spcBef>
                <a:spcAft>
                  <a:spcPct val="15000"/>
                </a:spcAft>
              </a:pPr>
              <a:r>
                <a:rPr lang="es-ES" sz="1600" b="1" dirty="0" smtClean="0">
                  <a:solidFill>
                    <a:schemeClr val="accent1">
                      <a:lumMod val="50000"/>
                    </a:schemeClr>
                  </a:solidFill>
                  <a:latin typeface="Helvetica" panose="020B0604020202020204" pitchFamily="34" charset="0"/>
                  <a:cs typeface="Helvetica" panose="020B0604020202020204" pitchFamily="34" charset="0"/>
                </a:rPr>
                <a:t>11 de agosto 2021</a:t>
              </a:r>
              <a:endParaRPr lang="es-ES" sz="1600" b="1" dirty="0">
                <a:solidFill>
                  <a:schemeClr val="accent1">
                    <a:lumMod val="50000"/>
                  </a:schemeClr>
                </a:solidFill>
                <a:latin typeface="Helvetica" panose="020B0604020202020204" pitchFamily="34" charset="0"/>
                <a:cs typeface="Helvetica" panose="020B0604020202020204" pitchFamily="34" charset="0"/>
              </a:endParaRPr>
            </a:p>
          </p:txBody>
        </p:sp>
      </p:grpSp>
      <p:grpSp>
        <p:nvGrpSpPr>
          <p:cNvPr id="6" name="Grupo 5"/>
          <p:cNvGrpSpPr/>
          <p:nvPr/>
        </p:nvGrpSpPr>
        <p:grpSpPr>
          <a:xfrm>
            <a:off x="182422" y="2266036"/>
            <a:ext cx="9450028" cy="507420"/>
            <a:chOff x="182422" y="2266036"/>
            <a:chExt cx="9450028" cy="507420"/>
          </a:xfrm>
        </p:grpSpPr>
        <p:sp>
          <p:nvSpPr>
            <p:cNvPr id="56" name="Rectángulo redondeado 55"/>
            <p:cNvSpPr/>
            <p:nvPr/>
          </p:nvSpPr>
          <p:spPr>
            <a:xfrm>
              <a:off x="4865273" y="2363738"/>
              <a:ext cx="2220686" cy="38311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7" name="Rectángulo redondeado 56"/>
            <p:cNvSpPr/>
            <p:nvPr/>
          </p:nvSpPr>
          <p:spPr>
            <a:xfrm>
              <a:off x="7411764" y="2363738"/>
              <a:ext cx="2220686" cy="38311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 name="Rectángulo redondeado 3"/>
            <p:cNvSpPr/>
            <p:nvPr/>
          </p:nvSpPr>
          <p:spPr>
            <a:xfrm>
              <a:off x="2273963" y="2363738"/>
              <a:ext cx="2220686" cy="38311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7" name="Rectángulo 26"/>
            <p:cNvSpPr/>
            <p:nvPr/>
          </p:nvSpPr>
          <p:spPr>
            <a:xfrm>
              <a:off x="182422" y="2337139"/>
              <a:ext cx="1977272" cy="436317"/>
            </a:xfrm>
            <a:prstGeom prst="rect">
              <a:avLst/>
            </a:prstGeom>
            <a:noFill/>
            <a:ln>
              <a:noFill/>
            </a:ln>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spcFirstLastPara="0" vert="horz" wrap="square" lIns="33872" tIns="22581" rIns="33872" bIns="22581" numCol="1" spcCol="1270" anchor="ctr" anchorCtr="0">
              <a:noAutofit/>
            </a:bodyPr>
            <a:lstStyle/>
            <a:p>
              <a:pPr algn="ctr" defTabSz="790357">
                <a:lnSpc>
                  <a:spcPct val="90000"/>
                </a:lnSpc>
                <a:spcBef>
                  <a:spcPct val="0"/>
                </a:spcBef>
                <a:spcAft>
                  <a:spcPct val="35000"/>
                </a:spcAft>
              </a:pPr>
              <a:r>
                <a:rPr lang="es-ES" sz="1500" dirty="0" smtClean="0">
                  <a:solidFill>
                    <a:srgbClr val="0070C0"/>
                  </a:solidFill>
                  <a:latin typeface="Helvetica" panose="020B0604020202020204" pitchFamily="34" charset="0"/>
                  <a:cs typeface="Helvetica" panose="020B0604020202020204" pitchFamily="34" charset="0"/>
                </a:rPr>
                <a:t>TIPO DE CONTRATACIÓN</a:t>
              </a:r>
              <a:endParaRPr lang="es-ES" sz="1500" dirty="0">
                <a:solidFill>
                  <a:srgbClr val="0070C0"/>
                </a:solidFill>
                <a:latin typeface="Helvetica" panose="020B0604020202020204" pitchFamily="34" charset="0"/>
                <a:cs typeface="Helvetica" panose="020B0604020202020204" pitchFamily="34" charset="0"/>
              </a:endParaRPr>
            </a:p>
          </p:txBody>
        </p:sp>
        <p:sp>
          <p:nvSpPr>
            <p:cNvPr id="30" name="Rectángulo 29"/>
            <p:cNvSpPr/>
            <p:nvPr/>
          </p:nvSpPr>
          <p:spPr>
            <a:xfrm>
              <a:off x="2326029" y="2266036"/>
              <a:ext cx="2155687" cy="402681"/>
            </a:xfrm>
            <a:prstGeom prst="rect">
              <a:avLst/>
            </a:prstGeom>
            <a:no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37605" tIns="137605" rIns="137605" bIns="137605" numCol="1" spcCol="1270" anchor="t" anchorCtr="0">
              <a:noAutofit/>
            </a:bodyPr>
            <a:lstStyle/>
            <a:p>
              <a:pPr marL="0" lvl="1" algn="ctr" defTabSz="691562">
                <a:lnSpc>
                  <a:spcPct val="90000"/>
                </a:lnSpc>
                <a:spcBef>
                  <a:spcPct val="0"/>
                </a:spcBef>
                <a:spcAft>
                  <a:spcPct val="15000"/>
                </a:spcAft>
              </a:pPr>
              <a:r>
                <a:rPr lang="es-ES" sz="1800" b="1" dirty="0" smtClean="0">
                  <a:solidFill>
                    <a:srgbClr val="C00000"/>
                  </a:solidFill>
                  <a:latin typeface="Helvetica" panose="020B0604020202020204" pitchFamily="34" charset="0"/>
                  <a:cs typeface="Helvetica" panose="020B0604020202020204" pitchFamily="34" charset="0"/>
                </a:rPr>
                <a:t>EMERGENCIA</a:t>
              </a:r>
              <a:endParaRPr lang="es-ES" sz="1800" b="1" dirty="0">
                <a:solidFill>
                  <a:srgbClr val="C00000"/>
                </a:solidFill>
                <a:latin typeface="Helvetica" panose="020B0604020202020204" pitchFamily="34" charset="0"/>
                <a:cs typeface="Helvetica" panose="020B0604020202020204" pitchFamily="34" charset="0"/>
              </a:endParaRPr>
            </a:p>
          </p:txBody>
        </p:sp>
      </p:grpSp>
      <p:grpSp>
        <p:nvGrpSpPr>
          <p:cNvPr id="11" name="Grupo 10"/>
          <p:cNvGrpSpPr/>
          <p:nvPr/>
        </p:nvGrpSpPr>
        <p:grpSpPr>
          <a:xfrm>
            <a:off x="182422" y="4146399"/>
            <a:ext cx="9615703" cy="473703"/>
            <a:chOff x="182422" y="4115394"/>
            <a:chExt cx="9615703" cy="473703"/>
          </a:xfrm>
        </p:grpSpPr>
        <p:sp>
          <p:nvSpPr>
            <p:cNvPr id="64" name="Rectángulo redondeado 63"/>
            <p:cNvSpPr/>
            <p:nvPr/>
          </p:nvSpPr>
          <p:spPr>
            <a:xfrm>
              <a:off x="2273963" y="4179379"/>
              <a:ext cx="2220686" cy="38311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5" name="Rectángulo redondeado 64"/>
            <p:cNvSpPr/>
            <p:nvPr/>
          </p:nvSpPr>
          <p:spPr>
            <a:xfrm>
              <a:off x="4865273" y="4179379"/>
              <a:ext cx="2220686" cy="38311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6" name="Rectángulo redondeado 65"/>
            <p:cNvSpPr/>
            <p:nvPr/>
          </p:nvSpPr>
          <p:spPr>
            <a:xfrm>
              <a:off x="7411764" y="4179379"/>
              <a:ext cx="2220686" cy="38311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3" name="Rectángulo 32"/>
            <p:cNvSpPr/>
            <p:nvPr/>
          </p:nvSpPr>
          <p:spPr>
            <a:xfrm>
              <a:off x="182422" y="4152780"/>
              <a:ext cx="1977272" cy="436317"/>
            </a:xfrm>
            <a:prstGeom prst="rect">
              <a:avLst/>
            </a:prstGeom>
            <a:noFill/>
            <a:ln>
              <a:noFill/>
            </a:ln>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spcFirstLastPara="0" vert="horz" wrap="square" lIns="33872" tIns="22581" rIns="33872" bIns="22581" numCol="1" spcCol="1270" anchor="ctr" anchorCtr="0">
              <a:noAutofit/>
            </a:bodyPr>
            <a:lstStyle/>
            <a:p>
              <a:pPr algn="ctr" defTabSz="790357">
                <a:lnSpc>
                  <a:spcPct val="90000"/>
                </a:lnSpc>
                <a:spcBef>
                  <a:spcPct val="0"/>
                </a:spcBef>
                <a:spcAft>
                  <a:spcPct val="35000"/>
                </a:spcAft>
              </a:pPr>
              <a:r>
                <a:rPr lang="es-ES" sz="1500" dirty="0" smtClean="0">
                  <a:solidFill>
                    <a:srgbClr val="0070C0"/>
                  </a:solidFill>
                  <a:latin typeface="Helvetica" panose="020B0604020202020204" pitchFamily="34" charset="0"/>
                  <a:cs typeface="Helvetica" panose="020B0604020202020204" pitchFamily="34" charset="0"/>
                </a:rPr>
                <a:t>TIEMPO</a:t>
              </a:r>
              <a:endParaRPr lang="es-ES" sz="1500" dirty="0">
                <a:solidFill>
                  <a:srgbClr val="0070C0"/>
                </a:solidFill>
                <a:latin typeface="Helvetica" panose="020B0604020202020204" pitchFamily="34" charset="0"/>
                <a:cs typeface="Helvetica" panose="020B0604020202020204" pitchFamily="34" charset="0"/>
              </a:endParaRPr>
            </a:p>
          </p:txBody>
        </p:sp>
        <p:sp>
          <p:nvSpPr>
            <p:cNvPr id="34" name="Rectángulo 33"/>
            <p:cNvSpPr/>
            <p:nvPr/>
          </p:nvSpPr>
          <p:spPr>
            <a:xfrm>
              <a:off x="2285544" y="4130176"/>
              <a:ext cx="2155687" cy="40268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37605" tIns="137605" rIns="137605" bIns="137605" numCol="1" spcCol="1270" anchor="t" anchorCtr="0">
              <a:noAutofit/>
            </a:bodyPr>
            <a:lstStyle/>
            <a:p>
              <a:pPr marL="0" lvl="1" algn="ctr" defTabSz="691562">
                <a:lnSpc>
                  <a:spcPct val="90000"/>
                </a:lnSpc>
                <a:spcBef>
                  <a:spcPct val="0"/>
                </a:spcBef>
                <a:spcAft>
                  <a:spcPct val="15000"/>
                </a:spcAft>
              </a:pPr>
              <a:r>
                <a:rPr lang="es-ES" sz="1600" dirty="0" smtClean="0">
                  <a:solidFill>
                    <a:schemeClr val="tx1">
                      <a:lumMod val="65000"/>
                      <a:lumOff val="35000"/>
                    </a:schemeClr>
                  </a:solidFill>
                  <a:latin typeface="Helvetica" panose="020B0604020202020204" pitchFamily="34" charset="0"/>
                  <a:cs typeface="Helvetica" panose="020B0604020202020204" pitchFamily="34" charset="0"/>
                </a:rPr>
                <a:t>60 días</a:t>
              </a:r>
              <a:endParaRPr lang="es-ES" sz="1600" dirty="0">
                <a:solidFill>
                  <a:schemeClr val="tx1">
                    <a:lumMod val="65000"/>
                    <a:lumOff val="35000"/>
                  </a:schemeClr>
                </a:solidFill>
                <a:latin typeface="Helvetica" panose="020B0604020202020204" pitchFamily="34" charset="0"/>
                <a:cs typeface="Helvetica" panose="020B0604020202020204" pitchFamily="34" charset="0"/>
              </a:endParaRPr>
            </a:p>
          </p:txBody>
        </p:sp>
        <p:sp>
          <p:nvSpPr>
            <p:cNvPr id="35" name="Rectángulo 34"/>
            <p:cNvSpPr/>
            <p:nvPr/>
          </p:nvSpPr>
          <p:spPr>
            <a:xfrm>
              <a:off x="4656025" y="4148303"/>
              <a:ext cx="2621503" cy="40268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37605" tIns="137605" rIns="137605" bIns="137605" numCol="1" spcCol="1270" anchor="t" anchorCtr="0">
              <a:noAutofit/>
            </a:bodyPr>
            <a:lstStyle/>
            <a:p>
              <a:pPr marL="0" lvl="1" algn="ctr" defTabSz="691562">
                <a:lnSpc>
                  <a:spcPct val="90000"/>
                </a:lnSpc>
                <a:spcBef>
                  <a:spcPct val="0"/>
                </a:spcBef>
                <a:spcAft>
                  <a:spcPct val="15000"/>
                </a:spcAft>
              </a:pPr>
              <a:r>
                <a:rPr lang="es-ES" sz="1600" dirty="0" smtClean="0">
                  <a:solidFill>
                    <a:schemeClr val="tx1">
                      <a:lumMod val="65000"/>
                      <a:lumOff val="35000"/>
                    </a:schemeClr>
                  </a:solidFill>
                  <a:latin typeface="Helvetica" panose="020B0604020202020204" pitchFamily="34" charset="0"/>
                  <a:cs typeface="Helvetica" panose="020B0604020202020204" pitchFamily="34" charset="0"/>
                </a:rPr>
                <a:t>730 días</a:t>
              </a:r>
              <a:endParaRPr lang="es-ES" sz="1600" dirty="0">
                <a:solidFill>
                  <a:schemeClr val="tx1">
                    <a:lumMod val="65000"/>
                    <a:lumOff val="35000"/>
                  </a:schemeClr>
                </a:solidFill>
                <a:latin typeface="Helvetica" panose="020B0604020202020204" pitchFamily="34" charset="0"/>
                <a:cs typeface="Helvetica" panose="020B0604020202020204" pitchFamily="34" charset="0"/>
              </a:endParaRPr>
            </a:p>
          </p:txBody>
        </p:sp>
        <p:sp>
          <p:nvSpPr>
            <p:cNvPr id="36" name="Rectángulo 35"/>
            <p:cNvSpPr/>
            <p:nvPr/>
          </p:nvSpPr>
          <p:spPr>
            <a:xfrm>
              <a:off x="7176622" y="4115394"/>
              <a:ext cx="2621503" cy="40268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37605" tIns="137605" rIns="137605" bIns="137605" numCol="1" spcCol="1270" anchor="t" anchorCtr="0">
              <a:noAutofit/>
            </a:bodyPr>
            <a:lstStyle/>
            <a:p>
              <a:pPr marL="0" lvl="1" algn="ctr" defTabSz="691562">
                <a:lnSpc>
                  <a:spcPct val="90000"/>
                </a:lnSpc>
                <a:spcBef>
                  <a:spcPct val="0"/>
                </a:spcBef>
                <a:spcAft>
                  <a:spcPct val="15000"/>
                </a:spcAft>
              </a:pPr>
              <a:r>
                <a:rPr lang="es-ES" sz="1778" b="1" dirty="0" smtClean="0">
                  <a:solidFill>
                    <a:schemeClr val="accent1">
                      <a:lumMod val="50000"/>
                    </a:schemeClr>
                  </a:solidFill>
                  <a:latin typeface="Helvetica" panose="020B0604020202020204" pitchFamily="34" charset="0"/>
                  <a:cs typeface="Helvetica" panose="020B0604020202020204" pitchFamily="34" charset="0"/>
                </a:rPr>
                <a:t>820 días </a:t>
              </a:r>
              <a:endParaRPr lang="es-ES" sz="1778" b="1" dirty="0">
                <a:solidFill>
                  <a:schemeClr val="accent1">
                    <a:lumMod val="50000"/>
                  </a:schemeClr>
                </a:solidFill>
                <a:latin typeface="Helvetica" panose="020B0604020202020204" pitchFamily="34" charset="0"/>
                <a:cs typeface="Helvetica" panose="020B0604020202020204" pitchFamily="34" charset="0"/>
              </a:endParaRPr>
            </a:p>
          </p:txBody>
        </p:sp>
      </p:grpSp>
      <p:grpSp>
        <p:nvGrpSpPr>
          <p:cNvPr id="19" name="Grupo 18"/>
          <p:cNvGrpSpPr/>
          <p:nvPr/>
        </p:nvGrpSpPr>
        <p:grpSpPr>
          <a:xfrm>
            <a:off x="179764" y="4716000"/>
            <a:ext cx="9650005" cy="473983"/>
            <a:chOff x="179764" y="4681424"/>
            <a:chExt cx="9650005" cy="473983"/>
          </a:xfrm>
        </p:grpSpPr>
        <p:sp>
          <p:nvSpPr>
            <p:cNvPr id="67" name="Rectángulo redondeado 66"/>
            <p:cNvSpPr/>
            <p:nvPr/>
          </p:nvSpPr>
          <p:spPr>
            <a:xfrm>
              <a:off x="2273963" y="4745689"/>
              <a:ext cx="2220686" cy="38311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8" name="Rectángulo redondeado 67"/>
            <p:cNvSpPr/>
            <p:nvPr/>
          </p:nvSpPr>
          <p:spPr>
            <a:xfrm>
              <a:off x="4865273" y="4745689"/>
              <a:ext cx="2220686" cy="38311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9" name="Rectángulo redondeado 68"/>
            <p:cNvSpPr/>
            <p:nvPr/>
          </p:nvSpPr>
          <p:spPr>
            <a:xfrm>
              <a:off x="7411764" y="4745689"/>
              <a:ext cx="2220686" cy="38311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6" name="Rectángulo 25"/>
            <p:cNvSpPr/>
            <p:nvPr/>
          </p:nvSpPr>
          <p:spPr>
            <a:xfrm>
              <a:off x="179764" y="4719090"/>
              <a:ext cx="1977272" cy="436317"/>
            </a:xfrm>
            <a:prstGeom prst="rect">
              <a:avLst/>
            </a:prstGeom>
            <a:noFill/>
            <a:ln>
              <a:noFill/>
            </a:ln>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spcFirstLastPara="0" vert="horz" wrap="square" lIns="33872" tIns="22581" rIns="33872" bIns="22581" numCol="1" spcCol="1270" anchor="ctr" anchorCtr="0">
              <a:noAutofit/>
            </a:bodyPr>
            <a:lstStyle/>
            <a:p>
              <a:pPr algn="ctr" defTabSz="790357">
                <a:lnSpc>
                  <a:spcPct val="90000"/>
                </a:lnSpc>
                <a:spcBef>
                  <a:spcPct val="0"/>
                </a:spcBef>
                <a:spcAft>
                  <a:spcPct val="35000"/>
                </a:spcAft>
              </a:pPr>
              <a:r>
                <a:rPr lang="es-ES" sz="1500" dirty="0" smtClean="0">
                  <a:solidFill>
                    <a:srgbClr val="0070C0"/>
                  </a:solidFill>
                  <a:latin typeface="Helvetica" panose="020B0604020202020204" pitchFamily="34" charset="0"/>
                  <a:cs typeface="Helvetica" panose="020B0604020202020204" pitchFamily="34" charset="0"/>
                </a:rPr>
                <a:t>VOLUMEN DE TRATAMIENTO</a:t>
              </a:r>
              <a:endParaRPr lang="es-ES" sz="1500" dirty="0">
                <a:solidFill>
                  <a:srgbClr val="0070C0"/>
                </a:solidFill>
                <a:latin typeface="Helvetica" panose="020B0604020202020204" pitchFamily="34" charset="0"/>
                <a:cs typeface="Helvetica" panose="020B0604020202020204" pitchFamily="34" charset="0"/>
              </a:endParaRPr>
            </a:p>
          </p:txBody>
        </p:sp>
        <p:sp>
          <p:nvSpPr>
            <p:cNvPr id="37" name="Rectángulo 36"/>
            <p:cNvSpPr/>
            <p:nvPr/>
          </p:nvSpPr>
          <p:spPr>
            <a:xfrm>
              <a:off x="2306461" y="4700357"/>
              <a:ext cx="2155687" cy="40268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37605" tIns="137605" rIns="137605" bIns="137605" numCol="1" spcCol="1270" anchor="t" anchorCtr="0">
              <a:noAutofit/>
            </a:bodyPr>
            <a:lstStyle/>
            <a:p>
              <a:pPr marL="0" lvl="1" algn="ctr" defTabSz="691562">
                <a:lnSpc>
                  <a:spcPct val="90000"/>
                </a:lnSpc>
                <a:spcBef>
                  <a:spcPct val="0"/>
                </a:spcBef>
                <a:spcAft>
                  <a:spcPct val="15000"/>
                </a:spcAft>
              </a:pPr>
              <a:r>
                <a:rPr lang="es-ES" sz="1600" dirty="0" smtClean="0">
                  <a:solidFill>
                    <a:schemeClr val="tx1">
                      <a:lumMod val="65000"/>
                      <a:lumOff val="35000"/>
                    </a:schemeClr>
                  </a:solidFill>
                  <a:latin typeface="Helvetica" panose="020B0604020202020204" pitchFamily="34" charset="0"/>
                  <a:cs typeface="Helvetica" panose="020B0604020202020204" pitchFamily="34" charset="0"/>
                </a:rPr>
                <a:t>31.500 m3</a:t>
              </a:r>
              <a:endParaRPr lang="es-ES" sz="1600" dirty="0">
                <a:solidFill>
                  <a:schemeClr val="tx1">
                    <a:lumMod val="65000"/>
                    <a:lumOff val="35000"/>
                  </a:schemeClr>
                </a:solidFill>
                <a:latin typeface="Helvetica" panose="020B0604020202020204" pitchFamily="34" charset="0"/>
                <a:cs typeface="Helvetica" panose="020B0604020202020204" pitchFamily="34" charset="0"/>
              </a:endParaRPr>
            </a:p>
          </p:txBody>
        </p:sp>
        <p:sp>
          <p:nvSpPr>
            <p:cNvPr id="38" name="Rectángulo 37"/>
            <p:cNvSpPr/>
            <p:nvPr/>
          </p:nvSpPr>
          <p:spPr>
            <a:xfrm>
              <a:off x="4688512" y="4692455"/>
              <a:ext cx="2621503" cy="40268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37605" tIns="137605" rIns="137605" bIns="137605" numCol="1" spcCol="1270" anchor="t" anchorCtr="0">
              <a:noAutofit/>
            </a:bodyPr>
            <a:lstStyle/>
            <a:p>
              <a:pPr marL="0" lvl="1" algn="ctr" defTabSz="691562">
                <a:lnSpc>
                  <a:spcPct val="90000"/>
                </a:lnSpc>
                <a:spcBef>
                  <a:spcPct val="0"/>
                </a:spcBef>
                <a:spcAft>
                  <a:spcPct val="15000"/>
                </a:spcAft>
              </a:pPr>
              <a:r>
                <a:rPr lang="es-ES" sz="1600" dirty="0" smtClean="0">
                  <a:solidFill>
                    <a:schemeClr val="tx1">
                      <a:lumMod val="65000"/>
                      <a:lumOff val="35000"/>
                    </a:schemeClr>
                  </a:solidFill>
                  <a:latin typeface="Helvetica" panose="020B0604020202020204" pitchFamily="34" charset="0"/>
                  <a:cs typeface="Helvetica" panose="020B0604020202020204" pitchFamily="34" charset="0"/>
                </a:rPr>
                <a:t>156.400 m3</a:t>
              </a:r>
              <a:endParaRPr lang="es-ES" sz="1600" dirty="0">
                <a:solidFill>
                  <a:schemeClr val="tx1">
                    <a:lumMod val="65000"/>
                    <a:lumOff val="35000"/>
                  </a:schemeClr>
                </a:solidFill>
                <a:latin typeface="Helvetica" panose="020B0604020202020204" pitchFamily="34" charset="0"/>
                <a:cs typeface="Helvetica" panose="020B0604020202020204" pitchFamily="34" charset="0"/>
              </a:endParaRPr>
            </a:p>
          </p:txBody>
        </p:sp>
        <p:sp>
          <p:nvSpPr>
            <p:cNvPr id="39" name="Rectángulo 38"/>
            <p:cNvSpPr/>
            <p:nvPr/>
          </p:nvSpPr>
          <p:spPr>
            <a:xfrm>
              <a:off x="7208266" y="4681424"/>
              <a:ext cx="2621503" cy="40268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37605" tIns="137605" rIns="137605" bIns="137605" numCol="1" spcCol="1270" anchor="t" anchorCtr="0">
              <a:noAutofit/>
            </a:bodyPr>
            <a:lstStyle/>
            <a:p>
              <a:pPr marL="0" lvl="1" algn="ctr" defTabSz="691562">
                <a:lnSpc>
                  <a:spcPct val="90000"/>
                </a:lnSpc>
                <a:spcBef>
                  <a:spcPct val="0"/>
                </a:spcBef>
                <a:spcAft>
                  <a:spcPct val="15000"/>
                </a:spcAft>
              </a:pPr>
              <a:r>
                <a:rPr lang="es-ES" sz="1778" b="1" dirty="0" smtClean="0">
                  <a:solidFill>
                    <a:schemeClr val="accent1">
                      <a:lumMod val="50000"/>
                    </a:schemeClr>
                  </a:solidFill>
                  <a:latin typeface="Helvetica" panose="020B0604020202020204" pitchFamily="34" charset="0"/>
                  <a:cs typeface="Helvetica" panose="020B0604020202020204" pitchFamily="34" charset="0"/>
                </a:rPr>
                <a:t>182.500 m3</a:t>
              </a:r>
              <a:endParaRPr lang="es-ES" sz="1778" b="1" dirty="0">
                <a:solidFill>
                  <a:schemeClr val="accent1">
                    <a:lumMod val="50000"/>
                  </a:schemeClr>
                </a:solidFill>
                <a:latin typeface="Helvetica" panose="020B0604020202020204" pitchFamily="34" charset="0"/>
                <a:cs typeface="Helvetica" panose="020B0604020202020204" pitchFamily="34" charset="0"/>
              </a:endParaRPr>
            </a:p>
          </p:txBody>
        </p:sp>
      </p:grpSp>
      <p:grpSp>
        <p:nvGrpSpPr>
          <p:cNvPr id="98" name="Grupo 97"/>
          <p:cNvGrpSpPr/>
          <p:nvPr/>
        </p:nvGrpSpPr>
        <p:grpSpPr>
          <a:xfrm>
            <a:off x="125675" y="5855761"/>
            <a:ext cx="9755494" cy="474139"/>
            <a:chOff x="125675" y="5830950"/>
            <a:chExt cx="9755494" cy="474139"/>
          </a:xfrm>
        </p:grpSpPr>
        <p:sp>
          <p:nvSpPr>
            <p:cNvPr id="73" name="Rectángulo redondeado 72"/>
            <p:cNvSpPr/>
            <p:nvPr/>
          </p:nvSpPr>
          <p:spPr>
            <a:xfrm>
              <a:off x="2273963" y="5895371"/>
              <a:ext cx="2220686" cy="38311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74" name="Rectángulo redondeado 73"/>
            <p:cNvSpPr/>
            <p:nvPr/>
          </p:nvSpPr>
          <p:spPr>
            <a:xfrm>
              <a:off x="4865273" y="5895371"/>
              <a:ext cx="2220686" cy="38311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75" name="Rectángulo redondeado 74"/>
            <p:cNvSpPr/>
            <p:nvPr/>
          </p:nvSpPr>
          <p:spPr>
            <a:xfrm>
              <a:off x="7411764" y="5895371"/>
              <a:ext cx="2220686" cy="38311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8" name="Rectángulo 27"/>
            <p:cNvSpPr/>
            <p:nvPr/>
          </p:nvSpPr>
          <p:spPr>
            <a:xfrm>
              <a:off x="125675" y="5868772"/>
              <a:ext cx="1977272" cy="436317"/>
            </a:xfrm>
            <a:prstGeom prst="rect">
              <a:avLst/>
            </a:prstGeom>
            <a:noFill/>
            <a:ln>
              <a:noFill/>
            </a:ln>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spcFirstLastPara="0" vert="horz" wrap="square" lIns="33872" tIns="22581" rIns="33872" bIns="22581" numCol="1" spcCol="1270" anchor="ctr" anchorCtr="0">
              <a:noAutofit/>
            </a:bodyPr>
            <a:lstStyle/>
            <a:p>
              <a:pPr algn="ctr" defTabSz="790357">
                <a:lnSpc>
                  <a:spcPct val="90000"/>
                </a:lnSpc>
                <a:spcBef>
                  <a:spcPct val="0"/>
                </a:spcBef>
                <a:spcAft>
                  <a:spcPct val="35000"/>
                </a:spcAft>
              </a:pPr>
              <a:r>
                <a:rPr lang="es-ES" sz="1500" dirty="0" smtClean="0">
                  <a:solidFill>
                    <a:srgbClr val="0070C0"/>
                  </a:solidFill>
                  <a:latin typeface="Helvetica" panose="020B0604020202020204" pitchFamily="34" charset="0"/>
                  <a:cs typeface="Helvetica" panose="020B0604020202020204" pitchFamily="34" charset="0"/>
                </a:rPr>
                <a:t>INFRAESTRUCTURA PROPIA</a:t>
              </a:r>
              <a:endParaRPr lang="es-ES" sz="1500" dirty="0">
                <a:solidFill>
                  <a:srgbClr val="0070C0"/>
                </a:solidFill>
                <a:latin typeface="Helvetica" panose="020B0604020202020204" pitchFamily="34" charset="0"/>
                <a:cs typeface="Helvetica" panose="020B0604020202020204" pitchFamily="34" charset="0"/>
              </a:endParaRPr>
            </a:p>
          </p:txBody>
        </p:sp>
        <p:sp>
          <p:nvSpPr>
            <p:cNvPr id="40" name="Rectángulo 39"/>
            <p:cNvSpPr/>
            <p:nvPr/>
          </p:nvSpPr>
          <p:spPr>
            <a:xfrm>
              <a:off x="2255045" y="5885590"/>
              <a:ext cx="2155687" cy="40268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37605" tIns="137605" rIns="137605" bIns="137605" numCol="1" spcCol="1270" anchor="t" anchorCtr="0">
              <a:noAutofit/>
            </a:bodyPr>
            <a:lstStyle/>
            <a:p>
              <a:pPr marL="0" lvl="1" algn="ctr" defTabSz="691562">
                <a:lnSpc>
                  <a:spcPct val="90000"/>
                </a:lnSpc>
                <a:spcBef>
                  <a:spcPct val="0"/>
                </a:spcBef>
                <a:spcAft>
                  <a:spcPct val="15000"/>
                </a:spcAft>
              </a:pPr>
              <a:r>
                <a:rPr lang="es-ES" sz="1600" dirty="0" smtClean="0">
                  <a:solidFill>
                    <a:schemeClr val="tx1">
                      <a:lumMod val="65000"/>
                      <a:lumOff val="35000"/>
                    </a:schemeClr>
                  </a:solidFill>
                  <a:latin typeface="Helvetica" panose="020B0604020202020204" pitchFamily="34" charset="0"/>
                  <a:cs typeface="Helvetica" panose="020B0604020202020204" pitchFamily="34" charset="0"/>
                </a:rPr>
                <a:t>NO*</a:t>
              </a:r>
              <a:endParaRPr lang="es-ES" sz="1600" dirty="0">
                <a:solidFill>
                  <a:schemeClr val="tx1">
                    <a:lumMod val="65000"/>
                    <a:lumOff val="35000"/>
                  </a:schemeClr>
                </a:solidFill>
                <a:latin typeface="Helvetica" panose="020B0604020202020204" pitchFamily="34" charset="0"/>
                <a:cs typeface="Helvetica" panose="020B0604020202020204" pitchFamily="34" charset="0"/>
              </a:endParaRPr>
            </a:p>
          </p:txBody>
        </p:sp>
        <p:sp>
          <p:nvSpPr>
            <p:cNvPr id="41" name="Rectángulo 40"/>
            <p:cNvSpPr/>
            <p:nvPr/>
          </p:nvSpPr>
          <p:spPr>
            <a:xfrm>
              <a:off x="4611838" y="5851105"/>
              <a:ext cx="2621503" cy="40268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37605" tIns="137605" rIns="137605" bIns="137605" numCol="1" spcCol="1270" anchor="t" anchorCtr="0">
              <a:noAutofit/>
            </a:bodyPr>
            <a:lstStyle/>
            <a:p>
              <a:pPr marL="0" lvl="1" algn="ctr" defTabSz="691562">
                <a:lnSpc>
                  <a:spcPct val="90000"/>
                </a:lnSpc>
                <a:spcBef>
                  <a:spcPct val="0"/>
                </a:spcBef>
                <a:spcAft>
                  <a:spcPct val="15000"/>
                </a:spcAft>
              </a:pPr>
              <a:r>
                <a:rPr lang="es-ES" sz="1600" dirty="0" smtClean="0">
                  <a:solidFill>
                    <a:schemeClr val="tx1">
                      <a:lumMod val="65000"/>
                      <a:lumOff val="35000"/>
                    </a:schemeClr>
                  </a:solidFill>
                  <a:latin typeface="Helvetica" panose="020B0604020202020204" pitchFamily="34" charset="0"/>
                  <a:cs typeface="Helvetica" panose="020B0604020202020204" pitchFamily="34" charset="0"/>
                </a:rPr>
                <a:t>SI</a:t>
              </a:r>
              <a:endParaRPr lang="es-ES" sz="1600" dirty="0">
                <a:solidFill>
                  <a:schemeClr val="tx1">
                    <a:lumMod val="65000"/>
                    <a:lumOff val="35000"/>
                  </a:schemeClr>
                </a:solidFill>
                <a:latin typeface="Helvetica" panose="020B0604020202020204" pitchFamily="34" charset="0"/>
                <a:cs typeface="Helvetica" panose="020B0604020202020204" pitchFamily="34" charset="0"/>
              </a:endParaRPr>
            </a:p>
          </p:txBody>
        </p:sp>
        <p:sp>
          <p:nvSpPr>
            <p:cNvPr id="42" name="Rectángulo 41"/>
            <p:cNvSpPr/>
            <p:nvPr/>
          </p:nvSpPr>
          <p:spPr>
            <a:xfrm>
              <a:off x="7259666" y="5830950"/>
              <a:ext cx="2621503" cy="40268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37605" tIns="137605" rIns="137605" bIns="137605" numCol="1" spcCol="1270" anchor="t" anchorCtr="0">
              <a:noAutofit/>
            </a:bodyPr>
            <a:lstStyle/>
            <a:p>
              <a:pPr marL="0" lvl="1" algn="ctr" defTabSz="691562">
                <a:lnSpc>
                  <a:spcPct val="90000"/>
                </a:lnSpc>
                <a:spcBef>
                  <a:spcPct val="0"/>
                </a:spcBef>
                <a:spcAft>
                  <a:spcPct val="15000"/>
                </a:spcAft>
              </a:pPr>
              <a:r>
                <a:rPr lang="es-ES" sz="1778" b="1" dirty="0" smtClean="0">
                  <a:solidFill>
                    <a:schemeClr val="accent1">
                      <a:lumMod val="50000"/>
                    </a:schemeClr>
                  </a:solidFill>
                  <a:latin typeface="Helvetica" panose="020B0604020202020204" pitchFamily="34" charset="0"/>
                  <a:cs typeface="Helvetica" panose="020B0604020202020204" pitchFamily="34" charset="0"/>
                </a:rPr>
                <a:t>SI</a:t>
              </a:r>
              <a:endParaRPr lang="es-ES" sz="1778" b="1" dirty="0">
                <a:solidFill>
                  <a:schemeClr val="accent1">
                    <a:lumMod val="50000"/>
                  </a:schemeClr>
                </a:solidFill>
                <a:latin typeface="Helvetica" panose="020B0604020202020204" pitchFamily="34" charset="0"/>
                <a:cs typeface="Helvetica" panose="020B0604020202020204" pitchFamily="34" charset="0"/>
              </a:endParaRPr>
            </a:p>
          </p:txBody>
        </p:sp>
      </p:grpSp>
      <p:grpSp>
        <p:nvGrpSpPr>
          <p:cNvPr id="8" name="Grupo 7"/>
          <p:cNvGrpSpPr/>
          <p:nvPr/>
        </p:nvGrpSpPr>
        <p:grpSpPr>
          <a:xfrm>
            <a:off x="92425" y="2869354"/>
            <a:ext cx="9732420" cy="609678"/>
            <a:chOff x="92425" y="2828958"/>
            <a:chExt cx="9732420" cy="609678"/>
          </a:xfrm>
        </p:grpSpPr>
        <p:sp>
          <p:nvSpPr>
            <p:cNvPr id="58" name="Rectángulo redondeado 57"/>
            <p:cNvSpPr/>
            <p:nvPr/>
          </p:nvSpPr>
          <p:spPr>
            <a:xfrm>
              <a:off x="2273963" y="2882777"/>
              <a:ext cx="2220686" cy="55585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9" name="Rectángulo redondeado 58"/>
            <p:cNvSpPr/>
            <p:nvPr/>
          </p:nvSpPr>
          <p:spPr>
            <a:xfrm>
              <a:off x="4865273" y="2882777"/>
              <a:ext cx="2220686" cy="55585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0" name="Rectángulo redondeado 59"/>
            <p:cNvSpPr/>
            <p:nvPr/>
          </p:nvSpPr>
          <p:spPr>
            <a:xfrm>
              <a:off x="7411764" y="2882777"/>
              <a:ext cx="2220686" cy="55585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9" name="Rectángulo 28"/>
            <p:cNvSpPr/>
            <p:nvPr/>
          </p:nvSpPr>
          <p:spPr>
            <a:xfrm>
              <a:off x="92425" y="2942548"/>
              <a:ext cx="1977272" cy="436317"/>
            </a:xfrm>
            <a:prstGeom prst="rect">
              <a:avLst/>
            </a:prstGeom>
            <a:noFill/>
            <a:ln>
              <a:noFill/>
            </a:ln>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spcFirstLastPara="0" vert="horz" wrap="square" lIns="33872" tIns="22581" rIns="33872" bIns="22581" numCol="1" spcCol="1270" anchor="ctr" anchorCtr="0">
              <a:noAutofit/>
            </a:bodyPr>
            <a:lstStyle/>
            <a:p>
              <a:pPr algn="ctr" defTabSz="790357">
                <a:lnSpc>
                  <a:spcPct val="90000"/>
                </a:lnSpc>
                <a:spcBef>
                  <a:spcPct val="0"/>
                </a:spcBef>
                <a:spcAft>
                  <a:spcPct val="35000"/>
                </a:spcAft>
              </a:pPr>
              <a:r>
                <a:rPr lang="es-ES" sz="1500" dirty="0" smtClean="0">
                  <a:solidFill>
                    <a:srgbClr val="0070C0"/>
                  </a:solidFill>
                  <a:latin typeface="Helvetica" panose="020B0604020202020204" pitchFamily="34" charset="0"/>
                  <a:cs typeface="Helvetica" panose="020B0604020202020204" pitchFamily="34" charset="0"/>
                </a:rPr>
                <a:t>ESTADO</a:t>
              </a:r>
              <a:endParaRPr lang="es-ES" sz="1500" dirty="0">
                <a:solidFill>
                  <a:srgbClr val="0070C0"/>
                </a:solidFill>
                <a:latin typeface="Helvetica" panose="020B0604020202020204" pitchFamily="34" charset="0"/>
                <a:cs typeface="Helvetica" panose="020B0604020202020204" pitchFamily="34" charset="0"/>
              </a:endParaRPr>
            </a:p>
          </p:txBody>
        </p:sp>
        <p:sp>
          <p:nvSpPr>
            <p:cNvPr id="43" name="Rectángulo 42"/>
            <p:cNvSpPr/>
            <p:nvPr/>
          </p:nvSpPr>
          <p:spPr>
            <a:xfrm>
              <a:off x="2239220" y="2828958"/>
              <a:ext cx="2382050" cy="48277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37605" tIns="137605" rIns="137605" bIns="137605" numCol="1" spcCol="1270" anchor="t" anchorCtr="0">
              <a:noAutofit/>
            </a:bodyPr>
            <a:lstStyle/>
            <a:p>
              <a:pPr marL="0" lvl="1" algn="ctr" defTabSz="691562">
                <a:lnSpc>
                  <a:spcPct val="90000"/>
                </a:lnSpc>
                <a:spcBef>
                  <a:spcPct val="0"/>
                </a:spcBef>
                <a:spcAft>
                  <a:spcPct val="15000"/>
                </a:spcAft>
              </a:pPr>
              <a:r>
                <a:rPr lang="es-ES" sz="1600" dirty="0" smtClean="0">
                  <a:solidFill>
                    <a:schemeClr val="tx1">
                      <a:lumMod val="65000"/>
                      <a:lumOff val="35000"/>
                    </a:schemeClr>
                  </a:solidFill>
                  <a:latin typeface="Helvetica" panose="020B0604020202020204" pitchFamily="34" charset="0"/>
                  <a:cs typeface="Helvetica" panose="020B0604020202020204" pitchFamily="34" charset="0"/>
                </a:rPr>
                <a:t>En proceso de terminación unilateral</a:t>
              </a:r>
              <a:endParaRPr lang="es-ES" sz="1600" dirty="0">
                <a:solidFill>
                  <a:schemeClr val="tx1">
                    <a:lumMod val="65000"/>
                    <a:lumOff val="35000"/>
                  </a:schemeClr>
                </a:solidFill>
                <a:latin typeface="Helvetica" panose="020B0604020202020204" pitchFamily="34" charset="0"/>
                <a:cs typeface="Helvetica" panose="020B0604020202020204" pitchFamily="34" charset="0"/>
              </a:endParaRPr>
            </a:p>
          </p:txBody>
        </p:sp>
        <p:sp>
          <p:nvSpPr>
            <p:cNvPr id="45" name="Rectángulo 44"/>
            <p:cNvSpPr/>
            <p:nvPr/>
          </p:nvSpPr>
          <p:spPr>
            <a:xfrm>
              <a:off x="4747890" y="2839915"/>
              <a:ext cx="2463199" cy="40268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37605" tIns="137605" rIns="137605" bIns="137605" numCol="1" spcCol="1270" anchor="t" anchorCtr="0">
              <a:noAutofit/>
            </a:bodyPr>
            <a:lstStyle/>
            <a:p>
              <a:pPr marL="0" lvl="1" algn="ctr" defTabSz="691562">
                <a:lnSpc>
                  <a:spcPct val="90000"/>
                </a:lnSpc>
                <a:spcBef>
                  <a:spcPct val="0"/>
                </a:spcBef>
                <a:spcAft>
                  <a:spcPct val="15000"/>
                </a:spcAft>
              </a:pPr>
              <a:r>
                <a:rPr lang="es-ES" sz="1600" dirty="0" smtClean="0">
                  <a:solidFill>
                    <a:schemeClr val="tx1">
                      <a:lumMod val="65000"/>
                      <a:lumOff val="35000"/>
                    </a:schemeClr>
                  </a:solidFill>
                  <a:latin typeface="Helvetica" panose="020B0604020202020204" pitchFamily="34" charset="0"/>
                  <a:cs typeface="Helvetica" panose="020B0604020202020204" pitchFamily="34" charset="0"/>
                </a:rPr>
                <a:t>Oferente fallido proceso desierto</a:t>
              </a:r>
              <a:endParaRPr lang="es-ES" sz="1600" dirty="0">
                <a:solidFill>
                  <a:schemeClr val="tx1">
                    <a:lumMod val="65000"/>
                    <a:lumOff val="35000"/>
                  </a:schemeClr>
                </a:solidFill>
                <a:latin typeface="Helvetica" panose="020B0604020202020204" pitchFamily="34" charset="0"/>
                <a:cs typeface="Helvetica" panose="020B0604020202020204" pitchFamily="34" charset="0"/>
              </a:endParaRPr>
            </a:p>
          </p:txBody>
        </p:sp>
        <p:sp>
          <p:nvSpPr>
            <p:cNvPr id="46" name="Rectángulo 45"/>
            <p:cNvSpPr/>
            <p:nvPr/>
          </p:nvSpPr>
          <p:spPr>
            <a:xfrm>
              <a:off x="7203342" y="2893763"/>
              <a:ext cx="2621503" cy="40268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37605" tIns="137605" rIns="137605" bIns="137605" numCol="1" spcCol="1270" anchor="t" anchorCtr="0">
              <a:noAutofit/>
            </a:bodyPr>
            <a:lstStyle/>
            <a:p>
              <a:pPr marL="0" lvl="1" algn="ctr" defTabSz="691562">
                <a:lnSpc>
                  <a:spcPct val="90000"/>
                </a:lnSpc>
                <a:spcBef>
                  <a:spcPct val="0"/>
                </a:spcBef>
                <a:spcAft>
                  <a:spcPct val="15000"/>
                </a:spcAft>
              </a:pPr>
              <a:r>
                <a:rPr lang="es-ES" sz="1800" b="1" dirty="0" smtClean="0">
                  <a:solidFill>
                    <a:srgbClr val="0070C0"/>
                  </a:solidFill>
                  <a:latin typeface="Helvetica" panose="020B0604020202020204" pitchFamily="34" charset="0"/>
                  <a:cs typeface="Helvetica" panose="020B0604020202020204" pitchFamily="34" charset="0"/>
                </a:rPr>
                <a:t>ADJUDICADO</a:t>
              </a:r>
              <a:endParaRPr lang="es-ES" sz="1778" b="1" dirty="0">
                <a:solidFill>
                  <a:srgbClr val="0070C0"/>
                </a:solidFill>
                <a:latin typeface="Helvetica" panose="020B0604020202020204" pitchFamily="34" charset="0"/>
                <a:cs typeface="Helvetica" panose="020B0604020202020204" pitchFamily="34" charset="0"/>
              </a:endParaRPr>
            </a:p>
          </p:txBody>
        </p:sp>
      </p:grpSp>
      <p:grpSp>
        <p:nvGrpSpPr>
          <p:cNvPr id="97" name="Grupo 96"/>
          <p:cNvGrpSpPr/>
          <p:nvPr/>
        </p:nvGrpSpPr>
        <p:grpSpPr>
          <a:xfrm>
            <a:off x="232414" y="5285881"/>
            <a:ext cx="9581306" cy="473982"/>
            <a:chOff x="232414" y="5280145"/>
            <a:chExt cx="9581306" cy="473982"/>
          </a:xfrm>
        </p:grpSpPr>
        <p:sp>
          <p:nvSpPr>
            <p:cNvPr id="70" name="Rectángulo redondeado 69"/>
            <p:cNvSpPr/>
            <p:nvPr/>
          </p:nvSpPr>
          <p:spPr>
            <a:xfrm>
              <a:off x="2273963" y="5344409"/>
              <a:ext cx="2220686" cy="38311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71" name="Rectángulo redondeado 70"/>
            <p:cNvSpPr/>
            <p:nvPr/>
          </p:nvSpPr>
          <p:spPr>
            <a:xfrm>
              <a:off x="4865273" y="5344409"/>
              <a:ext cx="2220686" cy="38311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72" name="Rectángulo redondeado 71"/>
            <p:cNvSpPr/>
            <p:nvPr/>
          </p:nvSpPr>
          <p:spPr>
            <a:xfrm>
              <a:off x="7411764" y="5344409"/>
              <a:ext cx="2220686" cy="38311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7" name="Rectángulo 46"/>
            <p:cNvSpPr/>
            <p:nvPr/>
          </p:nvSpPr>
          <p:spPr>
            <a:xfrm>
              <a:off x="232414" y="5317810"/>
              <a:ext cx="1977272" cy="436317"/>
            </a:xfrm>
            <a:prstGeom prst="rect">
              <a:avLst/>
            </a:prstGeom>
            <a:noFill/>
            <a:ln>
              <a:noFill/>
            </a:ln>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spcFirstLastPara="0" vert="horz" wrap="square" lIns="33872" tIns="22581" rIns="33872" bIns="22581" numCol="1" spcCol="1270" anchor="ctr" anchorCtr="0">
              <a:noAutofit/>
            </a:bodyPr>
            <a:lstStyle/>
            <a:p>
              <a:pPr algn="ctr" defTabSz="790357">
                <a:lnSpc>
                  <a:spcPct val="90000"/>
                </a:lnSpc>
                <a:spcBef>
                  <a:spcPct val="0"/>
                </a:spcBef>
                <a:spcAft>
                  <a:spcPct val="35000"/>
                </a:spcAft>
              </a:pPr>
              <a:r>
                <a:rPr lang="es-ES" sz="1500" dirty="0" smtClean="0">
                  <a:solidFill>
                    <a:srgbClr val="0070C0"/>
                  </a:solidFill>
                  <a:latin typeface="Helvetica" panose="020B0604020202020204" pitchFamily="34" charset="0"/>
                  <a:cs typeface="Helvetica" panose="020B0604020202020204" pitchFamily="34" charset="0"/>
                </a:rPr>
                <a:t>VALOR M3</a:t>
              </a:r>
              <a:endParaRPr lang="es-ES" sz="1500" dirty="0">
                <a:solidFill>
                  <a:srgbClr val="0070C0"/>
                </a:solidFill>
                <a:latin typeface="Helvetica" panose="020B0604020202020204" pitchFamily="34" charset="0"/>
                <a:cs typeface="Helvetica" panose="020B0604020202020204" pitchFamily="34" charset="0"/>
              </a:endParaRPr>
            </a:p>
          </p:txBody>
        </p:sp>
        <p:sp>
          <p:nvSpPr>
            <p:cNvPr id="48" name="Rectángulo 47"/>
            <p:cNvSpPr/>
            <p:nvPr/>
          </p:nvSpPr>
          <p:spPr>
            <a:xfrm>
              <a:off x="2273963" y="5312123"/>
              <a:ext cx="2155687" cy="40268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37605" tIns="137605" rIns="137605" bIns="137605" numCol="1" spcCol="1270" anchor="t" anchorCtr="0">
              <a:noAutofit/>
            </a:bodyPr>
            <a:lstStyle/>
            <a:p>
              <a:pPr marL="0" lvl="1" algn="ctr" defTabSz="691562">
                <a:lnSpc>
                  <a:spcPct val="90000"/>
                </a:lnSpc>
                <a:spcBef>
                  <a:spcPct val="0"/>
                </a:spcBef>
                <a:spcAft>
                  <a:spcPct val="15000"/>
                </a:spcAft>
              </a:pPr>
              <a:r>
                <a:rPr lang="es-ES" sz="1600" dirty="0" smtClean="0">
                  <a:solidFill>
                    <a:schemeClr val="tx1">
                      <a:lumMod val="65000"/>
                      <a:lumOff val="35000"/>
                    </a:schemeClr>
                  </a:solidFill>
                  <a:latin typeface="Helvetica" panose="020B0604020202020204" pitchFamily="34" charset="0"/>
                  <a:cs typeface="Helvetica" panose="020B0604020202020204" pitchFamily="34" charset="0"/>
                </a:rPr>
                <a:t>US$17,63</a:t>
              </a:r>
              <a:endParaRPr lang="es-ES" sz="1600" dirty="0">
                <a:solidFill>
                  <a:schemeClr val="tx1">
                    <a:lumMod val="65000"/>
                    <a:lumOff val="35000"/>
                  </a:schemeClr>
                </a:solidFill>
                <a:latin typeface="Helvetica" panose="020B0604020202020204" pitchFamily="34" charset="0"/>
                <a:cs typeface="Helvetica" panose="020B0604020202020204" pitchFamily="34" charset="0"/>
              </a:endParaRPr>
            </a:p>
          </p:txBody>
        </p:sp>
        <p:sp>
          <p:nvSpPr>
            <p:cNvPr id="49" name="Rectángulo 48"/>
            <p:cNvSpPr/>
            <p:nvPr/>
          </p:nvSpPr>
          <p:spPr>
            <a:xfrm>
              <a:off x="4638163" y="5290883"/>
              <a:ext cx="2621503" cy="40268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37605" tIns="137605" rIns="137605" bIns="137605" numCol="1" spcCol="1270" anchor="t" anchorCtr="0">
              <a:noAutofit/>
            </a:bodyPr>
            <a:lstStyle/>
            <a:p>
              <a:pPr marL="0" lvl="1" algn="ctr" defTabSz="691562">
                <a:lnSpc>
                  <a:spcPct val="90000"/>
                </a:lnSpc>
                <a:spcBef>
                  <a:spcPct val="0"/>
                </a:spcBef>
                <a:spcAft>
                  <a:spcPct val="15000"/>
                </a:spcAft>
              </a:pPr>
              <a:r>
                <a:rPr lang="es-ES" sz="1600" dirty="0" smtClean="0">
                  <a:solidFill>
                    <a:schemeClr val="tx1">
                      <a:lumMod val="65000"/>
                      <a:lumOff val="35000"/>
                    </a:schemeClr>
                  </a:solidFill>
                  <a:latin typeface="Helvetica" panose="020B0604020202020204" pitchFamily="34" charset="0"/>
                  <a:cs typeface="Helvetica" panose="020B0604020202020204" pitchFamily="34" charset="0"/>
                </a:rPr>
                <a:t>US$ 23,29</a:t>
              </a:r>
              <a:endParaRPr lang="es-ES" sz="1600" dirty="0">
                <a:solidFill>
                  <a:schemeClr val="tx1">
                    <a:lumMod val="65000"/>
                    <a:lumOff val="35000"/>
                  </a:schemeClr>
                </a:solidFill>
                <a:latin typeface="Helvetica" panose="020B0604020202020204" pitchFamily="34" charset="0"/>
                <a:cs typeface="Helvetica" panose="020B0604020202020204" pitchFamily="34" charset="0"/>
              </a:endParaRPr>
            </a:p>
          </p:txBody>
        </p:sp>
        <p:sp>
          <p:nvSpPr>
            <p:cNvPr id="50" name="Rectángulo 49"/>
            <p:cNvSpPr/>
            <p:nvPr/>
          </p:nvSpPr>
          <p:spPr>
            <a:xfrm>
              <a:off x="7192217" y="5280145"/>
              <a:ext cx="2621503" cy="40268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37605" tIns="137605" rIns="137605" bIns="137605" numCol="1" spcCol="1270" anchor="t" anchorCtr="0">
              <a:noAutofit/>
            </a:bodyPr>
            <a:lstStyle/>
            <a:p>
              <a:pPr marL="0" lvl="1" algn="ctr" defTabSz="691562">
                <a:lnSpc>
                  <a:spcPct val="90000"/>
                </a:lnSpc>
                <a:spcBef>
                  <a:spcPct val="0"/>
                </a:spcBef>
                <a:spcAft>
                  <a:spcPct val="15000"/>
                </a:spcAft>
              </a:pPr>
              <a:r>
                <a:rPr lang="es-ES" sz="1778" b="1" dirty="0" smtClean="0">
                  <a:solidFill>
                    <a:schemeClr val="accent1">
                      <a:lumMod val="50000"/>
                    </a:schemeClr>
                  </a:solidFill>
                  <a:latin typeface="Helvetica" panose="020B0604020202020204" pitchFamily="34" charset="0"/>
                  <a:cs typeface="Helvetica" panose="020B0604020202020204" pitchFamily="34" charset="0"/>
                </a:rPr>
                <a:t>US$ 23,61</a:t>
              </a:r>
              <a:endParaRPr lang="es-ES" sz="1778" b="1" dirty="0">
                <a:solidFill>
                  <a:schemeClr val="accent1">
                    <a:lumMod val="50000"/>
                  </a:schemeClr>
                </a:solidFill>
                <a:latin typeface="Helvetica" panose="020B0604020202020204" pitchFamily="34" charset="0"/>
                <a:cs typeface="Helvetica" panose="020B0604020202020204" pitchFamily="34" charset="0"/>
              </a:endParaRPr>
            </a:p>
          </p:txBody>
        </p:sp>
      </p:grpSp>
      <p:grpSp>
        <p:nvGrpSpPr>
          <p:cNvPr id="99" name="Grupo 98"/>
          <p:cNvGrpSpPr/>
          <p:nvPr/>
        </p:nvGrpSpPr>
        <p:grpSpPr>
          <a:xfrm>
            <a:off x="182422" y="6425795"/>
            <a:ext cx="9755403" cy="558300"/>
            <a:chOff x="182422" y="6425795"/>
            <a:chExt cx="9755403" cy="558300"/>
          </a:xfrm>
        </p:grpSpPr>
        <p:sp>
          <p:nvSpPr>
            <p:cNvPr id="76" name="Rectángulo redondeado 75"/>
            <p:cNvSpPr/>
            <p:nvPr/>
          </p:nvSpPr>
          <p:spPr>
            <a:xfrm>
              <a:off x="2273963" y="6522789"/>
              <a:ext cx="2220686" cy="38311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77" name="Rectángulo redondeado 76"/>
            <p:cNvSpPr/>
            <p:nvPr/>
          </p:nvSpPr>
          <p:spPr>
            <a:xfrm>
              <a:off x="4865273" y="6522789"/>
              <a:ext cx="2220686" cy="38311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78" name="Rectángulo redondeado 77"/>
            <p:cNvSpPr/>
            <p:nvPr/>
          </p:nvSpPr>
          <p:spPr>
            <a:xfrm>
              <a:off x="7411764" y="6522789"/>
              <a:ext cx="2220686" cy="38311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1" name="Rectángulo 50"/>
            <p:cNvSpPr/>
            <p:nvPr/>
          </p:nvSpPr>
          <p:spPr>
            <a:xfrm>
              <a:off x="182422" y="6425795"/>
              <a:ext cx="1977272" cy="436317"/>
            </a:xfrm>
            <a:prstGeom prst="rect">
              <a:avLst/>
            </a:prstGeom>
            <a:noFill/>
            <a:ln>
              <a:noFill/>
            </a:ln>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spcFirstLastPara="0" vert="horz" wrap="square" lIns="33872" tIns="22581" rIns="33872" bIns="22581" numCol="1" spcCol="1270" anchor="ctr" anchorCtr="0">
              <a:noAutofit/>
            </a:bodyPr>
            <a:lstStyle/>
            <a:p>
              <a:pPr algn="ctr" defTabSz="790357">
                <a:lnSpc>
                  <a:spcPct val="90000"/>
                </a:lnSpc>
                <a:spcBef>
                  <a:spcPct val="0"/>
                </a:spcBef>
                <a:spcAft>
                  <a:spcPct val="35000"/>
                </a:spcAft>
              </a:pPr>
              <a:r>
                <a:rPr lang="es-ES" sz="1500" dirty="0" smtClean="0">
                  <a:solidFill>
                    <a:srgbClr val="0070C0"/>
                  </a:solidFill>
                  <a:latin typeface="Helvetica" panose="020B0604020202020204" pitchFamily="34" charset="0"/>
                  <a:cs typeface="Helvetica" panose="020B0604020202020204" pitchFamily="34" charset="0"/>
                </a:rPr>
                <a:t>SISTEMA DE TRATAMIENTO</a:t>
              </a:r>
              <a:endParaRPr lang="es-ES" sz="1500" dirty="0">
                <a:solidFill>
                  <a:srgbClr val="0070C0"/>
                </a:solidFill>
                <a:latin typeface="Helvetica" panose="020B0604020202020204" pitchFamily="34" charset="0"/>
                <a:cs typeface="Helvetica" panose="020B0604020202020204" pitchFamily="34" charset="0"/>
              </a:endParaRPr>
            </a:p>
          </p:txBody>
        </p:sp>
        <p:sp>
          <p:nvSpPr>
            <p:cNvPr id="52" name="Rectángulo 51"/>
            <p:cNvSpPr/>
            <p:nvPr/>
          </p:nvSpPr>
          <p:spPr>
            <a:xfrm>
              <a:off x="2014654" y="6481175"/>
              <a:ext cx="2747939" cy="50292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37605" tIns="137605" rIns="137605" bIns="137605" numCol="1" spcCol="1270" anchor="t" anchorCtr="0">
              <a:noAutofit/>
            </a:bodyPr>
            <a:lstStyle/>
            <a:p>
              <a:pPr marL="0" lvl="1" algn="ctr" defTabSz="691562">
                <a:lnSpc>
                  <a:spcPct val="90000"/>
                </a:lnSpc>
                <a:spcBef>
                  <a:spcPct val="0"/>
                </a:spcBef>
                <a:spcAft>
                  <a:spcPct val="15000"/>
                </a:spcAft>
              </a:pPr>
              <a:r>
                <a:rPr lang="es-MX" sz="1600" dirty="0" smtClean="0">
                  <a:solidFill>
                    <a:schemeClr val="tx1">
                      <a:lumMod val="65000"/>
                      <a:lumOff val="35000"/>
                    </a:schemeClr>
                  </a:solidFill>
                  <a:latin typeface="Helvetica" panose="020B0604020202020204" pitchFamily="34" charset="0"/>
                  <a:cs typeface="Helvetica" panose="020B0604020202020204" pitchFamily="34" charset="0"/>
                </a:rPr>
                <a:t>2</a:t>
              </a:r>
              <a:r>
                <a:rPr lang="es-MX" sz="1600" b="1" dirty="0" smtClean="0">
                  <a:solidFill>
                    <a:schemeClr val="tx1">
                      <a:lumMod val="65000"/>
                      <a:lumOff val="35000"/>
                    </a:schemeClr>
                  </a:solidFill>
                  <a:latin typeface="Helvetica" panose="020B0604020202020204" pitchFamily="34" charset="0"/>
                  <a:cs typeface="Helvetica" panose="020B0604020202020204" pitchFamily="34" charset="0"/>
                </a:rPr>
                <a:t> </a:t>
              </a:r>
              <a:r>
                <a:rPr lang="es-MX" sz="1600" dirty="0" smtClean="0">
                  <a:solidFill>
                    <a:schemeClr val="tx1">
                      <a:lumMod val="65000"/>
                      <a:lumOff val="35000"/>
                    </a:schemeClr>
                  </a:solidFill>
                  <a:latin typeface="Helvetica" panose="020B0604020202020204" pitchFamily="34" charset="0"/>
                  <a:cs typeface="Helvetica" panose="020B0604020202020204" pitchFamily="34" charset="0"/>
                </a:rPr>
                <a:t>fases </a:t>
              </a:r>
              <a:endParaRPr lang="es-ES" sz="1600" dirty="0">
                <a:solidFill>
                  <a:schemeClr val="tx1">
                    <a:lumMod val="65000"/>
                    <a:lumOff val="35000"/>
                  </a:schemeClr>
                </a:solidFill>
                <a:latin typeface="Helvetica" panose="020B0604020202020204" pitchFamily="34" charset="0"/>
                <a:cs typeface="Helvetica" panose="020B0604020202020204" pitchFamily="34" charset="0"/>
              </a:endParaRPr>
            </a:p>
          </p:txBody>
        </p:sp>
        <p:sp>
          <p:nvSpPr>
            <p:cNvPr id="53" name="Rectángulo 52"/>
            <p:cNvSpPr/>
            <p:nvPr/>
          </p:nvSpPr>
          <p:spPr>
            <a:xfrm>
              <a:off x="4713423" y="6442613"/>
              <a:ext cx="2621503" cy="40268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37605" tIns="137605" rIns="137605" bIns="137605" numCol="1" spcCol="1270" anchor="t" anchorCtr="0">
              <a:noAutofit/>
            </a:bodyPr>
            <a:lstStyle/>
            <a:p>
              <a:pPr marL="0" lvl="1" algn="ctr" defTabSz="691562">
                <a:lnSpc>
                  <a:spcPct val="90000"/>
                </a:lnSpc>
                <a:spcBef>
                  <a:spcPct val="0"/>
                </a:spcBef>
                <a:spcAft>
                  <a:spcPct val="15000"/>
                </a:spcAft>
              </a:pPr>
              <a:endParaRPr lang="es-ES" sz="1778" dirty="0">
                <a:solidFill>
                  <a:schemeClr val="tx1">
                    <a:lumMod val="65000"/>
                    <a:lumOff val="35000"/>
                  </a:schemeClr>
                </a:solidFill>
                <a:latin typeface="Helvetica" panose="020B0604020202020204" pitchFamily="34" charset="0"/>
                <a:cs typeface="Helvetica" panose="020B0604020202020204" pitchFamily="34" charset="0"/>
              </a:endParaRPr>
            </a:p>
          </p:txBody>
        </p:sp>
        <p:sp>
          <p:nvSpPr>
            <p:cNvPr id="54" name="Rectángulo 53"/>
            <p:cNvSpPr/>
            <p:nvPr/>
          </p:nvSpPr>
          <p:spPr>
            <a:xfrm>
              <a:off x="4574944" y="6434721"/>
              <a:ext cx="2747939" cy="50292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37605" tIns="137605" rIns="137605" bIns="137605" numCol="1" spcCol="1270" anchor="t" anchorCtr="0">
              <a:noAutofit/>
            </a:bodyPr>
            <a:lstStyle/>
            <a:p>
              <a:pPr marL="0" lvl="1" algn="ctr" defTabSz="691562">
                <a:lnSpc>
                  <a:spcPct val="90000"/>
                </a:lnSpc>
                <a:spcBef>
                  <a:spcPct val="0"/>
                </a:spcBef>
                <a:spcAft>
                  <a:spcPct val="15000"/>
                </a:spcAft>
              </a:pPr>
              <a:r>
                <a:rPr lang="es-MX" sz="1800" dirty="0">
                  <a:solidFill>
                    <a:schemeClr val="tx1">
                      <a:lumMod val="65000"/>
                      <a:lumOff val="35000"/>
                    </a:schemeClr>
                  </a:solidFill>
                  <a:latin typeface="Helvetica" panose="020B0604020202020204" pitchFamily="34" charset="0"/>
                  <a:cs typeface="Helvetica" panose="020B0604020202020204" pitchFamily="34" charset="0"/>
                </a:rPr>
                <a:t>3</a:t>
              </a:r>
              <a:r>
                <a:rPr lang="es-MX" sz="1600" dirty="0" smtClean="0">
                  <a:solidFill>
                    <a:schemeClr val="tx1">
                      <a:lumMod val="65000"/>
                      <a:lumOff val="35000"/>
                    </a:schemeClr>
                  </a:solidFill>
                  <a:latin typeface="Helvetica" panose="020B0604020202020204" pitchFamily="34" charset="0"/>
                  <a:cs typeface="Helvetica" panose="020B0604020202020204" pitchFamily="34" charset="0"/>
                </a:rPr>
                <a:t> fases </a:t>
              </a:r>
              <a:endParaRPr lang="es-ES" sz="1600" dirty="0">
                <a:solidFill>
                  <a:schemeClr val="tx1">
                    <a:lumMod val="65000"/>
                    <a:lumOff val="35000"/>
                  </a:schemeClr>
                </a:solidFill>
                <a:latin typeface="Helvetica" panose="020B0604020202020204" pitchFamily="34" charset="0"/>
                <a:cs typeface="Helvetica" panose="020B0604020202020204" pitchFamily="34" charset="0"/>
              </a:endParaRPr>
            </a:p>
          </p:txBody>
        </p:sp>
        <p:sp>
          <p:nvSpPr>
            <p:cNvPr id="55" name="Rectángulo 54"/>
            <p:cNvSpPr/>
            <p:nvPr/>
          </p:nvSpPr>
          <p:spPr>
            <a:xfrm>
              <a:off x="7316322" y="6442613"/>
              <a:ext cx="2621503" cy="40268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37605" tIns="137605" rIns="137605" bIns="137605" numCol="1" spcCol="1270" anchor="t" anchorCtr="0">
              <a:noAutofit/>
            </a:bodyPr>
            <a:lstStyle/>
            <a:p>
              <a:pPr marL="0" lvl="1" algn="ctr" defTabSz="691562">
                <a:lnSpc>
                  <a:spcPct val="90000"/>
                </a:lnSpc>
                <a:spcBef>
                  <a:spcPct val="0"/>
                </a:spcBef>
                <a:spcAft>
                  <a:spcPct val="15000"/>
                </a:spcAft>
              </a:pPr>
              <a:r>
                <a:rPr lang="es-ES" sz="1778" b="1" dirty="0" smtClean="0">
                  <a:solidFill>
                    <a:schemeClr val="accent1">
                      <a:lumMod val="50000"/>
                    </a:schemeClr>
                  </a:solidFill>
                  <a:latin typeface="Helvetica" panose="020B0604020202020204" pitchFamily="34" charset="0"/>
                  <a:cs typeface="Helvetica" panose="020B0604020202020204" pitchFamily="34" charset="0"/>
                </a:rPr>
                <a:t>9 fases</a:t>
              </a:r>
              <a:endParaRPr lang="es-ES" sz="1778" b="1" dirty="0">
                <a:solidFill>
                  <a:schemeClr val="accent1">
                    <a:lumMod val="50000"/>
                  </a:schemeClr>
                </a:solidFill>
                <a:latin typeface="Helvetica" panose="020B0604020202020204" pitchFamily="34" charset="0"/>
                <a:cs typeface="Helvetica" panose="020B0604020202020204" pitchFamily="34" charset="0"/>
              </a:endParaRPr>
            </a:p>
          </p:txBody>
        </p:sp>
      </p:grpSp>
      <p:sp>
        <p:nvSpPr>
          <p:cNvPr id="100" name="Rectángulo 99"/>
          <p:cNvSpPr/>
          <p:nvPr/>
        </p:nvSpPr>
        <p:spPr>
          <a:xfrm>
            <a:off x="4921419" y="2310723"/>
            <a:ext cx="2155687" cy="402681"/>
          </a:xfrm>
          <a:prstGeom prst="rect">
            <a:avLst/>
          </a:prstGeom>
          <a:no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37605" tIns="137605" rIns="137605" bIns="137605" numCol="1" spcCol="1270" anchor="t" anchorCtr="0">
            <a:noAutofit/>
          </a:bodyPr>
          <a:lstStyle/>
          <a:p>
            <a:pPr marL="0" lvl="1" algn="ctr" defTabSz="691562">
              <a:lnSpc>
                <a:spcPct val="90000"/>
              </a:lnSpc>
              <a:spcBef>
                <a:spcPct val="0"/>
              </a:spcBef>
              <a:spcAft>
                <a:spcPct val="15000"/>
              </a:spcAft>
            </a:pPr>
            <a:r>
              <a:rPr lang="es-ES" sz="1778" b="1" dirty="0" smtClean="0">
                <a:solidFill>
                  <a:schemeClr val="accent3">
                    <a:lumMod val="50000"/>
                  </a:schemeClr>
                </a:solidFill>
                <a:latin typeface="Helvetica" panose="020B0604020202020204" pitchFamily="34" charset="0"/>
                <a:cs typeface="Helvetica" panose="020B0604020202020204" pitchFamily="34" charset="0"/>
              </a:rPr>
              <a:t>Ordinario</a:t>
            </a:r>
            <a:endParaRPr lang="es-ES" sz="1778" b="1" dirty="0">
              <a:solidFill>
                <a:schemeClr val="accent3">
                  <a:lumMod val="50000"/>
                </a:schemeClr>
              </a:solidFill>
              <a:latin typeface="Helvetica" panose="020B0604020202020204" pitchFamily="34" charset="0"/>
              <a:cs typeface="Helvetica" panose="020B0604020202020204" pitchFamily="34" charset="0"/>
            </a:endParaRPr>
          </a:p>
        </p:txBody>
      </p:sp>
      <p:sp>
        <p:nvSpPr>
          <p:cNvPr id="101" name="Rectángulo 100"/>
          <p:cNvSpPr/>
          <p:nvPr/>
        </p:nvSpPr>
        <p:spPr>
          <a:xfrm>
            <a:off x="7501649" y="2310723"/>
            <a:ext cx="2155687" cy="402681"/>
          </a:xfrm>
          <a:prstGeom prst="rect">
            <a:avLst/>
          </a:prstGeom>
          <a:no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37605" tIns="137605" rIns="137605" bIns="137605" numCol="1" spcCol="1270" anchor="t" anchorCtr="0">
            <a:noAutofit/>
          </a:bodyPr>
          <a:lstStyle/>
          <a:p>
            <a:pPr marL="0" lvl="1" algn="ctr" defTabSz="691562">
              <a:lnSpc>
                <a:spcPct val="90000"/>
              </a:lnSpc>
              <a:spcBef>
                <a:spcPct val="0"/>
              </a:spcBef>
              <a:spcAft>
                <a:spcPct val="15000"/>
              </a:spcAft>
            </a:pPr>
            <a:r>
              <a:rPr lang="es-ES" sz="1778" b="1" dirty="0" smtClean="0">
                <a:solidFill>
                  <a:schemeClr val="accent1">
                    <a:lumMod val="50000"/>
                  </a:schemeClr>
                </a:solidFill>
                <a:latin typeface="Helvetica" panose="020B0604020202020204" pitchFamily="34" charset="0"/>
                <a:cs typeface="Helvetica" panose="020B0604020202020204" pitchFamily="34" charset="0"/>
              </a:rPr>
              <a:t>Ordinario</a:t>
            </a:r>
            <a:endParaRPr lang="es-ES" sz="1778" b="1" dirty="0">
              <a:solidFill>
                <a:schemeClr val="accent1">
                  <a:lumMod val="50000"/>
                </a:schemeClr>
              </a:solidFill>
              <a:latin typeface="Helvetica" panose="020B0604020202020204" pitchFamily="34" charset="0"/>
              <a:cs typeface="Helvetica" panose="020B0604020202020204" pitchFamily="34" charset="0"/>
            </a:endParaRPr>
          </a:p>
        </p:txBody>
      </p:sp>
      <p:sp>
        <p:nvSpPr>
          <p:cNvPr id="3" name="CuadroTexto 2"/>
          <p:cNvSpPr txBox="1"/>
          <p:nvPr/>
        </p:nvSpPr>
        <p:spPr>
          <a:xfrm>
            <a:off x="232414" y="7176304"/>
            <a:ext cx="6844692" cy="338554"/>
          </a:xfrm>
          <a:prstGeom prst="rect">
            <a:avLst/>
          </a:prstGeom>
          <a:noFill/>
        </p:spPr>
        <p:txBody>
          <a:bodyPr wrap="square" rtlCol="0">
            <a:spAutoFit/>
          </a:bodyPr>
          <a:lstStyle/>
          <a:p>
            <a:r>
              <a:rPr lang="es-MX" sz="1600" dirty="0" smtClean="0">
                <a:solidFill>
                  <a:schemeClr val="accent3">
                    <a:lumMod val="75000"/>
                  </a:schemeClr>
                </a:solidFill>
                <a:latin typeface="Helvetica" panose="020B0604020202020204" pitchFamily="34" charset="0"/>
                <a:cs typeface="Helvetica" panose="020B0604020202020204" pitchFamily="34" charset="0"/>
              </a:rPr>
              <a:t>* </a:t>
            </a:r>
            <a:r>
              <a:rPr lang="es-MX" sz="1600" dirty="0" err="1" smtClean="0">
                <a:solidFill>
                  <a:schemeClr val="accent3">
                    <a:lumMod val="75000"/>
                  </a:schemeClr>
                </a:solidFill>
                <a:latin typeface="Helvetica" panose="020B0604020202020204" pitchFamily="34" charset="0"/>
                <a:cs typeface="Helvetica" panose="020B0604020202020204" pitchFamily="34" charset="0"/>
              </a:rPr>
              <a:t>Villacapria</a:t>
            </a:r>
            <a:r>
              <a:rPr lang="es-MX" sz="1600" dirty="0" smtClean="0">
                <a:solidFill>
                  <a:schemeClr val="accent3">
                    <a:lumMod val="75000"/>
                  </a:schemeClr>
                </a:solidFill>
                <a:latin typeface="Helvetica" panose="020B0604020202020204" pitchFamily="34" charset="0"/>
                <a:cs typeface="Helvetica" panose="020B0604020202020204" pitchFamily="34" charset="0"/>
              </a:rPr>
              <a:t> utilizaba la infraestructura de EMGIRS-EP.</a:t>
            </a:r>
            <a:endParaRPr lang="es-EC" sz="1600" dirty="0">
              <a:solidFill>
                <a:schemeClr val="accent3">
                  <a:lumMod val="75000"/>
                </a:schemeClr>
              </a:solidFill>
              <a:latin typeface="Helvetica" panose="020B0604020202020204" pitchFamily="34" charset="0"/>
              <a:cs typeface="Helvetica" panose="020B0604020202020204" pitchFamily="34" charset="0"/>
            </a:endParaRPr>
          </a:p>
        </p:txBody>
      </p:sp>
      <p:sp>
        <p:nvSpPr>
          <p:cNvPr id="10" name="Marcador de número de diapositiva 9"/>
          <p:cNvSpPr>
            <a:spLocks noGrp="1"/>
          </p:cNvSpPr>
          <p:nvPr>
            <p:ph type="sldNum" sz="quarter" idx="12"/>
          </p:nvPr>
        </p:nvSpPr>
        <p:spPr/>
        <p:txBody>
          <a:bodyPr/>
          <a:lstStyle/>
          <a:p>
            <a:fld id="{5C9CDC63-9A4C-3740-ACB3-92AE3A799DE7}" type="slidenum">
              <a:rPr lang="es-ES_tradnl" smtClean="0"/>
              <a:t>14</a:t>
            </a:fld>
            <a:endParaRPr lang="es-ES_tradnl" dirty="0"/>
          </a:p>
        </p:txBody>
      </p:sp>
    </p:spTree>
    <p:extLst>
      <p:ext uri="{BB962C8B-B14F-4D97-AF65-F5344CB8AC3E}">
        <p14:creationId xmlns:p14="http://schemas.microsoft.com/office/powerpoint/2010/main" val="17661539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3">
            <a:extLst>
              <a:ext uri="{28A0092B-C50C-407E-A947-70E740481C1C}">
                <a14:useLocalDpi xmlns:a14="http://schemas.microsoft.com/office/drawing/2010/main" val="0"/>
              </a:ext>
            </a:extLst>
          </a:blip>
          <a:srcRect l="1990" t="19337" r="10066" b="-290"/>
          <a:stretch/>
        </p:blipFill>
        <p:spPr>
          <a:xfrm>
            <a:off x="0" y="0"/>
            <a:ext cx="9971314" cy="7649029"/>
          </a:xfrm>
          <a:prstGeom prst="rect">
            <a:avLst/>
          </a:prstGeom>
        </p:spPr>
      </p:pic>
      <p:sp>
        <p:nvSpPr>
          <p:cNvPr id="6" name="Rectángulo 5"/>
          <p:cNvSpPr/>
          <p:nvPr/>
        </p:nvSpPr>
        <p:spPr>
          <a:xfrm>
            <a:off x="2703315" y="-38101"/>
            <a:ext cx="7458273" cy="7659689"/>
          </a:xfrm>
          <a:prstGeom prst="rect">
            <a:avLst/>
          </a:prstGeom>
          <a:gradFill flip="none" rotWithShape="1">
            <a:gsLst>
              <a:gs pos="70000">
                <a:srgbClr val="002060">
                  <a:alpha val="60000"/>
                </a:srgbClr>
              </a:gs>
              <a:gs pos="98000">
                <a:srgbClr val="002060"/>
              </a:gs>
              <a:gs pos="0">
                <a:srgbClr val="00206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7" name="8 CuadroTexto"/>
          <p:cNvSpPr txBox="1"/>
          <p:nvPr/>
        </p:nvSpPr>
        <p:spPr>
          <a:xfrm>
            <a:off x="2830286" y="2138248"/>
            <a:ext cx="6900261" cy="1015663"/>
          </a:xfrm>
          <a:prstGeom prst="rect">
            <a:avLst/>
          </a:prstGeom>
          <a:noFill/>
          <a:effectLst>
            <a:outerShdw blurRad="50800" dist="38100" dir="5400000" algn="t" rotWithShape="0">
              <a:prstClr val="black">
                <a:alpha val="40000"/>
              </a:prstClr>
            </a:outerShdw>
          </a:effectLst>
        </p:spPr>
        <p:txBody>
          <a:bodyPr wrap="square">
            <a:spAutoFit/>
          </a:bodyPr>
          <a:lstStyle/>
          <a:p>
            <a:pPr algn="r" defTabSz="903418">
              <a:lnSpc>
                <a:spcPts val="3645"/>
              </a:lnSpc>
              <a:defRPr/>
            </a:pPr>
            <a:r>
              <a:rPr lang="es-MX" sz="4800" dirty="0" smtClean="0">
                <a:solidFill>
                  <a:schemeClr val="bg1"/>
                </a:solidFill>
                <a:latin typeface="Tw Cen MT" panose="020B0602020104020603" pitchFamily="34" charset="0"/>
                <a:cs typeface="Helvetica"/>
              </a:rPr>
              <a:t>REQUERIMIENTOS </a:t>
            </a:r>
          </a:p>
          <a:p>
            <a:pPr algn="r" defTabSz="903418">
              <a:lnSpc>
                <a:spcPts val="3645"/>
              </a:lnSpc>
              <a:defRPr/>
            </a:pPr>
            <a:r>
              <a:rPr lang="es-MX" sz="3200" dirty="0" smtClean="0">
                <a:solidFill>
                  <a:schemeClr val="bg1"/>
                </a:solidFill>
                <a:latin typeface="Tw Cen MT" panose="020B0602020104020603" pitchFamily="34" charset="0"/>
                <a:cs typeface="Helvetica"/>
              </a:rPr>
              <a:t>DE INFORMACIÓN</a:t>
            </a:r>
            <a:endParaRPr lang="es-MX" sz="3200" dirty="0">
              <a:solidFill>
                <a:schemeClr val="bg1"/>
              </a:solidFill>
              <a:latin typeface="Tw Cen MT" panose="020B0602020104020603" pitchFamily="34" charset="0"/>
              <a:cs typeface="Helvetica"/>
            </a:endParaRPr>
          </a:p>
        </p:txBody>
      </p:sp>
      <p:sp>
        <p:nvSpPr>
          <p:cNvPr id="8" name="8 CuadroTexto"/>
          <p:cNvSpPr txBox="1"/>
          <p:nvPr/>
        </p:nvSpPr>
        <p:spPr>
          <a:xfrm>
            <a:off x="4637284" y="1379849"/>
            <a:ext cx="5093263" cy="583429"/>
          </a:xfrm>
          <a:prstGeom prst="rect">
            <a:avLst/>
          </a:prstGeom>
          <a:noFill/>
          <a:effectLst>
            <a:outerShdw blurRad="50800" dist="38100" dir="5400000" algn="t" rotWithShape="0">
              <a:prstClr val="black">
                <a:alpha val="40000"/>
              </a:prstClr>
            </a:outerShdw>
          </a:effectLst>
        </p:spPr>
        <p:txBody>
          <a:bodyPr wrap="square">
            <a:spAutoFit/>
          </a:bodyPr>
          <a:lstStyle/>
          <a:p>
            <a:pPr algn="r" defTabSz="903418">
              <a:lnSpc>
                <a:spcPts val="3645"/>
              </a:lnSpc>
              <a:defRPr/>
            </a:pPr>
            <a:r>
              <a:rPr lang="es-MX" sz="4400" dirty="0" smtClean="0">
                <a:solidFill>
                  <a:schemeClr val="bg1"/>
                </a:solidFill>
                <a:latin typeface="Tw Cen MT" panose="020B0602020104020603" pitchFamily="34" charset="0"/>
                <a:cs typeface="Helvetica"/>
              </a:rPr>
              <a:t>TEMA 4</a:t>
            </a:r>
            <a:endParaRPr lang="es-EC" sz="4400" dirty="0">
              <a:solidFill>
                <a:schemeClr val="bg1"/>
              </a:solidFill>
              <a:latin typeface="Tw Cen MT" panose="020B0602020104020603" pitchFamily="34" charset="0"/>
              <a:cs typeface="Helvetica"/>
            </a:endParaRPr>
          </a:p>
        </p:txBody>
      </p:sp>
      <p:sp>
        <p:nvSpPr>
          <p:cNvPr id="2" name="Marcador de número de diapositiva 1"/>
          <p:cNvSpPr>
            <a:spLocks noGrp="1"/>
          </p:cNvSpPr>
          <p:nvPr>
            <p:ph type="sldNum" sz="quarter" idx="12"/>
          </p:nvPr>
        </p:nvSpPr>
        <p:spPr/>
        <p:txBody>
          <a:bodyPr/>
          <a:lstStyle/>
          <a:p>
            <a:fld id="{0310AFEF-BA07-8C48-9101-C4F5A9B4E89C}" type="slidenum">
              <a:rPr lang="es-ES_tradnl" smtClean="0"/>
              <a:t>15</a:t>
            </a:fld>
            <a:endParaRPr lang="es-ES_tradnl"/>
          </a:p>
        </p:txBody>
      </p:sp>
    </p:spTree>
    <p:extLst>
      <p:ext uri="{BB962C8B-B14F-4D97-AF65-F5344CB8AC3E}">
        <p14:creationId xmlns:p14="http://schemas.microsoft.com/office/powerpoint/2010/main" val="26904281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ángulo redondeado 16"/>
          <p:cNvSpPr/>
          <p:nvPr/>
        </p:nvSpPr>
        <p:spPr>
          <a:xfrm>
            <a:off x="782489" y="1603309"/>
            <a:ext cx="8488035" cy="4901033"/>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0" name="Rectángulo redondeado 19"/>
          <p:cNvSpPr/>
          <p:nvPr/>
        </p:nvSpPr>
        <p:spPr>
          <a:xfrm>
            <a:off x="2868573" y="1946569"/>
            <a:ext cx="4518724" cy="55585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9" name="Imagen 8"/>
          <p:cNvPicPr>
            <a:picLocks noChangeAspect="1"/>
          </p:cNvPicPr>
          <p:nvPr/>
        </p:nvPicPr>
        <p:blipFill>
          <a:blip r:embed="rId3">
            <a:duotone>
              <a:schemeClr val="accent5">
                <a:shade val="45000"/>
                <a:satMod val="135000"/>
              </a:schemeClr>
              <a:prstClr val="white"/>
            </a:duotone>
          </a:blip>
          <a:stretch>
            <a:fillRect/>
          </a:stretch>
        </p:blipFill>
        <p:spPr>
          <a:xfrm>
            <a:off x="-45720" y="-61780"/>
            <a:ext cx="8846063" cy="896190"/>
          </a:xfrm>
          <a:prstGeom prst="rect">
            <a:avLst/>
          </a:prstGeom>
        </p:spPr>
      </p:pic>
      <p:pic>
        <p:nvPicPr>
          <p:cNvPr id="44" name="Imagen 43">
            <a:extLst>
              <a:ext uri="{FF2B5EF4-FFF2-40B4-BE49-F238E27FC236}">
                <a16:creationId xmlns:a16="http://schemas.microsoft.com/office/drawing/2014/main" id="{C03D144E-10F7-43C0-AB43-59F74F9F601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99150" y="308413"/>
            <a:ext cx="2160881" cy="711025"/>
          </a:xfrm>
          <a:prstGeom prst="rect">
            <a:avLst/>
          </a:prstGeom>
        </p:spPr>
      </p:pic>
      <p:sp>
        <p:nvSpPr>
          <p:cNvPr id="5" name="AutoShape 2" descr="EPMAPS - AGUA DE QUITO | Linked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088593" rtl="0" eaLnBrk="1" fontAlgn="auto" latinLnBrk="0" hangingPunct="1">
              <a:lnSpc>
                <a:spcPct val="100000"/>
              </a:lnSpc>
              <a:spcBef>
                <a:spcPts val="0"/>
              </a:spcBef>
              <a:spcAft>
                <a:spcPts val="0"/>
              </a:spcAft>
              <a:buClrTx/>
              <a:buSzTx/>
              <a:buFontTx/>
              <a:buNone/>
              <a:tabLst/>
              <a:defRPr/>
            </a:pPr>
            <a:endParaRPr kumimoji="0" lang="es-EC" sz="2143" b="0" i="0" u="none" strike="noStrike" kern="1200" cap="none" spc="0" normalizeH="0" baseline="0" noProof="0">
              <a:ln>
                <a:noFill/>
              </a:ln>
              <a:solidFill>
                <a:prstClr val="black"/>
              </a:solidFill>
              <a:effectLst/>
              <a:uLnTx/>
              <a:uFillTx/>
              <a:latin typeface="Calibri"/>
              <a:ea typeface="+mn-ea"/>
              <a:cs typeface="+mn-cs"/>
            </a:endParaRPr>
          </a:p>
        </p:txBody>
      </p:sp>
      <p:sp>
        <p:nvSpPr>
          <p:cNvPr id="15" name="Rectángulo 14"/>
          <p:cNvSpPr/>
          <p:nvPr/>
        </p:nvSpPr>
        <p:spPr>
          <a:xfrm>
            <a:off x="3014192" y="1836706"/>
            <a:ext cx="3915458" cy="560410"/>
          </a:xfrm>
          <a:prstGeom prst="rect">
            <a:avLst/>
          </a:prstGeom>
        </p:spPr>
        <p:txBody>
          <a:bodyPr wrap="square">
            <a:spAutoFit/>
          </a:bodyPr>
          <a:lstStyle/>
          <a:p>
            <a:pPr marL="285750" indent="-285750" algn="just">
              <a:lnSpc>
                <a:spcPct val="200000"/>
              </a:lnSpc>
              <a:buClr>
                <a:srgbClr val="0070C0"/>
              </a:buClr>
              <a:buFont typeface="Arial" panose="020B0604020202020204" pitchFamily="34" charset="0"/>
              <a:buChar char="•"/>
            </a:pPr>
            <a:r>
              <a:rPr lang="es-ES" sz="1800" dirty="0" smtClean="0">
                <a:solidFill>
                  <a:schemeClr val="accent3">
                    <a:lumMod val="50000"/>
                  </a:schemeClr>
                </a:solidFill>
                <a:latin typeface="Helvetica" panose="020B0604020202020204" pitchFamily="34" charset="0"/>
                <a:cs typeface="Helvetica" panose="020B0604020202020204" pitchFamily="34" charset="0"/>
              </a:rPr>
              <a:t>CONCEJALES</a:t>
            </a:r>
            <a:endParaRPr lang="es-EC" sz="1800" dirty="0">
              <a:solidFill>
                <a:schemeClr val="accent3">
                  <a:lumMod val="50000"/>
                </a:schemeClr>
              </a:solidFill>
              <a:latin typeface="Helvetica" panose="020B0604020202020204" pitchFamily="34" charset="0"/>
              <a:cs typeface="Helvetica" panose="020B0604020202020204" pitchFamily="34" charset="0"/>
            </a:endParaRPr>
          </a:p>
        </p:txBody>
      </p:sp>
      <p:sp>
        <p:nvSpPr>
          <p:cNvPr id="14" name="Rectángulo 25"/>
          <p:cNvSpPr>
            <a:spLocks noChangeArrowheads="1"/>
          </p:cNvSpPr>
          <p:nvPr/>
        </p:nvSpPr>
        <p:spPr bwMode="auto">
          <a:xfrm>
            <a:off x="1211816" y="612290"/>
            <a:ext cx="6494145" cy="571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buNone/>
              <a:defRPr/>
            </a:pPr>
            <a:r>
              <a:rPr lang="es-MX" altLang="es-EC" sz="3112" dirty="0" smtClean="0">
                <a:solidFill>
                  <a:prstClr val="black">
                    <a:lumMod val="65000"/>
                    <a:lumOff val="35000"/>
                  </a:prstClr>
                </a:solidFill>
                <a:latin typeface="Tw Cen MT" panose="020B0602020104020603" pitchFamily="34" charset="0"/>
              </a:rPr>
              <a:t>PRONUNCIAMIENTOS </a:t>
            </a:r>
            <a:r>
              <a:rPr lang="es-MX" altLang="es-EC" sz="3112" dirty="0" smtClean="0">
                <a:solidFill>
                  <a:prstClr val="black">
                    <a:lumMod val="65000"/>
                    <a:lumOff val="35000"/>
                  </a:prstClr>
                </a:solidFill>
                <a:latin typeface="Tw Cen MT" panose="020B0602020104020603" pitchFamily="34" charset="0"/>
              </a:rPr>
              <a:t>EXTERNOS</a:t>
            </a:r>
            <a:endParaRPr lang="es-EC" altLang="es-EC" sz="3112" dirty="0">
              <a:solidFill>
                <a:prstClr val="black">
                  <a:lumMod val="65000"/>
                  <a:lumOff val="35000"/>
                </a:prstClr>
              </a:solidFill>
              <a:latin typeface="Tw Cen MT" panose="020B0602020104020603" pitchFamily="34" charset="0"/>
            </a:endParaRPr>
          </a:p>
        </p:txBody>
      </p:sp>
      <p:sp>
        <p:nvSpPr>
          <p:cNvPr id="16" name="Rectángulo 25"/>
          <p:cNvSpPr>
            <a:spLocks noChangeArrowheads="1"/>
          </p:cNvSpPr>
          <p:nvPr/>
        </p:nvSpPr>
        <p:spPr bwMode="auto">
          <a:xfrm>
            <a:off x="1211815" y="1070969"/>
            <a:ext cx="649414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buNone/>
              <a:defRPr/>
            </a:pPr>
            <a:r>
              <a:rPr lang="es-MX" altLang="es-EC" sz="2800" dirty="0" smtClean="0">
                <a:solidFill>
                  <a:prstClr val="black">
                    <a:lumMod val="65000"/>
                    <a:lumOff val="35000"/>
                  </a:prstClr>
                </a:solidFill>
                <a:latin typeface="Tw Cen MT" panose="020B0602020104020603" pitchFamily="34" charset="0"/>
              </a:rPr>
              <a:t>RESPUESTAS EXTERNAS</a:t>
            </a:r>
            <a:endParaRPr lang="es-EC" altLang="es-EC" sz="3112" dirty="0">
              <a:solidFill>
                <a:prstClr val="black">
                  <a:lumMod val="65000"/>
                  <a:lumOff val="35000"/>
                </a:prstClr>
              </a:solidFill>
              <a:latin typeface="Tw Cen MT" panose="020B0602020104020603" pitchFamily="34" charset="0"/>
            </a:endParaRPr>
          </a:p>
        </p:txBody>
      </p:sp>
      <p:sp>
        <p:nvSpPr>
          <p:cNvPr id="27" name="Rectángulo redondeado 26"/>
          <p:cNvSpPr/>
          <p:nvPr/>
        </p:nvSpPr>
        <p:spPr>
          <a:xfrm>
            <a:off x="2868572" y="2587751"/>
            <a:ext cx="4518724" cy="55585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9" name="Rectángulo redondeado 28"/>
          <p:cNvSpPr/>
          <p:nvPr/>
        </p:nvSpPr>
        <p:spPr>
          <a:xfrm>
            <a:off x="2868573" y="3239659"/>
            <a:ext cx="4518724" cy="66872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0" name="Rectángulo 29"/>
          <p:cNvSpPr/>
          <p:nvPr/>
        </p:nvSpPr>
        <p:spPr>
          <a:xfrm>
            <a:off x="3014192" y="2513772"/>
            <a:ext cx="3915458" cy="646331"/>
          </a:xfrm>
          <a:prstGeom prst="rect">
            <a:avLst/>
          </a:prstGeom>
        </p:spPr>
        <p:txBody>
          <a:bodyPr wrap="square">
            <a:spAutoFit/>
          </a:bodyPr>
          <a:lstStyle/>
          <a:p>
            <a:pPr marL="285750" indent="-285750" algn="just">
              <a:lnSpc>
                <a:spcPct val="200000"/>
              </a:lnSpc>
              <a:buClr>
                <a:srgbClr val="0070C0"/>
              </a:buClr>
              <a:buFont typeface="Arial" panose="020B0604020202020204" pitchFamily="34" charset="0"/>
              <a:buChar char="•"/>
            </a:pPr>
            <a:r>
              <a:rPr lang="es-ES" sz="1800" dirty="0" smtClean="0">
                <a:solidFill>
                  <a:schemeClr val="accent3">
                    <a:lumMod val="50000"/>
                  </a:schemeClr>
                </a:solidFill>
                <a:latin typeface="Helvetica" panose="020B0604020202020204" pitchFamily="34" charset="0"/>
                <a:cs typeface="Helvetica" panose="020B0604020202020204" pitchFamily="34" charset="0"/>
              </a:rPr>
              <a:t>DEFENSORIA DEL PUEBLO</a:t>
            </a:r>
            <a:endParaRPr lang="es-EC" sz="1800" dirty="0">
              <a:solidFill>
                <a:schemeClr val="accent3">
                  <a:lumMod val="50000"/>
                </a:schemeClr>
              </a:solidFill>
              <a:latin typeface="Helvetica" panose="020B0604020202020204" pitchFamily="34" charset="0"/>
              <a:cs typeface="Helvetica" panose="020B0604020202020204" pitchFamily="34" charset="0"/>
            </a:endParaRPr>
          </a:p>
        </p:txBody>
      </p:sp>
      <p:sp>
        <p:nvSpPr>
          <p:cNvPr id="31" name="Rectángulo 30"/>
          <p:cNvSpPr/>
          <p:nvPr/>
        </p:nvSpPr>
        <p:spPr>
          <a:xfrm>
            <a:off x="3014192" y="3262056"/>
            <a:ext cx="4283291" cy="646331"/>
          </a:xfrm>
          <a:prstGeom prst="rect">
            <a:avLst/>
          </a:prstGeom>
        </p:spPr>
        <p:txBody>
          <a:bodyPr wrap="square">
            <a:spAutoFit/>
          </a:bodyPr>
          <a:lstStyle/>
          <a:p>
            <a:pPr marL="285750" indent="-285750" algn="just">
              <a:buClr>
                <a:srgbClr val="0070C0"/>
              </a:buClr>
              <a:buFont typeface="Arial" panose="020B0604020202020204" pitchFamily="34" charset="0"/>
              <a:buChar char="•"/>
            </a:pPr>
            <a:r>
              <a:rPr lang="es-ES" sz="1800" dirty="0" smtClean="0">
                <a:solidFill>
                  <a:schemeClr val="accent3">
                    <a:lumMod val="50000"/>
                  </a:schemeClr>
                </a:solidFill>
                <a:latin typeface="Helvetica" panose="020B0604020202020204" pitchFamily="34" charset="0"/>
                <a:cs typeface="Helvetica" panose="020B0604020202020204" pitchFamily="34" charset="0"/>
              </a:rPr>
              <a:t>MINISTERIO DEL AMBIENTE, AGUA Y TRANSICIÓN ECOLÓGICA</a:t>
            </a:r>
            <a:endParaRPr lang="es-EC" sz="1800" dirty="0">
              <a:solidFill>
                <a:schemeClr val="accent3">
                  <a:lumMod val="50000"/>
                </a:schemeClr>
              </a:solidFill>
              <a:latin typeface="Helvetica" panose="020B0604020202020204" pitchFamily="34" charset="0"/>
              <a:cs typeface="Helvetica" panose="020B0604020202020204" pitchFamily="34" charset="0"/>
            </a:endParaRPr>
          </a:p>
        </p:txBody>
      </p:sp>
      <p:sp>
        <p:nvSpPr>
          <p:cNvPr id="32" name="Rectángulo redondeado 31"/>
          <p:cNvSpPr/>
          <p:nvPr/>
        </p:nvSpPr>
        <p:spPr>
          <a:xfrm>
            <a:off x="7532915" y="1966422"/>
            <a:ext cx="1117124" cy="55585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rgbClr val="C00000"/>
              </a:solidFill>
            </a:endParaRPr>
          </a:p>
        </p:txBody>
      </p:sp>
      <p:sp>
        <p:nvSpPr>
          <p:cNvPr id="33" name="Rectángulo redondeado 32"/>
          <p:cNvSpPr/>
          <p:nvPr/>
        </p:nvSpPr>
        <p:spPr>
          <a:xfrm>
            <a:off x="7532914" y="2607604"/>
            <a:ext cx="1117124" cy="55585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rgbClr val="C00000"/>
              </a:solidFill>
            </a:endParaRPr>
          </a:p>
        </p:txBody>
      </p:sp>
      <p:sp>
        <p:nvSpPr>
          <p:cNvPr id="34" name="Rectángulo redondeado 33"/>
          <p:cNvSpPr/>
          <p:nvPr/>
        </p:nvSpPr>
        <p:spPr>
          <a:xfrm>
            <a:off x="7532915" y="3259512"/>
            <a:ext cx="1117124" cy="66872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rgbClr val="C00000"/>
              </a:solidFill>
            </a:endParaRPr>
          </a:p>
        </p:txBody>
      </p:sp>
      <p:sp>
        <p:nvSpPr>
          <p:cNvPr id="35" name="Rectángulo 34"/>
          <p:cNvSpPr/>
          <p:nvPr/>
        </p:nvSpPr>
        <p:spPr>
          <a:xfrm>
            <a:off x="7739068" y="1684332"/>
            <a:ext cx="704819" cy="820417"/>
          </a:xfrm>
          <a:prstGeom prst="rect">
            <a:avLst/>
          </a:prstGeom>
        </p:spPr>
        <p:txBody>
          <a:bodyPr wrap="square">
            <a:spAutoFit/>
          </a:bodyPr>
          <a:lstStyle/>
          <a:p>
            <a:pPr algn="ctr">
              <a:lnSpc>
                <a:spcPct val="200000"/>
              </a:lnSpc>
              <a:buClr>
                <a:srgbClr val="0070C0"/>
              </a:buClr>
            </a:pPr>
            <a:r>
              <a:rPr lang="es-ES" sz="2800" dirty="0">
                <a:solidFill>
                  <a:srgbClr val="C00000"/>
                </a:solidFill>
                <a:latin typeface="Helvetica" panose="020B0604020202020204" pitchFamily="34" charset="0"/>
                <a:cs typeface="Helvetica" panose="020B0604020202020204" pitchFamily="34" charset="0"/>
              </a:rPr>
              <a:t>2</a:t>
            </a:r>
            <a:endParaRPr lang="es-EC" sz="2800" dirty="0">
              <a:solidFill>
                <a:srgbClr val="C00000"/>
              </a:solidFill>
              <a:latin typeface="Helvetica" panose="020B0604020202020204" pitchFamily="34" charset="0"/>
              <a:cs typeface="Helvetica" panose="020B0604020202020204" pitchFamily="34" charset="0"/>
            </a:endParaRPr>
          </a:p>
        </p:txBody>
      </p:sp>
      <p:sp>
        <p:nvSpPr>
          <p:cNvPr id="36" name="Rectángulo 35"/>
          <p:cNvSpPr/>
          <p:nvPr/>
        </p:nvSpPr>
        <p:spPr>
          <a:xfrm>
            <a:off x="7739068" y="2331032"/>
            <a:ext cx="704819" cy="820417"/>
          </a:xfrm>
          <a:prstGeom prst="rect">
            <a:avLst/>
          </a:prstGeom>
        </p:spPr>
        <p:txBody>
          <a:bodyPr wrap="square">
            <a:spAutoFit/>
          </a:bodyPr>
          <a:lstStyle/>
          <a:p>
            <a:pPr algn="ctr">
              <a:lnSpc>
                <a:spcPct val="200000"/>
              </a:lnSpc>
              <a:buClr>
                <a:srgbClr val="0070C0"/>
              </a:buClr>
            </a:pPr>
            <a:r>
              <a:rPr lang="es-ES" sz="2800" dirty="0" smtClean="0">
                <a:solidFill>
                  <a:srgbClr val="C00000"/>
                </a:solidFill>
                <a:latin typeface="Helvetica" panose="020B0604020202020204" pitchFamily="34" charset="0"/>
                <a:cs typeface="Helvetica" panose="020B0604020202020204" pitchFamily="34" charset="0"/>
              </a:rPr>
              <a:t>2</a:t>
            </a:r>
            <a:endParaRPr lang="es-EC" sz="2800" dirty="0">
              <a:solidFill>
                <a:srgbClr val="C00000"/>
              </a:solidFill>
              <a:latin typeface="Helvetica" panose="020B0604020202020204" pitchFamily="34" charset="0"/>
              <a:cs typeface="Helvetica" panose="020B0604020202020204" pitchFamily="34" charset="0"/>
            </a:endParaRPr>
          </a:p>
        </p:txBody>
      </p:sp>
      <p:sp>
        <p:nvSpPr>
          <p:cNvPr id="37" name="Rectángulo 36"/>
          <p:cNvSpPr/>
          <p:nvPr/>
        </p:nvSpPr>
        <p:spPr>
          <a:xfrm>
            <a:off x="7705961" y="3311339"/>
            <a:ext cx="771032" cy="523220"/>
          </a:xfrm>
          <a:prstGeom prst="rect">
            <a:avLst/>
          </a:prstGeom>
        </p:spPr>
        <p:txBody>
          <a:bodyPr wrap="square">
            <a:spAutoFit/>
          </a:bodyPr>
          <a:lstStyle/>
          <a:p>
            <a:pPr algn="ctr">
              <a:buClr>
                <a:srgbClr val="0070C0"/>
              </a:buClr>
            </a:pPr>
            <a:r>
              <a:rPr lang="es-ES" sz="2800" dirty="0">
                <a:solidFill>
                  <a:srgbClr val="C00000"/>
                </a:solidFill>
                <a:latin typeface="Helvetica" panose="020B0604020202020204" pitchFamily="34" charset="0"/>
                <a:cs typeface="Helvetica" panose="020B0604020202020204" pitchFamily="34" charset="0"/>
              </a:rPr>
              <a:t>4</a:t>
            </a:r>
            <a:endParaRPr lang="es-EC" sz="2800" dirty="0">
              <a:solidFill>
                <a:srgbClr val="C00000"/>
              </a:solidFill>
              <a:latin typeface="Helvetica" panose="020B0604020202020204" pitchFamily="34" charset="0"/>
              <a:cs typeface="Helvetica" panose="020B0604020202020204" pitchFamily="34" charset="0"/>
            </a:endParaRPr>
          </a:p>
        </p:txBody>
      </p:sp>
      <p:sp>
        <p:nvSpPr>
          <p:cNvPr id="38" name="Rectángulo redondeado 37"/>
          <p:cNvSpPr/>
          <p:nvPr/>
        </p:nvSpPr>
        <p:spPr>
          <a:xfrm>
            <a:off x="1138872" y="6616389"/>
            <a:ext cx="7794172" cy="657317"/>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9" name="Rectángulo 38"/>
          <p:cNvSpPr/>
          <p:nvPr/>
        </p:nvSpPr>
        <p:spPr>
          <a:xfrm>
            <a:off x="1749949" y="6390042"/>
            <a:ext cx="6572018" cy="954107"/>
          </a:xfrm>
          <a:prstGeom prst="rect">
            <a:avLst/>
          </a:prstGeom>
        </p:spPr>
        <p:txBody>
          <a:bodyPr wrap="square">
            <a:spAutoFit/>
          </a:bodyPr>
          <a:lstStyle/>
          <a:p>
            <a:pPr algn="just">
              <a:lnSpc>
                <a:spcPct val="200000"/>
              </a:lnSpc>
              <a:buClr>
                <a:srgbClr val="0070C0"/>
              </a:buClr>
            </a:pPr>
            <a:r>
              <a:rPr lang="es-MX" sz="2800" b="1" dirty="0" smtClean="0">
                <a:solidFill>
                  <a:srgbClr val="0059C1"/>
                </a:solidFill>
                <a:latin typeface="Helvetica" panose="020B0604020202020204" pitchFamily="34" charset="0"/>
                <a:cs typeface="Helvetica" panose="020B0604020202020204" pitchFamily="34" charset="0"/>
              </a:rPr>
              <a:t>100% </a:t>
            </a:r>
            <a:r>
              <a:rPr lang="es-MX" sz="1800" dirty="0" smtClean="0">
                <a:solidFill>
                  <a:srgbClr val="0059C1"/>
                </a:solidFill>
                <a:latin typeface="Helvetica" panose="020B0604020202020204" pitchFamily="34" charset="0"/>
                <a:cs typeface="Helvetica" panose="020B0604020202020204" pitchFamily="34" charset="0"/>
              </a:rPr>
              <a:t>DE REQUERIMIENTOS EXTERNOS ATENDIDOS.</a:t>
            </a:r>
            <a:endParaRPr lang="es-EC" sz="1800" dirty="0">
              <a:solidFill>
                <a:srgbClr val="0059C1"/>
              </a:solidFill>
              <a:latin typeface="Helvetica" panose="020B0604020202020204" pitchFamily="34" charset="0"/>
              <a:cs typeface="Helvetica" panose="020B0604020202020204" pitchFamily="34" charset="0"/>
            </a:endParaRPr>
          </a:p>
        </p:txBody>
      </p:sp>
      <p:pic>
        <p:nvPicPr>
          <p:cNvPr id="3" name="Imagen 2"/>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24304" y="3409022"/>
            <a:ext cx="1677084" cy="1677084"/>
          </a:xfrm>
          <a:prstGeom prst="rect">
            <a:avLst/>
          </a:prstGeom>
        </p:spPr>
      </p:pic>
      <p:sp>
        <p:nvSpPr>
          <p:cNvPr id="25" name="Rectángulo redondeado 24"/>
          <p:cNvSpPr/>
          <p:nvPr/>
        </p:nvSpPr>
        <p:spPr>
          <a:xfrm>
            <a:off x="2868573" y="4014598"/>
            <a:ext cx="4518724" cy="55585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6" name="Rectángulo 25"/>
          <p:cNvSpPr/>
          <p:nvPr/>
        </p:nvSpPr>
        <p:spPr>
          <a:xfrm>
            <a:off x="3014192" y="3904735"/>
            <a:ext cx="3915458" cy="560410"/>
          </a:xfrm>
          <a:prstGeom prst="rect">
            <a:avLst/>
          </a:prstGeom>
        </p:spPr>
        <p:txBody>
          <a:bodyPr wrap="square">
            <a:spAutoFit/>
          </a:bodyPr>
          <a:lstStyle/>
          <a:p>
            <a:pPr marL="285750" indent="-285750" algn="just">
              <a:lnSpc>
                <a:spcPct val="200000"/>
              </a:lnSpc>
              <a:buClr>
                <a:srgbClr val="0070C0"/>
              </a:buClr>
              <a:buFont typeface="Arial" panose="020B0604020202020204" pitchFamily="34" charset="0"/>
              <a:buChar char="•"/>
            </a:pPr>
            <a:r>
              <a:rPr lang="es-ES" sz="1800" dirty="0" smtClean="0">
                <a:solidFill>
                  <a:schemeClr val="accent3">
                    <a:lumMod val="50000"/>
                  </a:schemeClr>
                </a:solidFill>
                <a:latin typeface="Helvetica" panose="020B0604020202020204" pitchFamily="34" charset="0"/>
                <a:cs typeface="Helvetica" panose="020B0604020202020204" pitchFamily="34" charset="0"/>
              </a:rPr>
              <a:t>SECRETARÍA DEL AMBIENTE</a:t>
            </a:r>
            <a:endParaRPr lang="es-EC" sz="1800" dirty="0">
              <a:solidFill>
                <a:schemeClr val="accent3">
                  <a:lumMod val="50000"/>
                </a:schemeClr>
              </a:solidFill>
              <a:latin typeface="Helvetica" panose="020B0604020202020204" pitchFamily="34" charset="0"/>
              <a:cs typeface="Helvetica" panose="020B0604020202020204" pitchFamily="34" charset="0"/>
            </a:endParaRPr>
          </a:p>
        </p:txBody>
      </p:sp>
      <p:sp>
        <p:nvSpPr>
          <p:cNvPr id="28" name="Rectángulo redondeado 27"/>
          <p:cNvSpPr/>
          <p:nvPr/>
        </p:nvSpPr>
        <p:spPr>
          <a:xfrm>
            <a:off x="7532915" y="4034451"/>
            <a:ext cx="1117124" cy="55585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rgbClr val="C00000"/>
              </a:solidFill>
            </a:endParaRPr>
          </a:p>
        </p:txBody>
      </p:sp>
      <p:sp>
        <p:nvSpPr>
          <p:cNvPr id="40" name="Rectángulo 39"/>
          <p:cNvSpPr/>
          <p:nvPr/>
        </p:nvSpPr>
        <p:spPr>
          <a:xfrm>
            <a:off x="7714571" y="3985954"/>
            <a:ext cx="771032" cy="523220"/>
          </a:xfrm>
          <a:prstGeom prst="rect">
            <a:avLst/>
          </a:prstGeom>
        </p:spPr>
        <p:txBody>
          <a:bodyPr wrap="square">
            <a:spAutoFit/>
          </a:bodyPr>
          <a:lstStyle/>
          <a:p>
            <a:pPr algn="ctr">
              <a:buClr>
                <a:srgbClr val="0070C0"/>
              </a:buClr>
            </a:pPr>
            <a:r>
              <a:rPr lang="es-ES" sz="2800" dirty="0" smtClean="0">
                <a:solidFill>
                  <a:srgbClr val="C00000"/>
                </a:solidFill>
                <a:latin typeface="Helvetica" panose="020B0604020202020204" pitchFamily="34" charset="0"/>
                <a:cs typeface="Helvetica" panose="020B0604020202020204" pitchFamily="34" charset="0"/>
              </a:rPr>
              <a:t>1</a:t>
            </a:r>
            <a:endParaRPr lang="es-EC" sz="2800" dirty="0">
              <a:solidFill>
                <a:srgbClr val="C00000"/>
              </a:solidFill>
              <a:latin typeface="Helvetica" panose="020B0604020202020204" pitchFamily="34" charset="0"/>
              <a:cs typeface="Helvetica" panose="020B0604020202020204" pitchFamily="34" charset="0"/>
            </a:endParaRPr>
          </a:p>
        </p:txBody>
      </p:sp>
      <p:sp>
        <p:nvSpPr>
          <p:cNvPr id="41" name="Rectángulo redondeado 40"/>
          <p:cNvSpPr/>
          <p:nvPr/>
        </p:nvSpPr>
        <p:spPr>
          <a:xfrm>
            <a:off x="2875354" y="4655323"/>
            <a:ext cx="4518724" cy="55585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2" name="Rectángulo 41"/>
          <p:cNvSpPr/>
          <p:nvPr/>
        </p:nvSpPr>
        <p:spPr>
          <a:xfrm>
            <a:off x="3020973" y="4545460"/>
            <a:ext cx="3915458" cy="560410"/>
          </a:xfrm>
          <a:prstGeom prst="rect">
            <a:avLst/>
          </a:prstGeom>
        </p:spPr>
        <p:txBody>
          <a:bodyPr wrap="square">
            <a:spAutoFit/>
          </a:bodyPr>
          <a:lstStyle/>
          <a:p>
            <a:pPr marL="285750" indent="-285750" algn="just">
              <a:lnSpc>
                <a:spcPct val="200000"/>
              </a:lnSpc>
              <a:buClr>
                <a:srgbClr val="0070C0"/>
              </a:buClr>
              <a:buFont typeface="Arial" panose="020B0604020202020204" pitchFamily="34" charset="0"/>
              <a:buChar char="•"/>
            </a:pPr>
            <a:r>
              <a:rPr lang="es-ES" sz="1800" dirty="0" smtClean="0">
                <a:solidFill>
                  <a:schemeClr val="accent3">
                    <a:lumMod val="50000"/>
                  </a:schemeClr>
                </a:solidFill>
                <a:latin typeface="Helvetica" panose="020B0604020202020204" pitchFamily="34" charset="0"/>
                <a:cs typeface="Helvetica" panose="020B0604020202020204" pitchFamily="34" charset="0"/>
              </a:rPr>
              <a:t>SECRETARÍA GEN. CONCEJO</a:t>
            </a:r>
            <a:endParaRPr lang="es-EC" sz="1800" dirty="0">
              <a:solidFill>
                <a:schemeClr val="accent3">
                  <a:lumMod val="50000"/>
                </a:schemeClr>
              </a:solidFill>
              <a:latin typeface="Helvetica" panose="020B0604020202020204" pitchFamily="34" charset="0"/>
              <a:cs typeface="Helvetica" panose="020B0604020202020204" pitchFamily="34" charset="0"/>
            </a:endParaRPr>
          </a:p>
        </p:txBody>
      </p:sp>
      <p:sp>
        <p:nvSpPr>
          <p:cNvPr id="43" name="Rectángulo redondeado 42"/>
          <p:cNvSpPr/>
          <p:nvPr/>
        </p:nvSpPr>
        <p:spPr>
          <a:xfrm>
            <a:off x="2875353" y="5296505"/>
            <a:ext cx="4518724" cy="55585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5" name="Rectángulo 44"/>
          <p:cNvSpPr/>
          <p:nvPr/>
        </p:nvSpPr>
        <p:spPr>
          <a:xfrm>
            <a:off x="3020973" y="5222526"/>
            <a:ext cx="3915458" cy="560410"/>
          </a:xfrm>
          <a:prstGeom prst="rect">
            <a:avLst/>
          </a:prstGeom>
        </p:spPr>
        <p:txBody>
          <a:bodyPr wrap="square">
            <a:spAutoFit/>
          </a:bodyPr>
          <a:lstStyle/>
          <a:p>
            <a:pPr marL="285750" indent="-285750" algn="just">
              <a:lnSpc>
                <a:spcPct val="200000"/>
              </a:lnSpc>
              <a:buClr>
                <a:srgbClr val="0070C0"/>
              </a:buClr>
              <a:buFont typeface="Arial" panose="020B0604020202020204" pitchFamily="34" charset="0"/>
              <a:buChar char="•"/>
            </a:pPr>
            <a:r>
              <a:rPr lang="es-ES" sz="1800" dirty="0" smtClean="0">
                <a:solidFill>
                  <a:schemeClr val="accent3">
                    <a:lumMod val="50000"/>
                  </a:schemeClr>
                </a:solidFill>
                <a:latin typeface="Helvetica" panose="020B0604020202020204" pitchFamily="34" charset="0"/>
                <a:cs typeface="Helvetica" panose="020B0604020202020204" pitchFamily="34" charset="0"/>
              </a:rPr>
              <a:t>ALCALDÍA</a:t>
            </a:r>
            <a:endParaRPr lang="es-EC" sz="1800" dirty="0">
              <a:solidFill>
                <a:schemeClr val="accent3">
                  <a:lumMod val="50000"/>
                </a:schemeClr>
              </a:solidFill>
              <a:latin typeface="Helvetica" panose="020B0604020202020204" pitchFamily="34" charset="0"/>
              <a:cs typeface="Helvetica" panose="020B0604020202020204" pitchFamily="34" charset="0"/>
            </a:endParaRPr>
          </a:p>
        </p:txBody>
      </p:sp>
      <p:sp>
        <p:nvSpPr>
          <p:cNvPr id="46" name="Rectángulo redondeado 45"/>
          <p:cNvSpPr/>
          <p:nvPr/>
        </p:nvSpPr>
        <p:spPr>
          <a:xfrm>
            <a:off x="7539696" y="4675176"/>
            <a:ext cx="1117124" cy="55585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rgbClr val="C00000"/>
              </a:solidFill>
            </a:endParaRPr>
          </a:p>
        </p:txBody>
      </p:sp>
      <p:sp>
        <p:nvSpPr>
          <p:cNvPr id="47" name="Rectángulo redondeado 46"/>
          <p:cNvSpPr/>
          <p:nvPr/>
        </p:nvSpPr>
        <p:spPr>
          <a:xfrm>
            <a:off x="7539695" y="5316358"/>
            <a:ext cx="1117124" cy="55585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rgbClr val="C00000"/>
              </a:solidFill>
            </a:endParaRPr>
          </a:p>
        </p:txBody>
      </p:sp>
      <p:sp>
        <p:nvSpPr>
          <p:cNvPr id="48" name="Rectángulo 47"/>
          <p:cNvSpPr/>
          <p:nvPr/>
        </p:nvSpPr>
        <p:spPr>
          <a:xfrm>
            <a:off x="7739068" y="5039786"/>
            <a:ext cx="704819" cy="820417"/>
          </a:xfrm>
          <a:prstGeom prst="rect">
            <a:avLst/>
          </a:prstGeom>
        </p:spPr>
        <p:txBody>
          <a:bodyPr wrap="square">
            <a:spAutoFit/>
          </a:bodyPr>
          <a:lstStyle/>
          <a:p>
            <a:pPr algn="ctr">
              <a:lnSpc>
                <a:spcPct val="200000"/>
              </a:lnSpc>
              <a:buClr>
                <a:srgbClr val="0070C0"/>
              </a:buClr>
            </a:pPr>
            <a:r>
              <a:rPr lang="es-MX" sz="2800" dirty="0" smtClean="0">
                <a:solidFill>
                  <a:srgbClr val="C00000"/>
                </a:solidFill>
                <a:latin typeface="Helvetica" panose="020B0604020202020204" pitchFamily="34" charset="0"/>
                <a:cs typeface="Helvetica" panose="020B0604020202020204" pitchFamily="34" charset="0"/>
              </a:rPr>
              <a:t>1</a:t>
            </a:r>
            <a:endParaRPr lang="es-EC" sz="2800" dirty="0">
              <a:solidFill>
                <a:srgbClr val="C00000"/>
              </a:solidFill>
              <a:latin typeface="Helvetica" panose="020B0604020202020204" pitchFamily="34" charset="0"/>
              <a:cs typeface="Helvetica" panose="020B0604020202020204" pitchFamily="34" charset="0"/>
            </a:endParaRPr>
          </a:p>
        </p:txBody>
      </p:sp>
      <p:sp>
        <p:nvSpPr>
          <p:cNvPr id="56" name="Rectángulo 55"/>
          <p:cNvSpPr/>
          <p:nvPr/>
        </p:nvSpPr>
        <p:spPr>
          <a:xfrm>
            <a:off x="7739068" y="4382730"/>
            <a:ext cx="704819" cy="820417"/>
          </a:xfrm>
          <a:prstGeom prst="rect">
            <a:avLst/>
          </a:prstGeom>
        </p:spPr>
        <p:txBody>
          <a:bodyPr wrap="square">
            <a:spAutoFit/>
          </a:bodyPr>
          <a:lstStyle/>
          <a:p>
            <a:pPr algn="ctr">
              <a:lnSpc>
                <a:spcPct val="200000"/>
              </a:lnSpc>
              <a:buClr>
                <a:srgbClr val="0070C0"/>
              </a:buClr>
            </a:pPr>
            <a:r>
              <a:rPr lang="es-MX" sz="2800" dirty="0" smtClean="0">
                <a:solidFill>
                  <a:srgbClr val="C00000"/>
                </a:solidFill>
                <a:latin typeface="Helvetica" panose="020B0604020202020204" pitchFamily="34" charset="0"/>
                <a:cs typeface="Helvetica" panose="020B0604020202020204" pitchFamily="34" charset="0"/>
              </a:rPr>
              <a:t>1</a:t>
            </a:r>
            <a:endParaRPr lang="es-EC" sz="2800" dirty="0">
              <a:solidFill>
                <a:srgbClr val="C00000"/>
              </a:solidFill>
              <a:latin typeface="Helvetica" panose="020B0604020202020204" pitchFamily="34" charset="0"/>
              <a:cs typeface="Helvetica" panose="020B0604020202020204" pitchFamily="34" charset="0"/>
            </a:endParaRPr>
          </a:p>
        </p:txBody>
      </p:sp>
      <p:sp>
        <p:nvSpPr>
          <p:cNvPr id="49" name="Rectángulo 48"/>
          <p:cNvSpPr/>
          <p:nvPr/>
        </p:nvSpPr>
        <p:spPr>
          <a:xfrm>
            <a:off x="7745847" y="5598943"/>
            <a:ext cx="704819" cy="820417"/>
          </a:xfrm>
          <a:prstGeom prst="rect">
            <a:avLst/>
          </a:prstGeom>
        </p:spPr>
        <p:txBody>
          <a:bodyPr wrap="square">
            <a:spAutoFit/>
          </a:bodyPr>
          <a:lstStyle/>
          <a:p>
            <a:pPr algn="ctr">
              <a:lnSpc>
                <a:spcPct val="200000"/>
              </a:lnSpc>
              <a:buClr>
                <a:srgbClr val="0070C0"/>
              </a:buClr>
            </a:pPr>
            <a:r>
              <a:rPr lang="es-MX" sz="2800" b="1" dirty="0" smtClean="0">
                <a:solidFill>
                  <a:srgbClr val="C00000"/>
                </a:solidFill>
                <a:latin typeface="Helvetica" panose="020B0604020202020204" pitchFamily="34" charset="0"/>
                <a:cs typeface="Helvetica" panose="020B0604020202020204" pitchFamily="34" charset="0"/>
              </a:rPr>
              <a:t>11</a:t>
            </a:r>
            <a:endParaRPr lang="es-EC" sz="2800" b="1" dirty="0">
              <a:solidFill>
                <a:srgbClr val="C00000"/>
              </a:solidFill>
              <a:latin typeface="Helvetica" panose="020B0604020202020204" pitchFamily="34" charset="0"/>
              <a:cs typeface="Helvetica" panose="020B0604020202020204" pitchFamily="34" charset="0"/>
            </a:endParaRPr>
          </a:p>
        </p:txBody>
      </p:sp>
      <p:sp>
        <p:nvSpPr>
          <p:cNvPr id="50" name="Rectángulo 49"/>
          <p:cNvSpPr/>
          <p:nvPr/>
        </p:nvSpPr>
        <p:spPr>
          <a:xfrm>
            <a:off x="2801196" y="5763735"/>
            <a:ext cx="4536553" cy="612412"/>
          </a:xfrm>
          <a:prstGeom prst="rect">
            <a:avLst/>
          </a:prstGeom>
        </p:spPr>
        <p:txBody>
          <a:bodyPr wrap="square">
            <a:spAutoFit/>
          </a:bodyPr>
          <a:lstStyle/>
          <a:p>
            <a:pPr algn="ctr">
              <a:lnSpc>
                <a:spcPct val="200000"/>
              </a:lnSpc>
              <a:buClr>
                <a:srgbClr val="0070C0"/>
              </a:buClr>
            </a:pPr>
            <a:r>
              <a:rPr lang="es-MX" sz="2000" dirty="0" smtClean="0">
                <a:solidFill>
                  <a:srgbClr val="C00000"/>
                </a:solidFill>
                <a:latin typeface="Helvetica" panose="020B0604020202020204" pitchFamily="34" charset="0"/>
                <a:cs typeface="Helvetica" panose="020B0604020202020204" pitchFamily="34" charset="0"/>
              </a:rPr>
              <a:t>TOTAL REQUERIMIENTOS</a:t>
            </a:r>
            <a:endParaRPr lang="es-EC" sz="2000" dirty="0">
              <a:solidFill>
                <a:srgbClr val="C00000"/>
              </a:solidFill>
              <a:latin typeface="Helvetica" panose="020B0604020202020204" pitchFamily="34" charset="0"/>
              <a:cs typeface="Helvetica" panose="020B0604020202020204" pitchFamily="34" charset="0"/>
            </a:endParaRPr>
          </a:p>
        </p:txBody>
      </p:sp>
      <p:sp>
        <p:nvSpPr>
          <p:cNvPr id="2" name="Marcador de número de diapositiva 1"/>
          <p:cNvSpPr>
            <a:spLocks noGrp="1"/>
          </p:cNvSpPr>
          <p:nvPr>
            <p:ph type="sldNum" sz="quarter" idx="12"/>
          </p:nvPr>
        </p:nvSpPr>
        <p:spPr/>
        <p:txBody>
          <a:bodyPr/>
          <a:lstStyle/>
          <a:p>
            <a:fld id="{5C9CDC63-9A4C-3740-ACB3-92AE3A799DE7}" type="slidenum">
              <a:rPr lang="es-ES_tradnl" smtClean="0"/>
              <a:t>16</a:t>
            </a:fld>
            <a:endParaRPr lang="es-ES_tradnl" dirty="0"/>
          </a:p>
        </p:txBody>
      </p:sp>
    </p:spTree>
    <p:extLst>
      <p:ext uri="{BB962C8B-B14F-4D97-AF65-F5344CB8AC3E}">
        <p14:creationId xmlns:p14="http://schemas.microsoft.com/office/powerpoint/2010/main" val="9596079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3">
            <a:extLst>
              <a:ext uri="{28A0092B-C50C-407E-A947-70E740481C1C}">
                <a14:useLocalDpi xmlns:a14="http://schemas.microsoft.com/office/drawing/2010/main" val="0"/>
              </a:ext>
            </a:extLst>
          </a:blip>
          <a:srcRect l="1990" t="19337" r="10066" b="-290"/>
          <a:stretch/>
        </p:blipFill>
        <p:spPr>
          <a:xfrm>
            <a:off x="0" y="0"/>
            <a:ext cx="9971314" cy="7649029"/>
          </a:xfrm>
          <a:prstGeom prst="rect">
            <a:avLst/>
          </a:prstGeom>
        </p:spPr>
      </p:pic>
      <p:sp>
        <p:nvSpPr>
          <p:cNvPr id="6" name="Rectángulo 5"/>
          <p:cNvSpPr/>
          <p:nvPr/>
        </p:nvSpPr>
        <p:spPr>
          <a:xfrm>
            <a:off x="2703315" y="-38101"/>
            <a:ext cx="7458273" cy="7659689"/>
          </a:xfrm>
          <a:prstGeom prst="rect">
            <a:avLst/>
          </a:prstGeom>
          <a:gradFill flip="none" rotWithShape="1">
            <a:gsLst>
              <a:gs pos="70000">
                <a:srgbClr val="002060">
                  <a:alpha val="60000"/>
                </a:srgbClr>
              </a:gs>
              <a:gs pos="98000">
                <a:srgbClr val="002060"/>
              </a:gs>
              <a:gs pos="0">
                <a:srgbClr val="00206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7" name="8 CuadroTexto"/>
          <p:cNvSpPr txBox="1"/>
          <p:nvPr/>
        </p:nvSpPr>
        <p:spPr>
          <a:xfrm>
            <a:off x="2830286" y="2138248"/>
            <a:ext cx="6900261" cy="1477328"/>
          </a:xfrm>
          <a:prstGeom prst="rect">
            <a:avLst/>
          </a:prstGeom>
          <a:noFill/>
          <a:effectLst>
            <a:outerShdw blurRad="50800" dist="38100" dir="5400000" algn="t" rotWithShape="0">
              <a:prstClr val="black">
                <a:alpha val="40000"/>
              </a:prstClr>
            </a:outerShdw>
          </a:effectLst>
        </p:spPr>
        <p:txBody>
          <a:bodyPr wrap="square">
            <a:spAutoFit/>
          </a:bodyPr>
          <a:lstStyle/>
          <a:p>
            <a:pPr algn="r" defTabSz="903418">
              <a:lnSpc>
                <a:spcPts val="3645"/>
              </a:lnSpc>
              <a:defRPr/>
            </a:pPr>
            <a:r>
              <a:rPr lang="es-MX" sz="4800" dirty="0" smtClean="0">
                <a:solidFill>
                  <a:schemeClr val="bg1"/>
                </a:solidFill>
                <a:latin typeface="Tw Cen MT" panose="020B0602020104020603" pitchFamily="34" charset="0"/>
                <a:cs typeface="Helvetica"/>
              </a:rPr>
              <a:t>ESQUEMA DE </a:t>
            </a:r>
          </a:p>
          <a:p>
            <a:pPr algn="r" defTabSz="903418">
              <a:lnSpc>
                <a:spcPts val="3645"/>
              </a:lnSpc>
              <a:defRPr/>
            </a:pPr>
            <a:r>
              <a:rPr lang="es-MX" sz="4800" dirty="0" smtClean="0">
                <a:solidFill>
                  <a:schemeClr val="bg1"/>
                </a:solidFill>
                <a:latin typeface="Tw Cen MT" panose="020B0602020104020603" pitchFamily="34" charset="0"/>
                <a:cs typeface="Helvetica"/>
              </a:rPr>
              <a:t>PROCESO</a:t>
            </a:r>
          </a:p>
          <a:p>
            <a:pPr algn="r" defTabSz="903418">
              <a:lnSpc>
                <a:spcPts val="3645"/>
              </a:lnSpc>
              <a:defRPr/>
            </a:pPr>
            <a:r>
              <a:rPr lang="es-MX" sz="3200" dirty="0" smtClean="0">
                <a:solidFill>
                  <a:schemeClr val="bg1"/>
                </a:solidFill>
                <a:latin typeface="Tw Cen MT" panose="020B0602020104020603" pitchFamily="34" charset="0"/>
                <a:cs typeface="Helvetica"/>
              </a:rPr>
              <a:t>SANCIONATORIO</a:t>
            </a:r>
            <a:endParaRPr lang="es-MX" sz="3200" dirty="0">
              <a:solidFill>
                <a:schemeClr val="bg1"/>
              </a:solidFill>
              <a:latin typeface="Tw Cen MT" panose="020B0602020104020603" pitchFamily="34" charset="0"/>
              <a:cs typeface="Helvetica"/>
            </a:endParaRPr>
          </a:p>
        </p:txBody>
      </p:sp>
      <p:sp>
        <p:nvSpPr>
          <p:cNvPr id="8" name="8 CuadroTexto"/>
          <p:cNvSpPr txBox="1"/>
          <p:nvPr/>
        </p:nvSpPr>
        <p:spPr>
          <a:xfrm>
            <a:off x="4637284" y="1379849"/>
            <a:ext cx="5093263" cy="583429"/>
          </a:xfrm>
          <a:prstGeom prst="rect">
            <a:avLst/>
          </a:prstGeom>
          <a:noFill/>
          <a:effectLst>
            <a:outerShdw blurRad="50800" dist="38100" dir="5400000" algn="t" rotWithShape="0">
              <a:prstClr val="black">
                <a:alpha val="40000"/>
              </a:prstClr>
            </a:outerShdw>
          </a:effectLst>
        </p:spPr>
        <p:txBody>
          <a:bodyPr wrap="square">
            <a:spAutoFit/>
          </a:bodyPr>
          <a:lstStyle/>
          <a:p>
            <a:pPr algn="r" defTabSz="903418">
              <a:lnSpc>
                <a:spcPts val="3645"/>
              </a:lnSpc>
              <a:defRPr/>
            </a:pPr>
            <a:r>
              <a:rPr lang="es-MX" sz="4400" dirty="0" smtClean="0">
                <a:solidFill>
                  <a:schemeClr val="bg1"/>
                </a:solidFill>
                <a:latin typeface="Tw Cen MT" panose="020B0602020104020603" pitchFamily="34" charset="0"/>
                <a:cs typeface="Helvetica"/>
              </a:rPr>
              <a:t>TEMA 5</a:t>
            </a:r>
            <a:endParaRPr lang="es-EC" sz="4400" dirty="0">
              <a:solidFill>
                <a:schemeClr val="bg1"/>
              </a:solidFill>
              <a:latin typeface="Tw Cen MT" panose="020B0602020104020603" pitchFamily="34" charset="0"/>
              <a:cs typeface="Helvetica"/>
            </a:endParaRPr>
          </a:p>
        </p:txBody>
      </p:sp>
      <p:sp>
        <p:nvSpPr>
          <p:cNvPr id="2" name="Marcador de número de diapositiva 1"/>
          <p:cNvSpPr>
            <a:spLocks noGrp="1"/>
          </p:cNvSpPr>
          <p:nvPr>
            <p:ph type="sldNum" sz="quarter" idx="12"/>
          </p:nvPr>
        </p:nvSpPr>
        <p:spPr/>
        <p:txBody>
          <a:bodyPr/>
          <a:lstStyle/>
          <a:p>
            <a:fld id="{0310AFEF-BA07-8C48-9101-C4F5A9B4E89C}" type="slidenum">
              <a:rPr lang="es-ES_tradnl" smtClean="0"/>
              <a:t>17</a:t>
            </a:fld>
            <a:endParaRPr lang="es-ES_tradnl"/>
          </a:p>
        </p:txBody>
      </p:sp>
    </p:spTree>
    <p:extLst>
      <p:ext uri="{BB962C8B-B14F-4D97-AF65-F5344CB8AC3E}">
        <p14:creationId xmlns:p14="http://schemas.microsoft.com/office/powerpoint/2010/main" val="15495114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3">
            <a:duotone>
              <a:schemeClr val="accent5">
                <a:shade val="45000"/>
                <a:satMod val="135000"/>
              </a:schemeClr>
              <a:prstClr val="white"/>
            </a:duotone>
          </a:blip>
          <a:stretch>
            <a:fillRect/>
          </a:stretch>
        </p:blipFill>
        <p:spPr>
          <a:xfrm>
            <a:off x="-45720" y="-61780"/>
            <a:ext cx="8846063" cy="896190"/>
          </a:xfrm>
          <a:prstGeom prst="rect">
            <a:avLst/>
          </a:prstGeom>
        </p:spPr>
      </p:pic>
      <p:pic>
        <p:nvPicPr>
          <p:cNvPr id="44" name="Imagen 43">
            <a:extLst>
              <a:ext uri="{FF2B5EF4-FFF2-40B4-BE49-F238E27FC236}">
                <a16:creationId xmlns:a16="http://schemas.microsoft.com/office/drawing/2014/main" id="{C03D144E-10F7-43C0-AB43-59F74F9F601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99150" y="308413"/>
            <a:ext cx="2160881" cy="711025"/>
          </a:xfrm>
          <a:prstGeom prst="rect">
            <a:avLst/>
          </a:prstGeom>
        </p:spPr>
      </p:pic>
      <p:sp>
        <p:nvSpPr>
          <p:cNvPr id="5" name="AutoShape 2" descr="EPMAPS - AGUA DE QUITO | Linked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088593" rtl="0" eaLnBrk="1" fontAlgn="auto" latinLnBrk="0" hangingPunct="1">
              <a:lnSpc>
                <a:spcPct val="100000"/>
              </a:lnSpc>
              <a:spcBef>
                <a:spcPts val="0"/>
              </a:spcBef>
              <a:spcAft>
                <a:spcPts val="0"/>
              </a:spcAft>
              <a:buClrTx/>
              <a:buSzTx/>
              <a:buFontTx/>
              <a:buNone/>
              <a:tabLst/>
              <a:defRPr/>
            </a:pPr>
            <a:endParaRPr kumimoji="0" lang="es-EC" sz="2143" b="0" i="0" u="none" strike="noStrike" kern="1200" cap="none" spc="0" normalizeH="0" baseline="0" noProof="0">
              <a:ln>
                <a:noFill/>
              </a:ln>
              <a:solidFill>
                <a:prstClr val="black"/>
              </a:solidFill>
              <a:effectLst/>
              <a:uLnTx/>
              <a:uFillTx/>
              <a:latin typeface="Calibri"/>
              <a:ea typeface="+mn-ea"/>
              <a:cs typeface="+mn-cs"/>
            </a:endParaRPr>
          </a:p>
        </p:txBody>
      </p:sp>
      <p:sp>
        <p:nvSpPr>
          <p:cNvPr id="16" name="Rectángulo 25"/>
          <p:cNvSpPr>
            <a:spLocks noChangeArrowheads="1"/>
          </p:cNvSpPr>
          <p:nvPr/>
        </p:nvSpPr>
        <p:spPr bwMode="auto">
          <a:xfrm>
            <a:off x="307975" y="731359"/>
            <a:ext cx="8077438" cy="571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buNone/>
              <a:defRPr/>
            </a:pPr>
            <a:r>
              <a:rPr lang="es-MX" altLang="es-EC" sz="3112" dirty="0" smtClean="0">
                <a:solidFill>
                  <a:prstClr val="black">
                    <a:lumMod val="65000"/>
                    <a:lumOff val="35000"/>
                  </a:prstClr>
                </a:solidFill>
                <a:latin typeface="Tw Cen MT" panose="020B0602020104020603" pitchFamily="34" charset="0"/>
              </a:rPr>
              <a:t>ESQUEMA </a:t>
            </a:r>
            <a:r>
              <a:rPr lang="es-MX" altLang="es-EC" sz="3112" dirty="0" smtClean="0">
                <a:solidFill>
                  <a:prstClr val="black">
                    <a:lumMod val="65000"/>
                    <a:lumOff val="35000"/>
                  </a:prstClr>
                </a:solidFill>
                <a:latin typeface="Tw Cen MT" panose="020B0602020104020603" pitchFamily="34" charset="0"/>
              </a:rPr>
              <a:t>DE PROCESO SANCIONATORIO</a:t>
            </a:r>
            <a:endParaRPr lang="es-EC" altLang="es-EC" sz="3112" dirty="0">
              <a:solidFill>
                <a:prstClr val="black">
                  <a:lumMod val="65000"/>
                  <a:lumOff val="35000"/>
                </a:prstClr>
              </a:solidFill>
              <a:latin typeface="Tw Cen MT" panose="020B0602020104020603" pitchFamily="34" charset="0"/>
            </a:endParaRPr>
          </a:p>
        </p:txBody>
      </p:sp>
      <p:sp>
        <p:nvSpPr>
          <p:cNvPr id="11" name="Rectángulo 50">
            <a:extLst>
              <a:ext uri="{FF2B5EF4-FFF2-40B4-BE49-F238E27FC236}">
                <a16:creationId xmlns:a16="http://schemas.microsoft.com/office/drawing/2014/main" id="{EE86CF01-A3FD-4684-8807-7C1D883D090B}"/>
              </a:ext>
            </a:extLst>
          </p:cNvPr>
          <p:cNvSpPr>
            <a:spLocks noChangeArrowheads="1"/>
          </p:cNvSpPr>
          <p:nvPr/>
        </p:nvSpPr>
        <p:spPr bwMode="auto">
          <a:xfrm>
            <a:off x="3747162" y="6010867"/>
            <a:ext cx="1695450" cy="43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3872" tIns="22581" rIns="33872" bIns="22581"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s-MX" sz="1200" b="1" i="0" u="none" strike="noStrike" cap="none" normalizeH="0" baseline="0" dirty="0">
                <a:ln>
                  <a:noFill/>
                </a:ln>
                <a:solidFill>
                  <a:srgbClr val="4472C4"/>
                </a:solidFill>
                <a:effectLst/>
                <a:latin typeface="Helvetica" panose="020B0604020202020204" pitchFamily="34" charset="0"/>
                <a:ea typeface="Times New Roman" panose="02020603050405020304" pitchFamily="18" charset="0"/>
              </a:rPr>
              <a:t>EMGIRS EP</a:t>
            </a:r>
            <a:endParaRPr kumimoji="0" lang="es-ES" altLang="es-MX" sz="1800" b="0" i="0" u="none" strike="noStrike" cap="none" normalizeH="0" baseline="0" dirty="0">
              <a:ln>
                <a:noFill/>
              </a:ln>
              <a:solidFill>
                <a:schemeClr val="tx1"/>
              </a:solidFill>
              <a:effectLst/>
              <a:latin typeface="Arial" panose="020B0604020202020204" pitchFamily="34" charset="0"/>
            </a:endParaRPr>
          </a:p>
        </p:txBody>
      </p:sp>
      <p:sp>
        <p:nvSpPr>
          <p:cNvPr id="12" name="Rectángulo 51">
            <a:extLst>
              <a:ext uri="{FF2B5EF4-FFF2-40B4-BE49-F238E27FC236}">
                <a16:creationId xmlns:a16="http://schemas.microsoft.com/office/drawing/2014/main" id="{353A8C53-3E47-49EB-A7BC-C72F51AE1075}"/>
              </a:ext>
            </a:extLst>
          </p:cNvPr>
          <p:cNvSpPr>
            <a:spLocks noChangeArrowheads="1"/>
          </p:cNvSpPr>
          <p:nvPr/>
        </p:nvSpPr>
        <p:spPr bwMode="auto">
          <a:xfrm>
            <a:off x="3793380" y="3606695"/>
            <a:ext cx="1314450" cy="391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3872" tIns="22581" rIns="33872" bIns="22581"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s-MX" sz="1200" b="1" i="0" u="none" strike="noStrike" cap="none" normalizeH="0" baseline="0" dirty="0">
                <a:ln>
                  <a:noFill/>
                </a:ln>
                <a:solidFill>
                  <a:srgbClr val="FF0000"/>
                </a:solidFill>
                <a:effectLst/>
                <a:latin typeface="Helvetica" panose="020B0604020202020204" pitchFamily="34" charset="0"/>
                <a:ea typeface="Times New Roman" panose="02020603050405020304" pitchFamily="18" charset="0"/>
              </a:rPr>
              <a:t>MAAE</a:t>
            </a:r>
            <a:endParaRPr kumimoji="0" lang="es-ES" altLang="es-MX" sz="1800" b="0" i="0" u="none" strike="noStrike" cap="none" normalizeH="0" baseline="0" dirty="0">
              <a:ln>
                <a:noFill/>
              </a:ln>
              <a:solidFill>
                <a:schemeClr val="tx1"/>
              </a:solidFill>
              <a:effectLst/>
              <a:latin typeface="Arial" panose="020B0604020202020204" pitchFamily="34" charset="0"/>
            </a:endParaRPr>
          </a:p>
        </p:txBody>
      </p:sp>
      <p:sp>
        <p:nvSpPr>
          <p:cNvPr id="13" name="Rectángulo redondeado 55">
            <a:extLst>
              <a:ext uri="{FF2B5EF4-FFF2-40B4-BE49-F238E27FC236}">
                <a16:creationId xmlns:a16="http://schemas.microsoft.com/office/drawing/2014/main" id="{088D627A-9B84-404B-B073-A70EDEDB050C}"/>
              </a:ext>
            </a:extLst>
          </p:cNvPr>
          <p:cNvSpPr/>
          <p:nvPr/>
        </p:nvSpPr>
        <p:spPr>
          <a:xfrm>
            <a:off x="4275979" y="3921834"/>
            <a:ext cx="1675067" cy="839375"/>
          </a:xfrm>
          <a:prstGeom prst="roundRect">
            <a:avLst>
              <a:gd name="adj" fmla="val 10000"/>
            </a:avLst>
          </a:prstGeom>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s-MX"/>
          </a:p>
        </p:txBody>
      </p:sp>
      <p:sp>
        <p:nvSpPr>
          <p:cNvPr id="14" name="Rectángulo 59">
            <a:extLst>
              <a:ext uri="{FF2B5EF4-FFF2-40B4-BE49-F238E27FC236}">
                <a16:creationId xmlns:a16="http://schemas.microsoft.com/office/drawing/2014/main" id="{0029F437-C950-4BB2-BF5D-CC636C9F5673}"/>
              </a:ext>
            </a:extLst>
          </p:cNvPr>
          <p:cNvSpPr>
            <a:spLocks noChangeArrowheads="1"/>
          </p:cNvSpPr>
          <p:nvPr/>
        </p:nvSpPr>
        <p:spPr bwMode="auto">
          <a:xfrm>
            <a:off x="4881531" y="4005405"/>
            <a:ext cx="910822" cy="658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fontAlgn="base" hangingPunct="0">
              <a:spcBef>
                <a:spcPct val="0"/>
              </a:spcBef>
              <a:spcAft>
                <a:spcPct val="0"/>
              </a:spcAft>
              <a:tabLst>
                <a:tab pos="1987550" algn="l"/>
              </a:tabLst>
              <a:defRPr>
                <a:solidFill>
                  <a:schemeClr val="tx1"/>
                </a:solidFill>
                <a:latin typeface="Arial" panose="020B0604020202020204" pitchFamily="34" charset="0"/>
              </a:defRPr>
            </a:lvl1pPr>
            <a:lvl2pPr marL="457200" eaLnBrk="0" fontAlgn="base" hangingPunct="0">
              <a:spcBef>
                <a:spcPct val="0"/>
              </a:spcBef>
              <a:spcAft>
                <a:spcPct val="0"/>
              </a:spcAft>
              <a:tabLst>
                <a:tab pos="1987550" algn="l"/>
              </a:tabLst>
              <a:defRPr>
                <a:solidFill>
                  <a:schemeClr val="tx1"/>
                </a:solidFill>
                <a:latin typeface="Arial" panose="020B0604020202020204" pitchFamily="34" charset="0"/>
              </a:defRPr>
            </a:lvl2pPr>
            <a:lvl3pPr marL="914400" eaLnBrk="0" fontAlgn="base" hangingPunct="0">
              <a:spcBef>
                <a:spcPct val="0"/>
              </a:spcBef>
              <a:spcAft>
                <a:spcPct val="0"/>
              </a:spcAft>
              <a:tabLst>
                <a:tab pos="1987550" algn="l"/>
              </a:tabLst>
              <a:defRPr>
                <a:solidFill>
                  <a:schemeClr val="tx1"/>
                </a:solidFill>
                <a:latin typeface="Arial" panose="020B0604020202020204" pitchFamily="34" charset="0"/>
              </a:defRPr>
            </a:lvl3pPr>
            <a:lvl4pPr marL="1371600" eaLnBrk="0" fontAlgn="base" hangingPunct="0">
              <a:spcBef>
                <a:spcPct val="0"/>
              </a:spcBef>
              <a:spcAft>
                <a:spcPct val="0"/>
              </a:spcAft>
              <a:tabLst>
                <a:tab pos="1987550" algn="l"/>
              </a:tabLst>
              <a:defRPr>
                <a:solidFill>
                  <a:schemeClr val="tx1"/>
                </a:solidFill>
                <a:latin typeface="Arial" panose="020B0604020202020204" pitchFamily="34" charset="0"/>
              </a:defRPr>
            </a:lvl4pPr>
            <a:lvl5pPr marL="1828800" eaLnBrk="0" fontAlgn="base" hangingPunct="0">
              <a:spcBef>
                <a:spcPct val="0"/>
              </a:spcBef>
              <a:spcAft>
                <a:spcPct val="0"/>
              </a:spcAft>
              <a:tabLst>
                <a:tab pos="1987550" algn="l"/>
              </a:tabLst>
              <a:defRPr>
                <a:solidFill>
                  <a:schemeClr val="tx1"/>
                </a:solidFill>
                <a:latin typeface="Arial" panose="020B0604020202020204" pitchFamily="34" charset="0"/>
              </a:defRPr>
            </a:lvl5pPr>
            <a:lvl6pPr marL="2286000" eaLnBrk="0" fontAlgn="base" hangingPunct="0">
              <a:spcBef>
                <a:spcPct val="0"/>
              </a:spcBef>
              <a:spcAft>
                <a:spcPct val="0"/>
              </a:spcAft>
              <a:tabLst>
                <a:tab pos="1987550" algn="l"/>
              </a:tabLst>
              <a:defRPr>
                <a:solidFill>
                  <a:schemeClr val="tx1"/>
                </a:solidFill>
                <a:latin typeface="Arial" panose="020B0604020202020204" pitchFamily="34" charset="0"/>
              </a:defRPr>
            </a:lvl6pPr>
            <a:lvl7pPr marL="2743200" eaLnBrk="0" fontAlgn="base" hangingPunct="0">
              <a:spcBef>
                <a:spcPct val="0"/>
              </a:spcBef>
              <a:spcAft>
                <a:spcPct val="0"/>
              </a:spcAft>
              <a:tabLst>
                <a:tab pos="1987550" algn="l"/>
              </a:tabLst>
              <a:defRPr>
                <a:solidFill>
                  <a:schemeClr val="tx1"/>
                </a:solidFill>
                <a:latin typeface="Arial" panose="020B0604020202020204" pitchFamily="34" charset="0"/>
              </a:defRPr>
            </a:lvl7pPr>
            <a:lvl8pPr marL="3200400" eaLnBrk="0" fontAlgn="base" hangingPunct="0">
              <a:spcBef>
                <a:spcPct val="0"/>
              </a:spcBef>
              <a:spcAft>
                <a:spcPct val="0"/>
              </a:spcAft>
              <a:tabLst>
                <a:tab pos="1987550" algn="l"/>
              </a:tabLst>
              <a:defRPr>
                <a:solidFill>
                  <a:schemeClr val="tx1"/>
                </a:solidFill>
                <a:latin typeface="Arial" panose="020B0604020202020204" pitchFamily="34" charset="0"/>
              </a:defRPr>
            </a:lvl8pPr>
            <a:lvl9pPr marL="3657600" eaLnBrk="0" fontAlgn="base" hangingPunct="0">
              <a:spcBef>
                <a:spcPct val="0"/>
              </a:spcBef>
              <a:spcAft>
                <a:spcPct val="0"/>
              </a:spcAft>
              <a:tabLst>
                <a:tab pos="1987550" algn="l"/>
              </a:tabLs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tab pos="1987550" algn="l"/>
              </a:tabLst>
            </a:pPr>
            <a:r>
              <a:rPr kumimoji="0" lang="es-ES" altLang="es-MX" sz="1000" i="0" u="none" strike="noStrike" cap="none" normalizeH="0" baseline="0" dirty="0">
                <a:ln>
                  <a:noFill/>
                </a:ln>
                <a:solidFill>
                  <a:srgbClr val="525252"/>
                </a:solidFill>
                <a:effectLst/>
                <a:latin typeface="Helvetica" panose="020B0604020202020204" pitchFamily="34" charset="0"/>
                <a:ea typeface="Times New Roman" panose="02020603050405020304" pitchFamily="18" charset="0"/>
                <a:cs typeface="Helvetica" panose="020B0604020202020204" pitchFamily="34" charset="0"/>
              </a:rPr>
              <a:t> Emitir resolución de la sanción</a:t>
            </a:r>
            <a:endParaRPr kumimoji="0" lang="es-ES" altLang="es-MX" sz="1000" i="0" u="none" strike="noStrike" cap="none" normalizeH="0" baseline="0" dirty="0">
              <a:ln>
                <a:noFill/>
              </a:ln>
              <a:solidFill>
                <a:srgbClr val="525252"/>
              </a:solidFill>
              <a:effectLst/>
              <a:latin typeface="Helvetica" panose="020B0604020202020204" pitchFamily="34" charset="0"/>
              <a:cs typeface="Helvetica" panose="020B0604020202020204" pitchFamily="34" charset="0"/>
            </a:endParaRPr>
          </a:p>
        </p:txBody>
      </p:sp>
      <p:pic>
        <p:nvPicPr>
          <p:cNvPr id="15" name="Picture 12" descr="Jefe sentado detrás de un escritorio FREE ICON | Iconos, Jefe, Icono gratis">
            <a:extLst>
              <a:ext uri="{FF2B5EF4-FFF2-40B4-BE49-F238E27FC236}">
                <a16:creationId xmlns:a16="http://schemas.microsoft.com/office/drawing/2014/main" id="{CB629EB1-14E1-4AB3-9795-E64F74AF7371}"/>
              </a:ext>
            </a:extLst>
          </p:cNvPr>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380755" y="4036135"/>
            <a:ext cx="438150" cy="495994"/>
          </a:xfrm>
          <a:prstGeom prst="rect">
            <a:avLst/>
          </a:prstGeom>
          <a:noFill/>
        </p:spPr>
      </p:pic>
      <p:sp>
        <p:nvSpPr>
          <p:cNvPr id="19" name="Rectángulo redondeado 28">
            <a:extLst>
              <a:ext uri="{FF2B5EF4-FFF2-40B4-BE49-F238E27FC236}">
                <a16:creationId xmlns:a16="http://schemas.microsoft.com/office/drawing/2014/main" id="{6513843D-E567-43B0-8D98-C34FACD7B947}"/>
              </a:ext>
            </a:extLst>
          </p:cNvPr>
          <p:cNvSpPr/>
          <p:nvPr/>
        </p:nvSpPr>
        <p:spPr>
          <a:xfrm>
            <a:off x="2431623" y="2724944"/>
            <a:ext cx="1465580" cy="449574"/>
          </a:xfrm>
          <a:prstGeom prst="roundRect">
            <a:avLst>
              <a:gd name="adj" fmla="val 10000"/>
            </a:avLst>
          </a:prstGeom>
          <a:noFill/>
          <a:ln>
            <a:no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a:lstStyle/>
          <a:p>
            <a:endParaRPr lang="es-MX"/>
          </a:p>
        </p:txBody>
      </p:sp>
      <p:sp>
        <p:nvSpPr>
          <p:cNvPr id="20" name="Rectángulo 31">
            <a:extLst>
              <a:ext uri="{FF2B5EF4-FFF2-40B4-BE49-F238E27FC236}">
                <a16:creationId xmlns:a16="http://schemas.microsoft.com/office/drawing/2014/main" id="{2ECFFD3F-F3B6-447F-A5AD-EA3F5715CECA}"/>
              </a:ext>
            </a:extLst>
          </p:cNvPr>
          <p:cNvSpPr>
            <a:spLocks noChangeArrowheads="1"/>
          </p:cNvSpPr>
          <p:nvPr/>
        </p:nvSpPr>
        <p:spPr bwMode="auto">
          <a:xfrm>
            <a:off x="-1697" y="2448868"/>
            <a:ext cx="1644650" cy="43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3872" tIns="22581" rIns="33872" bIns="22581"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s-MX" sz="1200" b="1" i="0" u="none" strike="noStrike" cap="none" normalizeH="0" baseline="0" dirty="0">
                <a:ln>
                  <a:noFill/>
                </a:ln>
                <a:solidFill>
                  <a:srgbClr val="FF0000"/>
                </a:solidFill>
                <a:effectLst/>
                <a:latin typeface="Helvetica" panose="020B0604020202020204" pitchFamily="34" charset="0"/>
                <a:ea typeface="Times New Roman" panose="02020603050405020304" pitchFamily="18" charset="0"/>
              </a:rPr>
              <a:t>MAAE</a:t>
            </a:r>
            <a:endParaRPr kumimoji="0" lang="es-ES" altLang="es-MX" sz="1800" b="0" i="0" u="none" strike="noStrike" cap="none" normalizeH="0" baseline="0" dirty="0">
              <a:ln>
                <a:noFill/>
              </a:ln>
              <a:solidFill>
                <a:schemeClr val="tx1"/>
              </a:solidFill>
              <a:effectLst/>
              <a:latin typeface="Arial" panose="020B0604020202020204" pitchFamily="34" charset="0"/>
            </a:endParaRPr>
          </a:p>
        </p:txBody>
      </p:sp>
      <p:grpSp>
        <p:nvGrpSpPr>
          <p:cNvPr id="21" name="Grupo 20">
            <a:extLst>
              <a:ext uri="{FF2B5EF4-FFF2-40B4-BE49-F238E27FC236}">
                <a16:creationId xmlns:a16="http://schemas.microsoft.com/office/drawing/2014/main" id="{D4318E46-EDB9-47B6-9B87-CFDF02E41F1D}"/>
              </a:ext>
            </a:extLst>
          </p:cNvPr>
          <p:cNvGrpSpPr/>
          <p:nvPr/>
        </p:nvGrpSpPr>
        <p:grpSpPr>
          <a:xfrm>
            <a:off x="215475" y="2674689"/>
            <a:ext cx="1695449" cy="973548"/>
            <a:chOff x="367835" y="533063"/>
            <a:chExt cx="1809110" cy="1549980"/>
          </a:xfrm>
        </p:grpSpPr>
        <p:sp>
          <p:nvSpPr>
            <p:cNvPr id="22" name="Rectángulo redondeado 10">
              <a:extLst>
                <a:ext uri="{FF2B5EF4-FFF2-40B4-BE49-F238E27FC236}">
                  <a16:creationId xmlns:a16="http://schemas.microsoft.com/office/drawing/2014/main" id="{AD8DA27A-ACE6-4709-9BEC-586F22B73BB2}"/>
                </a:ext>
              </a:extLst>
            </p:cNvPr>
            <p:cNvSpPr/>
            <p:nvPr/>
          </p:nvSpPr>
          <p:spPr>
            <a:xfrm>
              <a:off x="367835" y="684528"/>
              <a:ext cx="1791146" cy="1319800"/>
            </a:xfrm>
            <a:prstGeom prst="roundRect">
              <a:avLst>
                <a:gd name="adj" fmla="val 10000"/>
              </a:avLst>
            </a:prstGeom>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s-MX" sz="1000">
                <a:solidFill>
                  <a:srgbClr val="525252"/>
                </a:solidFill>
                <a:latin typeface="Helvetica" panose="020B0604020202020204" pitchFamily="34" charset="0"/>
                <a:cs typeface="Helvetica" panose="020B0604020202020204" pitchFamily="34" charset="0"/>
              </a:endParaRPr>
            </a:p>
          </p:txBody>
        </p:sp>
        <p:sp>
          <p:nvSpPr>
            <p:cNvPr id="23" name="Rectángulo 22">
              <a:extLst>
                <a:ext uri="{FF2B5EF4-FFF2-40B4-BE49-F238E27FC236}">
                  <a16:creationId xmlns:a16="http://schemas.microsoft.com/office/drawing/2014/main" id="{10F40A35-D5EE-43B8-BF3E-13171A42B831}"/>
                </a:ext>
              </a:extLst>
            </p:cNvPr>
            <p:cNvSpPr/>
            <p:nvPr/>
          </p:nvSpPr>
          <p:spPr>
            <a:xfrm>
              <a:off x="810471" y="533063"/>
              <a:ext cx="1366474" cy="154998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37605" tIns="137605" rIns="137605" bIns="137605" numCol="1" spcCol="1270" anchor="t" anchorCtr="0">
              <a:noAutofit/>
            </a:bodyPr>
            <a:lstStyle/>
            <a:p>
              <a:pPr>
                <a:lnSpc>
                  <a:spcPct val="90000"/>
                </a:lnSpc>
                <a:spcAft>
                  <a:spcPts val="270"/>
                </a:spcAft>
              </a:pPr>
              <a:r>
                <a:rPr lang="es-ES" sz="1000" kern="1200" dirty="0">
                  <a:solidFill>
                    <a:srgbClr val="C00000"/>
                  </a:solidFill>
                  <a:effectLst/>
                  <a:latin typeface="Helvetica" panose="020B0604020202020204" pitchFamily="34" charset="0"/>
                  <a:ea typeface="Times New Roman" panose="02020603050405020304" pitchFamily="18" charset="0"/>
                  <a:cs typeface="Helvetica" panose="020B0604020202020204" pitchFamily="34" charset="0"/>
                </a:rPr>
                <a:t>24-ago-2021</a:t>
              </a:r>
              <a:r>
                <a:rPr lang="es-ES" sz="1000" kern="1200" dirty="0">
                  <a:solidFill>
                    <a:srgbClr val="525252"/>
                  </a:solidFill>
                  <a:effectLst/>
                  <a:latin typeface="Helvetica" panose="020B0604020202020204" pitchFamily="34" charset="0"/>
                  <a:ea typeface="Times New Roman" panose="02020603050405020304" pitchFamily="18" charset="0"/>
                  <a:cs typeface="Helvetica" panose="020B0604020202020204" pitchFamily="34" charset="0"/>
                </a:rPr>
                <a:t>: Notificación de auto inicio de proceso sancionatorio *</a:t>
              </a:r>
              <a:endParaRPr lang="es-MX" sz="1000" dirty="0">
                <a:solidFill>
                  <a:srgbClr val="525252"/>
                </a:solidFill>
                <a:effectLst/>
                <a:latin typeface="Helvetica" panose="020B0604020202020204" pitchFamily="34" charset="0"/>
                <a:ea typeface="Times New Roman" panose="02020603050405020304" pitchFamily="18" charset="0"/>
                <a:cs typeface="Helvetica" panose="020B0604020202020204" pitchFamily="34" charset="0"/>
              </a:endParaRPr>
            </a:p>
          </p:txBody>
        </p:sp>
      </p:grpSp>
      <p:sp>
        <p:nvSpPr>
          <p:cNvPr id="24" name="Rectángulo redondeado 36">
            <a:extLst>
              <a:ext uri="{FF2B5EF4-FFF2-40B4-BE49-F238E27FC236}">
                <a16:creationId xmlns:a16="http://schemas.microsoft.com/office/drawing/2014/main" id="{19E9838F-6923-45B2-8A71-B048220A170A}"/>
              </a:ext>
            </a:extLst>
          </p:cNvPr>
          <p:cNvSpPr/>
          <p:nvPr/>
        </p:nvSpPr>
        <p:spPr>
          <a:xfrm>
            <a:off x="2282881" y="2784634"/>
            <a:ext cx="1504950" cy="810760"/>
          </a:xfrm>
          <a:prstGeom prst="roundRect">
            <a:avLst>
              <a:gd name="adj" fmla="val 10000"/>
            </a:avLst>
          </a:prstGeom>
          <a:solidFill>
            <a:schemeClr val="accent1">
              <a:lumMod val="75000"/>
              <a:alpha val="90000"/>
            </a:schemeClr>
          </a:solidFill>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s-MX"/>
          </a:p>
        </p:txBody>
      </p:sp>
      <p:sp>
        <p:nvSpPr>
          <p:cNvPr id="25" name="Rectángulo 67">
            <a:extLst>
              <a:ext uri="{FF2B5EF4-FFF2-40B4-BE49-F238E27FC236}">
                <a16:creationId xmlns:a16="http://schemas.microsoft.com/office/drawing/2014/main" id="{726F040A-3703-4ED3-80FE-9953B3E0355F}"/>
              </a:ext>
            </a:extLst>
          </p:cNvPr>
          <p:cNvSpPr>
            <a:spLocks noChangeArrowheads="1"/>
          </p:cNvSpPr>
          <p:nvPr/>
        </p:nvSpPr>
        <p:spPr bwMode="auto">
          <a:xfrm>
            <a:off x="2068070" y="2434155"/>
            <a:ext cx="1512887" cy="486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3872" tIns="22581" rIns="33872" bIns="22581"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s-MX" sz="1200" b="1" i="0" u="none" strike="noStrike" cap="none" normalizeH="0" baseline="0" dirty="0">
                <a:ln>
                  <a:noFill/>
                </a:ln>
                <a:solidFill>
                  <a:srgbClr val="4472C4"/>
                </a:solidFill>
                <a:effectLst/>
                <a:latin typeface="Helvetica" panose="020B0604020202020204" pitchFamily="34" charset="0"/>
                <a:ea typeface="Times New Roman" panose="02020603050405020304" pitchFamily="18" charset="0"/>
              </a:rPr>
              <a:t>EMGIRS EP</a:t>
            </a:r>
            <a:endParaRPr kumimoji="0" lang="es-ES" altLang="es-MX" sz="1800" b="0" i="0" u="none" strike="noStrike" cap="none" normalizeH="0" baseline="0" dirty="0">
              <a:ln>
                <a:noFill/>
              </a:ln>
              <a:solidFill>
                <a:schemeClr val="tx1"/>
              </a:solidFill>
              <a:effectLst/>
              <a:latin typeface="Arial" panose="020B0604020202020204" pitchFamily="34" charset="0"/>
            </a:endParaRPr>
          </a:p>
        </p:txBody>
      </p:sp>
      <p:pic>
        <p:nvPicPr>
          <p:cNvPr id="26" name="Imagen 68" descr="ETICA: PODER EJECUTIVO">
            <a:extLst>
              <a:ext uri="{FF2B5EF4-FFF2-40B4-BE49-F238E27FC236}">
                <a16:creationId xmlns:a16="http://schemas.microsoft.com/office/drawing/2014/main" id="{3368ACC4-FABC-42BB-8909-03CC63C68CF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32100" t="21982" r="52512" b="58740"/>
          <a:stretch>
            <a:fillRect/>
          </a:stretch>
        </p:blipFill>
        <p:spPr bwMode="auto">
          <a:xfrm>
            <a:off x="280320" y="2894757"/>
            <a:ext cx="354606" cy="488267"/>
          </a:xfrm>
          <a:prstGeom prst="rect">
            <a:avLst/>
          </a:prstGeom>
          <a:noFill/>
          <a:extLst>
            <a:ext uri="{909E8E84-426E-40DD-AFC4-6F175D3DCCD1}">
              <a14:hiddenFill xmlns:a14="http://schemas.microsoft.com/office/drawing/2010/main">
                <a:solidFill>
                  <a:srgbClr val="FFFFFF"/>
                </a:solidFill>
              </a14:hiddenFill>
            </a:ext>
          </a:extLst>
        </p:spPr>
      </p:pic>
      <p:sp>
        <p:nvSpPr>
          <p:cNvPr id="28" name="Rombo 27">
            <a:extLst>
              <a:ext uri="{FF2B5EF4-FFF2-40B4-BE49-F238E27FC236}">
                <a16:creationId xmlns:a16="http://schemas.microsoft.com/office/drawing/2014/main" id="{BFE9A998-C6D6-4A14-9575-59C23D98115F}"/>
              </a:ext>
            </a:extLst>
          </p:cNvPr>
          <p:cNvSpPr/>
          <p:nvPr/>
        </p:nvSpPr>
        <p:spPr>
          <a:xfrm>
            <a:off x="4469973" y="2698908"/>
            <a:ext cx="1143000" cy="934759"/>
          </a:xfrm>
          <a:prstGeom prst="diamond">
            <a:avLst/>
          </a:prstGeom>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s-ES" sz="1000">
                <a:effectLst/>
                <a:latin typeface="Times New Roman" panose="02020603050405020304" pitchFamily="18" charset="0"/>
                <a:ea typeface="Times New Roman" panose="02020603050405020304" pitchFamily="18" charset="0"/>
              </a:rPr>
              <a:t> </a:t>
            </a:r>
            <a:endParaRPr lang="es-MX" sz="1200">
              <a:effectLst/>
              <a:latin typeface="Times New Roman" panose="02020603050405020304" pitchFamily="18" charset="0"/>
              <a:ea typeface="Times New Roman" panose="02020603050405020304" pitchFamily="18" charset="0"/>
            </a:endParaRPr>
          </a:p>
        </p:txBody>
      </p:sp>
      <p:sp>
        <p:nvSpPr>
          <p:cNvPr id="29" name="Rectángulo redondeado 72">
            <a:extLst>
              <a:ext uri="{FF2B5EF4-FFF2-40B4-BE49-F238E27FC236}">
                <a16:creationId xmlns:a16="http://schemas.microsoft.com/office/drawing/2014/main" id="{3F203AC8-C940-46E2-ABBD-AF4567972FDE}"/>
              </a:ext>
            </a:extLst>
          </p:cNvPr>
          <p:cNvSpPr/>
          <p:nvPr/>
        </p:nvSpPr>
        <p:spPr>
          <a:xfrm>
            <a:off x="6011810" y="2844064"/>
            <a:ext cx="1410970" cy="782145"/>
          </a:xfrm>
          <a:prstGeom prst="roundRect">
            <a:avLst>
              <a:gd name="adj" fmla="val 10000"/>
            </a:avLst>
          </a:prstGeom>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s-MX"/>
          </a:p>
        </p:txBody>
      </p:sp>
      <p:cxnSp>
        <p:nvCxnSpPr>
          <p:cNvPr id="30" name="Conector recto de flecha 29">
            <a:extLst>
              <a:ext uri="{FF2B5EF4-FFF2-40B4-BE49-F238E27FC236}">
                <a16:creationId xmlns:a16="http://schemas.microsoft.com/office/drawing/2014/main" id="{2EB5E27A-DAD0-4347-B609-E32CC46C33BB}"/>
              </a:ext>
            </a:extLst>
          </p:cNvPr>
          <p:cNvCxnSpPr/>
          <p:nvPr/>
        </p:nvCxnSpPr>
        <p:spPr>
          <a:xfrm>
            <a:off x="5620593" y="3167539"/>
            <a:ext cx="510540" cy="107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1" name="Imagen 2">
            <a:extLst>
              <a:ext uri="{FF2B5EF4-FFF2-40B4-BE49-F238E27FC236}">
                <a16:creationId xmlns:a16="http://schemas.microsoft.com/office/drawing/2014/main" id="{C8230EE3-D716-416C-B4E8-E88F00AF803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62839" y="2997336"/>
            <a:ext cx="438150" cy="562763"/>
          </a:xfrm>
          <a:prstGeom prst="rect">
            <a:avLst/>
          </a:prstGeom>
          <a:noFill/>
          <a:extLst>
            <a:ext uri="{909E8E84-426E-40DD-AFC4-6F175D3DCCD1}">
              <a14:hiddenFill xmlns:a14="http://schemas.microsoft.com/office/drawing/2010/main">
                <a:solidFill>
                  <a:srgbClr val="FFFFFF"/>
                </a:solidFill>
              </a14:hiddenFill>
            </a:ext>
          </a:extLst>
        </p:spPr>
      </p:pic>
      <p:sp>
        <p:nvSpPr>
          <p:cNvPr id="32" name="Rectángulo 75">
            <a:extLst>
              <a:ext uri="{FF2B5EF4-FFF2-40B4-BE49-F238E27FC236}">
                <a16:creationId xmlns:a16="http://schemas.microsoft.com/office/drawing/2014/main" id="{F1E8F2F9-B2E3-4979-990B-E7B730653C64}"/>
              </a:ext>
            </a:extLst>
          </p:cNvPr>
          <p:cNvSpPr>
            <a:spLocks noChangeArrowheads="1"/>
          </p:cNvSpPr>
          <p:nvPr/>
        </p:nvSpPr>
        <p:spPr bwMode="auto">
          <a:xfrm>
            <a:off x="6615378" y="3086475"/>
            <a:ext cx="7905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eaLnBrk="0" fontAlgn="base" hangingPunct="0">
              <a:spcBef>
                <a:spcPct val="0"/>
              </a:spcBef>
              <a:spcAft>
                <a:spcPct val="0"/>
              </a:spcAft>
              <a:tabLst>
                <a:tab pos="1987550" algn="l"/>
              </a:tabLst>
              <a:defRPr>
                <a:solidFill>
                  <a:schemeClr val="tx1"/>
                </a:solidFill>
                <a:latin typeface="Arial" panose="020B0604020202020204" pitchFamily="34" charset="0"/>
              </a:defRPr>
            </a:lvl1pPr>
            <a:lvl2pPr marL="457200" eaLnBrk="0" fontAlgn="base" hangingPunct="0">
              <a:spcBef>
                <a:spcPct val="0"/>
              </a:spcBef>
              <a:spcAft>
                <a:spcPct val="0"/>
              </a:spcAft>
              <a:tabLst>
                <a:tab pos="1987550" algn="l"/>
              </a:tabLst>
              <a:defRPr>
                <a:solidFill>
                  <a:schemeClr val="tx1"/>
                </a:solidFill>
                <a:latin typeface="Arial" panose="020B0604020202020204" pitchFamily="34" charset="0"/>
              </a:defRPr>
            </a:lvl2pPr>
            <a:lvl3pPr marL="914400" eaLnBrk="0" fontAlgn="base" hangingPunct="0">
              <a:spcBef>
                <a:spcPct val="0"/>
              </a:spcBef>
              <a:spcAft>
                <a:spcPct val="0"/>
              </a:spcAft>
              <a:tabLst>
                <a:tab pos="1987550" algn="l"/>
              </a:tabLst>
              <a:defRPr>
                <a:solidFill>
                  <a:schemeClr val="tx1"/>
                </a:solidFill>
                <a:latin typeface="Arial" panose="020B0604020202020204" pitchFamily="34" charset="0"/>
              </a:defRPr>
            </a:lvl3pPr>
            <a:lvl4pPr marL="1371600" eaLnBrk="0" fontAlgn="base" hangingPunct="0">
              <a:spcBef>
                <a:spcPct val="0"/>
              </a:spcBef>
              <a:spcAft>
                <a:spcPct val="0"/>
              </a:spcAft>
              <a:tabLst>
                <a:tab pos="1987550" algn="l"/>
              </a:tabLst>
              <a:defRPr>
                <a:solidFill>
                  <a:schemeClr val="tx1"/>
                </a:solidFill>
                <a:latin typeface="Arial" panose="020B0604020202020204" pitchFamily="34" charset="0"/>
              </a:defRPr>
            </a:lvl4pPr>
            <a:lvl5pPr marL="1828800" eaLnBrk="0" fontAlgn="base" hangingPunct="0">
              <a:spcBef>
                <a:spcPct val="0"/>
              </a:spcBef>
              <a:spcAft>
                <a:spcPct val="0"/>
              </a:spcAft>
              <a:tabLst>
                <a:tab pos="1987550" algn="l"/>
              </a:tabLst>
              <a:defRPr>
                <a:solidFill>
                  <a:schemeClr val="tx1"/>
                </a:solidFill>
                <a:latin typeface="Arial" panose="020B0604020202020204" pitchFamily="34" charset="0"/>
              </a:defRPr>
            </a:lvl5pPr>
            <a:lvl6pPr marL="2286000" eaLnBrk="0" fontAlgn="base" hangingPunct="0">
              <a:spcBef>
                <a:spcPct val="0"/>
              </a:spcBef>
              <a:spcAft>
                <a:spcPct val="0"/>
              </a:spcAft>
              <a:tabLst>
                <a:tab pos="1987550" algn="l"/>
              </a:tabLst>
              <a:defRPr>
                <a:solidFill>
                  <a:schemeClr val="tx1"/>
                </a:solidFill>
                <a:latin typeface="Arial" panose="020B0604020202020204" pitchFamily="34" charset="0"/>
              </a:defRPr>
            </a:lvl6pPr>
            <a:lvl7pPr marL="2743200" eaLnBrk="0" fontAlgn="base" hangingPunct="0">
              <a:spcBef>
                <a:spcPct val="0"/>
              </a:spcBef>
              <a:spcAft>
                <a:spcPct val="0"/>
              </a:spcAft>
              <a:tabLst>
                <a:tab pos="1987550" algn="l"/>
              </a:tabLst>
              <a:defRPr>
                <a:solidFill>
                  <a:schemeClr val="tx1"/>
                </a:solidFill>
                <a:latin typeface="Arial" panose="020B0604020202020204" pitchFamily="34" charset="0"/>
              </a:defRPr>
            </a:lvl7pPr>
            <a:lvl8pPr marL="3200400" eaLnBrk="0" fontAlgn="base" hangingPunct="0">
              <a:spcBef>
                <a:spcPct val="0"/>
              </a:spcBef>
              <a:spcAft>
                <a:spcPct val="0"/>
              </a:spcAft>
              <a:tabLst>
                <a:tab pos="1987550" algn="l"/>
              </a:tabLst>
              <a:defRPr>
                <a:solidFill>
                  <a:schemeClr val="tx1"/>
                </a:solidFill>
                <a:latin typeface="Arial" panose="020B0604020202020204" pitchFamily="34" charset="0"/>
              </a:defRPr>
            </a:lvl8pPr>
            <a:lvl9pPr marL="3657600" eaLnBrk="0" fontAlgn="base" hangingPunct="0">
              <a:spcBef>
                <a:spcPct val="0"/>
              </a:spcBef>
              <a:spcAft>
                <a:spcPct val="0"/>
              </a:spcAft>
              <a:tabLst>
                <a:tab pos="1987550" algn="l"/>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1987550" algn="l"/>
              </a:tabLst>
            </a:pPr>
            <a:r>
              <a:rPr kumimoji="0" lang="es-ES" altLang="es-MX" sz="1000" i="0" u="none" strike="noStrike" cap="none" normalizeH="0" baseline="0" dirty="0">
                <a:ln>
                  <a:noFill/>
                </a:ln>
                <a:solidFill>
                  <a:srgbClr val="525252"/>
                </a:solidFill>
                <a:effectLst/>
                <a:latin typeface="Helvetica" panose="020B0604020202020204" pitchFamily="34" charset="0"/>
                <a:ea typeface="Times New Roman" panose="02020603050405020304" pitchFamily="18" charset="0"/>
                <a:cs typeface="Helvetica" panose="020B0604020202020204" pitchFamily="34" charset="0"/>
              </a:rPr>
              <a:t>Archivar el proceso</a:t>
            </a:r>
            <a:endParaRPr kumimoji="0" lang="es-ES" altLang="es-MX" sz="1000" i="0" u="none" strike="noStrike" cap="none" normalizeH="0" baseline="0" dirty="0">
              <a:ln>
                <a:noFill/>
              </a:ln>
              <a:solidFill>
                <a:srgbClr val="525252"/>
              </a:solidFill>
              <a:effectLst/>
              <a:latin typeface="Helvetica" panose="020B0604020202020204" pitchFamily="34" charset="0"/>
              <a:cs typeface="Helvetica" panose="020B0604020202020204" pitchFamily="34" charset="0"/>
            </a:endParaRPr>
          </a:p>
        </p:txBody>
      </p:sp>
      <p:sp>
        <p:nvSpPr>
          <p:cNvPr id="33" name="CuadroTexto 23">
            <a:extLst>
              <a:ext uri="{FF2B5EF4-FFF2-40B4-BE49-F238E27FC236}">
                <a16:creationId xmlns:a16="http://schemas.microsoft.com/office/drawing/2014/main" id="{4837127C-7E9D-4A3F-B23F-C4AFC08D2E91}"/>
              </a:ext>
            </a:extLst>
          </p:cNvPr>
          <p:cNvSpPr txBox="1">
            <a:spLocks noChangeArrowheads="1"/>
          </p:cNvSpPr>
          <p:nvPr/>
        </p:nvSpPr>
        <p:spPr bwMode="auto">
          <a:xfrm>
            <a:off x="5543894" y="2920902"/>
            <a:ext cx="44132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MX" sz="12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Si</a:t>
            </a:r>
            <a:endParaRPr kumimoji="0" lang="es-ES" altLang="es-MX" sz="1800" b="0" i="0" u="none" strike="noStrike" cap="none" normalizeH="0" baseline="0" dirty="0">
              <a:ln>
                <a:noFill/>
              </a:ln>
              <a:solidFill>
                <a:schemeClr val="tx1"/>
              </a:solidFill>
              <a:effectLst/>
              <a:latin typeface="Arial" panose="020B0604020202020204" pitchFamily="34" charset="0"/>
            </a:endParaRPr>
          </a:p>
        </p:txBody>
      </p:sp>
      <p:sp>
        <p:nvSpPr>
          <p:cNvPr id="34" name="Rectángulo 78">
            <a:extLst>
              <a:ext uri="{FF2B5EF4-FFF2-40B4-BE49-F238E27FC236}">
                <a16:creationId xmlns:a16="http://schemas.microsoft.com/office/drawing/2014/main" id="{F5BD1391-81A5-47ED-B767-7909C328B9E2}"/>
              </a:ext>
            </a:extLst>
          </p:cNvPr>
          <p:cNvSpPr>
            <a:spLocks noChangeArrowheads="1"/>
          </p:cNvSpPr>
          <p:nvPr/>
        </p:nvSpPr>
        <p:spPr bwMode="auto">
          <a:xfrm>
            <a:off x="5633073" y="6117926"/>
            <a:ext cx="971550" cy="333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3872" tIns="22581" rIns="33872" bIns="22581"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MX" sz="1200" b="1" i="0" u="none" strike="noStrike" cap="none" normalizeH="0" baseline="0" dirty="0">
              <a:ln>
                <a:noFill/>
              </a:ln>
              <a:solidFill>
                <a:srgbClr val="FF0000"/>
              </a:solidFill>
              <a:effectLst/>
              <a:latin typeface="Helvetica" panose="020B0604020202020204" pitchFamily="34" charset="0"/>
              <a:ea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s-MX" sz="1200" b="1" i="0" u="none" strike="noStrike" cap="none" normalizeH="0" baseline="0" dirty="0">
                <a:ln>
                  <a:noFill/>
                </a:ln>
                <a:solidFill>
                  <a:srgbClr val="FF0000"/>
                </a:solidFill>
                <a:effectLst/>
                <a:latin typeface="Helvetica" panose="020B0604020202020204" pitchFamily="34" charset="0"/>
                <a:ea typeface="Times New Roman" panose="02020603050405020304" pitchFamily="18" charset="0"/>
              </a:rPr>
              <a:t>MAAE</a:t>
            </a:r>
            <a:endParaRPr kumimoji="0" lang="es-ES" altLang="es-MX" sz="1800" b="0" i="0" u="none" strike="noStrike" cap="none" normalizeH="0" baseline="0" dirty="0">
              <a:ln>
                <a:noFill/>
              </a:ln>
              <a:solidFill>
                <a:schemeClr val="tx1"/>
              </a:solidFill>
              <a:effectLst/>
              <a:latin typeface="Arial" panose="020B0604020202020204" pitchFamily="34" charset="0"/>
            </a:endParaRPr>
          </a:p>
        </p:txBody>
      </p:sp>
      <p:grpSp>
        <p:nvGrpSpPr>
          <p:cNvPr id="35" name="Grupo 34">
            <a:extLst>
              <a:ext uri="{FF2B5EF4-FFF2-40B4-BE49-F238E27FC236}">
                <a16:creationId xmlns:a16="http://schemas.microsoft.com/office/drawing/2014/main" id="{E8AFF76B-1296-48AB-B557-5B372DFA4546}"/>
              </a:ext>
            </a:extLst>
          </p:cNvPr>
          <p:cNvGrpSpPr/>
          <p:nvPr/>
        </p:nvGrpSpPr>
        <p:grpSpPr>
          <a:xfrm>
            <a:off x="2193815" y="3986605"/>
            <a:ext cx="1514475" cy="772607"/>
            <a:chOff x="2831635" y="4861602"/>
            <a:chExt cx="1872612" cy="1060487"/>
          </a:xfrm>
        </p:grpSpPr>
        <p:sp>
          <p:nvSpPr>
            <p:cNvPr id="36" name="Rectángulo redondeado 33">
              <a:extLst>
                <a:ext uri="{FF2B5EF4-FFF2-40B4-BE49-F238E27FC236}">
                  <a16:creationId xmlns:a16="http://schemas.microsoft.com/office/drawing/2014/main" id="{A354072B-C619-4CC6-9D1E-44F908EDE472}"/>
                </a:ext>
              </a:extLst>
            </p:cNvPr>
            <p:cNvSpPr/>
            <p:nvPr/>
          </p:nvSpPr>
          <p:spPr>
            <a:xfrm>
              <a:off x="2831635" y="4861602"/>
              <a:ext cx="1872612" cy="1060487"/>
            </a:xfrm>
            <a:prstGeom prst="roundRect">
              <a:avLst>
                <a:gd name="adj" fmla="val 10000"/>
              </a:avLst>
            </a:prstGeom>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s-MX" sz="1000">
                <a:solidFill>
                  <a:srgbClr val="525252"/>
                </a:solidFill>
                <a:latin typeface="Helvetica" panose="020B0604020202020204" pitchFamily="34" charset="0"/>
                <a:cs typeface="Helvetica" panose="020B0604020202020204" pitchFamily="34" charset="0"/>
              </a:endParaRPr>
            </a:p>
          </p:txBody>
        </p:sp>
        <p:sp>
          <p:nvSpPr>
            <p:cNvPr id="37" name="Rectángulo 36">
              <a:extLst>
                <a:ext uri="{FF2B5EF4-FFF2-40B4-BE49-F238E27FC236}">
                  <a16:creationId xmlns:a16="http://schemas.microsoft.com/office/drawing/2014/main" id="{00C05F3E-C3E2-4B48-829F-E6411178C294}"/>
                </a:ext>
              </a:extLst>
            </p:cNvPr>
            <p:cNvSpPr/>
            <p:nvPr/>
          </p:nvSpPr>
          <p:spPr>
            <a:xfrm>
              <a:off x="3479394" y="4898596"/>
              <a:ext cx="1181303" cy="96183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37605" tIns="137605" rIns="137605" bIns="137605" numCol="1" spcCol="1270" anchor="t" anchorCtr="0">
              <a:noAutofit/>
            </a:bodyPr>
            <a:lstStyle/>
            <a:p>
              <a:pPr>
                <a:lnSpc>
                  <a:spcPct val="90000"/>
                </a:lnSpc>
                <a:spcAft>
                  <a:spcPts val="250"/>
                </a:spcAft>
              </a:pPr>
              <a:r>
                <a:rPr lang="es-ES" sz="1000" kern="1200">
                  <a:solidFill>
                    <a:srgbClr val="525252"/>
                  </a:solidFill>
                  <a:effectLst/>
                  <a:latin typeface="Helvetica" panose="020B0604020202020204" pitchFamily="34" charset="0"/>
                  <a:ea typeface="Times New Roman" panose="02020603050405020304" pitchFamily="18" charset="0"/>
                  <a:cs typeface="Helvetica" panose="020B0604020202020204" pitchFamily="34" charset="0"/>
                </a:rPr>
                <a:t>Presentar recurso de apelación</a:t>
              </a:r>
              <a:endParaRPr lang="es-MX" sz="1000">
                <a:solidFill>
                  <a:srgbClr val="525252"/>
                </a:solidFill>
                <a:effectLst/>
                <a:latin typeface="Helvetica" panose="020B0604020202020204" pitchFamily="34" charset="0"/>
                <a:ea typeface="Times New Roman" panose="02020603050405020304" pitchFamily="18" charset="0"/>
                <a:cs typeface="Helvetica" panose="020B0604020202020204" pitchFamily="34" charset="0"/>
              </a:endParaRPr>
            </a:p>
          </p:txBody>
        </p:sp>
      </p:grpSp>
      <p:pic>
        <p:nvPicPr>
          <p:cNvPr id="38" name="Picture 14" descr="Jefe - Iconos gratis de personas">
            <a:extLst>
              <a:ext uri="{FF2B5EF4-FFF2-40B4-BE49-F238E27FC236}">
                <a16:creationId xmlns:a16="http://schemas.microsoft.com/office/drawing/2014/main" id="{239F00A9-F4B8-46A7-9149-E1203911B7E1}"/>
              </a:ext>
            </a:extLst>
          </p:cNvPr>
          <p:cNvPicPr/>
          <p:nvPr/>
        </p:nvPicPr>
        <p:blipFill>
          <a:blip r:embed="rId8" cstate="print">
            <a:clrChange>
              <a:clrFrom>
                <a:srgbClr val="000000">
                  <a:alpha val="5098"/>
                </a:srgbClr>
              </a:clrFrom>
              <a:clrTo>
                <a:srgbClr val="000000">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60490" y="4119955"/>
            <a:ext cx="483870" cy="553224"/>
          </a:xfrm>
          <a:prstGeom prst="rect">
            <a:avLst/>
          </a:prstGeom>
          <a:noFill/>
        </p:spPr>
      </p:pic>
      <p:sp>
        <p:nvSpPr>
          <p:cNvPr id="40" name="Rombo 39">
            <a:extLst>
              <a:ext uri="{FF2B5EF4-FFF2-40B4-BE49-F238E27FC236}">
                <a16:creationId xmlns:a16="http://schemas.microsoft.com/office/drawing/2014/main" id="{0D144B5B-DE66-4D71-8A63-D01E8AB6CE2D}"/>
              </a:ext>
            </a:extLst>
          </p:cNvPr>
          <p:cNvSpPr/>
          <p:nvPr/>
        </p:nvSpPr>
        <p:spPr>
          <a:xfrm>
            <a:off x="2331610" y="5168975"/>
            <a:ext cx="1228725" cy="895969"/>
          </a:xfrm>
          <a:prstGeom prst="diamond">
            <a:avLst/>
          </a:prstGeom>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s-ES" sz="1400">
                <a:effectLst/>
                <a:latin typeface="Times New Roman" panose="02020603050405020304" pitchFamily="18" charset="0"/>
                <a:ea typeface="Times New Roman" panose="02020603050405020304" pitchFamily="18" charset="0"/>
              </a:rPr>
              <a:t> </a:t>
            </a:r>
            <a:endParaRPr lang="es-MX" sz="1200">
              <a:effectLst/>
              <a:latin typeface="Times New Roman" panose="02020603050405020304" pitchFamily="18" charset="0"/>
              <a:ea typeface="Times New Roman" panose="02020603050405020304" pitchFamily="18" charset="0"/>
            </a:endParaRPr>
          </a:p>
        </p:txBody>
      </p:sp>
      <p:sp>
        <p:nvSpPr>
          <p:cNvPr id="41" name="CuadroTexto 122">
            <a:extLst>
              <a:ext uri="{FF2B5EF4-FFF2-40B4-BE49-F238E27FC236}">
                <a16:creationId xmlns:a16="http://schemas.microsoft.com/office/drawing/2014/main" id="{7A3FDC1B-5A0F-43CF-BE6D-D671F87FEB37}"/>
              </a:ext>
            </a:extLst>
          </p:cNvPr>
          <p:cNvSpPr txBox="1">
            <a:spLocks noChangeArrowheads="1"/>
          </p:cNvSpPr>
          <p:nvPr/>
        </p:nvSpPr>
        <p:spPr bwMode="auto">
          <a:xfrm>
            <a:off x="4615820" y="3454604"/>
            <a:ext cx="441325"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MX" sz="11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No</a:t>
            </a:r>
            <a:endParaRPr kumimoji="0" lang="es-ES" altLang="es-MX" sz="1800" b="0" i="0" u="none" strike="noStrike" cap="none" normalizeH="0" baseline="0" dirty="0">
              <a:ln>
                <a:noFill/>
              </a:ln>
              <a:solidFill>
                <a:schemeClr val="tx1"/>
              </a:solidFill>
              <a:effectLst/>
              <a:latin typeface="Arial" panose="020B0604020202020204" pitchFamily="34" charset="0"/>
            </a:endParaRPr>
          </a:p>
        </p:txBody>
      </p:sp>
      <p:sp>
        <p:nvSpPr>
          <p:cNvPr id="42" name="Rectángulo redondeado 128">
            <a:extLst>
              <a:ext uri="{FF2B5EF4-FFF2-40B4-BE49-F238E27FC236}">
                <a16:creationId xmlns:a16="http://schemas.microsoft.com/office/drawing/2014/main" id="{49697FBC-188E-4B5F-91D8-A73AF3A144FA}"/>
              </a:ext>
            </a:extLst>
          </p:cNvPr>
          <p:cNvSpPr/>
          <p:nvPr/>
        </p:nvSpPr>
        <p:spPr>
          <a:xfrm>
            <a:off x="4140725" y="5202629"/>
            <a:ext cx="1343025" cy="782145"/>
          </a:xfrm>
          <a:prstGeom prst="roundRect">
            <a:avLst>
              <a:gd name="adj" fmla="val 10000"/>
            </a:avLst>
          </a:prstGeom>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s-MX"/>
          </a:p>
        </p:txBody>
      </p:sp>
      <p:pic>
        <p:nvPicPr>
          <p:cNvPr id="43" name="Imagen 130">
            <a:extLst>
              <a:ext uri="{FF2B5EF4-FFF2-40B4-BE49-F238E27FC236}">
                <a16:creationId xmlns:a16="http://schemas.microsoft.com/office/drawing/2014/main" id="{42BFFC7C-AAD2-41ED-99DD-214B589B493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73440" y="5343698"/>
            <a:ext cx="457200" cy="457841"/>
          </a:xfrm>
          <a:prstGeom prst="rect">
            <a:avLst/>
          </a:prstGeom>
          <a:noFill/>
          <a:extLst>
            <a:ext uri="{909E8E84-426E-40DD-AFC4-6F175D3DCCD1}">
              <a14:hiddenFill xmlns:a14="http://schemas.microsoft.com/office/drawing/2010/main">
                <a:solidFill>
                  <a:srgbClr val="FFFFFF"/>
                </a:solidFill>
              </a14:hiddenFill>
            </a:ext>
          </a:extLst>
        </p:spPr>
      </p:pic>
      <p:sp>
        <p:nvSpPr>
          <p:cNvPr id="45" name="Rectángulo 131">
            <a:extLst>
              <a:ext uri="{FF2B5EF4-FFF2-40B4-BE49-F238E27FC236}">
                <a16:creationId xmlns:a16="http://schemas.microsoft.com/office/drawing/2014/main" id="{A4A5F036-FF7F-4FB9-BA05-92B4B27EA17F}"/>
              </a:ext>
            </a:extLst>
          </p:cNvPr>
          <p:cNvSpPr>
            <a:spLocks noChangeArrowheads="1"/>
          </p:cNvSpPr>
          <p:nvPr/>
        </p:nvSpPr>
        <p:spPr bwMode="auto">
          <a:xfrm>
            <a:off x="4727465" y="5351637"/>
            <a:ext cx="8001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eaLnBrk="0" fontAlgn="base" hangingPunct="0">
              <a:spcBef>
                <a:spcPct val="0"/>
              </a:spcBef>
              <a:spcAft>
                <a:spcPct val="0"/>
              </a:spcAft>
              <a:tabLst>
                <a:tab pos="1987550" algn="l"/>
              </a:tabLst>
              <a:defRPr>
                <a:solidFill>
                  <a:schemeClr val="tx1"/>
                </a:solidFill>
                <a:latin typeface="Arial" panose="020B0604020202020204" pitchFamily="34" charset="0"/>
              </a:defRPr>
            </a:lvl1pPr>
            <a:lvl2pPr marL="457200" eaLnBrk="0" fontAlgn="base" hangingPunct="0">
              <a:spcBef>
                <a:spcPct val="0"/>
              </a:spcBef>
              <a:spcAft>
                <a:spcPct val="0"/>
              </a:spcAft>
              <a:tabLst>
                <a:tab pos="1987550" algn="l"/>
              </a:tabLst>
              <a:defRPr>
                <a:solidFill>
                  <a:schemeClr val="tx1"/>
                </a:solidFill>
                <a:latin typeface="Arial" panose="020B0604020202020204" pitchFamily="34" charset="0"/>
              </a:defRPr>
            </a:lvl2pPr>
            <a:lvl3pPr marL="914400" eaLnBrk="0" fontAlgn="base" hangingPunct="0">
              <a:spcBef>
                <a:spcPct val="0"/>
              </a:spcBef>
              <a:spcAft>
                <a:spcPct val="0"/>
              </a:spcAft>
              <a:tabLst>
                <a:tab pos="1987550" algn="l"/>
              </a:tabLst>
              <a:defRPr>
                <a:solidFill>
                  <a:schemeClr val="tx1"/>
                </a:solidFill>
                <a:latin typeface="Arial" panose="020B0604020202020204" pitchFamily="34" charset="0"/>
              </a:defRPr>
            </a:lvl3pPr>
            <a:lvl4pPr marL="1371600" eaLnBrk="0" fontAlgn="base" hangingPunct="0">
              <a:spcBef>
                <a:spcPct val="0"/>
              </a:spcBef>
              <a:spcAft>
                <a:spcPct val="0"/>
              </a:spcAft>
              <a:tabLst>
                <a:tab pos="1987550" algn="l"/>
              </a:tabLst>
              <a:defRPr>
                <a:solidFill>
                  <a:schemeClr val="tx1"/>
                </a:solidFill>
                <a:latin typeface="Arial" panose="020B0604020202020204" pitchFamily="34" charset="0"/>
              </a:defRPr>
            </a:lvl4pPr>
            <a:lvl5pPr marL="1828800" eaLnBrk="0" fontAlgn="base" hangingPunct="0">
              <a:spcBef>
                <a:spcPct val="0"/>
              </a:spcBef>
              <a:spcAft>
                <a:spcPct val="0"/>
              </a:spcAft>
              <a:tabLst>
                <a:tab pos="1987550" algn="l"/>
              </a:tabLst>
              <a:defRPr>
                <a:solidFill>
                  <a:schemeClr val="tx1"/>
                </a:solidFill>
                <a:latin typeface="Arial" panose="020B0604020202020204" pitchFamily="34" charset="0"/>
              </a:defRPr>
            </a:lvl5pPr>
            <a:lvl6pPr marL="2286000" eaLnBrk="0" fontAlgn="base" hangingPunct="0">
              <a:spcBef>
                <a:spcPct val="0"/>
              </a:spcBef>
              <a:spcAft>
                <a:spcPct val="0"/>
              </a:spcAft>
              <a:tabLst>
                <a:tab pos="1987550" algn="l"/>
              </a:tabLst>
              <a:defRPr>
                <a:solidFill>
                  <a:schemeClr val="tx1"/>
                </a:solidFill>
                <a:latin typeface="Arial" panose="020B0604020202020204" pitchFamily="34" charset="0"/>
              </a:defRPr>
            </a:lvl6pPr>
            <a:lvl7pPr marL="2743200" eaLnBrk="0" fontAlgn="base" hangingPunct="0">
              <a:spcBef>
                <a:spcPct val="0"/>
              </a:spcBef>
              <a:spcAft>
                <a:spcPct val="0"/>
              </a:spcAft>
              <a:tabLst>
                <a:tab pos="1987550" algn="l"/>
              </a:tabLst>
              <a:defRPr>
                <a:solidFill>
                  <a:schemeClr val="tx1"/>
                </a:solidFill>
                <a:latin typeface="Arial" panose="020B0604020202020204" pitchFamily="34" charset="0"/>
              </a:defRPr>
            </a:lvl7pPr>
            <a:lvl8pPr marL="3200400" eaLnBrk="0" fontAlgn="base" hangingPunct="0">
              <a:spcBef>
                <a:spcPct val="0"/>
              </a:spcBef>
              <a:spcAft>
                <a:spcPct val="0"/>
              </a:spcAft>
              <a:tabLst>
                <a:tab pos="1987550" algn="l"/>
              </a:tabLst>
              <a:defRPr>
                <a:solidFill>
                  <a:schemeClr val="tx1"/>
                </a:solidFill>
                <a:latin typeface="Arial" panose="020B0604020202020204" pitchFamily="34" charset="0"/>
              </a:defRPr>
            </a:lvl8pPr>
            <a:lvl9pPr marL="3657600" eaLnBrk="0" fontAlgn="base" hangingPunct="0">
              <a:spcBef>
                <a:spcPct val="0"/>
              </a:spcBef>
              <a:spcAft>
                <a:spcPct val="0"/>
              </a:spcAft>
              <a:tabLst>
                <a:tab pos="198755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987550" algn="l"/>
              </a:tabLst>
            </a:pPr>
            <a:r>
              <a:rPr kumimoji="0" lang="es-ES" altLang="es-MX" sz="1000" i="0" u="none" strike="noStrike" cap="none" normalizeH="0" baseline="0" dirty="0">
                <a:ln>
                  <a:noFill/>
                </a:ln>
                <a:solidFill>
                  <a:srgbClr val="525252"/>
                </a:solidFill>
                <a:effectLst/>
                <a:latin typeface="Helvetica" panose="020B0604020202020204" pitchFamily="34" charset="0"/>
                <a:ea typeface="Times New Roman" panose="02020603050405020304" pitchFamily="18" charset="0"/>
                <a:cs typeface="Helvetica" panose="020B0604020202020204" pitchFamily="34" charset="0"/>
              </a:rPr>
              <a:t> Archivar el proceso</a:t>
            </a:r>
            <a:endParaRPr kumimoji="0" lang="es-ES" altLang="es-MX" sz="1000" i="0" u="none" strike="noStrike" cap="none" normalizeH="0" baseline="0" dirty="0">
              <a:ln>
                <a:noFill/>
              </a:ln>
              <a:solidFill>
                <a:srgbClr val="525252"/>
              </a:solidFill>
              <a:effectLst/>
              <a:latin typeface="Helvetica" panose="020B0604020202020204" pitchFamily="34" charset="0"/>
              <a:cs typeface="Helvetica" panose="020B0604020202020204" pitchFamily="34" charset="0"/>
            </a:endParaRPr>
          </a:p>
        </p:txBody>
      </p:sp>
      <p:cxnSp>
        <p:nvCxnSpPr>
          <p:cNvPr id="46" name="Conector recto de flecha 45">
            <a:extLst>
              <a:ext uri="{FF2B5EF4-FFF2-40B4-BE49-F238E27FC236}">
                <a16:creationId xmlns:a16="http://schemas.microsoft.com/office/drawing/2014/main" id="{988A4C2D-036A-49F2-B020-10E41227220C}"/>
              </a:ext>
            </a:extLst>
          </p:cNvPr>
          <p:cNvCxnSpPr/>
          <p:nvPr/>
        </p:nvCxnSpPr>
        <p:spPr>
          <a:xfrm flipV="1">
            <a:off x="3589545" y="5613476"/>
            <a:ext cx="541655" cy="57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7" name="Cuadro de texto 2">
            <a:extLst>
              <a:ext uri="{FF2B5EF4-FFF2-40B4-BE49-F238E27FC236}">
                <a16:creationId xmlns:a16="http://schemas.microsoft.com/office/drawing/2014/main" id="{E52D9D13-09AB-4B78-8CFE-163D6C8EDAB0}"/>
              </a:ext>
            </a:extLst>
          </p:cNvPr>
          <p:cNvSpPr txBox="1">
            <a:spLocks noChangeArrowheads="1"/>
          </p:cNvSpPr>
          <p:nvPr/>
        </p:nvSpPr>
        <p:spPr bwMode="auto">
          <a:xfrm>
            <a:off x="4594887" y="2919797"/>
            <a:ext cx="857250" cy="715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s-MX" sz="900" b="1" i="0" u="none" strike="noStrike" cap="none" normalizeH="0" baseline="0" dirty="0">
                <a:ln>
                  <a:noFill/>
                </a:ln>
                <a:solidFill>
                  <a:srgbClr val="000000"/>
                </a:solidFill>
                <a:effectLst/>
                <a:latin typeface="Helvetica" panose="020B0604020202020204" pitchFamily="34" charset="0"/>
                <a:ea typeface="Times New Roman" panose="02020603050405020304" pitchFamily="18" charset="0"/>
              </a:rPr>
              <a:t>¿Se admiten las pruebas?</a:t>
            </a:r>
            <a:endParaRPr kumimoji="0" lang="es-ES" altLang="es-MX" sz="1200"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MX" sz="1800" b="0" i="0" u="none" strike="noStrike" cap="none" normalizeH="0" baseline="0" dirty="0">
              <a:ln>
                <a:noFill/>
              </a:ln>
              <a:solidFill>
                <a:schemeClr val="tx1"/>
              </a:solidFill>
              <a:effectLst/>
              <a:latin typeface="Arial" panose="020B0604020202020204" pitchFamily="34" charset="0"/>
            </a:endParaRPr>
          </a:p>
        </p:txBody>
      </p:sp>
      <p:sp>
        <p:nvSpPr>
          <p:cNvPr id="48" name="Text Box 31">
            <a:extLst>
              <a:ext uri="{FF2B5EF4-FFF2-40B4-BE49-F238E27FC236}">
                <a16:creationId xmlns:a16="http://schemas.microsoft.com/office/drawing/2014/main" id="{4F6D1BB1-B284-4E34-91F7-040BBC1D8CF7}"/>
              </a:ext>
            </a:extLst>
          </p:cNvPr>
          <p:cNvSpPr txBox="1">
            <a:spLocks noChangeArrowheads="1"/>
          </p:cNvSpPr>
          <p:nvPr/>
        </p:nvSpPr>
        <p:spPr bwMode="auto">
          <a:xfrm>
            <a:off x="2399555" y="5388289"/>
            <a:ext cx="1123950" cy="524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s-MX" sz="1000" i="0" u="none" strike="noStrike" cap="none" normalizeH="0" baseline="0" dirty="0">
                <a:ln>
                  <a:noFill/>
                </a:ln>
                <a:solidFill>
                  <a:srgbClr val="525252"/>
                </a:solidFill>
                <a:effectLst/>
                <a:latin typeface="Helvetica" panose="020B0604020202020204" pitchFamily="34" charset="0"/>
                <a:ea typeface="Times New Roman" panose="02020603050405020304" pitchFamily="18" charset="0"/>
                <a:cs typeface="Helvetica" panose="020B0604020202020204" pitchFamily="34" charset="0"/>
              </a:rPr>
              <a:t>¿Ratifica la resolución?</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MX" sz="1000" i="0" u="none" strike="noStrike" cap="none" normalizeH="0" baseline="0" dirty="0">
              <a:ln>
                <a:noFill/>
              </a:ln>
              <a:solidFill>
                <a:srgbClr val="525252"/>
              </a:solidFill>
              <a:effectLst/>
              <a:latin typeface="Helvetica" panose="020B0604020202020204" pitchFamily="34" charset="0"/>
              <a:cs typeface="Helvetica" panose="020B0604020202020204" pitchFamily="34" charset="0"/>
            </a:endParaRPr>
          </a:p>
        </p:txBody>
      </p:sp>
      <p:sp>
        <p:nvSpPr>
          <p:cNvPr id="49" name="Text Box 26">
            <a:extLst>
              <a:ext uri="{FF2B5EF4-FFF2-40B4-BE49-F238E27FC236}">
                <a16:creationId xmlns:a16="http://schemas.microsoft.com/office/drawing/2014/main" id="{A19445AE-A302-4791-939F-E5FF261B678F}"/>
              </a:ext>
            </a:extLst>
          </p:cNvPr>
          <p:cNvSpPr txBox="1">
            <a:spLocks noChangeArrowheads="1"/>
          </p:cNvSpPr>
          <p:nvPr/>
        </p:nvSpPr>
        <p:spPr bwMode="auto">
          <a:xfrm>
            <a:off x="3589545" y="5333659"/>
            <a:ext cx="44132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MX" sz="1200" b="0" i="0" u="none" strike="noStrike" cap="none" normalizeH="0" baseline="0" dirty="0" smtClean="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NO</a:t>
            </a:r>
            <a:endParaRPr kumimoji="0" lang="es-ES" altLang="es-MX" sz="1800" b="0" i="0" u="none" strike="noStrike" cap="none" normalizeH="0" baseline="0" dirty="0">
              <a:ln>
                <a:noFill/>
              </a:ln>
              <a:solidFill>
                <a:schemeClr val="tx1"/>
              </a:solidFill>
              <a:effectLst/>
              <a:latin typeface="Arial" panose="020B0604020202020204" pitchFamily="34" charset="0"/>
            </a:endParaRPr>
          </a:p>
        </p:txBody>
      </p:sp>
      <p:sp>
        <p:nvSpPr>
          <p:cNvPr id="50" name="Text Box 41">
            <a:extLst>
              <a:ext uri="{FF2B5EF4-FFF2-40B4-BE49-F238E27FC236}">
                <a16:creationId xmlns:a16="http://schemas.microsoft.com/office/drawing/2014/main" id="{BB633AF9-E295-4EA4-A4BE-96ECAF9234CE}"/>
              </a:ext>
            </a:extLst>
          </p:cNvPr>
          <p:cNvSpPr txBox="1">
            <a:spLocks noChangeArrowheads="1"/>
          </p:cNvSpPr>
          <p:nvPr/>
        </p:nvSpPr>
        <p:spPr bwMode="auto">
          <a:xfrm>
            <a:off x="6408804" y="6087887"/>
            <a:ext cx="44132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MX" sz="12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No</a:t>
            </a:r>
            <a:endParaRPr kumimoji="0" lang="es-ES" altLang="es-MX" sz="1800" b="0" i="0" u="none" strike="noStrike" cap="none" normalizeH="0" baseline="0" dirty="0">
              <a:ln>
                <a:noFill/>
              </a:ln>
              <a:solidFill>
                <a:schemeClr val="tx1"/>
              </a:solidFill>
              <a:effectLst/>
              <a:latin typeface="Arial" panose="020B0604020202020204" pitchFamily="34" charset="0"/>
            </a:endParaRPr>
          </a:p>
        </p:txBody>
      </p:sp>
      <p:sp>
        <p:nvSpPr>
          <p:cNvPr id="51" name="Rectangle 40">
            <a:extLst>
              <a:ext uri="{FF2B5EF4-FFF2-40B4-BE49-F238E27FC236}">
                <a16:creationId xmlns:a16="http://schemas.microsoft.com/office/drawing/2014/main" id="{75259FEC-2967-4E97-BB9B-DA6BB9F7EE46}"/>
              </a:ext>
            </a:extLst>
          </p:cNvPr>
          <p:cNvSpPr>
            <a:spLocks noChangeArrowheads="1"/>
          </p:cNvSpPr>
          <p:nvPr/>
        </p:nvSpPr>
        <p:spPr bwMode="auto">
          <a:xfrm>
            <a:off x="3980013" y="4836632"/>
            <a:ext cx="1219200" cy="391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3872" tIns="22581" rIns="33872" bIns="22581"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s-MX" sz="1200" b="1" i="0" u="none" strike="noStrike" cap="none" normalizeH="0" baseline="0" dirty="0">
                <a:ln>
                  <a:noFill/>
                </a:ln>
                <a:solidFill>
                  <a:srgbClr val="FF0000"/>
                </a:solidFill>
                <a:effectLst/>
                <a:latin typeface="Helvetica" panose="020B0604020202020204" pitchFamily="34" charset="0"/>
                <a:ea typeface="Times New Roman" panose="02020603050405020304" pitchFamily="18" charset="0"/>
              </a:rPr>
              <a:t>MAAE</a:t>
            </a:r>
            <a:endParaRPr kumimoji="0" lang="es-ES" altLang="es-MX" sz="1800" b="0" i="0" u="none" strike="noStrike" cap="none" normalizeH="0" baseline="0" dirty="0">
              <a:ln>
                <a:noFill/>
              </a:ln>
              <a:solidFill>
                <a:schemeClr val="tx1"/>
              </a:solidFill>
              <a:effectLst/>
              <a:latin typeface="Arial" panose="020B0604020202020204" pitchFamily="34" charset="0"/>
            </a:endParaRPr>
          </a:p>
        </p:txBody>
      </p:sp>
      <p:cxnSp>
        <p:nvCxnSpPr>
          <p:cNvPr id="52" name="Conector recto de flecha 51">
            <a:extLst>
              <a:ext uri="{FF2B5EF4-FFF2-40B4-BE49-F238E27FC236}">
                <a16:creationId xmlns:a16="http://schemas.microsoft.com/office/drawing/2014/main" id="{5C5E2EB4-3C3B-4368-AD09-C056234D82C7}"/>
              </a:ext>
            </a:extLst>
          </p:cNvPr>
          <p:cNvCxnSpPr>
            <a:cxnSpLocks/>
            <a:stCxn id="23" idx="3"/>
          </p:cNvCxnSpPr>
          <p:nvPr/>
        </p:nvCxnSpPr>
        <p:spPr>
          <a:xfrm>
            <a:off x="1910924" y="3161463"/>
            <a:ext cx="388744" cy="41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53" name="Grupo 52">
            <a:extLst>
              <a:ext uri="{FF2B5EF4-FFF2-40B4-BE49-F238E27FC236}">
                <a16:creationId xmlns:a16="http://schemas.microsoft.com/office/drawing/2014/main" id="{D682790C-4319-467C-AC4E-DF7E488C113F}"/>
              </a:ext>
            </a:extLst>
          </p:cNvPr>
          <p:cNvGrpSpPr/>
          <p:nvPr/>
        </p:nvGrpSpPr>
        <p:grpSpPr>
          <a:xfrm>
            <a:off x="4120972" y="6347591"/>
            <a:ext cx="1506855" cy="782145"/>
            <a:chOff x="5721644" y="458594"/>
            <a:chExt cx="1648677" cy="1060487"/>
          </a:xfrm>
        </p:grpSpPr>
        <p:sp>
          <p:nvSpPr>
            <p:cNvPr id="54" name="Rectángulo redondeado 61">
              <a:extLst>
                <a:ext uri="{FF2B5EF4-FFF2-40B4-BE49-F238E27FC236}">
                  <a16:creationId xmlns:a16="http://schemas.microsoft.com/office/drawing/2014/main" id="{A75EF4D7-18BE-49C9-A52B-B51290F504F8}"/>
                </a:ext>
              </a:extLst>
            </p:cNvPr>
            <p:cNvSpPr/>
            <p:nvPr/>
          </p:nvSpPr>
          <p:spPr>
            <a:xfrm>
              <a:off x="5721644" y="458594"/>
              <a:ext cx="1624972" cy="1060487"/>
            </a:xfrm>
            <a:prstGeom prst="roundRect">
              <a:avLst>
                <a:gd name="adj" fmla="val 10000"/>
              </a:avLst>
            </a:prstGeom>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s-MX" sz="1000">
                <a:solidFill>
                  <a:srgbClr val="525252"/>
                </a:solidFill>
                <a:latin typeface="Helvetica" panose="020B0604020202020204" pitchFamily="34" charset="0"/>
                <a:cs typeface="Helvetica" panose="020B0604020202020204" pitchFamily="34" charset="0"/>
              </a:endParaRPr>
            </a:p>
          </p:txBody>
        </p:sp>
        <p:sp>
          <p:nvSpPr>
            <p:cNvPr id="55" name="Rectángulo 54">
              <a:extLst>
                <a:ext uri="{FF2B5EF4-FFF2-40B4-BE49-F238E27FC236}">
                  <a16:creationId xmlns:a16="http://schemas.microsoft.com/office/drawing/2014/main" id="{128B7308-E23B-4A7D-81B8-6E526CDB7727}"/>
                </a:ext>
              </a:extLst>
            </p:cNvPr>
            <p:cNvSpPr/>
            <p:nvPr/>
          </p:nvSpPr>
          <p:spPr>
            <a:xfrm>
              <a:off x="6135905" y="458594"/>
              <a:ext cx="1234416" cy="106048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37605" tIns="137605" rIns="137605" bIns="137605" numCol="1" spcCol="1270" anchor="t" anchorCtr="0">
              <a:noAutofit/>
            </a:bodyPr>
            <a:lstStyle/>
            <a:p>
              <a:pPr>
                <a:lnSpc>
                  <a:spcPct val="90000"/>
                </a:lnSpc>
                <a:spcAft>
                  <a:spcPts val="250"/>
                </a:spcAft>
              </a:pPr>
              <a:r>
                <a:rPr lang="es-ES" sz="1000" kern="1200">
                  <a:solidFill>
                    <a:srgbClr val="525252"/>
                  </a:solidFill>
                  <a:effectLst/>
                  <a:latin typeface="Helvetica" panose="020B0604020202020204" pitchFamily="34" charset="0"/>
                  <a:ea typeface="Times New Roman" panose="02020603050405020304" pitchFamily="18" charset="0"/>
                  <a:cs typeface="Helvetica" panose="020B0604020202020204" pitchFamily="34" charset="0"/>
                </a:rPr>
                <a:t>Presentar recurso extraordinario de revisión</a:t>
              </a:r>
              <a:endParaRPr lang="es-MX" sz="1000">
                <a:solidFill>
                  <a:srgbClr val="525252"/>
                </a:solidFill>
                <a:effectLst/>
                <a:latin typeface="Helvetica" panose="020B0604020202020204" pitchFamily="34" charset="0"/>
                <a:ea typeface="Times New Roman" panose="02020603050405020304" pitchFamily="18" charset="0"/>
                <a:cs typeface="Helvetica" panose="020B0604020202020204" pitchFamily="34" charset="0"/>
              </a:endParaRPr>
            </a:p>
          </p:txBody>
        </p:sp>
      </p:grpSp>
      <p:grpSp>
        <p:nvGrpSpPr>
          <p:cNvPr id="56" name="Grupo 55">
            <a:extLst>
              <a:ext uri="{FF2B5EF4-FFF2-40B4-BE49-F238E27FC236}">
                <a16:creationId xmlns:a16="http://schemas.microsoft.com/office/drawing/2014/main" id="{29FA61DF-BF1E-415A-841E-A29D19A7883F}"/>
              </a:ext>
            </a:extLst>
          </p:cNvPr>
          <p:cNvGrpSpPr/>
          <p:nvPr/>
        </p:nvGrpSpPr>
        <p:grpSpPr>
          <a:xfrm>
            <a:off x="7226343" y="6224268"/>
            <a:ext cx="1758976" cy="959558"/>
            <a:chOff x="2824992" y="2693094"/>
            <a:chExt cx="2238549" cy="1005550"/>
          </a:xfrm>
        </p:grpSpPr>
        <p:sp>
          <p:nvSpPr>
            <p:cNvPr id="57" name="Rectángulo redondeado 67">
              <a:extLst>
                <a:ext uri="{FF2B5EF4-FFF2-40B4-BE49-F238E27FC236}">
                  <a16:creationId xmlns:a16="http://schemas.microsoft.com/office/drawing/2014/main" id="{1CF7E394-A122-4AF3-81CE-BD485183A69C}"/>
                </a:ext>
              </a:extLst>
            </p:cNvPr>
            <p:cNvSpPr/>
            <p:nvPr/>
          </p:nvSpPr>
          <p:spPr>
            <a:xfrm>
              <a:off x="2824992" y="2749741"/>
              <a:ext cx="2108422" cy="921113"/>
            </a:xfrm>
            <a:prstGeom prst="roundRect">
              <a:avLst>
                <a:gd name="adj" fmla="val 10000"/>
              </a:avLst>
            </a:prstGeom>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s-MX" sz="1000">
                <a:solidFill>
                  <a:srgbClr val="525252"/>
                </a:solidFill>
                <a:latin typeface="Helvetica" panose="020B0604020202020204" pitchFamily="34" charset="0"/>
                <a:cs typeface="Helvetica" panose="020B0604020202020204" pitchFamily="34" charset="0"/>
              </a:endParaRPr>
            </a:p>
          </p:txBody>
        </p:sp>
        <p:sp>
          <p:nvSpPr>
            <p:cNvPr id="58" name="Rectángulo 57">
              <a:extLst>
                <a:ext uri="{FF2B5EF4-FFF2-40B4-BE49-F238E27FC236}">
                  <a16:creationId xmlns:a16="http://schemas.microsoft.com/office/drawing/2014/main" id="{E78D7018-C418-4055-9186-985E040C01EC}"/>
                </a:ext>
              </a:extLst>
            </p:cNvPr>
            <p:cNvSpPr/>
            <p:nvPr/>
          </p:nvSpPr>
          <p:spPr>
            <a:xfrm>
              <a:off x="3464777" y="2693094"/>
              <a:ext cx="1598764" cy="100555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37605" tIns="137605" rIns="137605" bIns="137605" numCol="1" spcCol="1270" anchor="t" anchorCtr="0">
              <a:noAutofit/>
            </a:bodyPr>
            <a:lstStyle/>
            <a:p>
              <a:pPr>
                <a:lnSpc>
                  <a:spcPct val="90000"/>
                </a:lnSpc>
                <a:spcAft>
                  <a:spcPts val="250"/>
                </a:spcAft>
              </a:pPr>
              <a:r>
                <a:rPr lang="es-ES" sz="1000" dirty="0">
                  <a:solidFill>
                    <a:srgbClr val="525252"/>
                  </a:solidFill>
                  <a:effectLst/>
                  <a:latin typeface="Helvetica" panose="020B0604020202020204" pitchFamily="34" charset="0"/>
                  <a:ea typeface="Times New Roman" panose="02020603050405020304" pitchFamily="18" charset="0"/>
                  <a:cs typeface="Helvetica" panose="020B0604020202020204" pitchFamily="34" charset="0"/>
                </a:rPr>
                <a:t>Acudir a la justicia ordinaria (Tribunal Contencioso Administrativo)</a:t>
              </a:r>
              <a:endParaRPr lang="es-MX" sz="1000" dirty="0">
                <a:solidFill>
                  <a:srgbClr val="525252"/>
                </a:solidFill>
                <a:effectLst/>
                <a:latin typeface="Helvetica" panose="020B0604020202020204" pitchFamily="34" charset="0"/>
                <a:ea typeface="Times New Roman" panose="02020603050405020304" pitchFamily="18" charset="0"/>
                <a:cs typeface="Helvetica" panose="020B0604020202020204" pitchFamily="34" charset="0"/>
              </a:endParaRPr>
            </a:p>
          </p:txBody>
        </p:sp>
      </p:grpSp>
      <p:pic>
        <p:nvPicPr>
          <p:cNvPr id="59" name="Imagen 97" descr="Coaching para alcanzar objetivos | Grupo PCV Informática">
            <a:extLst>
              <a:ext uri="{FF2B5EF4-FFF2-40B4-BE49-F238E27FC236}">
                <a16:creationId xmlns:a16="http://schemas.microsoft.com/office/drawing/2014/main" id="{B13A2C7A-FE78-46C4-B22F-A729EABB95B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62339" y="6473326"/>
            <a:ext cx="466725" cy="556404"/>
          </a:xfrm>
          <a:prstGeom prst="rect">
            <a:avLst/>
          </a:prstGeom>
          <a:noFill/>
          <a:extLst>
            <a:ext uri="{909E8E84-426E-40DD-AFC4-6F175D3DCCD1}">
              <a14:hiddenFill xmlns:a14="http://schemas.microsoft.com/office/drawing/2010/main">
                <a:solidFill>
                  <a:srgbClr val="FFFFFF"/>
                </a:solidFill>
              </a14:hiddenFill>
            </a:ext>
          </a:extLst>
        </p:spPr>
      </p:pic>
      <p:pic>
        <p:nvPicPr>
          <p:cNvPr id="60" name="Imagen 1" descr="Derecho Ecuador - CONSEJO DE LA JUDICATURA INTERVIENE Y CENTRALIZA A LA  JUSTICIA">
            <a:extLst>
              <a:ext uri="{FF2B5EF4-FFF2-40B4-BE49-F238E27FC236}">
                <a16:creationId xmlns:a16="http://schemas.microsoft.com/office/drawing/2014/main" id="{E2AAC066-2BCC-4F7F-BCF8-6C064C2AA6F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85736" y="6503368"/>
            <a:ext cx="438150" cy="457841"/>
          </a:xfrm>
          <a:prstGeom prst="rect">
            <a:avLst/>
          </a:prstGeom>
          <a:noFill/>
          <a:extLst>
            <a:ext uri="{909E8E84-426E-40DD-AFC4-6F175D3DCCD1}">
              <a14:hiddenFill xmlns:a14="http://schemas.microsoft.com/office/drawing/2010/main">
                <a:solidFill>
                  <a:srgbClr val="FFFFFF"/>
                </a:solidFill>
              </a14:hiddenFill>
            </a:ext>
          </a:extLst>
        </p:spPr>
      </p:pic>
      <p:sp>
        <p:nvSpPr>
          <p:cNvPr id="61" name="Rectángulo 110">
            <a:extLst>
              <a:ext uri="{FF2B5EF4-FFF2-40B4-BE49-F238E27FC236}">
                <a16:creationId xmlns:a16="http://schemas.microsoft.com/office/drawing/2014/main" id="{39B0B279-3459-4700-9573-1F4DDA8254F2}"/>
              </a:ext>
            </a:extLst>
          </p:cNvPr>
          <p:cNvSpPr>
            <a:spLocks noChangeArrowheads="1"/>
          </p:cNvSpPr>
          <p:nvPr/>
        </p:nvSpPr>
        <p:spPr bwMode="auto">
          <a:xfrm>
            <a:off x="2878190" y="2723770"/>
            <a:ext cx="1014413" cy="872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7605" tIns="137605" rIns="137605" bIns="137605"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MX" sz="900" b="1" i="0" u="none" strike="noStrike" cap="none" normalizeH="0" baseline="0" dirty="0">
                <a:ln>
                  <a:noFill/>
                </a:ln>
                <a:solidFill>
                  <a:schemeClr val="bg1"/>
                </a:solidFill>
                <a:effectLst/>
                <a:latin typeface="Helvetica" panose="020B0604020202020204" pitchFamily="34" charset="0"/>
                <a:ea typeface="Times New Roman" panose="02020603050405020304" pitchFamily="18" charset="0"/>
              </a:rPr>
              <a:t>Presentación de pruebas de descargo (10 días término) </a:t>
            </a:r>
            <a:r>
              <a:rPr lang="es-ES" altLang="es-MX" sz="1100" b="1" dirty="0" smtClean="0">
                <a:solidFill>
                  <a:schemeClr val="bg1"/>
                </a:solidFill>
                <a:latin typeface="Helvetica" panose="020B0604020202020204" pitchFamily="34" charset="0"/>
                <a:ea typeface="Times New Roman" panose="02020603050405020304" pitchFamily="18" charset="0"/>
              </a:rPr>
              <a:t>*</a:t>
            </a:r>
            <a:endParaRPr kumimoji="0" lang="es-ES" altLang="es-MX" sz="2800" b="0" i="0" u="none" strike="noStrike" cap="none" normalizeH="0" baseline="0" dirty="0">
              <a:ln>
                <a:noFill/>
              </a:ln>
              <a:solidFill>
                <a:schemeClr val="bg1"/>
              </a:solidFill>
              <a:effectLst/>
              <a:latin typeface="Arial" panose="020B0604020202020204" pitchFamily="34" charset="0"/>
            </a:endParaRPr>
          </a:p>
        </p:txBody>
      </p:sp>
      <p:cxnSp>
        <p:nvCxnSpPr>
          <p:cNvPr id="62" name="Conector recto de flecha 61">
            <a:extLst>
              <a:ext uri="{FF2B5EF4-FFF2-40B4-BE49-F238E27FC236}">
                <a16:creationId xmlns:a16="http://schemas.microsoft.com/office/drawing/2014/main" id="{4335CEA2-650E-4C20-B509-DF097299EE4E}"/>
              </a:ext>
            </a:extLst>
          </p:cNvPr>
          <p:cNvCxnSpPr>
            <a:cxnSpLocks/>
            <a:stCxn id="24" idx="3"/>
          </p:cNvCxnSpPr>
          <p:nvPr/>
        </p:nvCxnSpPr>
        <p:spPr>
          <a:xfrm>
            <a:off x="3787831" y="3190014"/>
            <a:ext cx="688492" cy="22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3" name="Conector recto de flecha 62">
            <a:extLst>
              <a:ext uri="{FF2B5EF4-FFF2-40B4-BE49-F238E27FC236}">
                <a16:creationId xmlns:a16="http://schemas.microsoft.com/office/drawing/2014/main" id="{283E09C6-0B98-497E-8093-A01C025DA131}"/>
              </a:ext>
            </a:extLst>
          </p:cNvPr>
          <p:cNvCxnSpPr>
            <a:cxnSpLocks/>
          </p:cNvCxnSpPr>
          <p:nvPr/>
        </p:nvCxnSpPr>
        <p:spPr>
          <a:xfrm>
            <a:off x="5038299" y="3617754"/>
            <a:ext cx="2758" cy="3004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4" name="Conector recto de flecha 63">
            <a:extLst>
              <a:ext uri="{FF2B5EF4-FFF2-40B4-BE49-F238E27FC236}">
                <a16:creationId xmlns:a16="http://schemas.microsoft.com/office/drawing/2014/main" id="{84167018-F162-4E5A-8468-90E4AF0A54A5}"/>
              </a:ext>
            </a:extLst>
          </p:cNvPr>
          <p:cNvCxnSpPr/>
          <p:nvPr/>
        </p:nvCxnSpPr>
        <p:spPr>
          <a:xfrm flipH="1">
            <a:off x="3714005" y="4321885"/>
            <a:ext cx="533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5" name="Rectangle 14">
            <a:extLst>
              <a:ext uri="{FF2B5EF4-FFF2-40B4-BE49-F238E27FC236}">
                <a16:creationId xmlns:a16="http://schemas.microsoft.com/office/drawing/2014/main" id="{BDF9A621-DC26-40A5-A640-A3E067BACB80}"/>
              </a:ext>
            </a:extLst>
          </p:cNvPr>
          <p:cNvSpPr>
            <a:spLocks noChangeArrowheads="1"/>
          </p:cNvSpPr>
          <p:nvPr/>
        </p:nvSpPr>
        <p:spPr bwMode="auto">
          <a:xfrm>
            <a:off x="1828055" y="3601925"/>
            <a:ext cx="1695450" cy="437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3872" tIns="22581" rIns="33872" bIns="22581"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s-MX" sz="1200" b="1" i="0" u="none" strike="noStrike" cap="none" normalizeH="0" baseline="0" dirty="0">
                <a:ln>
                  <a:noFill/>
                </a:ln>
                <a:solidFill>
                  <a:srgbClr val="4472C4"/>
                </a:solidFill>
                <a:effectLst/>
                <a:latin typeface="Helvetica" panose="020B0604020202020204" pitchFamily="34" charset="0"/>
                <a:ea typeface="Times New Roman" panose="02020603050405020304" pitchFamily="18" charset="0"/>
              </a:rPr>
              <a:t>EMGIRS EP</a:t>
            </a:r>
            <a:endParaRPr kumimoji="0" lang="es-ES" altLang="es-MX" sz="1800" b="0" i="0" u="none" strike="noStrike" cap="none" normalizeH="0" baseline="0" dirty="0">
              <a:ln>
                <a:noFill/>
              </a:ln>
              <a:solidFill>
                <a:schemeClr val="tx1"/>
              </a:solidFill>
              <a:effectLst/>
              <a:latin typeface="Arial" panose="020B0604020202020204" pitchFamily="34" charset="0"/>
            </a:endParaRPr>
          </a:p>
        </p:txBody>
      </p:sp>
      <p:sp>
        <p:nvSpPr>
          <p:cNvPr id="66" name="Rectangle 13">
            <a:extLst>
              <a:ext uri="{FF2B5EF4-FFF2-40B4-BE49-F238E27FC236}">
                <a16:creationId xmlns:a16="http://schemas.microsoft.com/office/drawing/2014/main" id="{EFEF7B64-0CE4-4767-AF5B-0DF8067F2CC2}"/>
              </a:ext>
            </a:extLst>
          </p:cNvPr>
          <p:cNvSpPr>
            <a:spLocks noChangeArrowheads="1"/>
          </p:cNvSpPr>
          <p:nvPr/>
        </p:nvSpPr>
        <p:spPr bwMode="auto">
          <a:xfrm>
            <a:off x="6863208" y="5944064"/>
            <a:ext cx="1695450" cy="437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3872" tIns="22581" rIns="33872" bIns="22581"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s-MX" sz="1200" b="1" i="0" u="none" strike="noStrike" cap="none" normalizeH="0" baseline="0" dirty="0">
                <a:ln>
                  <a:noFill/>
                </a:ln>
                <a:solidFill>
                  <a:srgbClr val="4472C4"/>
                </a:solidFill>
                <a:effectLst/>
                <a:latin typeface="Helvetica" panose="020B0604020202020204" pitchFamily="34" charset="0"/>
                <a:ea typeface="Times New Roman" panose="02020603050405020304" pitchFamily="18" charset="0"/>
              </a:rPr>
              <a:t>EMGIRS EP</a:t>
            </a:r>
            <a:endParaRPr kumimoji="0" lang="es-ES" altLang="es-MX" sz="1800" b="0" i="0" u="none" strike="noStrike" cap="none" normalizeH="0" baseline="0" dirty="0">
              <a:ln>
                <a:noFill/>
              </a:ln>
              <a:solidFill>
                <a:schemeClr val="tx1"/>
              </a:solidFill>
              <a:effectLst/>
              <a:latin typeface="Arial" panose="020B0604020202020204" pitchFamily="34" charset="0"/>
            </a:endParaRPr>
          </a:p>
        </p:txBody>
      </p:sp>
      <p:sp>
        <p:nvSpPr>
          <p:cNvPr id="67" name="Rombo 66">
            <a:extLst>
              <a:ext uri="{FF2B5EF4-FFF2-40B4-BE49-F238E27FC236}">
                <a16:creationId xmlns:a16="http://schemas.microsoft.com/office/drawing/2014/main" id="{8934ECAF-53F7-4153-87A8-077BB4B1583C}"/>
              </a:ext>
            </a:extLst>
          </p:cNvPr>
          <p:cNvSpPr/>
          <p:nvPr/>
        </p:nvSpPr>
        <p:spPr>
          <a:xfrm>
            <a:off x="5898859" y="6378886"/>
            <a:ext cx="1075055" cy="732546"/>
          </a:xfrm>
          <a:prstGeom prst="diamond">
            <a:avLst/>
          </a:prstGeom>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s-ES" sz="1400">
                <a:effectLst/>
                <a:latin typeface="Times New Roman" panose="02020603050405020304" pitchFamily="18" charset="0"/>
                <a:ea typeface="Times New Roman" panose="02020603050405020304" pitchFamily="18" charset="0"/>
              </a:rPr>
              <a:t> </a:t>
            </a:r>
            <a:endParaRPr lang="es-MX" sz="1200">
              <a:effectLst/>
              <a:latin typeface="Times New Roman" panose="02020603050405020304" pitchFamily="18" charset="0"/>
              <a:ea typeface="Times New Roman" panose="02020603050405020304" pitchFamily="18" charset="0"/>
            </a:endParaRPr>
          </a:p>
        </p:txBody>
      </p:sp>
      <p:cxnSp>
        <p:nvCxnSpPr>
          <p:cNvPr id="68" name="Conector recto de flecha 67">
            <a:extLst>
              <a:ext uri="{FF2B5EF4-FFF2-40B4-BE49-F238E27FC236}">
                <a16:creationId xmlns:a16="http://schemas.microsoft.com/office/drawing/2014/main" id="{2CACA3C0-E831-4C12-9147-D861C03BCEDE}"/>
              </a:ext>
            </a:extLst>
          </p:cNvPr>
          <p:cNvCxnSpPr/>
          <p:nvPr/>
        </p:nvCxnSpPr>
        <p:spPr>
          <a:xfrm flipH="1">
            <a:off x="2940892" y="4745430"/>
            <a:ext cx="10479" cy="4317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9" name="Text Box 5">
            <a:extLst>
              <a:ext uri="{FF2B5EF4-FFF2-40B4-BE49-F238E27FC236}">
                <a16:creationId xmlns:a16="http://schemas.microsoft.com/office/drawing/2014/main" id="{22722DE2-B632-4025-9AE3-74796060B84F}"/>
              </a:ext>
            </a:extLst>
          </p:cNvPr>
          <p:cNvSpPr txBox="1">
            <a:spLocks noChangeArrowheads="1"/>
          </p:cNvSpPr>
          <p:nvPr/>
        </p:nvSpPr>
        <p:spPr bwMode="auto">
          <a:xfrm>
            <a:off x="5917706" y="6557879"/>
            <a:ext cx="993775" cy="454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s-MX" sz="1000" i="0" u="none" strike="noStrike" cap="none" normalizeH="0" baseline="0" dirty="0">
                <a:ln>
                  <a:noFill/>
                </a:ln>
                <a:solidFill>
                  <a:srgbClr val="525252"/>
                </a:solidFill>
                <a:effectLst/>
                <a:latin typeface="Helvetica" panose="020B0604020202020204" pitchFamily="34" charset="0"/>
                <a:ea typeface="Times New Roman" panose="02020603050405020304" pitchFamily="18" charset="0"/>
                <a:cs typeface="Helvetica" panose="020B0604020202020204" pitchFamily="34" charset="0"/>
              </a:rPr>
              <a:t>¿Ratifica la resolución?</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MX" sz="1000" i="0" u="none" strike="noStrike" cap="none" normalizeH="0" baseline="0" dirty="0">
              <a:ln>
                <a:noFill/>
              </a:ln>
              <a:solidFill>
                <a:srgbClr val="525252"/>
              </a:solidFill>
              <a:effectLst/>
              <a:latin typeface="Helvetica" panose="020B0604020202020204" pitchFamily="34" charset="0"/>
              <a:cs typeface="Helvetica" panose="020B0604020202020204" pitchFamily="34" charset="0"/>
            </a:endParaRPr>
          </a:p>
        </p:txBody>
      </p:sp>
      <p:cxnSp>
        <p:nvCxnSpPr>
          <p:cNvPr id="70" name="Conector recto de flecha 69">
            <a:extLst>
              <a:ext uri="{FF2B5EF4-FFF2-40B4-BE49-F238E27FC236}">
                <a16:creationId xmlns:a16="http://schemas.microsoft.com/office/drawing/2014/main" id="{43AA31D9-D24B-4964-A6AC-6F8C02D42A84}"/>
              </a:ext>
            </a:extLst>
          </p:cNvPr>
          <p:cNvCxnSpPr/>
          <p:nvPr/>
        </p:nvCxnSpPr>
        <p:spPr>
          <a:xfrm flipV="1">
            <a:off x="5578616" y="6763553"/>
            <a:ext cx="445770" cy="146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1" name="Text Box 11">
            <a:extLst>
              <a:ext uri="{FF2B5EF4-FFF2-40B4-BE49-F238E27FC236}">
                <a16:creationId xmlns:a16="http://schemas.microsoft.com/office/drawing/2014/main" id="{5927BBA7-A628-4858-AD98-A50E253BEFC1}"/>
              </a:ext>
            </a:extLst>
          </p:cNvPr>
          <p:cNvSpPr txBox="1">
            <a:spLocks noChangeArrowheads="1"/>
          </p:cNvSpPr>
          <p:nvPr/>
        </p:nvSpPr>
        <p:spPr bwMode="auto">
          <a:xfrm>
            <a:off x="6924604" y="6429117"/>
            <a:ext cx="44132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MX" sz="12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Si</a:t>
            </a:r>
            <a:endParaRPr kumimoji="0" lang="es-EC" altLang="es-MX" sz="1800" b="0" i="0" u="none" strike="noStrike" cap="none" normalizeH="0" baseline="0" dirty="0">
              <a:ln>
                <a:noFill/>
              </a:ln>
              <a:solidFill>
                <a:schemeClr val="tx1"/>
              </a:solidFill>
              <a:effectLst/>
              <a:latin typeface="Arial" panose="020B0604020202020204" pitchFamily="34" charset="0"/>
            </a:endParaRPr>
          </a:p>
        </p:txBody>
      </p:sp>
      <p:sp>
        <p:nvSpPr>
          <p:cNvPr id="72" name="Rectangle 33">
            <a:extLst>
              <a:ext uri="{FF2B5EF4-FFF2-40B4-BE49-F238E27FC236}">
                <a16:creationId xmlns:a16="http://schemas.microsoft.com/office/drawing/2014/main" id="{B8C94C7D-43F8-426C-AD5F-C9611A35FF3C}"/>
              </a:ext>
            </a:extLst>
          </p:cNvPr>
          <p:cNvSpPr>
            <a:spLocks noChangeArrowheads="1"/>
          </p:cNvSpPr>
          <p:nvPr/>
        </p:nvSpPr>
        <p:spPr bwMode="auto">
          <a:xfrm>
            <a:off x="1910924" y="4991804"/>
            <a:ext cx="1219200" cy="391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3872" tIns="22581" rIns="33872" bIns="22581"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s-MX" sz="1200" b="1" i="0" u="none" strike="noStrike" cap="none" normalizeH="0" baseline="0" dirty="0">
                <a:ln>
                  <a:noFill/>
                </a:ln>
                <a:solidFill>
                  <a:srgbClr val="FF0000"/>
                </a:solidFill>
                <a:effectLst/>
                <a:latin typeface="Helvetica" panose="020B0604020202020204" pitchFamily="34" charset="0"/>
                <a:ea typeface="Times New Roman" panose="02020603050405020304" pitchFamily="18" charset="0"/>
              </a:rPr>
              <a:t>MAAE</a:t>
            </a:r>
            <a:endParaRPr kumimoji="0" lang="es-ES" altLang="es-MX" sz="1800" b="0" i="0" u="none" strike="noStrike" cap="none" normalizeH="0" baseline="0" dirty="0">
              <a:ln>
                <a:noFill/>
              </a:ln>
              <a:solidFill>
                <a:schemeClr val="tx1"/>
              </a:solidFill>
              <a:effectLst/>
              <a:latin typeface="Arial" panose="020B0604020202020204" pitchFamily="34" charset="0"/>
            </a:endParaRPr>
          </a:p>
        </p:txBody>
      </p:sp>
      <p:sp>
        <p:nvSpPr>
          <p:cNvPr id="73" name="Rectangle 10">
            <a:extLst>
              <a:ext uri="{FF2B5EF4-FFF2-40B4-BE49-F238E27FC236}">
                <a16:creationId xmlns:a16="http://schemas.microsoft.com/office/drawing/2014/main" id="{89EAB4CF-B397-4F3B-84F3-AC1CA7980A0E}"/>
              </a:ext>
            </a:extLst>
          </p:cNvPr>
          <p:cNvSpPr>
            <a:spLocks noChangeArrowheads="1"/>
          </p:cNvSpPr>
          <p:nvPr/>
        </p:nvSpPr>
        <p:spPr bwMode="auto">
          <a:xfrm>
            <a:off x="5710814" y="2498004"/>
            <a:ext cx="1219200" cy="391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3872" tIns="22581" rIns="33872" bIns="22581"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s-MX" sz="1200" b="1" i="0" u="none" strike="noStrike" cap="none" normalizeH="0" baseline="0" dirty="0">
                <a:ln>
                  <a:noFill/>
                </a:ln>
                <a:solidFill>
                  <a:srgbClr val="FF0000"/>
                </a:solidFill>
                <a:effectLst/>
                <a:latin typeface="Helvetica" panose="020B0604020202020204" pitchFamily="34" charset="0"/>
                <a:ea typeface="Times New Roman" panose="02020603050405020304" pitchFamily="18" charset="0"/>
              </a:rPr>
              <a:t>MAAE</a:t>
            </a:r>
            <a:endParaRPr kumimoji="0" lang="es-ES" altLang="es-MX" sz="1800" b="0" i="0" u="none" strike="noStrike" cap="none" normalizeH="0" baseline="0" dirty="0">
              <a:ln>
                <a:noFill/>
              </a:ln>
              <a:solidFill>
                <a:schemeClr val="tx1"/>
              </a:solidFill>
              <a:effectLst/>
              <a:latin typeface="Arial" panose="020B0604020202020204" pitchFamily="34" charset="0"/>
            </a:endParaRPr>
          </a:p>
        </p:txBody>
      </p:sp>
      <p:sp>
        <p:nvSpPr>
          <p:cNvPr id="74" name="Rectangle 75">
            <a:extLst>
              <a:ext uri="{FF2B5EF4-FFF2-40B4-BE49-F238E27FC236}">
                <a16:creationId xmlns:a16="http://schemas.microsoft.com/office/drawing/2014/main" id="{AA9DBB7A-009C-442C-A176-FBBB87B89B60}"/>
              </a:ext>
            </a:extLst>
          </p:cNvPr>
          <p:cNvSpPr>
            <a:spLocks noChangeArrowheads="1"/>
          </p:cNvSpPr>
          <p:nvPr/>
        </p:nvSpPr>
        <p:spPr bwMode="auto">
          <a:xfrm>
            <a:off x="4006220" y="2514876"/>
            <a:ext cx="1219200" cy="391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3872" tIns="22581" rIns="33872" bIns="22581"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s-MX" sz="1200" b="1" i="0" u="none" strike="noStrike" cap="none" normalizeH="0" baseline="0" dirty="0">
                <a:ln>
                  <a:noFill/>
                </a:ln>
                <a:solidFill>
                  <a:srgbClr val="FF0000"/>
                </a:solidFill>
                <a:effectLst/>
                <a:latin typeface="Helvetica" panose="020B0604020202020204" pitchFamily="34" charset="0"/>
                <a:ea typeface="Times New Roman" panose="02020603050405020304" pitchFamily="18" charset="0"/>
              </a:rPr>
              <a:t>MAAE</a:t>
            </a:r>
            <a:endParaRPr kumimoji="0" lang="es-ES" altLang="es-MX" sz="1800" b="0" i="0" u="none" strike="noStrike" cap="none" normalizeH="0" baseline="0" dirty="0">
              <a:ln>
                <a:noFill/>
              </a:ln>
              <a:solidFill>
                <a:schemeClr val="tx1"/>
              </a:solidFill>
              <a:effectLst/>
              <a:latin typeface="Arial" panose="020B0604020202020204" pitchFamily="34" charset="0"/>
            </a:endParaRPr>
          </a:p>
        </p:txBody>
      </p:sp>
      <p:grpSp>
        <p:nvGrpSpPr>
          <p:cNvPr id="75" name="Grupo 74">
            <a:extLst>
              <a:ext uri="{FF2B5EF4-FFF2-40B4-BE49-F238E27FC236}">
                <a16:creationId xmlns:a16="http://schemas.microsoft.com/office/drawing/2014/main" id="{4A0CAA91-0F06-4AD3-A3CB-61EB5C2E97A6}"/>
              </a:ext>
            </a:extLst>
          </p:cNvPr>
          <p:cNvGrpSpPr/>
          <p:nvPr/>
        </p:nvGrpSpPr>
        <p:grpSpPr>
          <a:xfrm>
            <a:off x="110728" y="1512588"/>
            <a:ext cx="1736746" cy="921567"/>
            <a:chOff x="310812" y="537512"/>
            <a:chExt cx="1875514" cy="1466816"/>
          </a:xfrm>
        </p:grpSpPr>
        <p:sp>
          <p:nvSpPr>
            <p:cNvPr id="76" name="Rectángulo redondeado 21">
              <a:extLst>
                <a:ext uri="{FF2B5EF4-FFF2-40B4-BE49-F238E27FC236}">
                  <a16:creationId xmlns:a16="http://schemas.microsoft.com/office/drawing/2014/main" id="{4389646B-837C-4D87-AC08-E8DCE0911B8C}"/>
                </a:ext>
              </a:extLst>
            </p:cNvPr>
            <p:cNvSpPr/>
            <p:nvPr/>
          </p:nvSpPr>
          <p:spPr>
            <a:xfrm>
              <a:off x="367835" y="684528"/>
              <a:ext cx="1791146" cy="1319800"/>
            </a:xfrm>
            <a:prstGeom prst="roundRect">
              <a:avLst>
                <a:gd name="adj" fmla="val 10000"/>
              </a:avLst>
            </a:prstGeom>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s-MX" sz="1000">
                <a:solidFill>
                  <a:srgbClr val="525252"/>
                </a:solidFill>
                <a:latin typeface="Helvetica" panose="020B0604020202020204" pitchFamily="34" charset="0"/>
                <a:cs typeface="Helvetica" panose="020B0604020202020204" pitchFamily="34" charset="0"/>
              </a:endParaRPr>
            </a:p>
          </p:txBody>
        </p:sp>
        <p:sp>
          <p:nvSpPr>
            <p:cNvPr id="77" name="Rectángulo 76">
              <a:extLst>
                <a:ext uri="{FF2B5EF4-FFF2-40B4-BE49-F238E27FC236}">
                  <a16:creationId xmlns:a16="http://schemas.microsoft.com/office/drawing/2014/main" id="{0A9CF362-D6BC-4663-9549-B71A4E5883D1}"/>
                </a:ext>
              </a:extLst>
            </p:cNvPr>
            <p:cNvSpPr/>
            <p:nvPr/>
          </p:nvSpPr>
          <p:spPr>
            <a:xfrm>
              <a:off x="310812" y="537512"/>
              <a:ext cx="1875514" cy="129405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37605" tIns="137605" rIns="137605" bIns="137605" numCol="1" spcCol="1270" anchor="t" anchorCtr="0">
              <a:noAutofit/>
            </a:bodyPr>
            <a:lstStyle/>
            <a:p>
              <a:pPr>
                <a:lnSpc>
                  <a:spcPct val="90000"/>
                </a:lnSpc>
                <a:spcAft>
                  <a:spcPts val="270"/>
                </a:spcAft>
              </a:pPr>
              <a:r>
                <a:rPr lang="es-ES" sz="1000" kern="1200" dirty="0">
                  <a:solidFill>
                    <a:srgbClr val="C00000"/>
                  </a:solidFill>
                  <a:effectLst/>
                  <a:latin typeface="Helvetica" panose="020B0604020202020204" pitchFamily="34" charset="0"/>
                  <a:ea typeface="Times New Roman" panose="02020603050405020304" pitchFamily="18" charset="0"/>
                  <a:cs typeface="Helvetica" panose="020B0604020202020204" pitchFamily="34" charset="0"/>
                </a:rPr>
                <a:t>13-ago-2021</a:t>
              </a:r>
              <a:r>
                <a:rPr lang="es-ES" sz="1000" kern="1200" dirty="0">
                  <a:solidFill>
                    <a:srgbClr val="525252"/>
                  </a:solidFill>
                  <a:effectLst/>
                  <a:latin typeface="Helvetica" panose="020B0604020202020204" pitchFamily="34" charset="0"/>
                  <a:ea typeface="Times New Roman" panose="02020603050405020304" pitchFamily="18" charset="0"/>
                  <a:cs typeface="Helvetica" panose="020B0604020202020204" pitchFamily="34" charset="0"/>
                </a:rPr>
                <a:t>: Informe de inspecciones técnicas del 12 y </a:t>
              </a:r>
              <a:r>
                <a:rPr lang="es-ES" sz="1000" kern="1200" dirty="0" smtClean="0">
                  <a:solidFill>
                    <a:srgbClr val="525252"/>
                  </a:solidFill>
                  <a:effectLst/>
                  <a:latin typeface="Helvetica" panose="020B0604020202020204" pitchFamily="34" charset="0"/>
                  <a:ea typeface="Times New Roman" panose="02020603050405020304" pitchFamily="18" charset="0"/>
                  <a:cs typeface="Helvetica" panose="020B0604020202020204" pitchFamily="34" charset="0"/>
                </a:rPr>
                <a:t>29 </a:t>
              </a:r>
              <a:r>
                <a:rPr lang="es-ES" sz="1000" kern="1200" dirty="0">
                  <a:solidFill>
                    <a:srgbClr val="525252"/>
                  </a:solidFill>
                  <a:effectLst/>
                  <a:latin typeface="Helvetica" panose="020B0604020202020204" pitchFamily="34" charset="0"/>
                  <a:ea typeface="Times New Roman" panose="02020603050405020304" pitchFamily="18" charset="0"/>
                  <a:cs typeface="Helvetica" panose="020B0604020202020204" pitchFamily="34" charset="0"/>
                </a:rPr>
                <a:t>de </a:t>
              </a:r>
              <a:r>
                <a:rPr lang="es-ES" sz="1000" kern="1200" dirty="0" smtClean="0">
                  <a:solidFill>
                    <a:srgbClr val="525252"/>
                  </a:solidFill>
                  <a:effectLst/>
                  <a:latin typeface="Helvetica" panose="020B0604020202020204" pitchFamily="34" charset="0"/>
                  <a:ea typeface="Times New Roman" panose="02020603050405020304" pitchFamily="18" charset="0"/>
                  <a:cs typeface="Helvetica" panose="020B0604020202020204" pitchFamily="34" charset="0"/>
                </a:rPr>
                <a:t>julio (</a:t>
              </a:r>
              <a:r>
                <a:rPr lang="es-ES" sz="1000" kern="1200" dirty="0">
                  <a:solidFill>
                    <a:srgbClr val="525252"/>
                  </a:solidFill>
                  <a:effectLst/>
                  <a:latin typeface="Helvetica" panose="020B0604020202020204" pitchFamily="34" charset="0"/>
                  <a:ea typeface="Times New Roman" panose="02020603050405020304" pitchFamily="18" charset="0"/>
                  <a:cs typeface="Helvetica" panose="020B0604020202020204" pitchFamily="34" charset="0"/>
                </a:rPr>
                <a:t>MAAE-DZZ-2021-1479-O)</a:t>
              </a:r>
              <a:endParaRPr lang="es-MX" sz="1000" dirty="0">
                <a:solidFill>
                  <a:srgbClr val="525252"/>
                </a:solidFill>
                <a:effectLst/>
                <a:latin typeface="Helvetica" panose="020B0604020202020204" pitchFamily="34" charset="0"/>
                <a:ea typeface="Times New Roman" panose="02020603050405020304" pitchFamily="18" charset="0"/>
                <a:cs typeface="Helvetica" panose="020B0604020202020204" pitchFamily="34" charset="0"/>
              </a:endParaRPr>
            </a:p>
          </p:txBody>
        </p:sp>
      </p:grpSp>
      <p:grpSp>
        <p:nvGrpSpPr>
          <p:cNvPr id="78" name="Grupo 77">
            <a:extLst>
              <a:ext uri="{FF2B5EF4-FFF2-40B4-BE49-F238E27FC236}">
                <a16:creationId xmlns:a16="http://schemas.microsoft.com/office/drawing/2014/main" id="{FD729980-42DB-42BE-896D-DD6FFA63B801}"/>
              </a:ext>
            </a:extLst>
          </p:cNvPr>
          <p:cNvGrpSpPr/>
          <p:nvPr/>
        </p:nvGrpSpPr>
        <p:grpSpPr>
          <a:xfrm>
            <a:off x="2232543" y="1608995"/>
            <a:ext cx="1560838" cy="889610"/>
            <a:chOff x="367835" y="684528"/>
            <a:chExt cx="1791146" cy="1416498"/>
          </a:xfrm>
        </p:grpSpPr>
        <p:sp>
          <p:nvSpPr>
            <p:cNvPr id="79" name="Rectángulo redondeado 30">
              <a:extLst>
                <a:ext uri="{FF2B5EF4-FFF2-40B4-BE49-F238E27FC236}">
                  <a16:creationId xmlns:a16="http://schemas.microsoft.com/office/drawing/2014/main" id="{961D14C2-F2F6-4776-AD1F-F83CAE075A51}"/>
                </a:ext>
              </a:extLst>
            </p:cNvPr>
            <p:cNvSpPr/>
            <p:nvPr/>
          </p:nvSpPr>
          <p:spPr>
            <a:xfrm>
              <a:off x="367835" y="684528"/>
              <a:ext cx="1791146" cy="1319800"/>
            </a:xfrm>
            <a:prstGeom prst="roundRect">
              <a:avLst>
                <a:gd name="adj" fmla="val 10000"/>
              </a:avLst>
            </a:prstGeom>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s-MX" sz="1000">
                <a:solidFill>
                  <a:srgbClr val="525252"/>
                </a:solidFill>
                <a:latin typeface="Helvetica" panose="020B0604020202020204" pitchFamily="34" charset="0"/>
                <a:cs typeface="Helvetica" panose="020B0604020202020204" pitchFamily="34" charset="0"/>
              </a:endParaRPr>
            </a:p>
          </p:txBody>
        </p:sp>
        <p:sp>
          <p:nvSpPr>
            <p:cNvPr id="80" name="Rectángulo 79">
              <a:extLst>
                <a:ext uri="{FF2B5EF4-FFF2-40B4-BE49-F238E27FC236}">
                  <a16:creationId xmlns:a16="http://schemas.microsoft.com/office/drawing/2014/main" id="{4C994D86-8314-4352-B4AB-19D9B99E59EC}"/>
                </a:ext>
              </a:extLst>
            </p:cNvPr>
            <p:cNvSpPr/>
            <p:nvPr/>
          </p:nvSpPr>
          <p:spPr>
            <a:xfrm>
              <a:off x="397204" y="758177"/>
              <a:ext cx="1761777" cy="134284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37605" tIns="137605" rIns="137605" bIns="137605" numCol="1" spcCol="1270" anchor="t" anchorCtr="0">
              <a:noAutofit/>
            </a:bodyPr>
            <a:lstStyle/>
            <a:p>
              <a:pPr>
                <a:lnSpc>
                  <a:spcPct val="90000"/>
                </a:lnSpc>
                <a:spcAft>
                  <a:spcPts val="270"/>
                </a:spcAft>
              </a:pPr>
              <a:r>
                <a:rPr lang="es-ES" sz="1000" kern="1200" dirty="0">
                  <a:solidFill>
                    <a:srgbClr val="C00000"/>
                  </a:solidFill>
                  <a:effectLst/>
                  <a:latin typeface="Helvetica" panose="020B0604020202020204" pitchFamily="34" charset="0"/>
                  <a:ea typeface="Times New Roman" panose="02020603050405020304" pitchFamily="18" charset="0"/>
                  <a:cs typeface="Helvetica" panose="020B0604020202020204" pitchFamily="34" charset="0"/>
                </a:rPr>
                <a:t>27-ago-2021</a:t>
              </a:r>
              <a:r>
                <a:rPr lang="es-ES" sz="1000" kern="1200" dirty="0">
                  <a:solidFill>
                    <a:srgbClr val="525252"/>
                  </a:solidFill>
                  <a:effectLst/>
                  <a:latin typeface="Helvetica" panose="020B0604020202020204" pitchFamily="34" charset="0"/>
                  <a:ea typeface="Times New Roman" panose="02020603050405020304" pitchFamily="18" charset="0"/>
                  <a:cs typeface="Helvetica" panose="020B0604020202020204" pitchFamily="34" charset="0"/>
                </a:rPr>
                <a:t>: </a:t>
              </a:r>
              <a:r>
                <a:rPr lang="es-ES" sz="1000" kern="1200" dirty="0" smtClean="0">
                  <a:solidFill>
                    <a:srgbClr val="525252"/>
                  </a:solidFill>
                  <a:effectLst/>
                  <a:latin typeface="Helvetica" panose="020B0604020202020204" pitchFamily="34" charset="0"/>
                  <a:ea typeface="Times New Roman" panose="02020603050405020304" pitchFamily="18" charset="0"/>
                  <a:cs typeface="Helvetica" panose="020B0604020202020204" pitchFamily="34" charset="0"/>
                </a:rPr>
                <a:t>Término para </a:t>
              </a:r>
              <a:r>
                <a:rPr lang="es-ES" sz="1000" kern="1200" dirty="0">
                  <a:solidFill>
                    <a:srgbClr val="525252"/>
                  </a:solidFill>
                  <a:effectLst/>
                  <a:latin typeface="Helvetica" panose="020B0604020202020204" pitchFamily="34" charset="0"/>
                  <a:ea typeface="Times New Roman" panose="02020603050405020304" pitchFamily="18" charset="0"/>
                  <a:cs typeface="Helvetica" panose="020B0604020202020204" pitchFamily="34" charset="0"/>
                </a:rPr>
                <a:t>responder (10 días término) </a:t>
              </a:r>
              <a:endParaRPr lang="es-MX" sz="1000" dirty="0">
                <a:solidFill>
                  <a:srgbClr val="525252"/>
                </a:solidFill>
                <a:effectLst/>
                <a:latin typeface="Helvetica" panose="020B0604020202020204" pitchFamily="34" charset="0"/>
                <a:ea typeface="Times New Roman" panose="02020603050405020304" pitchFamily="18" charset="0"/>
                <a:cs typeface="Helvetica" panose="020B0604020202020204" pitchFamily="34" charset="0"/>
              </a:endParaRPr>
            </a:p>
          </p:txBody>
        </p:sp>
      </p:grpSp>
      <p:cxnSp>
        <p:nvCxnSpPr>
          <p:cNvPr id="81" name="Conector recto de flecha 80">
            <a:extLst>
              <a:ext uri="{FF2B5EF4-FFF2-40B4-BE49-F238E27FC236}">
                <a16:creationId xmlns:a16="http://schemas.microsoft.com/office/drawing/2014/main" id="{955BF3D2-876C-4A3C-A905-30D5A419208A}"/>
              </a:ext>
            </a:extLst>
          </p:cNvPr>
          <p:cNvCxnSpPr>
            <a:stCxn id="76" idx="3"/>
            <a:endCxn id="79" idx="1"/>
          </p:cNvCxnSpPr>
          <p:nvPr/>
        </p:nvCxnSpPr>
        <p:spPr>
          <a:xfrm>
            <a:off x="1822152" y="2019555"/>
            <a:ext cx="410391" cy="38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2" name="Rectangle 66">
            <a:extLst>
              <a:ext uri="{FF2B5EF4-FFF2-40B4-BE49-F238E27FC236}">
                <a16:creationId xmlns:a16="http://schemas.microsoft.com/office/drawing/2014/main" id="{BF447284-8239-4FA1-91BD-397C484F9EC3}"/>
              </a:ext>
            </a:extLst>
          </p:cNvPr>
          <p:cNvSpPr>
            <a:spLocks noChangeArrowheads="1"/>
          </p:cNvSpPr>
          <p:nvPr/>
        </p:nvSpPr>
        <p:spPr bwMode="auto">
          <a:xfrm>
            <a:off x="-63885" y="1295648"/>
            <a:ext cx="1219200" cy="391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3872" tIns="22581" rIns="33872" bIns="22581"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s-MX" sz="1200" b="1" i="0" u="none" strike="noStrike" cap="none" normalizeH="0" baseline="0" dirty="0">
                <a:ln>
                  <a:noFill/>
                </a:ln>
                <a:solidFill>
                  <a:srgbClr val="FF0000"/>
                </a:solidFill>
                <a:effectLst/>
                <a:latin typeface="Helvetica" panose="020B0604020202020204" pitchFamily="34" charset="0"/>
                <a:ea typeface="Times New Roman" panose="02020603050405020304" pitchFamily="18" charset="0"/>
              </a:rPr>
              <a:t>MAAE</a:t>
            </a:r>
            <a:endParaRPr kumimoji="0" lang="es-ES" altLang="es-MX" sz="1800" b="0" i="0" u="none" strike="noStrike" cap="none" normalizeH="0" baseline="0" dirty="0">
              <a:ln>
                <a:noFill/>
              </a:ln>
              <a:solidFill>
                <a:schemeClr val="tx1"/>
              </a:solidFill>
              <a:effectLst/>
              <a:latin typeface="Arial" panose="020B0604020202020204" pitchFamily="34" charset="0"/>
            </a:endParaRPr>
          </a:p>
        </p:txBody>
      </p:sp>
      <p:sp>
        <p:nvSpPr>
          <p:cNvPr id="83" name="Rectangle 70">
            <a:extLst>
              <a:ext uri="{FF2B5EF4-FFF2-40B4-BE49-F238E27FC236}">
                <a16:creationId xmlns:a16="http://schemas.microsoft.com/office/drawing/2014/main" id="{2A4E2BC5-3DF1-4760-B312-88EA42C34339}"/>
              </a:ext>
            </a:extLst>
          </p:cNvPr>
          <p:cNvSpPr>
            <a:spLocks noChangeArrowheads="1"/>
          </p:cNvSpPr>
          <p:nvPr/>
        </p:nvSpPr>
        <p:spPr bwMode="auto">
          <a:xfrm>
            <a:off x="1976744" y="1230509"/>
            <a:ext cx="1512888" cy="486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3872" tIns="22581" rIns="33872" bIns="22581"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s-MX" sz="1200" b="1" i="0" u="none" strike="noStrike" cap="none" normalizeH="0" baseline="0" dirty="0">
                <a:ln>
                  <a:noFill/>
                </a:ln>
                <a:solidFill>
                  <a:srgbClr val="4472C4"/>
                </a:solidFill>
                <a:effectLst/>
                <a:latin typeface="Helvetica" panose="020B0604020202020204" pitchFamily="34" charset="0"/>
                <a:ea typeface="Times New Roman" panose="02020603050405020304" pitchFamily="18" charset="0"/>
              </a:rPr>
              <a:t>EMGIRS EP</a:t>
            </a:r>
            <a:endParaRPr kumimoji="0" lang="es-ES" altLang="es-MX" sz="1800" b="0" i="0" u="none" strike="noStrike" cap="none" normalizeH="0" baseline="0" dirty="0">
              <a:ln>
                <a:noFill/>
              </a:ln>
              <a:solidFill>
                <a:schemeClr val="tx1"/>
              </a:solidFill>
              <a:effectLst/>
              <a:latin typeface="Arial" panose="020B0604020202020204" pitchFamily="34" charset="0"/>
            </a:endParaRPr>
          </a:p>
        </p:txBody>
      </p:sp>
      <p:cxnSp>
        <p:nvCxnSpPr>
          <p:cNvPr id="85" name="Conector recto de flecha 84">
            <a:extLst>
              <a:ext uri="{FF2B5EF4-FFF2-40B4-BE49-F238E27FC236}">
                <a16:creationId xmlns:a16="http://schemas.microsoft.com/office/drawing/2014/main" id="{5A4DAFB2-2460-4ED3-9EBB-F7FD1F5E898F}"/>
              </a:ext>
            </a:extLst>
          </p:cNvPr>
          <p:cNvCxnSpPr>
            <a:cxnSpLocks/>
            <a:stCxn id="67" idx="0"/>
          </p:cNvCxnSpPr>
          <p:nvPr/>
        </p:nvCxnSpPr>
        <p:spPr>
          <a:xfrm flipH="1" flipV="1">
            <a:off x="6425300" y="3681040"/>
            <a:ext cx="11087" cy="26978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7" name="Rectangle 109">
            <a:extLst>
              <a:ext uri="{FF2B5EF4-FFF2-40B4-BE49-F238E27FC236}">
                <a16:creationId xmlns:a16="http://schemas.microsoft.com/office/drawing/2014/main" id="{5FB3C83A-2840-4152-9DEC-1EEC0E2FEF82}"/>
              </a:ext>
            </a:extLst>
          </p:cNvPr>
          <p:cNvSpPr>
            <a:spLocks noChangeArrowheads="1"/>
          </p:cNvSpPr>
          <p:nvPr/>
        </p:nvSpPr>
        <p:spPr bwMode="auto">
          <a:xfrm>
            <a:off x="0" y="914400"/>
            <a:ext cx="10161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MX" altLang="es-MX" sz="9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800" b="0" i="0" u="none" strike="noStrike" cap="none" normalizeH="0" baseline="0" dirty="0">
                <a:ln>
                  <a:noFill/>
                </a:ln>
                <a:solidFill>
                  <a:schemeClr val="tx1"/>
                </a:solidFill>
                <a:effectLst/>
                <a:latin typeface="Arial" panose="020B0604020202020204" pitchFamily="34" charset="0"/>
              </a:rPr>
              <a:t/>
            </a:r>
            <a:br>
              <a:rPr kumimoji="0" lang="es-MX" altLang="es-MX" sz="1800" b="0" i="0" u="none" strike="noStrike" cap="none" normalizeH="0" baseline="0" dirty="0">
                <a:ln>
                  <a:noFill/>
                </a:ln>
                <a:solidFill>
                  <a:schemeClr val="tx1"/>
                </a:solidFill>
                <a:effectLst/>
                <a:latin typeface="Arial" panose="020B0604020202020204" pitchFamily="34" charset="0"/>
              </a:rPr>
            </a:br>
            <a:endParaRPr kumimoji="0" lang="es-ES" altLang="es-MX"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MX" sz="1800" b="0" i="0" u="none" strike="noStrike" cap="none" normalizeH="0" baseline="0" dirty="0">
              <a:ln>
                <a:noFill/>
              </a:ln>
              <a:solidFill>
                <a:schemeClr val="tx1"/>
              </a:solidFill>
              <a:effectLst/>
              <a:latin typeface="Arial" panose="020B0604020202020204" pitchFamily="34" charset="0"/>
            </a:endParaRPr>
          </a:p>
        </p:txBody>
      </p:sp>
      <p:cxnSp>
        <p:nvCxnSpPr>
          <p:cNvPr id="89" name="Conector recto de flecha 88">
            <a:extLst>
              <a:ext uri="{FF2B5EF4-FFF2-40B4-BE49-F238E27FC236}">
                <a16:creationId xmlns:a16="http://schemas.microsoft.com/office/drawing/2014/main" id="{A5A00550-D9EF-4959-85E2-F6A0C0BEA113}"/>
              </a:ext>
            </a:extLst>
          </p:cNvPr>
          <p:cNvCxnSpPr>
            <a:cxnSpLocks/>
          </p:cNvCxnSpPr>
          <p:nvPr/>
        </p:nvCxnSpPr>
        <p:spPr>
          <a:xfrm flipV="1">
            <a:off x="6973010" y="6741543"/>
            <a:ext cx="266557" cy="87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0" name="Conector recto de flecha 89">
            <a:extLst>
              <a:ext uri="{FF2B5EF4-FFF2-40B4-BE49-F238E27FC236}">
                <a16:creationId xmlns:a16="http://schemas.microsoft.com/office/drawing/2014/main" id="{F5BE5088-CDE7-4606-9A9A-15C22074A388}"/>
              </a:ext>
            </a:extLst>
          </p:cNvPr>
          <p:cNvCxnSpPr>
            <a:cxnSpLocks/>
          </p:cNvCxnSpPr>
          <p:nvPr/>
        </p:nvCxnSpPr>
        <p:spPr>
          <a:xfrm flipV="1">
            <a:off x="8882296" y="6678640"/>
            <a:ext cx="266557" cy="87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1" name="Conector angular 90"/>
          <p:cNvCxnSpPr>
            <a:stCxn id="40" idx="2"/>
            <a:endCxn id="54" idx="1"/>
          </p:cNvCxnSpPr>
          <p:nvPr/>
        </p:nvCxnSpPr>
        <p:spPr>
          <a:xfrm rot="16200000" flipH="1">
            <a:off x="3196612" y="5814304"/>
            <a:ext cx="673720" cy="1174999"/>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92" name="Text Box 26">
            <a:extLst>
              <a:ext uri="{FF2B5EF4-FFF2-40B4-BE49-F238E27FC236}">
                <a16:creationId xmlns:a16="http://schemas.microsoft.com/office/drawing/2014/main" id="{A19445AE-A302-4791-939F-E5FF261B678F}"/>
              </a:ext>
            </a:extLst>
          </p:cNvPr>
          <p:cNvSpPr txBox="1">
            <a:spLocks noChangeArrowheads="1"/>
          </p:cNvSpPr>
          <p:nvPr/>
        </p:nvSpPr>
        <p:spPr bwMode="auto">
          <a:xfrm>
            <a:off x="2924306" y="6456031"/>
            <a:ext cx="44132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MX" sz="1200" b="0" i="0" u="none" strike="noStrike" cap="none" normalizeH="0" baseline="0" dirty="0" smtClean="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SI</a:t>
            </a:r>
            <a:endParaRPr kumimoji="0" lang="es-ES" altLang="es-MX" sz="1800" b="0" i="0" u="none" strike="noStrike" cap="none" normalizeH="0" baseline="0" dirty="0">
              <a:ln>
                <a:noFill/>
              </a:ln>
              <a:solidFill>
                <a:schemeClr val="tx1"/>
              </a:solidFill>
              <a:effectLst/>
              <a:latin typeface="Arial" panose="020B0604020202020204" pitchFamily="34" charset="0"/>
            </a:endParaRPr>
          </a:p>
        </p:txBody>
      </p:sp>
      <p:sp>
        <p:nvSpPr>
          <p:cNvPr id="2" name="Rectángulo 1"/>
          <p:cNvSpPr/>
          <p:nvPr/>
        </p:nvSpPr>
        <p:spPr>
          <a:xfrm>
            <a:off x="8197" y="6958750"/>
            <a:ext cx="3121927" cy="584775"/>
          </a:xfrm>
          <a:prstGeom prst="rect">
            <a:avLst/>
          </a:prstGeom>
          <a:noFill/>
        </p:spPr>
        <p:txBody>
          <a:bodyPr wrap="square">
            <a:spAutoFit/>
          </a:bodyPr>
          <a:lstStyle/>
          <a:p>
            <a:pPr algn="ctr"/>
            <a:r>
              <a:rPr lang="es-EC" sz="1600" b="1" dirty="0">
                <a:solidFill>
                  <a:srgbClr val="0070C0"/>
                </a:solidFill>
              </a:rPr>
              <a:t>* Los 10 días </a:t>
            </a:r>
            <a:r>
              <a:rPr lang="es-EC" sz="1600" b="1" dirty="0" smtClean="0">
                <a:solidFill>
                  <a:srgbClr val="0070C0"/>
                </a:solidFill>
              </a:rPr>
              <a:t>término finalizan el 07 </a:t>
            </a:r>
            <a:r>
              <a:rPr lang="es-EC" sz="1600" b="1" dirty="0">
                <a:solidFill>
                  <a:srgbClr val="0070C0"/>
                </a:solidFill>
              </a:rPr>
              <a:t>de septiembre de </a:t>
            </a:r>
            <a:r>
              <a:rPr lang="es-EC" sz="1600" b="1" dirty="0" smtClean="0">
                <a:solidFill>
                  <a:srgbClr val="0070C0"/>
                </a:solidFill>
              </a:rPr>
              <a:t>2021.</a:t>
            </a:r>
            <a:endParaRPr lang="es-EC" sz="1600" b="1" dirty="0">
              <a:solidFill>
                <a:srgbClr val="0070C0"/>
              </a:solidFill>
            </a:endParaRPr>
          </a:p>
        </p:txBody>
      </p:sp>
      <p:pic>
        <p:nvPicPr>
          <p:cNvPr id="3" name="Imagen 2"/>
          <p:cNvPicPr>
            <a:picLocks noChangeAspect="1"/>
          </p:cNvPicPr>
          <p:nvPr/>
        </p:nvPicPr>
        <p:blipFill>
          <a:blip r:embed="rId12">
            <a:biLevel thresh="25000"/>
          </a:blip>
          <a:stretch>
            <a:fillRect/>
          </a:stretch>
        </p:blipFill>
        <p:spPr>
          <a:xfrm>
            <a:off x="2431623" y="2909319"/>
            <a:ext cx="451143" cy="530398"/>
          </a:xfrm>
          <a:prstGeom prst="rect">
            <a:avLst/>
          </a:prstGeom>
        </p:spPr>
      </p:pic>
      <p:sp>
        <p:nvSpPr>
          <p:cNvPr id="93" name="Rectángulo 92">
            <a:extLst>
              <a:ext uri="{FF2B5EF4-FFF2-40B4-BE49-F238E27FC236}">
                <a16:creationId xmlns:a16="http://schemas.microsoft.com/office/drawing/2014/main" id="{D51D5736-E4BD-4156-81F6-B4827ECF9487}"/>
              </a:ext>
            </a:extLst>
          </p:cNvPr>
          <p:cNvSpPr/>
          <p:nvPr/>
        </p:nvSpPr>
        <p:spPr>
          <a:xfrm>
            <a:off x="8958496" y="5648873"/>
            <a:ext cx="1271937" cy="95955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37605" tIns="137605" rIns="137605" bIns="137605" numCol="1" spcCol="1270" anchor="t" anchorCtr="0">
            <a:noAutofit/>
          </a:bodyPr>
          <a:lstStyle/>
          <a:p>
            <a:pPr>
              <a:lnSpc>
                <a:spcPct val="90000"/>
              </a:lnSpc>
              <a:spcAft>
                <a:spcPts val="250"/>
              </a:spcAft>
            </a:pPr>
            <a:r>
              <a:rPr lang="es-ES" sz="1400" dirty="0" smtClean="0">
                <a:solidFill>
                  <a:srgbClr val="525252"/>
                </a:solidFill>
                <a:effectLst/>
                <a:latin typeface="Helvetica" panose="020B0604020202020204" pitchFamily="34" charset="0"/>
                <a:ea typeface="Times New Roman" panose="02020603050405020304" pitchFamily="18" charset="0"/>
                <a:cs typeface="Helvetica" panose="020B0604020202020204" pitchFamily="34" charset="0"/>
              </a:rPr>
              <a:t> </a:t>
            </a:r>
            <a:endParaRPr lang="es-MX" sz="1400" dirty="0" smtClean="0">
              <a:solidFill>
                <a:srgbClr val="525252"/>
              </a:solidFill>
              <a:effectLst/>
              <a:latin typeface="Helvetica" panose="020B0604020202020204" pitchFamily="34" charset="0"/>
              <a:ea typeface="Times New Roman" panose="02020603050405020304" pitchFamily="18" charset="0"/>
              <a:cs typeface="Helvetica" panose="020B0604020202020204" pitchFamily="34" charset="0"/>
            </a:endParaRPr>
          </a:p>
          <a:p>
            <a:pPr>
              <a:lnSpc>
                <a:spcPct val="90000"/>
              </a:lnSpc>
              <a:spcAft>
                <a:spcPts val="250"/>
              </a:spcAft>
            </a:pPr>
            <a:r>
              <a:rPr lang="es-ES" sz="1400" dirty="0" smtClean="0">
                <a:solidFill>
                  <a:srgbClr val="525252"/>
                </a:solidFill>
                <a:effectLst/>
                <a:latin typeface="Helvetica" panose="020B0604020202020204" pitchFamily="34" charset="0"/>
                <a:ea typeface="Times New Roman" panose="02020603050405020304" pitchFamily="18" charset="0"/>
                <a:cs typeface="Helvetica" panose="020B0604020202020204" pitchFamily="34" charset="0"/>
              </a:rPr>
              <a:t> </a:t>
            </a:r>
            <a:endParaRPr lang="es-MX" sz="1400" dirty="0" smtClean="0">
              <a:solidFill>
                <a:srgbClr val="525252"/>
              </a:solidFill>
              <a:effectLst/>
              <a:latin typeface="Helvetica" panose="020B0604020202020204" pitchFamily="34" charset="0"/>
              <a:ea typeface="Times New Roman" panose="02020603050405020304" pitchFamily="18" charset="0"/>
              <a:cs typeface="Helvetica" panose="020B0604020202020204" pitchFamily="34" charset="0"/>
            </a:endParaRPr>
          </a:p>
          <a:p>
            <a:pPr algn="ctr">
              <a:lnSpc>
                <a:spcPct val="90000"/>
              </a:lnSpc>
              <a:spcAft>
                <a:spcPts val="250"/>
              </a:spcAft>
            </a:pPr>
            <a:r>
              <a:rPr lang="es-ES" sz="1400" dirty="0" smtClean="0">
                <a:solidFill>
                  <a:srgbClr val="525252"/>
                </a:solidFill>
                <a:effectLst/>
                <a:latin typeface="Helvetica" panose="020B0604020202020204" pitchFamily="34" charset="0"/>
                <a:ea typeface="Times New Roman" panose="02020603050405020304" pitchFamily="18" charset="0"/>
                <a:cs typeface="Helvetica" panose="020B0604020202020204" pitchFamily="34" charset="0"/>
              </a:rPr>
              <a:t>(…) CONTINÚA PROCESO JUDICIAL</a:t>
            </a:r>
            <a:endParaRPr lang="es-MX" sz="1400" dirty="0">
              <a:solidFill>
                <a:srgbClr val="525252"/>
              </a:solidFill>
              <a:effectLst/>
              <a:latin typeface="Helvetica" panose="020B0604020202020204" pitchFamily="34" charset="0"/>
              <a:ea typeface="Times New Roman" panose="02020603050405020304" pitchFamily="18" charset="0"/>
              <a:cs typeface="Helvetica" panose="020B0604020202020204" pitchFamily="34" charset="0"/>
            </a:endParaRPr>
          </a:p>
        </p:txBody>
      </p:sp>
      <p:sp>
        <p:nvSpPr>
          <p:cNvPr id="4" name="Marcador de número de diapositiva 3"/>
          <p:cNvSpPr>
            <a:spLocks noGrp="1"/>
          </p:cNvSpPr>
          <p:nvPr>
            <p:ph type="sldNum" sz="quarter" idx="12"/>
          </p:nvPr>
        </p:nvSpPr>
        <p:spPr/>
        <p:txBody>
          <a:bodyPr/>
          <a:lstStyle/>
          <a:p>
            <a:fld id="{5C9CDC63-9A4C-3740-ACB3-92AE3A799DE7}" type="slidenum">
              <a:rPr lang="es-ES_tradnl" smtClean="0"/>
              <a:t>18</a:t>
            </a:fld>
            <a:endParaRPr lang="es-ES_tradnl" dirty="0"/>
          </a:p>
        </p:txBody>
      </p:sp>
    </p:spTree>
    <p:extLst>
      <p:ext uri="{BB962C8B-B14F-4D97-AF65-F5344CB8AC3E}">
        <p14:creationId xmlns:p14="http://schemas.microsoft.com/office/powerpoint/2010/main" val="385319100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3">
            <a:extLst>
              <a:ext uri="{28A0092B-C50C-407E-A947-70E740481C1C}">
                <a14:useLocalDpi xmlns:a14="http://schemas.microsoft.com/office/drawing/2010/main" val="0"/>
              </a:ext>
            </a:extLst>
          </a:blip>
          <a:srcRect l="1990" t="19337" r="10066" b="-290"/>
          <a:stretch/>
        </p:blipFill>
        <p:spPr>
          <a:xfrm>
            <a:off x="0" y="0"/>
            <a:ext cx="9971314" cy="7649029"/>
          </a:xfrm>
          <a:prstGeom prst="rect">
            <a:avLst/>
          </a:prstGeom>
        </p:spPr>
      </p:pic>
      <p:sp>
        <p:nvSpPr>
          <p:cNvPr id="6" name="Rectángulo 5"/>
          <p:cNvSpPr/>
          <p:nvPr/>
        </p:nvSpPr>
        <p:spPr>
          <a:xfrm>
            <a:off x="2703315" y="-38101"/>
            <a:ext cx="7458273" cy="7659689"/>
          </a:xfrm>
          <a:prstGeom prst="rect">
            <a:avLst/>
          </a:prstGeom>
          <a:gradFill flip="none" rotWithShape="1">
            <a:gsLst>
              <a:gs pos="70000">
                <a:srgbClr val="002060">
                  <a:alpha val="60000"/>
                </a:srgbClr>
              </a:gs>
              <a:gs pos="98000">
                <a:srgbClr val="002060"/>
              </a:gs>
              <a:gs pos="0">
                <a:srgbClr val="00206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7" name="8 CuadroTexto"/>
          <p:cNvSpPr txBox="1"/>
          <p:nvPr/>
        </p:nvSpPr>
        <p:spPr>
          <a:xfrm>
            <a:off x="3759200" y="2138248"/>
            <a:ext cx="5971347" cy="1938992"/>
          </a:xfrm>
          <a:prstGeom prst="rect">
            <a:avLst/>
          </a:prstGeom>
          <a:noFill/>
          <a:effectLst>
            <a:outerShdw blurRad="50800" dist="38100" dir="5400000" algn="t" rotWithShape="0">
              <a:prstClr val="black">
                <a:alpha val="40000"/>
              </a:prstClr>
            </a:outerShdw>
          </a:effectLst>
        </p:spPr>
        <p:txBody>
          <a:bodyPr wrap="square">
            <a:spAutoFit/>
          </a:bodyPr>
          <a:lstStyle/>
          <a:p>
            <a:pPr algn="r" defTabSz="903418">
              <a:lnSpc>
                <a:spcPts val="3645"/>
              </a:lnSpc>
              <a:defRPr/>
            </a:pPr>
            <a:r>
              <a:rPr lang="es-MX" sz="4800" dirty="0" smtClean="0">
                <a:solidFill>
                  <a:schemeClr val="bg1"/>
                </a:solidFill>
                <a:latin typeface="Tw Cen MT" panose="020B0602020104020603" pitchFamily="34" charset="0"/>
                <a:cs typeface="Helvetica"/>
              </a:rPr>
              <a:t>OBSERVACIONES MAATE</a:t>
            </a:r>
          </a:p>
          <a:p>
            <a:pPr algn="r" defTabSz="903418">
              <a:lnSpc>
                <a:spcPts val="3645"/>
              </a:lnSpc>
              <a:defRPr/>
            </a:pPr>
            <a:r>
              <a:rPr lang="es-MX" sz="3200" dirty="0" smtClean="0">
                <a:solidFill>
                  <a:schemeClr val="bg1"/>
                </a:solidFill>
                <a:latin typeface="Tw Cen MT" panose="020B0602020104020603" pitchFamily="34" charset="0"/>
                <a:cs typeface="Helvetica"/>
              </a:rPr>
              <a:t>OFICIO MAAE-DZZ-2021-1479-O</a:t>
            </a:r>
          </a:p>
          <a:p>
            <a:pPr algn="r" defTabSz="903418">
              <a:lnSpc>
                <a:spcPts val="3645"/>
              </a:lnSpc>
              <a:defRPr/>
            </a:pPr>
            <a:r>
              <a:rPr lang="es-MX" sz="3200" dirty="0" smtClean="0">
                <a:solidFill>
                  <a:schemeClr val="bg1"/>
                </a:solidFill>
                <a:latin typeface="Tw Cen MT" panose="020B0602020104020603" pitchFamily="34" charset="0"/>
                <a:cs typeface="Helvetica"/>
              </a:rPr>
              <a:t>13 DE AGOSTO DE 2021</a:t>
            </a:r>
            <a:endParaRPr lang="es-MX" sz="3200" dirty="0">
              <a:solidFill>
                <a:schemeClr val="bg1"/>
              </a:solidFill>
              <a:latin typeface="Tw Cen MT" panose="020B0602020104020603" pitchFamily="34" charset="0"/>
              <a:cs typeface="Helvetica"/>
            </a:endParaRPr>
          </a:p>
        </p:txBody>
      </p:sp>
      <p:sp>
        <p:nvSpPr>
          <p:cNvPr id="8" name="8 CuadroTexto"/>
          <p:cNvSpPr txBox="1"/>
          <p:nvPr/>
        </p:nvSpPr>
        <p:spPr>
          <a:xfrm>
            <a:off x="4637284" y="1379849"/>
            <a:ext cx="5093263" cy="583429"/>
          </a:xfrm>
          <a:prstGeom prst="rect">
            <a:avLst/>
          </a:prstGeom>
          <a:noFill/>
          <a:effectLst>
            <a:outerShdw blurRad="50800" dist="38100" dir="5400000" algn="t" rotWithShape="0">
              <a:prstClr val="black">
                <a:alpha val="40000"/>
              </a:prstClr>
            </a:outerShdw>
          </a:effectLst>
        </p:spPr>
        <p:txBody>
          <a:bodyPr wrap="square">
            <a:spAutoFit/>
          </a:bodyPr>
          <a:lstStyle/>
          <a:p>
            <a:pPr algn="r" defTabSz="903418">
              <a:lnSpc>
                <a:spcPts val="3645"/>
              </a:lnSpc>
              <a:defRPr/>
            </a:pPr>
            <a:r>
              <a:rPr lang="es-MX" sz="4400" dirty="0" smtClean="0">
                <a:solidFill>
                  <a:schemeClr val="bg1"/>
                </a:solidFill>
                <a:latin typeface="Tw Cen MT" panose="020B0602020104020603" pitchFamily="34" charset="0"/>
                <a:cs typeface="Helvetica"/>
              </a:rPr>
              <a:t>TEMA 6</a:t>
            </a:r>
            <a:endParaRPr lang="es-EC" sz="4400" dirty="0">
              <a:solidFill>
                <a:schemeClr val="bg1"/>
              </a:solidFill>
              <a:latin typeface="Tw Cen MT" panose="020B0602020104020603" pitchFamily="34" charset="0"/>
              <a:cs typeface="Helvetica"/>
            </a:endParaRPr>
          </a:p>
        </p:txBody>
      </p:sp>
      <p:sp>
        <p:nvSpPr>
          <p:cNvPr id="2" name="Marcador de número de diapositiva 1"/>
          <p:cNvSpPr>
            <a:spLocks noGrp="1"/>
          </p:cNvSpPr>
          <p:nvPr>
            <p:ph type="sldNum" sz="quarter" idx="12"/>
          </p:nvPr>
        </p:nvSpPr>
        <p:spPr/>
        <p:txBody>
          <a:bodyPr/>
          <a:lstStyle/>
          <a:p>
            <a:fld id="{0310AFEF-BA07-8C48-9101-C4F5A9B4E89C}" type="slidenum">
              <a:rPr lang="es-ES_tradnl" smtClean="0"/>
              <a:t>19</a:t>
            </a:fld>
            <a:endParaRPr lang="es-ES_tradnl"/>
          </a:p>
        </p:txBody>
      </p:sp>
    </p:spTree>
    <p:extLst>
      <p:ext uri="{BB962C8B-B14F-4D97-AF65-F5344CB8AC3E}">
        <p14:creationId xmlns:p14="http://schemas.microsoft.com/office/powerpoint/2010/main" val="38580309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11508828" y="-4729655"/>
            <a:ext cx="449115" cy="3973133"/>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2" name="Rectángulo 11"/>
          <p:cNvSpPr/>
          <p:nvPr/>
        </p:nvSpPr>
        <p:spPr>
          <a:xfrm>
            <a:off x="-585589" y="8229041"/>
            <a:ext cx="449115" cy="3973133"/>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 name="Rectángulo 12"/>
          <p:cNvSpPr/>
          <p:nvPr/>
        </p:nvSpPr>
        <p:spPr>
          <a:xfrm rot="5400000">
            <a:off x="-2809950" y="-2211124"/>
            <a:ext cx="449115" cy="3973133"/>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4" name="Rectángulo 13"/>
          <p:cNvSpPr/>
          <p:nvPr/>
        </p:nvSpPr>
        <p:spPr>
          <a:xfrm rot="5400000">
            <a:off x="12512081" y="6076654"/>
            <a:ext cx="449115" cy="3973133"/>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6" name="Imagen 5"/>
          <p:cNvPicPr>
            <a:picLocks noChangeAspect="1"/>
          </p:cNvPicPr>
          <p:nvPr/>
        </p:nvPicPr>
        <p:blipFill rotWithShape="1">
          <a:blip r:embed="rId3">
            <a:extLst>
              <a:ext uri="{28A0092B-C50C-407E-A947-70E740481C1C}">
                <a14:useLocalDpi xmlns:a14="http://schemas.microsoft.com/office/drawing/2010/main" val="0"/>
              </a:ext>
            </a:extLst>
          </a:blip>
          <a:srcRect l="-1" t="33392" r="24553" b="9620"/>
          <a:stretch/>
        </p:blipFill>
        <p:spPr>
          <a:xfrm>
            <a:off x="0" y="-46893"/>
            <a:ext cx="10152185" cy="7668481"/>
          </a:xfrm>
          <a:prstGeom prst="rect">
            <a:avLst/>
          </a:prstGeom>
        </p:spPr>
      </p:pic>
      <p:sp>
        <p:nvSpPr>
          <p:cNvPr id="21" name="Rectángulo 20"/>
          <p:cNvSpPr/>
          <p:nvPr/>
        </p:nvSpPr>
        <p:spPr>
          <a:xfrm rot="16200000">
            <a:off x="428872" y="-2091206"/>
            <a:ext cx="7680056" cy="11768681"/>
          </a:xfrm>
          <a:prstGeom prst="rect">
            <a:avLst/>
          </a:prstGeom>
          <a:gradFill>
            <a:gsLst>
              <a:gs pos="33000">
                <a:schemeClr val="tx1"/>
              </a:gs>
              <a:gs pos="56000">
                <a:schemeClr val="tx1">
                  <a:alpha val="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sp>
        <p:nvSpPr>
          <p:cNvPr id="22" name="Rectángulo 21"/>
          <p:cNvSpPr/>
          <p:nvPr/>
        </p:nvSpPr>
        <p:spPr>
          <a:xfrm>
            <a:off x="-2255520" y="-38101"/>
            <a:ext cx="12447270" cy="7659689"/>
          </a:xfrm>
          <a:prstGeom prst="rect">
            <a:avLst/>
          </a:prstGeom>
          <a:gradFill flip="none" rotWithShape="1">
            <a:gsLst>
              <a:gs pos="70000">
                <a:srgbClr val="002060">
                  <a:alpha val="60000"/>
                </a:srgbClr>
              </a:gs>
              <a:gs pos="98000">
                <a:srgbClr val="002060"/>
              </a:gs>
              <a:gs pos="0">
                <a:srgbClr val="00206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 name="Rectángulo 1"/>
          <p:cNvSpPr/>
          <p:nvPr/>
        </p:nvSpPr>
        <p:spPr>
          <a:xfrm>
            <a:off x="18197" y="-46893"/>
            <a:ext cx="10192807" cy="7668482"/>
          </a:xfrm>
          <a:prstGeom prst="rect">
            <a:avLst/>
          </a:prstGeom>
          <a:solidFill>
            <a:srgbClr val="000000">
              <a:alpha val="2902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a:p>
        </p:txBody>
      </p:sp>
      <p:sp>
        <p:nvSpPr>
          <p:cNvPr id="16" name="7 CuadroTexto"/>
          <p:cNvSpPr txBox="1">
            <a:spLocks noChangeArrowheads="1"/>
          </p:cNvSpPr>
          <p:nvPr/>
        </p:nvSpPr>
        <p:spPr bwMode="auto">
          <a:xfrm>
            <a:off x="2254419" y="1970485"/>
            <a:ext cx="7878512" cy="689420"/>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3152" tIns="36576" rIns="73152" bIns="36576" rtlCol="0" anchor="ctr">
            <a:spAutoFit/>
          </a:bodyPr>
          <a:lstStyle>
            <a:lvl1pPr algn="l" defTabSz="1016173"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j-ea"/>
                <a:cs typeface="+mj-cs"/>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200000"/>
              </a:lnSpc>
              <a:spcBef>
                <a:spcPct val="0"/>
              </a:spcBef>
              <a:buClr>
                <a:schemeClr val="accent4">
                  <a:lumMod val="60000"/>
                  <a:lumOff val="40000"/>
                </a:schemeClr>
              </a:buClr>
              <a:buNone/>
            </a:pPr>
            <a:r>
              <a:rPr lang="es-ES" sz="2000" dirty="0" smtClean="0">
                <a:solidFill>
                  <a:schemeClr val="bg1"/>
                </a:solidFill>
                <a:latin typeface="Tw Cen MT" panose="020B0602020104020603" pitchFamily="34" charset="0"/>
                <a:cs typeface="Helvetica"/>
              </a:rPr>
              <a:t>FORTALECIMIENTO DE CAPACIDAD OPERATIVA - TREN TRATAMIENTO </a:t>
            </a:r>
            <a:endParaRPr lang="es-EC" sz="2000" dirty="0">
              <a:solidFill>
                <a:schemeClr val="bg1"/>
              </a:solidFill>
              <a:latin typeface="Tw Cen MT" panose="020B0602020104020603" pitchFamily="34" charset="0"/>
              <a:cs typeface="Helvetica"/>
            </a:endParaRPr>
          </a:p>
        </p:txBody>
      </p:sp>
      <p:sp>
        <p:nvSpPr>
          <p:cNvPr id="3" name="Preparación 2"/>
          <p:cNvSpPr/>
          <p:nvPr/>
        </p:nvSpPr>
        <p:spPr>
          <a:xfrm>
            <a:off x="846489" y="1404698"/>
            <a:ext cx="625642" cy="545013"/>
          </a:xfrm>
          <a:prstGeom prst="flowChartPreparation">
            <a:avLst/>
          </a:prstGeom>
          <a:solidFill>
            <a:schemeClr val="accent5">
              <a:lumMod val="20000"/>
              <a:lumOff val="80000"/>
            </a:schemeClr>
          </a:solidFill>
        </p:spPr>
        <p:style>
          <a:lnRef idx="0">
            <a:schemeClr val="dk1"/>
          </a:lnRef>
          <a:fillRef idx="3">
            <a:schemeClr val="dk1"/>
          </a:fillRef>
          <a:effectRef idx="3">
            <a:schemeClr val="dk1"/>
          </a:effectRef>
          <a:fontRef idx="minor">
            <a:schemeClr val="lt1"/>
          </a:fontRef>
        </p:style>
        <p:txBody>
          <a:bodyPr rtlCol="0" anchor="ctr"/>
          <a:lstStyle/>
          <a:p>
            <a:pPr algn="ctr"/>
            <a:r>
              <a:rPr lang="es-ES" sz="2800" b="1" dirty="0" smtClean="0">
                <a:solidFill>
                  <a:schemeClr val="accent1">
                    <a:lumMod val="50000"/>
                  </a:schemeClr>
                </a:solidFill>
                <a:latin typeface="Tw Cen MT" panose="020B0602020104020603" pitchFamily="34" charset="0"/>
              </a:rPr>
              <a:t>1</a:t>
            </a:r>
            <a:endParaRPr lang="es-ES" sz="2800" b="1" dirty="0">
              <a:solidFill>
                <a:schemeClr val="accent1">
                  <a:lumMod val="50000"/>
                </a:schemeClr>
              </a:solidFill>
              <a:latin typeface="Tw Cen MT" panose="020B0602020104020603" pitchFamily="34" charset="0"/>
            </a:endParaRPr>
          </a:p>
        </p:txBody>
      </p:sp>
      <p:sp>
        <p:nvSpPr>
          <p:cNvPr id="20" name="Preparación 19"/>
          <p:cNvSpPr/>
          <p:nvPr/>
        </p:nvSpPr>
        <p:spPr>
          <a:xfrm>
            <a:off x="1463696" y="2111728"/>
            <a:ext cx="625642" cy="545013"/>
          </a:xfrm>
          <a:prstGeom prst="flowChartPreparation">
            <a:avLst/>
          </a:prstGeom>
          <a:solidFill>
            <a:schemeClr val="accent5">
              <a:lumMod val="20000"/>
              <a:lumOff val="80000"/>
            </a:schemeClr>
          </a:solidFill>
        </p:spPr>
        <p:style>
          <a:lnRef idx="0">
            <a:schemeClr val="dk1"/>
          </a:lnRef>
          <a:fillRef idx="3">
            <a:schemeClr val="dk1"/>
          </a:fillRef>
          <a:effectRef idx="3">
            <a:schemeClr val="dk1"/>
          </a:effectRef>
          <a:fontRef idx="minor">
            <a:schemeClr val="lt1"/>
          </a:fontRef>
        </p:style>
        <p:txBody>
          <a:bodyPr rtlCol="0" anchor="ctr"/>
          <a:lstStyle/>
          <a:p>
            <a:pPr algn="ctr"/>
            <a:r>
              <a:rPr lang="es-ES" sz="2800" b="1" dirty="0" smtClean="0">
                <a:solidFill>
                  <a:schemeClr val="accent1">
                    <a:lumMod val="50000"/>
                  </a:schemeClr>
                </a:solidFill>
                <a:latin typeface="Tw Cen MT" panose="020B0602020104020603" pitchFamily="34" charset="0"/>
              </a:rPr>
              <a:t>2</a:t>
            </a:r>
            <a:endParaRPr lang="es-ES" sz="2800" b="1" dirty="0">
              <a:solidFill>
                <a:schemeClr val="accent1">
                  <a:lumMod val="50000"/>
                </a:schemeClr>
              </a:solidFill>
              <a:latin typeface="Tw Cen MT" panose="020B0602020104020603" pitchFamily="34" charset="0"/>
            </a:endParaRPr>
          </a:p>
        </p:txBody>
      </p:sp>
      <p:sp>
        <p:nvSpPr>
          <p:cNvPr id="18" name="Preparación 17"/>
          <p:cNvSpPr/>
          <p:nvPr/>
        </p:nvSpPr>
        <p:spPr>
          <a:xfrm>
            <a:off x="1931167" y="2897769"/>
            <a:ext cx="625642" cy="545013"/>
          </a:xfrm>
          <a:prstGeom prst="flowChartPreparation">
            <a:avLst/>
          </a:prstGeom>
          <a:solidFill>
            <a:schemeClr val="accent5">
              <a:lumMod val="20000"/>
              <a:lumOff val="80000"/>
            </a:schemeClr>
          </a:solidFill>
        </p:spPr>
        <p:style>
          <a:lnRef idx="0">
            <a:schemeClr val="dk1"/>
          </a:lnRef>
          <a:fillRef idx="3">
            <a:schemeClr val="dk1"/>
          </a:fillRef>
          <a:effectRef idx="3">
            <a:schemeClr val="dk1"/>
          </a:effectRef>
          <a:fontRef idx="minor">
            <a:schemeClr val="lt1"/>
          </a:fontRef>
        </p:style>
        <p:txBody>
          <a:bodyPr rtlCol="0" anchor="ctr"/>
          <a:lstStyle/>
          <a:p>
            <a:pPr algn="ctr"/>
            <a:r>
              <a:rPr lang="es-ES" sz="2800" b="1" dirty="0" smtClean="0">
                <a:solidFill>
                  <a:schemeClr val="accent1">
                    <a:lumMod val="50000"/>
                  </a:schemeClr>
                </a:solidFill>
                <a:latin typeface="Tw Cen MT" panose="020B0602020104020603" pitchFamily="34" charset="0"/>
              </a:rPr>
              <a:t>3</a:t>
            </a:r>
            <a:endParaRPr lang="es-ES" sz="2800" b="1" dirty="0">
              <a:solidFill>
                <a:schemeClr val="accent1">
                  <a:lumMod val="50000"/>
                </a:schemeClr>
              </a:solidFill>
              <a:latin typeface="Tw Cen MT" panose="020B0602020104020603" pitchFamily="34" charset="0"/>
            </a:endParaRPr>
          </a:p>
        </p:txBody>
      </p:sp>
      <p:sp>
        <p:nvSpPr>
          <p:cNvPr id="19" name="7 CuadroTexto"/>
          <p:cNvSpPr txBox="1">
            <a:spLocks noChangeArrowheads="1"/>
          </p:cNvSpPr>
          <p:nvPr/>
        </p:nvSpPr>
        <p:spPr bwMode="auto">
          <a:xfrm>
            <a:off x="2773207" y="2735466"/>
            <a:ext cx="7027587" cy="689420"/>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3152" tIns="36576" rIns="73152" bIns="36576" rtlCol="0" anchor="ctr">
            <a:spAutoFit/>
          </a:bodyPr>
          <a:lstStyle>
            <a:lvl1pPr algn="l" defTabSz="1016173"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j-ea"/>
                <a:cs typeface="+mj-cs"/>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200000"/>
              </a:lnSpc>
              <a:spcBef>
                <a:spcPct val="0"/>
              </a:spcBef>
              <a:buClr>
                <a:schemeClr val="accent4">
                  <a:lumMod val="60000"/>
                  <a:lumOff val="40000"/>
                </a:schemeClr>
              </a:buClr>
              <a:buNone/>
            </a:pPr>
            <a:r>
              <a:rPr lang="es-ES" sz="2000" dirty="0" smtClean="0">
                <a:solidFill>
                  <a:schemeClr val="bg1"/>
                </a:solidFill>
                <a:latin typeface="Tw Cen MT" panose="020B0602020104020603" pitchFamily="34" charset="0"/>
                <a:cs typeface="Helvetica"/>
              </a:rPr>
              <a:t>PROCESOS CONTRACTUALES SERVICIO DE LIXIVIADOS </a:t>
            </a:r>
            <a:endParaRPr lang="es-EC" sz="2000" dirty="0">
              <a:solidFill>
                <a:schemeClr val="bg1"/>
              </a:solidFill>
              <a:latin typeface="Tw Cen MT" panose="020B0602020104020603" pitchFamily="34" charset="0"/>
              <a:cs typeface="Helvetica"/>
            </a:endParaRPr>
          </a:p>
        </p:txBody>
      </p:sp>
      <p:sp>
        <p:nvSpPr>
          <p:cNvPr id="24" name="Preparación 23"/>
          <p:cNvSpPr/>
          <p:nvPr/>
        </p:nvSpPr>
        <p:spPr>
          <a:xfrm>
            <a:off x="2446609" y="3678951"/>
            <a:ext cx="625642" cy="545013"/>
          </a:xfrm>
          <a:prstGeom prst="flowChartPreparation">
            <a:avLst/>
          </a:prstGeom>
          <a:solidFill>
            <a:schemeClr val="accent5">
              <a:lumMod val="20000"/>
              <a:lumOff val="80000"/>
            </a:schemeClr>
          </a:solidFill>
        </p:spPr>
        <p:style>
          <a:lnRef idx="0">
            <a:schemeClr val="dk1"/>
          </a:lnRef>
          <a:fillRef idx="3">
            <a:schemeClr val="dk1"/>
          </a:fillRef>
          <a:effectRef idx="3">
            <a:schemeClr val="dk1"/>
          </a:effectRef>
          <a:fontRef idx="minor">
            <a:schemeClr val="lt1"/>
          </a:fontRef>
        </p:style>
        <p:txBody>
          <a:bodyPr rtlCol="0" anchor="ctr"/>
          <a:lstStyle/>
          <a:p>
            <a:pPr algn="ctr"/>
            <a:r>
              <a:rPr lang="es-ES" sz="2800" b="1" dirty="0" smtClean="0">
                <a:solidFill>
                  <a:schemeClr val="accent1">
                    <a:lumMod val="50000"/>
                  </a:schemeClr>
                </a:solidFill>
                <a:latin typeface="Tw Cen MT" panose="020B0602020104020603" pitchFamily="34" charset="0"/>
              </a:rPr>
              <a:t>4</a:t>
            </a:r>
            <a:endParaRPr lang="es-ES" sz="2800" b="1" dirty="0">
              <a:solidFill>
                <a:schemeClr val="accent1">
                  <a:lumMod val="50000"/>
                </a:schemeClr>
              </a:solidFill>
              <a:latin typeface="Tw Cen MT" panose="020B0602020104020603" pitchFamily="34" charset="0"/>
            </a:endParaRPr>
          </a:p>
        </p:txBody>
      </p:sp>
      <p:sp>
        <p:nvSpPr>
          <p:cNvPr id="25" name="7 CuadroTexto"/>
          <p:cNvSpPr txBox="1">
            <a:spLocks noChangeArrowheads="1"/>
          </p:cNvSpPr>
          <p:nvPr/>
        </p:nvSpPr>
        <p:spPr bwMode="auto">
          <a:xfrm>
            <a:off x="3146466" y="3578226"/>
            <a:ext cx="5096318" cy="601383"/>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3152" tIns="36576" rIns="73152" bIns="36576" rtlCol="0" anchor="ctr">
            <a:spAutoFit/>
          </a:bodyPr>
          <a:lstStyle>
            <a:lvl1pPr algn="l" defTabSz="1016173"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j-ea"/>
                <a:cs typeface="+mj-cs"/>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200000"/>
              </a:lnSpc>
              <a:spcBef>
                <a:spcPct val="0"/>
              </a:spcBef>
              <a:buClr>
                <a:schemeClr val="accent4">
                  <a:lumMod val="60000"/>
                  <a:lumOff val="40000"/>
                </a:schemeClr>
              </a:buClr>
              <a:buNone/>
            </a:pPr>
            <a:r>
              <a:rPr lang="es-ES" sz="2000" dirty="0" smtClean="0">
                <a:solidFill>
                  <a:schemeClr val="bg1"/>
                </a:solidFill>
                <a:latin typeface="Tw Cen MT" panose="020B0602020104020603" pitchFamily="34" charset="0"/>
                <a:cs typeface="Helvetica"/>
              </a:rPr>
              <a:t>REQUERIMIENTOS EXTERNOS</a:t>
            </a:r>
            <a:endParaRPr lang="es-EC" sz="2000" dirty="0">
              <a:solidFill>
                <a:schemeClr val="bg1"/>
              </a:solidFill>
              <a:latin typeface="Tw Cen MT" panose="020B0602020104020603" pitchFamily="34" charset="0"/>
              <a:cs typeface="Helvetica"/>
            </a:endParaRPr>
          </a:p>
        </p:txBody>
      </p:sp>
      <p:sp>
        <p:nvSpPr>
          <p:cNvPr id="27" name="7 CuadroTexto"/>
          <p:cNvSpPr txBox="1">
            <a:spLocks noChangeArrowheads="1"/>
          </p:cNvSpPr>
          <p:nvPr/>
        </p:nvSpPr>
        <p:spPr bwMode="auto">
          <a:xfrm>
            <a:off x="1678976" y="1244841"/>
            <a:ext cx="8473209" cy="689420"/>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3152" tIns="36576" rIns="73152" bIns="36576" rtlCol="0" anchor="ctr">
            <a:spAutoFit/>
          </a:bodyPr>
          <a:lstStyle>
            <a:lvl1pPr algn="l" defTabSz="1016173"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j-ea"/>
                <a:cs typeface="+mj-cs"/>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200000"/>
              </a:lnSpc>
              <a:spcBef>
                <a:spcPct val="0"/>
              </a:spcBef>
              <a:buClr>
                <a:schemeClr val="accent4">
                  <a:lumMod val="60000"/>
                  <a:lumOff val="40000"/>
                </a:schemeClr>
              </a:buClr>
              <a:buNone/>
            </a:pPr>
            <a:r>
              <a:rPr lang="es-ES" sz="2000" dirty="0" smtClean="0">
                <a:solidFill>
                  <a:schemeClr val="bg1"/>
                </a:solidFill>
                <a:latin typeface="Tw Cen MT" panose="020B0602020104020603" pitchFamily="34" charset="0"/>
                <a:cs typeface="Helvetica"/>
              </a:rPr>
              <a:t>GESTIÓN INSTITUCIONAL AGO 2020- AGO 2021 (NORMATIVA AMBIENTAL)</a:t>
            </a:r>
            <a:endParaRPr lang="es-EC" sz="2000" dirty="0">
              <a:solidFill>
                <a:schemeClr val="bg1"/>
              </a:solidFill>
              <a:latin typeface="Tw Cen MT" panose="020B0602020104020603" pitchFamily="34" charset="0"/>
              <a:cs typeface="Helvetica"/>
            </a:endParaRPr>
          </a:p>
        </p:txBody>
      </p:sp>
      <p:sp>
        <p:nvSpPr>
          <p:cNvPr id="28" name="Preparación 27"/>
          <p:cNvSpPr/>
          <p:nvPr/>
        </p:nvSpPr>
        <p:spPr>
          <a:xfrm>
            <a:off x="3072251" y="4405540"/>
            <a:ext cx="625642" cy="545013"/>
          </a:xfrm>
          <a:prstGeom prst="flowChartPreparation">
            <a:avLst/>
          </a:prstGeom>
          <a:solidFill>
            <a:schemeClr val="accent5">
              <a:lumMod val="20000"/>
              <a:lumOff val="80000"/>
            </a:schemeClr>
          </a:solidFill>
        </p:spPr>
        <p:style>
          <a:lnRef idx="0">
            <a:schemeClr val="dk1"/>
          </a:lnRef>
          <a:fillRef idx="3">
            <a:schemeClr val="dk1"/>
          </a:fillRef>
          <a:effectRef idx="3">
            <a:schemeClr val="dk1"/>
          </a:effectRef>
          <a:fontRef idx="minor">
            <a:schemeClr val="lt1"/>
          </a:fontRef>
        </p:style>
        <p:txBody>
          <a:bodyPr rtlCol="0" anchor="ctr"/>
          <a:lstStyle/>
          <a:p>
            <a:pPr algn="ctr"/>
            <a:r>
              <a:rPr lang="es-ES" sz="2800" b="1" dirty="0" smtClean="0">
                <a:solidFill>
                  <a:schemeClr val="accent1">
                    <a:lumMod val="50000"/>
                  </a:schemeClr>
                </a:solidFill>
                <a:latin typeface="Tw Cen MT" panose="020B0602020104020603" pitchFamily="34" charset="0"/>
              </a:rPr>
              <a:t>5</a:t>
            </a:r>
            <a:endParaRPr lang="es-ES" sz="2800" b="1" dirty="0">
              <a:solidFill>
                <a:schemeClr val="accent1">
                  <a:lumMod val="50000"/>
                </a:schemeClr>
              </a:solidFill>
              <a:latin typeface="Tw Cen MT" panose="020B0602020104020603" pitchFamily="34" charset="0"/>
            </a:endParaRPr>
          </a:p>
        </p:txBody>
      </p:sp>
      <p:sp>
        <p:nvSpPr>
          <p:cNvPr id="29" name="7 CuadroTexto"/>
          <p:cNvSpPr txBox="1">
            <a:spLocks noChangeArrowheads="1"/>
          </p:cNvSpPr>
          <p:nvPr/>
        </p:nvSpPr>
        <p:spPr bwMode="auto">
          <a:xfrm>
            <a:off x="3796415" y="4300916"/>
            <a:ext cx="5096318" cy="601383"/>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3152" tIns="36576" rIns="73152" bIns="36576" rtlCol="0" anchor="ctr">
            <a:spAutoFit/>
          </a:bodyPr>
          <a:lstStyle>
            <a:lvl1pPr algn="l" defTabSz="1016173"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j-ea"/>
                <a:cs typeface="+mj-cs"/>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200000"/>
              </a:lnSpc>
              <a:spcBef>
                <a:spcPct val="0"/>
              </a:spcBef>
              <a:buClr>
                <a:schemeClr val="accent4">
                  <a:lumMod val="60000"/>
                  <a:lumOff val="40000"/>
                </a:schemeClr>
              </a:buClr>
              <a:buNone/>
            </a:pPr>
            <a:r>
              <a:rPr lang="es-ES" sz="2000" dirty="0" smtClean="0">
                <a:solidFill>
                  <a:schemeClr val="bg1"/>
                </a:solidFill>
                <a:latin typeface="Tw Cen MT" panose="020B0602020104020603" pitchFamily="34" charset="0"/>
                <a:cs typeface="Helvetica"/>
              </a:rPr>
              <a:t>PROCESO SANCIONATORIO</a:t>
            </a:r>
            <a:endParaRPr lang="es-EC" sz="2000" dirty="0">
              <a:solidFill>
                <a:schemeClr val="bg1"/>
              </a:solidFill>
              <a:latin typeface="Tw Cen MT" panose="020B0602020104020603" pitchFamily="34" charset="0"/>
              <a:cs typeface="Helvetica"/>
            </a:endParaRPr>
          </a:p>
        </p:txBody>
      </p:sp>
      <p:sp>
        <p:nvSpPr>
          <p:cNvPr id="30" name="Preparación 29"/>
          <p:cNvSpPr/>
          <p:nvPr/>
        </p:nvSpPr>
        <p:spPr>
          <a:xfrm>
            <a:off x="4221250" y="5837101"/>
            <a:ext cx="625642" cy="545013"/>
          </a:xfrm>
          <a:prstGeom prst="flowChartPreparation">
            <a:avLst/>
          </a:prstGeom>
          <a:solidFill>
            <a:schemeClr val="accent5">
              <a:lumMod val="20000"/>
              <a:lumOff val="80000"/>
            </a:schemeClr>
          </a:solidFill>
        </p:spPr>
        <p:style>
          <a:lnRef idx="0">
            <a:schemeClr val="dk1"/>
          </a:lnRef>
          <a:fillRef idx="3">
            <a:schemeClr val="dk1"/>
          </a:fillRef>
          <a:effectRef idx="3">
            <a:schemeClr val="dk1"/>
          </a:effectRef>
          <a:fontRef idx="minor">
            <a:schemeClr val="lt1"/>
          </a:fontRef>
        </p:style>
        <p:txBody>
          <a:bodyPr rtlCol="0" anchor="ctr"/>
          <a:lstStyle/>
          <a:p>
            <a:pPr algn="ctr"/>
            <a:r>
              <a:rPr lang="es-ES" sz="2800" b="1" dirty="0">
                <a:solidFill>
                  <a:schemeClr val="accent1">
                    <a:lumMod val="50000"/>
                  </a:schemeClr>
                </a:solidFill>
                <a:latin typeface="Tw Cen MT" panose="020B0602020104020603" pitchFamily="34" charset="0"/>
              </a:rPr>
              <a:t>7</a:t>
            </a:r>
          </a:p>
        </p:txBody>
      </p:sp>
      <p:sp>
        <p:nvSpPr>
          <p:cNvPr id="31" name="7 CuadroTexto"/>
          <p:cNvSpPr txBox="1">
            <a:spLocks noChangeArrowheads="1"/>
          </p:cNvSpPr>
          <p:nvPr/>
        </p:nvSpPr>
        <p:spPr bwMode="auto">
          <a:xfrm>
            <a:off x="4945414" y="5732477"/>
            <a:ext cx="5096318" cy="601383"/>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3152" tIns="36576" rIns="73152" bIns="36576" rtlCol="0" anchor="ctr">
            <a:spAutoFit/>
          </a:bodyPr>
          <a:lstStyle>
            <a:lvl1pPr algn="l" defTabSz="1016173"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j-ea"/>
                <a:cs typeface="+mj-cs"/>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200000"/>
              </a:lnSpc>
              <a:spcBef>
                <a:spcPct val="0"/>
              </a:spcBef>
              <a:buClr>
                <a:schemeClr val="accent4">
                  <a:lumMod val="60000"/>
                  <a:lumOff val="40000"/>
                </a:schemeClr>
              </a:buClr>
              <a:buNone/>
            </a:pPr>
            <a:r>
              <a:rPr lang="es-ES" sz="2000" dirty="0">
                <a:solidFill>
                  <a:schemeClr val="bg1"/>
                </a:solidFill>
                <a:latin typeface="Tw Cen MT" panose="020B0602020104020603" pitchFamily="34" charset="0"/>
                <a:cs typeface="Helvetica"/>
              </a:rPr>
              <a:t>MAPA DE ACTIVIDADES ECONÓMICAS</a:t>
            </a:r>
            <a:endParaRPr lang="es-EC" sz="2000" dirty="0">
              <a:solidFill>
                <a:schemeClr val="bg1"/>
              </a:solidFill>
              <a:latin typeface="Tw Cen MT" panose="020B0602020104020603" pitchFamily="34" charset="0"/>
              <a:cs typeface="Helvetica"/>
            </a:endParaRPr>
          </a:p>
        </p:txBody>
      </p:sp>
      <p:pic>
        <p:nvPicPr>
          <p:cNvPr id="32" name="Imagen 31">
            <a:extLst>
              <a:ext uri="{FF2B5EF4-FFF2-40B4-BE49-F238E27FC236}">
                <a16:creationId xmlns:a16="http://schemas.microsoft.com/office/drawing/2014/main" id="{C03D144E-10F7-43C0-AB43-59F74F9F601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4540" y="6540932"/>
            <a:ext cx="2366678" cy="778741"/>
          </a:xfrm>
          <a:prstGeom prst="rect">
            <a:avLst/>
          </a:prstGeom>
        </p:spPr>
      </p:pic>
      <p:sp>
        <p:nvSpPr>
          <p:cNvPr id="33" name="Preparación 32"/>
          <p:cNvSpPr/>
          <p:nvPr/>
        </p:nvSpPr>
        <p:spPr>
          <a:xfrm>
            <a:off x="3618758" y="5134645"/>
            <a:ext cx="625642" cy="545013"/>
          </a:xfrm>
          <a:prstGeom prst="flowChartPreparation">
            <a:avLst/>
          </a:prstGeom>
          <a:solidFill>
            <a:schemeClr val="accent5">
              <a:lumMod val="20000"/>
              <a:lumOff val="80000"/>
            </a:schemeClr>
          </a:solidFill>
        </p:spPr>
        <p:style>
          <a:lnRef idx="0">
            <a:schemeClr val="dk1"/>
          </a:lnRef>
          <a:fillRef idx="3">
            <a:schemeClr val="dk1"/>
          </a:fillRef>
          <a:effectRef idx="3">
            <a:schemeClr val="dk1"/>
          </a:effectRef>
          <a:fontRef idx="minor">
            <a:schemeClr val="lt1"/>
          </a:fontRef>
        </p:style>
        <p:txBody>
          <a:bodyPr rtlCol="0" anchor="ctr"/>
          <a:lstStyle/>
          <a:p>
            <a:pPr algn="ctr"/>
            <a:r>
              <a:rPr lang="es-ES" sz="2800" b="1" dirty="0" smtClean="0">
                <a:solidFill>
                  <a:schemeClr val="accent1">
                    <a:lumMod val="50000"/>
                  </a:schemeClr>
                </a:solidFill>
                <a:latin typeface="Tw Cen MT" panose="020B0602020104020603" pitchFamily="34" charset="0"/>
              </a:rPr>
              <a:t>6</a:t>
            </a:r>
            <a:endParaRPr lang="es-ES" sz="2800" b="1" dirty="0">
              <a:solidFill>
                <a:schemeClr val="accent1">
                  <a:lumMod val="50000"/>
                </a:schemeClr>
              </a:solidFill>
              <a:latin typeface="Tw Cen MT" panose="020B0602020104020603" pitchFamily="34" charset="0"/>
            </a:endParaRPr>
          </a:p>
        </p:txBody>
      </p:sp>
      <p:sp>
        <p:nvSpPr>
          <p:cNvPr id="34" name="7 CuadroTexto"/>
          <p:cNvSpPr txBox="1">
            <a:spLocks noChangeArrowheads="1"/>
          </p:cNvSpPr>
          <p:nvPr/>
        </p:nvSpPr>
        <p:spPr bwMode="auto">
          <a:xfrm>
            <a:off x="4342922" y="5030021"/>
            <a:ext cx="5096318" cy="601383"/>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3152" tIns="36576" rIns="73152" bIns="36576" rtlCol="0" anchor="ctr">
            <a:spAutoFit/>
          </a:bodyPr>
          <a:lstStyle>
            <a:lvl1pPr algn="l" defTabSz="1016173"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j-ea"/>
                <a:cs typeface="+mj-cs"/>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200000"/>
              </a:lnSpc>
              <a:spcBef>
                <a:spcPct val="0"/>
              </a:spcBef>
              <a:buClr>
                <a:schemeClr val="accent4">
                  <a:lumMod val="60000"/>
                  <a:lumOff val="40000"/>
                </a:schemeClr>
              </a:buClr>
              <a:buNone/>
            </a:pPr>
            <a:r>
              <a:rPr lang="es-ES" sz="2000" dirty="0" smtClean="0">
                <a:solidFill>
                  <a:schemeClr val="bg1"/>
                </a:solidFill>
                <a:latin typeface="Tw Cen MT" panose="020B0602020104020603" pitchFamily="34" charset="0"/>
                <a:cs typeface="Helvetica"/>
              </a:rPr>
              <a:t>OBSERVACIONES MAATE</a:t>
            </a:r>
            <a:endParaRPr lang="es-EC" sz="2000" dirty="0">
              <a:solidFill>
                <a:schemeClr val="bg1"/>
              </a:solidFill>
              <a:latin typeface="Tw Cen MT" panose="020B0602020104020603" pitchFamily="34" charset="0"/>
              <a:cs typeface="Helvetica"/>
            </a:endParaRPr>
          </a:p>
        </p:txBody>
      </p:sp>
      <p:sp>
        <p:nvSpPr>
          <p:cNvPr id="35" name="7 CuadroTexto"/>
          <p:cNvSpPr txBox="1">
            <a:spLocks noChangeArrowheads="1"/>
          </p:cNvSpPr>
          <p:nvPr/>
        </p:nvSpPr>
        <p:spPr bwMode="auto">
          <a:xfrm>
            <a:off x="2816290" y="532431"/>
            <a:ext cx="7061520" cy="535339"/>
          </a:xfrm>
          <a:prstGeom prst="rect">
            <a:avLst/>
          </a:prstGeom>
          <a:noFill/>
          <a:ln>
            <a:noFill/>
          </a:ln>
          <a:effectLst>
            <a:outerShdw blurRad="50800" dist="38100" dir="5400000" algn="t" rotWithShape="0">
              <a:prstClr val="black">
                <a:alpha val="40000"/>
              </a:prstClr>
            </a:outerShdw>
          </a:effec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ts val="3100"/>
              </a:lnSpc>
              <a:spcBef>
                <a:spcPct val="0"/>
              </a:spcBef>
              <a:buNone/>
            </a:pPr>
            <a:r>
              <a:rPr lang="es-MX" altLang="es-MX" sz="4400" dirty="0" smtClean="0">
                <a:solidFill>
                  <a:schemeClr val="bg1"/>
                </a:solidFill>
                <a:latin typeface="Tw Cen MT" panose="020B0602020104020603" pitchFamily="34" charset="0"/>
                <a:cs typeface="Helvetica" panose="020B0604020202020204" pitchFamily="34" charset="0"/>
              </a:rPr>
              <a:t>CONTENIDO</a:t>
            </a:r>
            <a:endParaRPr lang="es-MX" altLang="es-MX" dirty="0">
              <a:solidFill>
                <a:schemeClr val="bg1"/>
              </a:solidFill>
              <a:latin typeface="Tw Cen MT" panose="020B0602020104020603" pitchFamily="34" charset="0"/>
              <a:cs typeface="Helvetica" panose="020B0604020202020204" pitchFamily="34" charset="0"/>
            </a:endParaRPr>
          </a:p>
        </p:txBody>
      </p:sp>
      <p:sp>
        <p:nvSpPr>
          <p:cNvPr id="36" name="Preparación 35"/>
          <p:cNvSpPr/>
          <p:nvPr/>
        </p:nvSpPr>
        <p:spPr>
          <a:xfrm>
            <a:off x="4704807" y="6549501"/>
            <a:ext cx="625642" cy="545013"/>
          </a:xfrm>
          <a:prstGeom prst="flowChartPreparation">
            <a:avLst/>
          </a:prstGeom>
          <a:solidFill>
            <a:schemeClr val="accent5">
              <a:lumMod val="20000"/>
              <a:lumOff val="80000"/>
            </a:schemeClr>
          </a:solidFill>
        </p:spPr>
        <p:style>
          <a:lnRef idx="0">
            <a:schemeClr val="dk1"/>
          </a:lnRef>
          <a:fillRef idx="3">
            <a:schemeClr val="dk1"/>
          </a:fillRef>
          <a:effectRef idx="3">
            <a:schemeClr val="dk1"/>
          </a:effectRef>
          <a:fontRef idx="minor">
            <a:schemeClr val="lt1"/>
          </a:fontRef>
        </p:style>
        <p:txBody>
          <a:bodyPr rtlCol="0" anchor="ctr"/>
          <a:lstStyle/>
          <a:p>
            <a:pPr algn="ctr"/>
            <a:r>
              <a:rPr lang="es-ES" sz="2800" b="1" dirty="0" smtClean="0">
                <a:solidFill>
                  <a:schemeClr val="accent1">
                    <a:lumMod val="50000"/>
                  </a:schemeClr>
                </a:solidFill>
                <a:latin typeface="Tw Cen MT" panose="020B0602020104020603" pitchFamily="34" charset="0"/>
              </a:rPr>
              <a:t>8</a:t>
            </a:r>
            <a:endParaRPr lang="es-ES" sz="2800" b="1" dirty="0">
              <a:solidFill>
                <a:schemeClr val="accent1">
                  <a:lumMod val="50000"/>
                </a:schemeClr>
              </a:solidFill>
              <a:latin typeface="Tw Cen MT" panose="020B0602020104020603" pitchFamily="34" charset="0"/>
            </a:endParaRPr>
          </a:p>
        </p:txBody>
      </p:sp>
      <p:sp>
        <p:nvSpPr>
          <p:cNvPr id="37" name="7 CuadroTexto"/>
          <p:cNvSpPr txBox="1">
            <a:spLocks noChangeArrowheads="1"/>
          </p:cNvSpPr>
          <p:nvPr/>
        </p:nvSpPr>
        <p:spPr bwMode="auto">
          <a:xfrm>
            <a:off x="5428971" y="6444877"/>
            <a:ext cx="5096318" cy="601383"/>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3152" tIns="36576" rIns="73152" bIns="36576" rtlCol="0" anchor="ctr">
            <a:spAutoFit/>
          </a:bodyPr>
          <a:lstStyle>
            <a:lvl1pPr algn="l" defTabSz="1016173"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j-ea"/>
                <a:cs typeface="+mj-cs"/>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200000"/>
              </a:lnSpc>
              <a:spcBef>
                <a:spcPct val="0"/>
              </a:spcBef>
              <a:buClr>
                <a:schemeClr val="accent4">
                  <a:lumMod val="60000"/>
                  <a:lumOff val="40000"/>
                </a:schemeClr>
              </a:buClr>
              <a:buNone/>
            </a:pPr>
            <a:r>
              <a:rPr lang="es-ES" sz="2000" dirty="0" smtClean="0">
                <a:solidFill>
                  <a:schemeClr val="bg1"/>
                </a:solidFill>
                <a:latin typeface="Tw Cen MT" panose="020B0602020104020603" pitchFamily="34" charset="0"/>
                <a:cs typeface="Helvetica"/>
              </a:rPr>
              <a:t>FONDOS DE COMPENSACIÓN</a:t>
            </a:r>
            <a:endParaRPr lang="es-EC" sz="2000" dirty="0">
              <a:solidFill>
                <a:schemeClr val="bg1"/>
              </a:solidFill>
              <a:latin typeface="Tw Cen MT" panose="020B0602020104020603" pitchFamily="34" charset="0"/>
              <a:cs typeface="Helvetica"/>
            </a:endParaRPr>
          </a:p>
        </p:txBody>
      </p:sp>
      <p:sp>
        <p:nvSpPr>
          <p:cNvPr id="4" name="Marcador de número de diapositiva 3"/>
          <p:cNvSpPr>
            <a:spLocks noGrp="1"/>
          </p:cNvSpPr>
          <p:nvPr>
            <p:ph type="sldNum" sz="quarter" idx="12"/>
          </p:nvPr>
        </p:nvSpPr>
        <p:spPr/>
        <p:txBody>
          <a:bodyPr/>
          <a:lstStyle/>
          <a:p>
            <a:fld id="{5C9CDC63-9A4C-3740-ACB3-92AE3A799DE7}" type="slidenum">
              <a:rPr lang="es-ES_tradnl" smtClean="0"/>
              <a:t>2</a:t>
            </a:fld>
            <a:endParaRPr lang="es-ES_tradnl" dirty="0"/>
          </a:p>
        </p:txBody>
      </p:sp>
    </p:spTree>
    <p:extLst>
      <p:ext uri="{BB962C8B-B14F-4D97-AF65-F5344CB8AC3E}">
        <p14:creationId xmlns:p14="http://schemas.microsoft.com/office/powerpoint/2010/main" val="35174566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3">
            <a:duotone>
              <a:schemeClr val="accent5">
                <a:shade val="45000"/>
                <a:satMod val="135000"/>
              </a:schemeClr>
              <a:prstClr val="white"/>
            </a:duotone>
          </a:blip>
          <a:stretch>
            <a:fillRect/>
          </a:stretch>
        </p:blipFill>
        <p:spPr>
          <a:xfrm>
            <a:off x="-45720" y="-61780"/>
            <a:ext cx="8846063" cy="896190"/>
          </a:xfrm>
          <a:prstGeom prst="rect">
            <a:avLst/>
          </a:prstGeom>
        </p:spPr>
      </p:pic>
      <p:pic>
        <p:nvPicPr>
          <p:cNvPr id="10" name="Imagen 9"/>
          <p:cNvPicPr>
            <a:picLocks noChangeAspect="1"/>
          </p:cNvPicPr>
          <p:nvPr/>
        </p:nvPicPr>
        <p:blipFill>
          <a:blip r:embed="rId4">
            <a:duotone>
              <a:schemeClr val="accent1">
                <a:shade val="45000"/>
                <a:satMod val="135000"/>
              </a:schemeClr>
              <a:prstClr val="white"/>
            </a:duotone>
          </a:blip>
          <a:stretch>
            <a:fillRect/>
          </a:stretch>
        </p:blipFill>
        <p:spPr>
          <a:xfrm>
            <a:off x="1443990" y="6867392"/>
            <a:ext cx="8839966" cy="829128"/>
          </a:xfrm>
          <a:prstGeom prst="rect">
            <a:avLst/>
          </a:prstGeom>
        </p:spPr>
      </p:pic>
      <p:pic>
        <p:nvPicPr>
          <p:cNvPr id="44" name="Imagen 43">
            <a:extLst>
              <a:ext uri="{FF2B5EF4-FFF2-40B4-BE49-F238E27FC236}">
                <a16:creationId xmlns:a16="http://schemas.microsoft.com/office/drawing/2014/main" id="{C03D144E-10F7-43C0-AB43-59F74F9F601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799150" y="308413"/>
            <a:ext cx="2160881" cy="711025"/>
          </a:xfrm>
          <a:prstGeom prst="rect">
            <a:avLst/>
          </a:prstGeom>
        </p:spPr>
      </p:pic>
      <p:sp>
        <p:nvSpPr>
          <p:cNvPr id="5" name="AutoShape 2" descr="EPMAPS - AGUA DE QUITO | Linked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088593" rtl="0" eaLnBrk="1" fontAlgn="auto" latinLnBrk="0" hangingPunct="1">
              <a:lnSpc>
                <a:spcPct val="100000"/>
              </a:lnSpc>
              <a:spcBef>
                <a:spcPts val="0"/>
              </a:spcBef>
              <a:spcAft>
                <a:spcPts val="0"/>
              </a:spcAft>
              <a:buClrTx/>
              <a:buSzTx/>
              <a:buFontTx/>
              <a:buNone/>
              <a:tabLst/>
              <a:defRPr/>
            </a:pPr>
            <a:endParaRPr kumimoji="0" lang="es-EC" sz="2143" b="0" i="0" u="none" strike="noStrike" kern="1200" cap="none" spc="0" normalizeH="0" baseline="0" noProof="0">
              <a:ln>
                <a:noFill/>
              </a:ln>
              <a:solidFill>
                <a:prstClr val="black"/>
              </a:solidFill>
              <a:effectLst/>
              <a:uLnTx/>
              <a:uFillTx/>
              <a:latin typeface="Calibri"/>
              <a:ea typeface="+mn-ea"/>
              <a:cs typeface="+mn-cs"/>
            </a:endParaRPr>
          </a:p>
        </p:txBody>
      </p:sp>
      <p:sp>
        <p:nvSpPr>
          <p:cNvPr id="7" name="Marcador de número de diapositiva 6"/>
          <p:cNvSpPr>
            <a:spLocks noGrp="1"/>
          </p:cNvSpPr>
          <p:nvPr>
            <p:ph type="sldNum" sz="quarter" idx="12"/>
          </p:nvPr>
        </p:nvSpPr>
        <p:spPr>
          <a:xfrm>
            <a:off x="7176622" y="7048587"/>
            <a:ext cx="2286357" cy="405779"/>
          </a:xfrm>
        </p:spPr>
        <p:txBody>
          <a:bodyPr/>
          <a:lstStyle/>
          <a:p>
            <a:fld id="{5C9CDC63-9A4C-3740-ACB3-92AE3A799DE7}" type="slidenum">
              <a:rPr lang="es-ES_tradnl" smtClean="0">
                <a:solidFill>
                  <a:schemeClr val="bg1"/>
                </a:solidFill>
              </a:rPr>
              <a:t>20</a:t>
            </a:fld>
            <a:endParaRPr lang="es-ES_tradnl" dirty="0">
              <a:solidFill>
                <a:schemeClr val="bg1"/>
              </a:solidFill>
            </a:endParaRPr>
          </a:p>
        </p:txBody>
      </p:sp>
      <p:sp>
        <p:nvSpPr>
          <p:cNvPr id="12" name="Rectángulo 25"/>
          <p:cNvSpPr>
            <a:spLocks noChangeArrowheads="1"/>
          </p:cNvSpPr>
          <p:nvPr/>
        </p:nvSpPr>
        <p:spPr bwMode="auto">
          <a:xfrm>
            <a:off x="775709" y="621236"/>
            <a:ext cx="7887844" cy="571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buNone/>
              <a:defRPr/>
            </a:pPr>
            <a:r>
              <a:rPr lang="es-MX" altLang="es-EC" sz="3112" dirty="0" smtClean="0">
                <a:solidFill>
                  <a:prstClr val="black">
                    <a:lumMod val="65000"/>
                    <a:lumOff val="35000"/>
                  </a:prstClr>
                </a:solidFill>
                <a:latin typeface="Tw Cen MT" panose="020B0602020104020603" pitchFamily="34" charset="0"/>
              </a:rPr>
              <a:t>PRONUNCIAMIENTOS </a:t>
            </a:r>
            <a:r>
              <a:rPr lang="es-MX" altLang="es-EC" sz="3112" dirty="0" smtClean="0">
                <a:solidFill>
                  <a:prstClr val="black">
                    <a:lumMod val="65000"/>
                    <a:lumOff val="35000"/>
                  </a:prstClr>
                </a:solidFill>
                <a:latin typeface="Tw Cen MT" panose="020B0602020104020603" pitchFamily="34" charset="0"/>
              </a:rPr>
              <a:t>EXTERNOS MAATE</a:t>
            </a:r>
            <a:endParaRPr lang="es-EC" altLang="es-EC" sz="3112" dirty="0">
              <a:solidFill>
                <a:prstClr val="black">
                  <a:lumMod val="65000"/>
                  <a:lumOff val="35000"/>
                </a:prstClr>
              </a:solidFill>
              <a:latin typeface="Tw Cen MT" panose="020B0602020104020603" pitchFamily="34" charset="0"/>
            </a:endParaRPr>
          </a:p>
        </p:txBody>
      </p:sp>
      <p:graphicFrame>
        <p:nvGraphicFramePr>
          <p:cNvPr id="3" name="Tabla 2"/>
          <p:cNvGraphicFramePr>
            <a:graphicFrameLocks noGrp="1"/>
          </p:cNvGraphicFramePr>
          <p:nvPr>
            <p:extLst>
              <p:ext uri="{D42A27DB-BD31-4B8C-83A1-F6EECF244321}">
                <p14:modId xmlns:p14="http://schemas.microsoft.com/office/powerpoint/2010/main" val="2664734418"/>
              </p:ext>
            </p:extLst>
          </p:nvPr>
        </p:nvGraphicFramePr>
        <p:xfrm>
          <a:off x="413881" y="1377815"/>
          <a:ext cx="9272561" cy="5515508"/>
        </p:xfrm>
        <a:graphic>
          <a:graphicData uri="http://schemas.openxmlformats.org/drawingml/2006/table">
            <a:tbl>
              <a:tblPr>
                <a:tableStyleId>{22838BEF-8BB2-4498-84A7-C5851F593DF1}</a:tableStyleId>
              </a:tblPr>
              <a:tblGrid>
                <a:gridCol w="3970531">
                  <a:extLst>
                    <a:ext uri="{9D8B030D-6E8A-4147-A177-3AD203B41FA5}">
                      <a16:colId xmlns:a16="http://schemas.microsoft.com/office/drawing/2014/main" val="729925553"/>
                    </a:ext>
                  </a:extLst>
                </a:gridCol>
                <a:gridCol w="3070317">
                  <a:extLst>
                    <a:ext uri="{9D8B030D-6E8A-4147-A177-3AD203B41FA5}">
                      <a16:colId xmlns:a16="http://schemas.microsoft.com/office/drawing/2014/main" val="489298375"/>
                    </a:ext>
                  </a:extLst>
                </a:gridCol>
                <a:gridCol w="2231713">
                  <a:extLst>
                    <a:ext uri="{9D8B030D-6E8A-4147-A177-3AD203B41FA5}">
                      <a16:colId xmlns:a16="http://schemas.microsoft.com/office/drawing/2014/main" val="2695873967"/>
                    </a:ext>
                  </a:extLst>
                </a:gridCol>
              </a:tblGrid>
              <a:tr h="560346">
                <a:tc>
                  <a:txBody>
                    <a:bodyPr/>
                    <a:lstStyle/>
                    <a:p>
                      <a:pPr algn="ctr" fontAlgn="ctr"/>
                      <a:r>
                        <a:rPr lang="es-ES" sz="2000" b="1" u="none" strike="noStrike" dirty="0">
                          <a:solidFill>
                            <a:srgbClr val="0070C0"/>
                          </a:solidFill>
                          <a:effectLst/>
                        </a:rPr>
                        <a:t>OBSERVACIONES </a:t>
                      </a:r>
                      <a:r>
                        <a:rPr lang="es-ES" sz="2000" b="1" u="none" strike="noStrike" dirty="0" smtClean="0">
                          <a:solidFill>
                            <a:srgbClr val="0070C0"/>
                          </a:solidFill>
                          <a:effectLst/>
                        </a:rPr>
                        <a:t>MAATE</a:t>
                      </a:r>
                      <a:endParaRPr lang="es-ES" sz="2000" b="1" i="0" u="none" strike="noStrike" dirty="0">
                        <a:solidFill>
                          <a:srgbClr val="0070C0"/>
                        </a:solidFill>
                        <a:effectLst/>
                        <a:latin typeface="HELVETICA" panose="020B0604020202020204" pitchFamily="34" charset="0"/>
                      </a:endParaRPr>
                    </a:p>
                  </a:txBody>
                  <a:tcPr marL="4558" marR="4558" marT="4558"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fontAlgn="ctr"/>
                      <a:r>
                        <a:rPr lang="es-EC" sz="2000" b="1" u="none" strike="noStrike" dirty="0">
                          <a:solidFill>
                            <a:srgbClr val="0070C0"/>
                          </a:solidFill>
                          <a:effectLst/>
                        </a:rPr>
                        <a:t>ACCIONES EMGIRS EP</a:t>
                      </a:r>
                      <a:endParaRPr lang="es-EC" sz="2000" b="1" i="0" u="none" strike="noStrike" dirty="0">
                        <a:solidFill>
                          <a:srgbClr val="0070C0"/>
                        </a:solidFill>
                        <a:effectLst/>
                        <a:latin typeface="HELVETICA" panose="020B0604020202020204" pitchFamily="34" charset="0"/>
                      </a:endParaRPr>
                    </a:p>
                  </a:txBody>
                  <a:tcPr marL="4558" marR="4558" marT="4558"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C"/>
                    </a:p>
                  </a:txBody>
                  <a:tcPr/>
                </a:tc>
                <a:extLst>
                  <a:ext uri="{0D108BD9-81ED-4DB2-BD59-A6C34878D82A}">
                    <a16:rowId xmlns:a16="http://schemas.microsoft.com/office/drawing/2014/main" val="517232713"/>
                  </a:ext>
                </a:extLst>
              </a:tr>
              <a:tr h="1392834">
                <a:tc>
                  <a:txBody>
                    <a:bodyPr/>
                    <a:lstStyle/>
                    <a:p>
                      <a:pPr algn="ctr" fontAlgn="ctr"/>
                      <a:r>
                        <a:rPr lang="es-ES" sz="1550" u="none" strike="noStrike" dirty="0">
                          <a:solidFill>
                            <a:schemeClr val="accent3">
                              <a:lumMod val="50000"/>
                            </a:schemeClr>
                          </a:solidFill>
                          <a:effectLst/>
                          <a:latin typeface="Helvetica" panose="020B0604020202020204" pitchFamily="34" charset="0"/>
                          <a:cs typeface="Helvetica" panose="020B0604020202020204" pitchFamily="34" charset="0"/>
                        </a:rPr>
                        <a:t>Presentar los estudios técnicos, permisos ambientales y la planimetría de la piscina 4</a:t>
                      </a:r>
                      <a:endParaRPr lang="es-ES" sz="1550" b="0" i="0" u="none" strike="noStrike" dirty="0">
                        <a:solidFill>
                          <a:schemeClr val="accent3">
                            <a:lumMod val="50000"/>
                          </a:schemeClr>
                        </a:solidFill>
                        <a:effectLst/>
                        <a:latin typeface="Helvetica" panose="020B0604020202020204" pitchFamily="34" charset="0"/>
                        <a:cs typeface="Helvetica" panose="020B0604020202020204" pitchFamily="34" charset="0"/>
                      </a:endParaRPr>
                    </a:p>
                  </a:txBody>
                  <a:tcPr marL="4558" marR="4558" marT="455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ctr"/>
                      <a:r>
                        <a:rPr lang="es-ES" sz="1550" u="none" strike="noStrike" dirty="0">
                          <a:solidFill>
                            <a:schemeClr val="accent3">
                              <a:lumMod val="50000"/>
                            </a:schemeClr>
                          </a:solidFill>
                          <a:effectLst/>
                          <a:latin typeface="Helvetica" panose="020B0604020202020204" pitchFamily="34" charset="0"/>
                          <a:cs typeface="Helvetica" panose="020B0604020202020204" pitchFamily="34" charset="0"/>
                        </a:rPr>
                        <a:t>El relleno sanitario cuenta con licencia ambiental, para la operación lo cual incluye construcción de piscinas, cunetas, taludes y otros que forman parte de la operación</a:t>
                      </a:r>
                      <a:endParaRPr lang="es-ES" sz="1550" b="0" i="0" u="none" strike="noStrike" dirty="0">
                        <a:solidFill>
                          <a:schemeClr val="accent3">
                            <a:lumMod val="50000"/>
                          </a:schemeClr>
                        </a:solidFill>
                        <a:effectLst/>
                        <a:latin typeface="Helvetica" panose="020B0604020202020204" pitchFamily="34" charset="0"/>
                        <a:cs typeface="Helvetica" panose="020B0604020202020204" pitchFamily="34" charset="0"/>
                      </a:endParaRPr>
                    </a:p>
                  </a:txBody>
                  <a:tcPr marL="4558" marR="4558" marT="455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ctr"/>
                      <a:r>
                        <a:rPr lang="es-ES" sz="1550" u="none" strike="noStrike">
                          <a:solidFill>
                            <a:schemeClr val="accent3">
                              <a:lumMod val="50000"/>
                            </a:schemeClr>
                          </a:solidFill>
                          <a:effectLst/>
                          <a:latin typeface="Helvetica" panose="020B0604020202020204" pitchFamily="34" charset="0"/>
                          <a:cs typeface="Helvetica" panose="020B0604020202020204" pitchFamily="34" charset="0"/>
                        </a:rPr>
                        <a:t>Las piscinas se contruyen de una manera técnica</a:t>
                      </a:r>
                      <a:endParaRPr lang="es-ES" sz="1550" b="0" i="0" u="none" strike="noStrike">
                        <a:solidFill>
                          <a:schemeClr val="accent3">
                            <a:lumMod val="50000"/>
                          </a:schemeClr>
                        </a:solidFill>
                        <a:effectLst/>
                        <a:latin typeface="Helvetica" panose="020B0604020202020204" pitchFamily="34" charset="0"/>
                        <a:cs typeface="Helvetica" panose="020B0604020202020204" pitchFamily="34" charset="0"/>
                      </a:endParaRPr>
                    </a:p>
                  </a:txBody>
                  <a:tcPr marL="4558" marR="4558" marT="455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2103135843"/>
                  </a:ext>
                </a:extLst>
              </a:tr>
              <a:tr h="1115338">
                <a:tc>
                  <a:txBody>
                    <a:bodyPr/>
                    <a:lstStyle/>
                    <a:p>
                      <a:pPr algn="ctr" fontAlgn="ctr"/>
                      <a:r>
                        <a:rPr lang="es-ES" sz="1550" u="none" strike="noStrike" dirty="0">
                          <a:solidFill>
                            <a:schemeClr val="accent3">
                              <a:lumMod val="50000"/>
                            </a:schemeClr>
                          </a:solidFill>
                          <a:effectLst/>
                          <a:latin typeface="Helvetica" panose="020B0604020202020204" pitchFamily="34" charset="0"/>
                          <a:cs typeface="Helvetica" panose="020B0604020202020204" pitchFamily="34" charset="0"/>
                        </a:rPr>
                        <a:t>Presentar los estudios técnicos, permisos ambientales y la planimetría de </a:t>
                      </a:r>
                      <a:r>
                        <a:rPr lang="es-ES" sz="1550" u="none" strike="noStrike" dirty="0" smtClean="0">
                          <a:solidFill>
                            <a:schemeClr val="accent3">
                              <a:lumMod val="50000"/>
                            </a:schemeClr>
                          </a:solidFill>
                          <a:effectLst/>
                          <a:latin typeface="Helvetica" panose="020B0604020202020204" pitchFamily="34" charset="0"/>
                          <a:cs typeface="Helvetica" panose="020B0604020202020204" pitchFamily="34" charset="0"/>
                        </a:rPr>
                        <a:t>área </a:t>
                      </a:r>
                      <a:r>
                        <a:rPr lang="es-ES" sz="1550" u="none" strike="noStrike" dirty="0">
                          <a:solidFill>
                            <a:schemeClr val="accent3">
                              <a:lumMod val="50000"/>
                            </a:schemeClr>
                          </a:solidFill>
                          <a:effectLst/>
                          <a:latin typeface="Helvetica" panose="020B0604020202020204" pitchFamily="34" charset="0"/>
                          <a:cs typeface="Helvetica" panose="020B0604020202020204" pitchFamily="34" charset="0"/>
                        </a:rPr>
                        <a:t>de implementación de material de cobertura</a:t>
                      </a:r>
                      <a:endParaRPr lang="es-ES" sz="1550" b="0" i="0" u="none" strike="noStrike" dirty="0">
                        <a:solidFill>
                          <a:schemeClr val="accent3">
                            <a:lumMod val="50000"/>
                          </a:schemeClr>
                        </a:solidFill>
                        <a:effectLst/>
                        <a:latin typeface="Helvetica" panose="020B0604020202020204" pitchFamily="34" charset="0"/>
                        <a:cs typeface="Helvetica" panose="020B0604020202020204" pitchFamily="34" charset="0"/>
                      </a:endParaRPr>
                    </a:p>
                  </a:txBody>
                  <a:tcPr marL="4558" marR="4558" marT="455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ctr"/>
                      <a:r>
                        <a:rPr lang="es-ES" sz="1550" u="none" strike="noStrike" dirty="0" smtClean="0">
                          <a:solidFill>
                            <a:schemeClr val="accent3">
                              <a:lumMod val="50000"/>
                            </a:schemeClr>
                          </a:solidFill>
                          <a:effectLst/>
                          <a:latin typeface="Helvetica" panose="020B0604020202020204" pitchFamily="34" charset="0"/>
                          <a:cs typeface="Helvetica" panose="020B0604020202020204" pitchFamily="34" charset="0"/>
                        </a:rPr>
                        <a:t>Área </a:t>
                      </a:r>
                      <a:r>
                        <a:rPr lang="es-ES" sz="1550" u="none" strike="noStrike" dirty="0">
                          <a:solidFill>
                            <a:schemeClr val="accent3">
                              <a:lumMod val="50000"/>
                            </a:schemeClr>
                          </a:solidFill>
                          <a:effectLst/>
                          <a:latin typeface="Helvetica" panose="020B0604020202020204" pitchFamily="34" charset="0"/>
                          <a:cs typeface="Helvetica" panose="020B0604020202020204" pitchFamily="34" charset="0"/>
                        </a:rPr>
                        <a:t>fuera de la licencia ambiental, sin embargo se cuenta con un convenio marco con DURAGAS que autoriza el uso de esa </a:t>
                      </a:r>
                      <a:r>
                        <a:rPr lang="es-ES" sz="1550" u="none" strike="noStrike" dirty="0" smtClean="0">
                          <a:solidFill>
                            <a:schemeClr val="accent3">
                              <a:lumMod val="50000"/>
                            </a:schemeClr>
                          </a:solidFill>
                          <a:effectLst/>
                          <a:latin typeface="Helvetica" panose="020B0604020202020204" pitchFamily="34" charset="0"/>
                          <a:cs typeface="Helvetica" panose="020B0604020202020204" pitchFamily="34" charset="0"/>
                        </a:rPr>
                        <a:t>área</a:t>
                      </a:r>
                      <a:endParaRPr lang="es-ES" sz="1550" b="0" i="0" u="none" strike="noStrike" dirty="0">
                        <a:solidFill>
                          <a:schemeClr val="accent3">
                            <a:lumMod val="50000"/>
                          </a:schemeClr>
                        </a:solidFill>
                        <a:effectLst/>
                        <a:latin typeface="Helvetica" panose="020B0604020202020204" pitchFamily="34" charset="0"/>
                        <a:cs typeface="Helvetica" panose="020B0604020202020204" pitchFamily="34" charset="0"/>
                      </a:endParaRPr>
                    </a:p>
                  </a:txBody>
                  <a:tcPr marL="4558" marR="4558" marT="455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ctr"/>
                      <a:r>
                        <a:rPr lang="es-ES" sz="1550" u="none" strike="noStrike" dirty="0">
                          <a:solidFill>
                            <a:schemeClr val="accent3">
                              <a:lumMod val="50000"/>
                            </a:schemeClr>
                          </a:solidFill>
                          <a:effectLst/>
                          <a:latin typeface="Helvetica" panose="020B0604020202020204" pitchFamily="34" charset="0"/>
                          <a:cs typeface="Helvetica" panose="020B0604020202020204" pitchFamily="34" charset="0"/>
                        </a:rPr>
                        <a:t>Ahorro de $270.000 USD por adquisición de material de cobertura</a:t>
                      </a:r>
                      <a:endParaRPr lang="es-ES" sz="1550" b="0" i="0" u="none" strike="noStrike" dirty="0">
                        <a:solidFill>
                          <a:schemeClr val="accent3">
                            <a:lumMod val="50000"/>
                          </a:schemeClr>
                        </a:solidFill>
                        <a:effectLst/>
                        <a:latin typeface="Helvetica" panose="020B0604020202020204" pitchFamily="34" charset="0"/>
                        <a:cs typeface="Helvetica" panose="020B0604020202020204" pitchFamily="34" charset="0"/>
                      </a:endParaRPr>
                    </a:p>
                  </a:txBody>
                  <a:tcPr marL="4558" marR="4558" marT="455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851734041"/>
                  </a:ext>
                </a:extLst>
              </a:tr>
              <a:tr h="837842">
                <a:tc>
                  <a:txBody>
                    <a:bodyPr/>
                    <a:lstStyle/>
                    <a:p>
                      <a:pPr algn="ctr" fontAlgn="ctr"/>
                      <a:r>
                        <a:rPr lang="es-ES" sz="1550" u="none" strike="noStrike" dirty="0">
                          <a:solidFill>
                            <a:schemeClr val="accent3">
                              <a:lumMod val="50000"/>
                            </a:schemeClr>
                          </a:solidFill>
                          <a:effectLst/>
                          <a:latin typeface="Helvetica" panose="020B0604020202020204" pitchFamily="34" charset="0"/>
                          <a:cs typeface="Helvetica" panose="020B0604020202020204" pitchFamily="34" charset="0"/>
                        </a:rPr>
                        <a:t>Presentar los estudios técnicos, permisos ambientales y la planimetría de apertura de cuenta en </a:t>
                      </a:r>
                      <a:r>
                        <a:rPr lang="es-ES" sz="1550" u="none" strike="noStrike" dirty="0" smtClean="0">
                          <a:solidFill>
                            <a:schemeClr val="accent3">
                              <a:lumMod val="50000"/>
                            </a:schemeClr>
                          </a:solidFill>
                          <a:effectLst/>
                          <a:latin typeface="Helvetica" panose="020B0604020202020204" pitchFamily="34" charset="0"/>
                          <a:cs typeface="Helvetica" panose="020B0604020202020204" pitchFamily="34" charset="0"/>
                        </a:rPr>
                        <a:t>área </a:t>
                      </a:r>
                      <a:r>
                        <a:rPr lang="es-ES" sz="1550" u="none" strike="noStrike" dirty="0">
                          <a:solidFill>
                            <a:schemeClr val="accent3">
                              <a:lumMod val="50000"/>
                            </a:schemeClr>
                          </a:solidFill>
                          <a:effectLst/>
                          <a:latin typeface="Helvetica" panose="020B0604020202020204" pitchFamily="34" charset="0"/>
                          <a:cs typeface="Helvetica" panose="020B0604020202020204" pitchFamily="34" charset="0"/>
                        </a:rPr>
                        <a:t>de servidumbre real</a:t>
                      </a:r>
                      <a:endParaRPr lang="es-ES" sz="1550" b="0" i="0" u="none" strike="noStrike" dirty="0">
                        <a:solidFill>
                          <a:schemeClr val="accent3">
                            <a:lumMod val="50000"/>
                          </a:schemeClr>
                        </a:solidFill>
                        <a:effectLst/>
                        <a:latin typeface="Helvetica" panose="020B0604020202020204" pitchFamily="34" charset="0"/>
                        <a:cs typeface="Helvetica" panose="020B0604020202020204" pitchFamily="34" charset="0"/>
                      </a:endParaRPr>
                    </a:p>
                  </a:txBody>
                  <a:tcPr marL="4558" marR="4558" marT="455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ctr"/>
                      <a:r>
                        <a:rPr lang="es-ES" sz="1550" u="none" strike="noStrike" dirty="0">
                          <a:solidFill>
                            <a:schemeClr val="accent3">
                              <a:lumMod val="50000"/>
                            </a:schemeClr>
                          </a:solidFill>
                          <a:effectLst/>
                          <a:latin typeface="Helvetica" panose="020B0604020202020204" pitchFamily="34" charset="0"/>
                          <a:cs typeface="Helvetica" panose="020B0604020202020204" pitchFamily="34" charset="0"/>
                        </a:rPr>
                        <a:t>La cuneta se encuentra en la línea de servidumbre, se </a:t>
                      </a:r>
                      <a:r>
                        <a:rPr lang="es-ES" sz="1550" u="none" strike="noStrike" dirty="0" smtClean="0">
                          <a:solidFill>
                            <a:schemeClr val="accent3">
                              <a:lumMod val="50000"/>
                            </a:schemeClr>
                          </a:solidFill>
                          <a:effectLst/>
                          <a:latin typeface="Helvetica" panose="020B0604020202020204" pitchFamily="34" charset="0"/>
                          <a:cs typeface="Helvetica" panose="020B0604020202020204" pitchFamily="34" charset="0"/>
                        </a:rPr>
                        <a:t>construyó </a:t>
                      </a:r>
                      <a:r>
                        <a:rPr lang="es-ES" sz="1550" u="none" strike="noStrike" dirty="0">
                          <a:solidFill>
                            <a:schemeClr val="accent3">
                              <a:lumMod val="50000"/>
                            </a:schemeClr>
                          </a:solidFill>
                          <a:effectLst/>
                          <a:latin typeface="Helvetica" panose="020B0604020202020204" pitchFamily="34" charset="0"/>
                          <a:cs typeface="Helvetica" panose="020B0604020202020204" pitchFamily="34" charset="0"/>
                        </a:rPr>
                        <a:t>desde un punto de vista de mejora civil </a:t>
                      </a:r>
                      <a:endParaRPr lang="es-ES" sz="1550" b="0" i="0" u="none" strike="noStrike" dirty="0">
                        <a:solidFill>
                          <a:schemeClr val="accent3">
                            <a:lumMod val="50000"/>
                          </a:schemeClr>
                        </a:solidFill>
                        <a:effectLst/>
                        <a:latin typeface="Helvetica" panose="020B0604020202020204" pitchFamily="34" charset="0"/>
                        <a:cs typeface="Helvetica" panose="020B0604020202020204" pitchFamily="34" charset="0"/>
                      </a:endParaRPr>
                    </a:p>
                  </a:txBody>
                  <a:tcPr marL="4558" marR="4558" marT="455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ctr"/>
                      <a:r>
                        <a:rPr lang="es-ES" sz="1550" u="none" strike="noStrike" dirty="0">
                          <a:solidFill>
                            <a:schemeClr val="accent3">
                              <a:lumMod val="50000"/>
                            </a:schemeClr>
                          </a:solidFill>
                          <a:effectLst/>
                          <a:latin typeface="Helvetica" panose="020B0604020202020204" pitchFamily="34" charset="0"/>
                          <a:cs typeface="Helvetica" panose="020B0604020202020204" pitchFamily="34" charset="0"/>
                        </a:rPr>
                        <a:t>Consentimiento de </a:t>
                      </a:r>
                      <a:r>
                        <a:rPr lang="es-ES" sz="1550" u="none" strike="noStrike" dirty="0" err="1">
                          <a:solidFill>
                            <a:schemeClr val="accent3">
                              <a:lumMod val="50000"/>
                            </a:schemeClr>
                          </a:solidFill>
                          <a:effectLst/>
                          <a:latin typeface="Helvetica" panose="020B0604020202020204" pitchFamily="34" charset="0"/>
                          <a:cs typeface="Helvetica" panose="020B0604020202020204" pitchFamily="34" charset="0"/>
                        </a:rPr>
                        <a:t>PetroEcuador</a:t>
                      </a:r>
                      <a:r>
                        <a:rPr lang="es-ES" sz="1550" u="none" strike="noStrike" dirty="0">
                          <a:solidFill>
                            <a:schemeClr val="accent3">
                              <a:lumMod val="50000"/>
                            </a:schemeClr>
                          </a:solidFill>
                          <a:effectLst/>
                          <a:latin typeface="Helvetica" panose="020B0604020202020204" pitchFamily="34" charset="0"/>
                          <a:cs typeface="Helvetica" panose="020B0604020202020204" pitchFamily="34" charset="0"/>
                        </a:rPr>
                        <a:t> y </a:t>
                      </a:r>
                      <a:r>
                        <a:rPr lang="es-ES" sz="1550" u="none" strike="noStrike" dirty="0" err="1">
                          <a:solidFill>
                            <a:schemeClr val="accent3">
                              <a:lumMod val="50000"/>
                            </a:schemeClr>
                          </a:solidFill>
                          <a:effectLst/>
                          <a:latin typeface="Helvetica" panose="020B0604020202020204" pitchFamily="34" charset="0"/>
                          <a:cs typeface="Helvetica" panose="020B0604020202020204" pitchFamily="34" charset="0"/>
                        </a:rPr>
                        <a:t>Duragas</a:t>
                      </a:r>
                      <a:r>
                        <a:rPr lang="es-ES" sz="1550" u="none" strike="noStrike" dirty="0">
                          <a:solidFill>
                            <a:schemeClr val="accent3">
                              <a:lumMod val="50000"/>
                            </a:schemeClr>
                          </a:solidFill>
                          <a:effectLst/>
                          <a:latin typeface="Helvetica" panose="020B0604020202020204" pitchFamily="34" charset="0"/>
                          <a:cs typeface="Helvetica" panose="020B0604020202020204" pitchFamily="34" charset="0"/>
                        </a:rPr>
                        <a:t> que son </a:t>
                      </a:r>
                      <a:r>
                        <a:rPr lang="es-ES" sz="1550" u="none" strike="noStrike" dirty="0" smtClean="0">
                          <a:solidFill>
                            <a:schemeClr val="accent3">
                              <a:lumMod val="50000"/>
                            </a:schemeClr>
                          </a:solidFill>
                          <a:effectLst/>
                          <a:latin typeface="Helvetica" panose="020B0604020202020204" pitchFamily="34" charset="0"/>
                          <a:cs typeface="Helvetica" panose="020B0604020202020204" pitchFamily="34" charset="0"/>
                        </a:rPr>
                        <a:t>aledaños</a:t>
                      </a:r>
                      <a:endParaRPr lang="es-ES" sz="1550" b="0" i="0" u="none" strike="noStrike" dirty="0">
                        <a:solidFill>
                          <a:schemeClr val="accent3">
                            <a:lumMod val="50000"/>
                          </a:schemeClr>
                        </a:solidFill>
                        <a:effectLst/>
                        <a:latin typeface="Helvetica" panose="020B0604020202020204" pitchFamily="34" charset="0"/>
                        <a:cs typeface="Helvetica" panose="020B0604020202020204" pitchFamily="34" charset="0"/>
                      </a:endParaRPr>
                    </a:p>
                  </a:txBody>
                  <a:tcPr marL="4558" marR="4558" marT="455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2559064286"/>
                  </a:ext>
                </a:extLst>
              </a:tr>
              <a:tr h="837842">
                <a:tc>
                  <a:txBody>
                    <a:bodyPr/>
                    <a:lstStyle/>
                    <a:p>
                      <a:pPr algn="ctr" fontAlgn="ctr"/>
                      <a:r>
                        <a:rPr lang="es-ES" sz="1550" u="none" strike="noStrike" dirty="0">
                          <a:solidFill>
                            <a:schemeClr val="accent3">
                              <a:lumMod val="50000"/>
                            </a:schemeClr>
                          </a:solidFill>
                          <a:effectLst/>
                          <a:latin typeface="Helvetica" panose="020B0604020202020204" pitchFamily="34" charset="0"/>
                          <a:cs typeface="Helvetica" panose="020B0604020202020204" pitchFamily="34" charset="0"/>
                        </a:rPr>
                        <a:t>Presentar los estudios técnicos, permisos ambientales y la planimetría de área del cubeto 10</a:t>
                      </a:r>
                      <a:endParaRPr lang="es-ES" sz="1550" b="0" i="0" u="none" strike="noStrike" dirty="0">
                        <a:solidFill>
                          <a:schemeClr val="accent3">
                            <a:lumMod val="50000"/>
                          </a:schemeClr>
                        </a:solidFill>
                        <a:effectLst/>
                        <a:latin typeface="Helvetica" panose="020B0604020202020204" pitchFamily="34" charset="0"/>
                        <a:cs typeface="Helvetica" panose="020B0604020202020204" pitchFamily="34" charset="0"/>
                      </a:endParaRPr>
                    </a:p>
                  </a:txBody>
                  <a:tcPr marL="4558" marR="4558" marT="455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ctr"/>
                      <a:r>
                        <a:rPr lang="es-ES" sz="1550" u="none" strike="noStrike" dirty="0">
                          <a:solidFill>
                            <a:schemeClr val="accent3">
                              <a:lumMod val="50000"/>
                            </a:schemeClr>
                          </a:solidFill>
                          <a:effectLst/>
                          <a:latin typeface="Helvetica" panose="020B0604020202020204" pitchFamily="34" charset="0"/>
                          <a:cs typeface="Helvetica" panose="020B0604020202020204" pitchFamily="34" charset="0"/>
                        </a:rPr>
                        <a:t>Se </a:t>
                      </a:r>
                      <a:r>
                        <a:rPr lang="es-ES" sz="1550" u="none" strike="noStrike" dirty="0" smtClean="0">
                          <a:solidFill>
                            <a:schemeClr val="accent3">
                              <a:lumMod val="50000"/>
                            </a:schemeClr>
                          </a:solidFill>
                          <a:effectLst/>
                          <a:latin typeface="Helvetica" panose="020B0604020202020204" pitchFamily="34" charset="0"/>
                          <a:cs typeface="Helvetica" panose="020B0604020202020204" pitchFamily="34" charset="0"/>
                        </a:rPr>
                        <a:t>presentó </a:t>
                      </a:r>
                      <a:r>
                        <a:rPr lang="es-ES" sz="1550" u="none" strike="noStrike" dirty="0">
                          <a:solidFill>
                            <a:schemeClr val="accent3">
                              <a:lumMod val="50000"/>
                            </a:schemeClr>
                          </a:solidFill>
                          <a:effectLst/>
                          <a:latin typeface="Helvetica" panose="020B0604020202020204" pitchFamily="34" charset="0"/>
                          <a:cs typeface="Helvetica" panose="020B0604020202020204" pitchFamily="34" charset="0"/>
                        </a:rPr>
                        <a:t>los estudios complementarios para regularizar el cubeto 10</a:t>
                      </a:r>
                      <a:endParaRPr lang="es-ES" sz="1550" b="0" i="0" u="none" strike="noStrike" dirty="0">
                        <a:solidFill>
                          <a:schemeClr val="accent3">
                            <a:lumMod val="50000"/>
                          </a:schemeClr>
                        </a:solidFill>
                        <a:effectLst/>
                        <a:latin typeface="Helvetica" panose="020B0604020202020204" pitchFamily="34" charset="0"/>
                        <a:cs typeface="Helvetica" panose="020B0604020202020204" pitchFamily="34" charset="0"/>
                      </a:endParaRPr>
                    </a:p>
                  </a:txBody>
                  <a:tcPr marL="4558" marR="4558" marT="455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ctr"/>
                      <a:r>
                        <a:rPr lang="es-EC" sz="1550" u="none" strike="noStrike" dirty="0">
                          <a:solidFill>
                            <a:schemeClr val="accent3">
                              <a:lumMod val="50000"/>
                            </a:schemeClr>
                          </a:solidFill>
                          <a:effectLst/>
                          <a:latin typeface="Helvetica" panose="020B0604020202020204" pitchFamily="34" charset="0"/>
                          <a:cs typeface="Helvetica" panose="020B0604020202020204" pitchFamily="34" charset="0"/>
                        </a:rPr>
                        <a:t>MAATE emitió aprobación parcial</a:t>
                      </a:r>
                      <a:endParaRPr lang="es-EC" sz="1550" b="0" i="0" u="none" strike="noStrike" dirty="0">
                        <a:solidFill>
                          <a:schemeClr val="accent3">
                            <a:lumMod val="50000"/>
                          </a:schemeClr>
                        </a:solidFill>
                        <a:effectLst/>
                        <a:latin typeface="Helvetica" panose="020B0604020202020204" pitchFamily="34" charset="0"/>
                        <a:cs typeface="Helvetica" panose="020B0604020202020204" pitchFamily="34" charset="0"/>
                      </a:endParaRPr>
                    </a:p>
                  </a:txBody>
                  <a:tcPr marL="4558" marR="4558" marT="455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3345407116"/>
                  </a:ext>
                </a:extLst>
              </a:tr>
              <a:tr h="560346">
                <a:tc>
                  <a:txBody>
                    <a:bodyPr/>
                    <a:lstStyle/>
                    <a:p>
                      <a:pPr algn="ctr" fontAlgn="ctr"/>
                      <a:r>
                        <a:rPr lang="es-ES" sz="1550" u="none" strike="noStrike" dirty="0">
                          <a:solidFill>
                            <a:schemeClr val="accent3">
                              <a:lumMod val="50000"/>
                            </a:schemeClr>
                          </a:solidFill>
                          <a:effectLst/>
                          <a:latin typeface="Helvetica" panose="020B0604020202020204" pitchFamily="34" charset="0"/>
                          <a:cs typeface="Helvetica" panose="020B0604020202020204" pitchFamily="34" charset="0"/>
                        </a:rPr>
                        <a:t>Presentar medidas técnicas ambientales para disminuir y mitigar los olores</a:t>
                      </a:r>
                      <a:endParaRPr lang="es-ES" sz="1550" b="0" i="0" u="none" strike="noStrike" dirty="0">
                        <a:solidFill>
                          <a:schemeClr val="accent3">
                            <a:lumMod val="50000"/>
                          </a:schemeClr>
                        </a:solidFill>
                        <a:effectLst/>
                        <a:latin typeface="Helvetica" panose="020B0604020202020204" pitchFamily="34" charset="0"/>
                        <a:cs typeface="Helvetica" panose="020B0604020202020204" pitchFamily="34" charset="0"/>
                      </a:endParaRPr>
                    </a:p>
                  </a:txBody>
                  <a:tcPr marL="4558" marR="4558" marT="455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gridSpan="2">
                  <a:txBody>
                    <a:bodyPr/>
                    <a:lstStyle/>
                    <a:p>
                      <a:pPr algn="ctr" fontAlgn="ctr"/>
                      <a:r>
                        <a:rPr lang="es-ES" sz="1550" u="none" strike="noStrike" dirty="0">
                          <a:solidFill>
                            <a:schemeClr val="accent3">
                              <a:lumMod val="50000"/>
                            </a:schemeClr>
                          </a:solidFill>
                          <a:effectLst/>
                          <a:latin typeface="Helvetica" panose="020B0604020202020204" pitchFamily="34" charset="0"/>
                          <a:cs typeface="Helvetica" panose="020B0604020202020204" pitchFamily="34" charset="0"/>
                        </a:rPr>
                        <a:t>Se cuenta con un protocolo específico para mitigación de olores</a:t>
                      </a:r>
                      <a:endParaRPr lang="es-ES" sz="1550" b="0" i="0" u="none" strike="noStrike" dirty="0">
                        <a:solidFill>
                          <a:schemeClr val="accent3">
                            <a:lumMod val="50000"/>
                          </a:schemeClr>
                        </a:solidFill>
                        <a:effectLst/>
                        <a:latin typeface="Helvetica" panose="020B0604020202020204" pitchFamily="34" charset="0"/>
                        <a:cs typeface="Helvetica" panose="020B0604020202020204" pitchFamily="34" charset="0"/>
                      </a:endParaRPr>
                    </a:p>
                  </a:txBody>
                  <a:tcPr marL="4558" marR="4558" marT="455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hMerge="1">
                  <a:txBody>
                    <a:bodyPr/>
                    <a:lstStyle/>
                    <a:p>
                      <a:endParaRPr lang="es-EC"/>
                    </a:p>
                  </a:txBody>
                  <a:tcPr/>
                </a:tc>
                <a:extLst>
                  <a:ext uri="{0D108BD9-81ED-4DB2-BD59-A6C34878D82A}">
                    <a16:rowId xmlns:a16="http://schemas.microsoft.com/office/drawing/2014/main" val="2289985479"/>
                  </a:ext>
                </a:extLst>
              </a:tr>
            </a:tbl>
          </a:graphicData>
        </a:graphic>
      </p:graphicFrame>
    </p:spTree>
    <p:extLst>
      <p:ext uri="{BB962C8B-B14F-4D97-AF65-F5344CB8AC3E}">
        <p14:creationId xmlns:p14="http://schemas.microsoft.com/office/powerpoint/2010/main" val="372181036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3">
            <a:duotone>
              <a:schemeClr val="accent5">
                <a:shade val="45000"/>
                <a:satMod val="135000"/>
              </a:schemeClr>
              <a:prstClr val="white"/>
            </a:duotone>
          </a:blip>
          <a:stretch>
            <a:fillRect/>
          </a:stretch>
        </p:blipFill>
        <p:spPr>
          <a:xfrm>
            <a:off x="-45720" y="-61780"/>
            <a:ext cx="8846063" cy="896190"/>
          </a:xfrm>
          <a:prstGeom prst="rect">
            <a:avLst/>
          </a:prstGeom>
        </p:spPr>
      </p:pic>
      <p:pic>
        <p:nvPicPr>
          <p:cNvPr id="10" name="Imagen 9"/>
          <p:cNvPicPr>
            <a:picLocks noChangeAspect="1"/>
          </p:cNvPicPr>
          <p:nvPr/>
        </p:nvPicPr>
        <p:blipFill>
          <a:blip r:embed="rId4">
            <a:duotone>
              <a:schemeClr val="accent1">
                <a:shade val="45000"/>
                <a:satMod val="135000"/>
              </a:schemeClr>
              <a:prstClr val="white"/>
            </a:duotone>
          </a:blip>
          <a:stretch>
            <a:fillRect/>
          </a:stretch>
        </p:blipFill>
        <p:spPr>
          <a:xfrm>
            <a:off x="1443990" y="6867392"/>
            <a:ext cx="8839966" cy="829128"/>
          </a:xfrm>
          <a:prstGeom prst="rect">
            <a:avLst/>
          </a:prstGeom>
        </p:spPr>
      </p:pic>
      <p:pic>
        <p:nvPicPr>
          <p:cNvPr id="44" name="Imagen 43">
            <a:extLst>
              <a:ext uri="{FF2B5EF4-FFF2-40B4-BE49-F238E27FC236}">
                <a16:creationId xmlns:a16="http://schemas.microsoft.com/office/drawing/2014/main" id="{C03D144E-10F7-43C0-AB43-59F74F9F601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799150" y="308413"/>
            <a:ext cx="2160881" cy="711025"/>
          </a:xfrm>
          <a:prstGeom prst="rect">
            <a:avLst/>
          </a:prstGeom>
        </p:spPr>
      </p:pic>
      <p:sp>
        <p:nvSpPr>
          <p:cNvPr id="5" name="AutoShape 2" descr="EPMAPS - AGUA DE QUITO | Linked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088593" rtl="0" eaLnBrk="1" fontAlgn="auto" latinLnBrk="0" hangingPunct="1">
              <a:lnSpc>
                <a:spcPct val="100000"/>
              </a:lnSpc>
              <a:spcBef>
                <a:spcPts val="0"/>
              </a:spcBef>
              <a:spcAft>
                <a:spcPts val="0"/>
              </a:spcAft>
              <a:buClrTx/>
              <a:buSzTx/>
              <a:buFontTx/>
              <a:buNone/>
              <a:tabLst/>
              <a:defRPr/>
            </a:pPr>
            <a:endParaRPr kumimoji="0" lang="es-EC" sz="2143" b="0" i="0" u="none" strike="noStrike" kern="1200" cap="none" spc="0" normalizeH="0" baseline="0" noProof="0">
              <a:ln>
                <a:noFill/>
              </a:ln>
              <a:solidFill>
                <a:prstClr val="black"/>
              </a:solidFill>
              <a:effectLst/>
              <a:uLnTx/>
              <a:uFillTx/>
              <a:latin typeface="Calibri"/>
              <a:ea typeface="+mn-ea"/>
              <a:cs typeface="+mn-cs"/>
            </a:endParaRPr>
          </a:p>
        </p:txBody>
      </p:sp>
      <p:sp>
        <p:nvSpPr>
          <p:cNvPr id="7" name="Marcador de número de diapositiva 6"/>
          <p:cNvSpPr>
            <a:spLocks noGrp="1"/>
          </p:cNvSpPr>
          <p:nvPr>
            <p:ph type="sldNum" sz="quarter" idx="12"/>
          </p:nvPr>
        </p:nvSpPr>
        <p:spPr>
          <a:xfrm>
            <a:off x="7176622" y="7048587"/>
            <a:ext cx="2286357" cy="405779"/>
          </a:xfrm>
        </p:spPr>
        <p:txBody>
          <a:bodyPr/>
          <a:lstStyle/>
          <a:p>
            <a:fld id="{5C9CDC63-9A4C-3740-ACB3-92AE3A799DE7}" type="slidenum">
              <a:rPr lang="es-ES_tradnl" smtClean="0">
                <a:solidFill>
                  <a:schemeClr val="bg1"/>
                </a:solidFill>
              </a:rPr>
              <a:t>21</a:t>
            </a:fld>
            <a:endParaRPr lang="es-ES_tradnl" dirty="0">
              <a:solidFill>
                <a:schemeClr val="bg1"/>
              </a:solidFill>
            </a:endParaRPr>
          </a:p>
        </p:txBody>
      </p:sp>
      <p:sp>
        <p:nvSpPr>
          <p:cNvPr id="12" name="Rectángulo 25"/>
          <p:cNvSpPr>
            <a:spLocks noChangeArrowheads="1"/>
          </p:cNvSpPr>
          <p:nvPr/>
        </p:nvSpPr>
        <p:spPr bwMode="auto">
          <a:xfrm>
            <a:off x="775709" y="683232"/>
            <a:ext cx="7887844" cy="571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buNone/>
              <a:defRPr/>
            </a:pPr>
            <a:r>
              <a:rPr lang="es-MX" altLang="es-EC" sz="3112" dirty="0" smtClean="0">
                <a:solidFill>
                  <a:prstClr val="black">
                    <a:lumMod val="65000"/>
                    <a:lumOff val="35000"/>
                  </a:prstClr>
                </a:solidFill>
                <a:latin typeface="Tw Cen MT" panose="020B0602020104020603" pitchFamily="34" charset="0"/>
              </a:rPr>
              <a:t>PRONUNCIAMIENTOS </a:t>
            </a:r>
            <a:r>
              <a:rPr lang="es-MX" altLang="es-EC" sz="3112" dirty="0" smtClean="0">
                <a:solidFill>
                  <a:prstClr val="black">
                    <a:lumMod val="65000"/>
                    <a:lumOff val="35000"/>
                  </a:prstClr>
                </a:solidFill>
                <a:latin typeface="Tw Cen MT" panose="020B0602020104020603" pitchFamily="34" charset="0"/>
              </a:rPr>
              <a:t>EXTERNOS MAATE</a:t>
            </a:r>
            <a:endParaRPr lang="es-EC" altLang="es-EC" sz="3112" dirty="0">
              <a:solidFill>
                <a:prstClr val="black">
                  <a:lumMod val="65000"/>
                  <a:lumOff val="35000"/>
                </a:prstClr>
              </a:solidFill>
              <a:latin typeface="Tw Cen MT" panose="020B0602020104020603" pitchFamily="34" charset="0"/>
            </a:endParaRPr>
          </a:p>
        </p:txBody>
      </p:sp>
      <p:graphicFrame>
        <p:nvGraphicFramePr>
          <p:cNvPr id="3" name="Tabla 2"/>
          <p:cNvGraphicFramePr>
            <a:graphicFrameLocks noGrp="1"/>
          </p:cNvGraphicFramePr>
          <p:nvPr>
            <p:extLst>
              <p:ext uri="{D42A27DB-BD31-4B8C-83A1-F6EECF244321}">
                <p14:modId xmlns:p14="http://schemas.microsoft.com/office/powerpoint/2010/main" val="2748146251"/>
              </p:ext>
            </p:extLst>
          </p:nvPr>
        </p:nvGraphicFramePr>
        <p:xfrm>
          <a:off x="460375" y="1549881"/>
          <a:ext cx="9272561" cy="5418687"/>
        </p:xfrm>
        <a:graphic>
          <a:graphicData uri="http://schemas.openxmlformats.org/drawingml/2006/table">
            <a:tbl>
              <a:tblPr>
                <a:tableStyleId>{5C22544A-7EE6-4342-B048-85BDC9FD1C3A}</a:tableStyleId>
              </a:tblPr>
              <a:tblGrid>
                <a:gridCol w="3812701">
                  <a:extLst>
                    <a:ext uri="{9D8B030D-6E8A-4147-A177-3AD203B41FA5}">
                      <a16:colId xmlns:a16="http://schemas.microsoft.com/office/drawing/2014/main" val="729925553"/>
                    </a:ext>
                  </a:extLst>
                </a:gridCol>
                <a:gridCol w="3161714">
                  <a:extLst>
                    <a:ext uri="{9D8B030D-6E8A-4147-A177-3AD203B41FA5}">
                      <a16:colId xmlns:a16="http://schemas.microsoft.com/office/drawing/2014/main" val="489298375"/>
                    </a:ext>
                  </a:extLst>
                </a:gridCol>
                <a:gridCol w="2298146">
                  <a:extLst>
                    <a:ext uri="{9D8B030D-6E8A-4147-A177-3AD203B41FA5}">
                      <a16:colId xmlns:a16="http://schemas.microsoft.com/office/drawing/2014/main" val="2695873967"/>
                    </a:ext>
                  </a:extLst>
                </a:gridCol>
              </a:tblGrid>
              <a:tr h="569375">
                <a:tc>
                  <a:txBody>
                    <a:bodyPr/>
                    <a:lstStyle/>
                    <a:p>
                      <a:pPr algn="ctr" fontAlgn="ctr"/>
                      <a:r>
                        <a:rPr lang="es-ES" sz="2000" b="1" u="none" strike="noStrike" kern="1200" dirty="0" smtClean="0">
                          <a:solidFill>
                            <a:srgbClr val="0070C0"/>
                          </a:solidFill>
                          <a:effectLst/>
                          <a:latin typeface="+mn-lt"/>
                          <a:ea typeface="+mn-ea"/>
                          <a:cs typeface="+mn-cs"/>
                        </a:rPr>
                        <a:t>OBSERVACIONES MAATE</a:t>
                      </a:r>
                      <a:endParaRPr lang="es-ES" sz="2000" b="1" u="none" strike="noStrike" kern="1200" dirty="0">
                        <a:solidFill>
                          <a:srgbClr val="0070C0"/>
                        </a:solidFill>
                        <a:effectLst/>
                        <a:latin typeface="+mn-lt"/>
                        <a:ea typeface="+mn-ea"/>
                        <a:cs typeface="+mn-cs"/>
                      </a:endParaRPr>
                    </a:p>
                  </a:txBody>
                  <a:tcPr marL="4558" marR="4558" marT="4558" marB="0"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fontAlgn="ctr"/>
                      <a:r>
                        <a:rPr lang="es-EC" sz="2000" b="1" u="none" strike="noStrike" kern="1200" dirty="0">
                          <a:solidFill>
                            <a:srgbClr val="0070C0"/>
                          </a:solidFill>
                          <a:effectLst/>
                          <a:latin typeface="+mn-lt"/>
                          <a:ea typeface="+mn-ea"/>
                          <a:cs typeface="+mn-cs"/>
                        </a:rPr>
                        <a:t>ACCIONES EMGIRS EP</a:t>
                      </a:r>
                    </a:p>
                  </a:txBody>
                  <a:tcPr marL="4558" marR="4558" marT="4558" marB="0"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C"/>
                    </a:p>
                  </a:txBody>
                  <a:tcPr/>
                </a:tc>
                <a:extLst>
                  <a:ext uri="{0D108BD9-81ED-4DB2-BD59-A6C34878D82A}">
                    <a16:rowId xmlns:a16="http://schemas.microsoft.com/office/drawing/2014/main" val="517232713"/>
                  </a:ext>
                </a:extLst>
              </a:tr>
              <a:tr h="296239">
                <a:tc>
                  <a:txBody>
                    <a:bodyPr/>
                    <a:lstStyle/>
                    <a:p>
                      <a:pPr algn="ctr" fontAlgn="ctr"/>
                      <a:r>
                        <a:rPr lang="es-ES" sz="1550" u="none" strike="noStrike" dirty="0">
                          <a:solidFill>
                            <a:schemeClr val="accent3">
                              <a:lumMod val="50000"/>
                            </a:schemeClr>
                          </a:solidFill>
                          <a:effectLst/>
                          <a:latin typeface="Helvetica" panose="020B0604020202020204" pitchFamily="34" charset="0"/>
                          <a:cs typeface="Helvetica" panose="020B0604020202020204" pitchFamily="34" charset="0"/>
                        </a:rPr>
                        <a:t>Presentar la implementación de los medidores de caudal, en todas las piscinas habilitadas</a:t>
                      </a:r>
                      <a:endParaRPr lang="es-ES" sz="1550" b="0" i="0" u="none" strike="noStrike" dirty="0">
                        <a:solidFill>
                          <a:schemeClr val="accent3">
                            <a:lumMod val="50000"/>
                          </a:schemeClr>
                        </a:solidFill>
                        <a:effectLst/>
                        <a:latin typeface="Helvetica" panose="020B0604020202020204" pitchFamily="34" charset="0"/>
                        <a:cs typeface="Helvetica" panose="020B0604020202020204" pitchFamily="34" charset="0"/>
                      </a:endParaRPr>
                    </a:p>
                  </a:txBody>
                  <a:tcPr marL="4558" marR="4558" marT="455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ctr"/>
                      <a:r>
                        <a:rPr lang="es-ES" sz="1550" u="none" strike="noStrike" dirty="0">
                          <a:solidFill>
                            <a:schemeClr val="accent3">
                              <a:lumMod val="50000"/>
                            </a:schemeClr>
                          </a:solidFill>
                          <a:effectLst/>
                          <a:latin typeface="Helvetica" panose="020B0604020202020204" pitchFamily="34" charset="0"/>
                          <a:cs typeface="Helvetica" panose="020B0604020202020204" pitchFamily="34" charset="0"/>
                        </a:rPr>
                        <a:t>No se cuenta con </a:t>
                      </a:r>
                      <a:r>
                        <a:rPr lang="es-ES" sz="1550" u="none" strike="noStrike" dirty="0" err="1">
                          <a:solidFill>
                            <a:schemeClr val="accent3">
                              <a:lumMod val="50000"/>
                            </a:schemeClr>
                          </a:solidFill>
                          <a:effectLst/>
                          <a:latin typeface="Helvetica" panose="020B0604020202020204" pitchFamily="34" charset="0"/>
                          <a:cs typeface="Helvetica" panose="020B0604020202020204" pitchFamily="34" charset="0"/>
                        </a:rPr>
                        <a:t>caudalímetros</a:t>
                      </a:r>
                      <a:r>
                        <a:rPr lang="es-ES" sz="1550" u="none" strike="noStrike" dirty="0">
                          <a:solidFill>
                            <a:schemeClr val="accent3">
                              <a:lumMod val="50000"/>
                            </a:schemeClr>
                          </a:solidFill>
                          <a:effectLst/>
                          <a:latin typeface="Helvetica" panose="020B0604020202020204" pitchFamily="34" charset="0"/>
                          <a:cs typeface="Helvetica" panose="020B0604020202020204" pitchFamily="34" charset="0"/>
                        </a:rPr>
                        <a:t> en todas las piscinas pues no se considera necesario</a:t>
                      </a:r>
                      <a:endParaRPr lang="es-ES" sz="1550" b="0" i="0" u="none" strike="noStrike" dirty="0">
                        <a:solidFill>
                          <a:schemeClr val="accent3">
                            <a:lumMod val="50000"/>
                          </a:schemeClr>
                        </a:solidFill>
                        <a:effectLst/>
                        <a:latin typeface="Helvetica" panose="020B0604020202020204" pitchFamily="34" charset="0"/>
                        <a:cs typeface="Helvetica" panose="020B0604020202020204" pitchFamily="34" charset="0"/>
                      </a:endParaRPr>
                    </a:p>
                  </a:txBody>
                  <a:tcPr marL="4558" marR="4558" marT="455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ctr"/>
                      <a:r>
                        <a:rPr lang="es-ES" sz="1550" u="none" strike="noStrike" dirty="0">
                          <a:solidFill>
                            <a:schemeClr val="accent3">
                              <a:lumMod val="50000"/>
                            </a:schemeClr>
                          </a:solidFill>
                          <a:effectLst/>
                          <a:latin typeface="Helvetica" panose="020B0604020202020204" pitchFamily="34" charset="0"/>
                          <a:cs typeface="Helvetica" panose="020B0604020202020204" pitchFamily="34" charset="0"/>
                        </a:rPr>
                        <a:t>Se cuenta con una </a:t>
                      </a:r>
                      <a:r>
                        <a:rPr lang="es-ES" sz="1550" u="none" strike="noStrike" dirty="0" smtClean="0">
                          <a:solidFill>
                            <a:schemeClr val="accent3">
                              <a:lumMod val="50000"/>
                            </a:schemeClr>
                          </a:solidFill>
                          <a:effectLst/>
                          <a:latin typeface="Helvetica" panose="020B0604020202020204" pitchFamily="34" charset="0"/>
                          <a:cs typeface="Helvetica" panose="020B0604020202020204" pitchFamily="34" charset="0"/>
                        </a:rPr>
                        <a:t>metodología </a:t>
                      </a:r>
                      <a:r>
                        <a:rPr lang="es-ES" sz="1550" u="none" strike="noStrike" dirty="0">
                          <a:solidFill>
                            <a:schemeClr val="accent3">
                              <a:lumMod val="50000"/>
                            </a:schemeClr>
                          </a:solidFill>
                          <a:effectLst/>
                          <a:latin typeface="Helvetica" panose="020B0604020202020204" pitchFamily="34" charset="0"/>
                          <a:cs typeface="Helvetica" panose="020B0604020202020204" pitchFamily="34" charset="0"/>
                        </a:rPr>
                        <a:t>de </a:t>
                      </a:r>
                      <a:r>
                        <a:rPr lang="es-ES" sz="1550" u="none" strike="noStrike" dirty="0" smtClean="0">
                          <a:solidFill>
                            <a:schemeClr val="accent3">
                              <a:lumMod val="50000"/>
                            </a:schemeClr>
                          </a:solidFill>
                          <a:effectLst/>
                          <a:latin typeface="Helvetica" panose="020B0604020202020204" pitchFamily="34" charset="0"/>
                          <a:cs typeface="Helvetica" panose="020B0604020202020204" pitchFamily="34" charset="0"/>
                        </a:rPr>
                        <a:t>medición </a:t>
                      </a:r>
                      <a:r>
                        <a:rPr lang="es-ES" sz="1550" u="none" strike="noStrike" dirty="0">
                          <a:solidFill>
                            <a:schemeClr val="accent3">
                              <a:lumMod val="50000"/>
                            </a:schemeClr>
                          </a:solidFill>
                          <a:effectLst/>
                          <a:latin typeface="Helvetica" panose="020B0604020202020204" pitchFamily="34" charset="0"/>
                          <a:cs typeface="Helvetica" panose="020B0604020202020204" pitchFamily="34" charset="0"/>
                        </a:rPr>
                        <a:t>de aforo diario para el control de volúmenes</a:t>
                      </a:r>
                      <a:endParaRPr lang="es-ES" sz="1550" b="0" i="0" u="none" strike="noStrike" dirty="0">
                        <a:solidFill>
                          <a:schemeClr val="accent3">
                            <a:lumMod val="50000"/>
                          </a:schemeClr>
                        </a:solidFill>
                        <a:effectLst/>
                        <a:latin typeface="Helvetica" panose="020B0604020202020204" pitchFamily="34" charset="0"/>
                        <a:cs typeface="Helvetica" panose="020B0604020202020204" pitchFamily="34" charset="0"/>
                      </a:endParaRPr>
                    </a:p>
                  </a:txBody>
                  <a:tcPr marL="4558" marR="4558" marT="455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295816954"/>
                  </a:ext>
                </a:extLst>
              </a:tr>
              <a:tr h="296239">
                <a:tc>
                  <a:txBody>
                    <a:bodyPr/>
                    <a:lstStyle/>
                    <a:p>
                      <a:pPr algn="ctr" fontAlgn="ctr"/>
                      <a:r>
                        <a:rPr lang="es-ES" sz="1500" u="none" strike="noStrike" dirty="0">
                          <a:solidFill>
                            <a:schemeClr val="accent3">
                              <a:lumMod val="50000"/>
                            </a:schemeClr>
                          </a:solidFill>
                          <a:effectLst/>
                          <a:latin typeface="Helvetica" panose="020B0604020202020204" pitchFamily="34" charset="0"/>
                          <a:cs typeface="Helvetica" panose="020B0604020202020204" pitchFamily="34" charset="0"/>
                        </a:rPr>
                        <a:t>Presentar el reporte de los medidores de caudal de todas las piscinas, caracterización </a:t>
                      </a:r>
                      <a:r>
                        <a:rPr lang="es-ES" sz="1500" u="none" strike="noStrike" dirty="0" smtClean="0">
                          <a:solidFill>
                            <a:schemeClr val="accent3">
                              <a:lumMod val="50000"/>
                            </a:schemeClr>
                          </a:solidFill>
                          <a:effectLst/>
                          <a:latin typeface="Helvetica" panose="020B0604020202020204" pitchFamily="34" charset="0"/>
                          <a:cs typeface="Helvetica" panose="020B0604020202020204" pitchFamily="34" charset="0"/>
                        </a:rPr>
                        <a:t>físico </a:t>
                      </a:r>
                      <a:r>
                        <a:rPr lang="es-ES" sz="1500" u="none" strike="noStrike" dirty="0">
                          <a:solidFill>
                            <a:schemeClr val="accent3">
                              <a:lumMod val="50000"/>
                            </a:schemeClr>
                          </a:solidFill>
                          <a:effectLst/>
                          <a:latin typeface="Helvetica" panose="020B0604020202020204" pitchFamily="34" charset="0"/>
                          <a:cs typeface="Helvetica" panose="020B0604020202020204" pitchFamily="34" charset="0"/>
                        </a:rPr>
                        <a:t>químicas que ha realizado el laboratorio acreditado</a:t>
                      </a:r>
                      <a:endParaRPr lang="es-ES" sz="1500" b="0" i="0" u="none" strike="noStrike" dirty="0">
                        <a:solidFill>
                          <a:schemeClr val="accent3">
                            <a:lumMod val="50000"/>
                          </a:schemeClr>
                        </a:solidFill>
                        <a:effectLst/>
                        <a:latin typeface="Helvetica" panose="020B0604020202020204" pitchFamily="34" charset="0"/>
                        <a:cs typeface="Helvetica" panose="020B0604020202020204" pitchFamily="34" charset="0"/>
                      </a:endParaRPr>
                    </a:p>
                  </a:txBody>
                  <a:tcPr marL="4558" marR="4558" marT="455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ctr"/>
                      <a:r>
                        <a:rPr lang="es-ES" sz="1500" u="none" strike="noStrike" dirty="0">
                          <a:solidFill>
                            <a:schemeClr val="accent3">
                              <a:lumMod val="50000"/>
                            </a:schemeClr>
                          </a:solidFill>
                          <a:effectLst/>
                          <a:latin typeface="Helvetica" panose="020B0604020202020204" pitchFamily="34" charset="0"/>
                          <a:cs typeface="Helvetica" panose="020B0604020202020204" pitchFamily="34" charset="0"/>
                        </a:rPr>
                        <a:t>Se ha presentado los análisis semestrales del laboratorio acreditado 2018 al 2020</a:t>
                      </a:r>
                      <a:endParaRPr lang="es-ES" sz="1500" b="0" i="0" u="none" strike="noStrike" dirty="0">
                        <a:solidFill>
                          <a:schemeClr val="accent3">
                            <a:lumMod val="50000"/>
                          </a:schemeClr>
                        </a:solidFill>
                        <a:effectLst/>
                        <a:latin typeface="Helvetica" panose="020B0604020202020204" pitchFamily="34" charset="0"/>
                        <a:cs typeface="Helvetica" panose="020B0604020202020204" pitchFamily="34" charset="0"/>
                      </a:endParaRPr>
                    </a:p>
                  </a:txBody>
                  <a:tcPr marL="4558" marR="4558" marT="455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ctr"/>
                      <a:r>
                        <a:rPr lang="es-ES" sz="1500" u="none" strike="noStrike" dirty="0">
                          <a:solidFill>
                            <a:schemeClr val="accent3">
                              <a:lumMod val="50000"/>
                            </a:schemeClr>
                          </a:solidFill>
                          <a:effectLst/>
                          <a:latin typeface="Helvetica" panose="020B0604020202020204" pitchFamily="34" charset="0"/>
                          <a:cs typeface="Helvetica" panose="020B0604020202020204" pitchFamily="34" charset="0"/>
                        </a:rPr>
                        <a:t>Se tiene monitoreos del río el Inga aguas arriba y aguas abajo</a:t>
                      </a:r>
                      <a:endParaRPr lang="es-ES" sz="1500" b="0" i="0" u="none" strike="noStrike" dirty="0">
                        <a:solidFill>
                          <a:schemeClr val="accent3">
                            <a:lumMod val="50000"/>
                          </a:schemeClr>
                        </a:solidFill>
                        <a:effectLst/>
                        <a:latin typeface="Helvetica" panose="020B0604020202020204" pitchFamily="34" charset="0"/>
                        <a:cs typeface="Helvetica" panose="020B0604020202020204" pitchFamily="34" charset="0"/>
                      </a:endParaRPr>
                    </a:p>
                  </a:txBody>
                  <a:tcPr marL="4558" marR="4558" marT="455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2336111698"/>
                  </a:ext>
                </a:extLst>
              </a:tr>
              <a:tr h="610707">
                <a:tc>
                  <a:txBody>
                    <a:bodyPr/>
                    <a:lstStyle/>
                    <a:p>
                      <a:pPr algn="l" fontAlgn="ctr"/>
                      <a:r>
                        <a:rPr lang="es-ES" sz="1500" u="none" strike="noStrike" dirty="0">
                          <a:solidFill>
                            <a:schemeClr val="accent3">
                              <a:lumMod val="50000"/>
                            </a:schemeClr>
                          </a:solidFill>
                          <a:effectLst/>
                          <a:latin typeface="Helvetica" panose="020B0604020202020204" pitchFamily="34" charset="0"/>
                          <a:cs typeface="Helvetica" panose="020B0604020202020204" pitchFamily="34" charset="0"/>
                        </a:rPr>
                        <a:t>Justificar </a:t>
                      </a:r>
                      <a:r>
                        <a:rPr lang="es-ES" sz="1500" u="none" strike="noStrike" dirty="0" smtClean="0">
                          <a:solidFill>
                            <a:schemeClr val="accent3">
                              <a:lumMod val="50000"/>
                            </a:schemeClr>
                          </a:solidFill>
                          <a:effectLst/>
                          <a:latin typeface="Helvetica" panose="020B0604020202020204" pitchFamily="34" charset="0"/>
                          <a:cs typeface="Helvetica" panose="020B0604020202020204" pitchFamily="34" charset="0"/>
                        </a:rPr>
                        <a:t>técnicamente </a:t>
                      </a:r>
                      <a:r>
                        <a:rPr lang="es-ES" sz="1500" u="none" strike="noStrike" dirty="0">
                          <a:solidFill>
                            <a:schemeClr val="accent3">
                              <a:lumMod val="50000"/>
                            </a:schemeClr>
                          </a:solidFill>
                          <a:effectLst/>
                          <a:latin typeface="Helvetica" panose="020B0604020202020204" pitchFamily="34" charset="0"/>
                          <a:cs typeface="Helvetica" panose="020B0604020202020204" pitchFamily="34" charset="0"/>
                        </a:rPr>
                        <a:t>las observaciones evidenciadas en la inspección realizada el 30 de julio de 2021 en el Relleno Sanitario el Inga</a:t>
                      </a:r>
                      <a:endParaRPr lang="es-ES" sz="1500" b="0" i="0" u="none" strike="noStrike" dirty="0">
                        <a:solidFill>
                          <a:schemeClr val="accent3">
                            <a:lumMod val="50000"/>
                          </a:schemeClr>
                        </a:solidFill>
                        <a:effectLst/>
                        <a:latin typeface="Helvetica" panose="020B0604020202020204" pitchFamily="34" charset="0"/>
                        <a:cs typeface="Helvetica" panose="020B0604020202020204" pitchFamily="34" charset="0"/>
                      </a:endParaRPr>
                    </a:p>
                  </a:txBody>
                  <a:tcPr marL="4558" marR="4558" marT="455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l" fontAlgn="ctr"/>
                      <a:r>
                        <a:rPr lang="es-ES" sz="1500" u="none" strike="noStrike" dirty="0">
                          <a:solidFill>
                            <a:schemeClr val="accent3">
                              <a:lumMod val="50000"/>
                            </a:schemeClr>
                          </a:solidFill>
                          <a:effectLst/>
                          <a:latin typeface="Helvetica" panose="020B0604020202020204" pitchFamily="34" charset="0"/>
                          <a:cs typeface="Helvetica" panose="020B0604020202020204" pitchFamily="34" charset="0"/>
                        </a:rPr>
                        <a:t>La inspección se realizó en la noche, sin toma de muestras por lo tanto las observaciones son subjetivas</a:t>
                      </a:r>
                      <a:endParaRPr lang="es-ES" sz="1500" b="0" i="0" u="none" strike="noStrike" dirty="0">
                        <a:solidFill>
                          <a:schemeClr val="accent3">
                            <a:lumMod val="50000"/>
                          </a:schemeClr>
                        </a:solidFill>
                        <a:effectLst/>
                        <a:latin typeface="Helvetica" panose="020B0604020202020204" pitchFamily="34" charset="0"/>
                        <a:cs typeface="Helvetica" panose="020B0604020202020204" pitchFamily="34" charset="0"/>
                      </a:endParaRPr>
                    </a:p>
                  </a:txBody>
                  <a:tcPr marL="4558" marR="4558" marT="455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l" fontAlgn="ctr"/>
                      <a:r>
                        <a:rPr lang="es-ES" sz="1500" u="none" strike="noStrike" dirty="0">
                          <a:solidFill>
                            <a:schemeClr val="accent3">
                              <a:lumMod val="50000"/>
                            </a:schemeClr>
                          </a:solidFill>
                          <a:effectLst/>
                          <a:latin typeface="Helvetica" panose="020B0604020202020204" pitchFamily="34" charset="0"/>
                          <a:cs typeface="Helvetica" panose="020B0604020202020204" pitchFamily="34" charset="0"/>
                        </a:rPr>
                        <a:t>Se reportó una fisura en una manguera que transportaba el efluente tratado desde plantas hasta sistema de </a:t>
                      </a:r>
                      <a:r>
                        <a:rPr lang="es-ES" sz="1500" u="none" strike="noStrike" dirty="0" smtClean="0">
                          <a:solidFill>
                            <a:schemeClr val="accent3">
                              <a:lumMod val="50000"/>
                            </a:schemeClr>
                          </a:solidFill>
                          <a:effectLst/>
                          <a:latin typeface="Helvetica" panose="020B0604020202020204" pitchFamily="34" charset="0"/>
                          <a:cs typeface="Helvetica" panose="020B0604020202020204" pitchFamily="34" charset="0"/>
                        </a:rPr>
                        <a:t>aspersión, </a:t>
                      </a:r>
                      <a:r>
                        <a:rPr lang="es-ES" sz="1500" u="none" strike="noStrike" dirty="0">
                          <a:solidFill>
                            <a:schemeClr val="accent3">
                              <a:lumMod val="50000"/>
                            </a:schemeClr>
                          </a:solidFill>
                          <a:effectLst/>
                          <a:latin typeface="Helvetica" panose="020B0604020202020204" pitchFamily="34" charset="0"/>
                          <a:cs typeface="Helvetica" panose="020B0604020202020204" pitchFamily="34" charset="0"/>
                        </a:rPr>
                        <a:t>se activo el plan de </a:t>
                      </a:r>
                      <a:r>
                        <a:rPr lang="es-ES" sz="1500" u="none" strike="noStrike" dirty="0" smtClean="0">
                          <a:solidFill>
                            <a:schemeClr val="accent3">
                              <a:lumMod val="50000"/>
                            </a:schemeClr>
                          </a:solidFill>
                          <a:effectLst/>
                          <a:latin typeface="Helvetica" panose="020B0604020202020204" pitchFamily="34" charset="0"/>
                          <a:cs typeface="Helvetica" panose="020B0604020202020204" pitchFamily="34" charset="0"/>
                        </a:rPr>
                        <a:t>contingencias </a:t>
                      </a:r>
                      <a:r>
                        <a:rPr lang="es-ES" sz="1500" u="none" strike="noStrike" dirty="0">
                          <a:solidFill>
                            <a:schemeClr val="accent3">
                              <a:lumMod val="50000"/>
                            </a:schemeClr>
                          </a:solidFill>
                          <a:effectLst/>
                          <a:latin typeface="Helvetica" panose="020B0604020202020204" pitchFamily="34" charset="0"/>
                          <a:cs typeface="Helvetica" panose="020B0604020202020204" pitchFamily="34" charset="0"/>
                        </a:rPr>
                        <a:t>en </a:t>
                      </a:r>
                      <a:r>
                        <a:rPr lang="es-ES" sz="1500" u="none" strike="noStrike" dirty="0" smtClean="0">
                          <a:solidFill>
                            <a:schemeClr val="accent3">
                              <a:lumMod val="50000"/>
                            </a:schemeClr>
                          </a:solidFill>
                          <a:effectLst/>
                          <a:latin typeface="Helvetica" panose="020B0604020202020204" pitchFamily="34" charset="0"/>
                          <a:cs typeface="Helvetica" panose="020B0604020202020204" pitchFamily="34" charset="0"/>
                        </a:rPr>
                        <a:t>cumplimiento </a:t>
                      </a:r>
                      <a:r>
                        <a:rPr lang="es-ES" sz="1500" u="none" strike="noStrike" dirty="0">
                          <a:solidFill>
                            <a:schemeClr val="accent3">
                              <a:lumMod val="50000"/>
                            </a:schemeClr>
                          </a:solidFill>
                          <a:effectLst/>
                          <a:latin typeface="Helvetica" panose="020B0604020202020204" pitchFamily="34" charset="0"/>
                          <a:cs typeface="Helvetica" panose="020B0604020202020204" pitchFamily="34" charset="0"/>
                        </a:rPr>
                        <a:t>al PMA</a:t>
                      </a:r>
                      <a:endParaRPr lang="es-ES" sz="1500" b="0" i="0" u="none" strike="noStrike" dirty="0">
                        <a:solidFill>
                          <a:schemeClr val="accent3">
                            <a:lumMod val="50000"/>
                          </a:schemeClr>
                        </a:solidFill>
                        <a:effectLst/>
                        <a:latin typeface="Helvetica" panose="020B0604020202020204" pitchFamily="34" charset="0"/>
                        <a:cs typeface="Helvetica" panose="020B0604020202020204" pitchFamily="34" charset="0"/>
                      </a:endParaRPr>
                    </a:p>
                  </a:txBody>
                  <a:tcPr marL="4558" marR="4558" marT="455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361603642"/>
                  </a:ext>
                </a:extLst>
              </a:tr>
              <a:tr h="296239">
                <a:tc>
                  <a:txBody>
                    <a:bodyPr/>
                    <a:lstStyle/>
                    <a:p>
                      <a:pPr algn="l" fontAlgn="ctr"/>
                      <a:r>
                        <a:rPr lang="es-ES" sz="1500" u="none" strike="noStrike" dirty="0">
                          <a:solidFill>
                            <a:schemeClr val="accent3">
                              <a:lumMod val="50000"/>
                            </a:schemeClr>
                          </a:solidFill>
                          <a:effectLst/>
                          <a:latin typeface="Helvetica" panose="020B0604020202020204" pitchFamily="34" charset="0"/>
                          <a:cs typeface="Helvetica" panose="020B0604020202020204" pitchFamily="34" charset="0"/>
                        </a:rPr>
                        <a:t>Presentar los medios de verificación de los avances para el funcionamiento e implementación del tren de tratamiento de lixiviados</a:t>
                      </a:r>
                      <a:endParaRPr lang="es-ES" sz="1500" b="0" i="0" u="none" strike="noStrike" dirty="0">
                        <a:solidFill>
                          <a:schemeClr val="accent3">
                            <a:lumMod val="50000"/>
                          </a:schemeClr>
                        </a:solidFill>
                        <a:effectLst/>
                        <a:latin typeface="Helvetica" panose="020B0604020202020204" pitchFamily="34" charset="0"/>
                        <a:cs typeface="Helvetica" panose="020B0604020202020204" pitchFamily="34" charset="0"/>
                      </a:endParaRPr>
                    </a:p>
                  </a:txBody>
                  <a:tcPr marL="4558" marR="4558" marT="455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l" fontAlgn="ctr"/>
                      <a:r>
                        <a:rPr lang="es-ES" sz="1500" u="none" strike="noStrike" dirty="0">
                          <a:solidFill>
                            <a:schemeClr val="accent3">
                              <a:lumMod val="50000"/>
                            </a:schemeClr>
                          </a:solidFill>
                          <a:effectLst/>
                          <a:latin typeface="Helvetica" panose="020B0604020202020204" pitchFamily="34" charset="0"/>
                          <a:cs typeface="Helvetica" panose="020B0604020202020204" pitchFamily="34" charset="0"/>
                        </a:rPr>
                        <a:t>Se cuenta con un tren de tratamiento que ha permitido mantener bajo control los niveles de lixiviados tratados</a:t>
                      </a:r>
                      <a:endParaRPr lang="es-ES" sz="1500" b="0" i="0" u="none" strike="noStrike" dirty="0">
                        <a:solidFill>
                          <a:schemeClr val="accent3">
                            <a:lumMod val="50000"/>
                          </a:schemeClr>
                        </a:solidFill>
                        <a:effectLst/>
                        <a:latin typeface="Helvetica" panose="020B0604020202020204" pitchFamily="34" charset="0"/>
                        <a:cs typeface="Helvetica" panose="020B0604020202020204" pitchFamily="34" charset="0"/>
                      </a:endParaRPr>
                    </a:p>
                  </a:txBody>
                  <a:tcPr marL="4558" marR="4558" marT="455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l" fontAlgn="ctr"/>
                      <a:r>
                        <a:rPr lang="es-ES" sz="1500" u="none" strike="noStrike" dirty="0">
                          <a:solidFill>
                            <a:schemeClr val="accent3">
                              <a:lumMod val="50000"/>
                            </a:schemeClr>
                          </a:solidFill>
                          <a:effectLst/>
                          <a:latin typeface="Helvetica" panose="020B0604020202020204" pitchFamily="34" charset="0"/>
                          <a:cs typeface="Helvetica" panose="020B0604020202020204" pitchFamily="34" charset="0"/>
                        </a:rPr>
                        <a:t>Es importante mantener la </a:t>
                      </a:r>
                      <a:r>
                        <a:rPr lang="es-ES" sz="1500" u="none" strike="noStrike" dirty="0" smtClean="0">
                          <a:solidFill>
                            <a:schemeClr val="accent3">
                              <a:lumMod val="50000"/>
                            </a:schemeClr>
                          </a:solidFill>
                          <a:effectLst/>
                          <a:latin typeface="Helvetica" panose="020B0604020202020204" pitchFamily="34" charset="0"/>
                          <a:cs typeface="Helvetica" panose="020B0604020202020204" pitchFamily="34" charset="0"/>
                        </a:rPr>
                        <a:t>ampliación </a:t>
                      </a:r>
                      <a:r>
                        <a:rPr lang="es-ES" sz="1500" u="none" strike="noStrike" dirty="0">
                          <a:solidFill>
                            <a:schemeClr val="accent3">
                              <a:lumMod val="50000"/>
                            </a:schemeClr>
                          </a:solidFill>
                          <a:effectLst/>
                          <a:latin typeface="Helvetica" panose="020B0604020202020204" pitchFamily="34" charset="0"/>
                          <a:cs typeface="Helvetica" panose="020B0604020202020204" pitchFamily="34" charset="0"/>
                        </a:rPr>
                        <a:t>del plan de </a:t>
                      </a:r>
                      <a:r>
                        <a:rPr lang="es-ES" sz="1500" u="none" strike="noStrike" dirty="0" smtClean="0">
                          <a:solidFill>
                            <a:schemeClr val="accent3">
                              <a:lumMod val="50000"/>
                            </a:schemeClr>
                          </a:solidFill>
                          <a:effectLst/>
                          <a:latin typeface="Helvetica" panose="020B0604020202020204" pitchFamily="34" charset="0"/>
                          <a:cs typeface="Helvetica" panose="020B0604020202020204" pitchFamily="34" charset="0"/>
                        </a:rPr>
                        <a:t>acción </a:t>
                      </a:r>
                      <a:r>
                        <a:rPr lang="es-ES" sz="1500" u="none" strike="noStrike" dirty="0">
                          <a:solidFill>
                            <a:schemeClr val="accent3">
                              <a:lumMod val="50000"/>
                            </a:schemeClr>
                          </a:solidFill>
                          <a:effectLst/>
                          <a:latin typeface="Helvetica" panose="020B0604020202020204" pitchFamily="34" charset="0"/>
                          <a:cs typeface="Helvetica" panose="020B0604020202020204" pitchFamily="34" charset="0"/>
                        </a:rPr>
                        <a:t>con el fin de evitar el desborde de las piscinas de lixiviado</a:t>
                      </a:r>
                      <a:endParaRPr lang="es-ES" sz="1500" b="0" i="0" u="none" strike="noStrike" dirty="0">
                        <a:solidFill>
                          <a:schemeClr val="accent3">
                            <a:lumMod val="50000"/>
                          </a:schemeClr>
                        </a:solidFill>
                        <a:effectLst/>
                        <a:latin typeface="Helvetica" panose="020B0604020202020204" pitchFamily="34" charset="0"/>
                        <a:cs typeface="Helvetica" panose="020B0604020202020204" pitchFamily="34" charset="0"/>
                      </a:endParaRPr>
                    </a:p>
                  </a:txBody>
                  <a:tcPr marL="4558" marR="4558" marT="455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843265687"/>
                  </a:ext>
                </a:extLst>
              </a:tr>
            </a:tbl>
          </a:graphicData>
        </a:graphic>
      </p:graphicFrame>
    </p:spTree>
    <p:extLst>
      <p:ext uri="{BB962C8B-B14F-4D97-AF65-F5344CB8AC3E}">
        <p14:creationId xmlns:p14="http://schemas.microsoft.com/office/powerpoint/2010/main" val="60319198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3">
            <a:duotone>
              <a:schemeClr val="accent5">
                <a:shade val="45000"/>
                <a:satMod val="135000"/>
              </a:schemeClr>
              <a:prstClr val="white"/>
            </a:duotone>
          </a:blip>
          <a:stretch>
            <a:fillRect/>
          </a:stretch>
        </p:blipFill>
        <p:spPr>
          <a:xfrm>
            <a:off x="-45720" y="-61780"/>
            <a:ext cx="8846063" cy="896190"/>
          </a:xfrm>
          <a:prstGeom prst="rect">
            <a:avLst/>
          </a:prstGeom>
        </p:spPr>
      </p:pic>
      <p:pic>
        <p:nvPicPr>
          <p:cNvPr id="10" name="Imagen 9"/>
          <p:cNvPicPr>
            <a:picLocks noChangeAspect="1"/>
          </p:cNvPicPr>
          <p:nvPr/>
        </p:nvPicPr>
        <p:blipFill>
          <a:blip r:embed="rId4">
            <a:duotone>
              <a:schemeClr val="accent1">
                <a:shade val="45000"/>
                <a:satMod val="135000"/>
              </a:schemeClr>
              <a:prstClr val="white"/>
            </a:duotone>
          </a:blip>
          <a:stretch>
            <a:fillRect/>
          </a:stretch>
        </p:blipFill>
        <p:spPr>
          <a:xfrm>
            <a:off x="1443990" y="6867392"/>
            <a:ext cx="8839966" cy="829128"/>
          </a:xfrm>
          <a:prstGeom prst="rect">
            <a:avLst/>
          </a:prstGeom>
        </p:spPr>
      </p:pic>
      <p:pic>
        <p:nvPicPr>
          <p:cNvPr id="44" name="Imagen 43">
            <a:extLst>
              <a:ext uri="{FF2B5EF4-FFF2-40B4-BE49-F238E27FC236}">
                <a16:creationId xmlns:a16="http://schemas.microsoft.com/office/drawing/2014/main" id="{C03D144E-10F7-43C0-AB43-59F74F9F601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799150" y="308413"/>
            <a:ext cx="2160881" cy="711025"/>
          </a:xfrm>
          <a:prstGeom prst="rect">
            <a:avLst/>
          </a:prstGeom>
        </p:spPr>
      </p:pic>
      <p:sp>
        <p:nvSpPr>
          <p:cNvPr id="5" name="AutoShape 2" descr="EPMAPS - AGUA DE QUITO | Linked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088593" rtl="0" eaLnBrk="1" fontAlgn="auto" latinLnBrk="0" hangingPunct="1">
              <a:lnSpc>
                <a:spcPct val="100000"/>
              </a:lnSpc>
              <a:spcBef>
                <a:spcPts val="0"/>
              </a:spcBef>
              <a:spcAft>
                <a:spcPts val="0"/>
              </a:spcAft>
              <a:buClrTx/>
              <a:buSzTx/>
              <a:buFontTx/>
              <a:buNone/>
              <a:tabLst/>
              <a:defRPr/>
            </a:pPr>
            <a:endParaRPr kumimoji="0" lang="es-EC" sz="2143" b="0" i="0" u="none" strike="noStrike" kern="1200" cap="none" spc="0" normalizeH="0" baseline="0" noProof="0">
              <a:ln>
                <a:noFill/>
              </a:ln>
              <a:solidFill>
                <a:prstClr val="black"/>
              </a:solidFill>
              <a:effectLst/>
              <a:uLnTx/>
              <a:uFillTx/>
              <a:latin typeface="Calibri"/>
              <a:ea typeface="+mn-ea"/>
              <a:cs typeface="+mn-cs"/>
            </a:endParaRPr>
          </a:p>
        </p:txBody>
      </p:sp>
      <p:sp>
        <p:nvSpPr>
          <p:cNvPr id="7" name="Marcador de número de diapositiva 6"/>
          <p:cNvSpPr>
            <a:spLocks noGrp="1"/>
          </p:cNvSpPr>
          <p:nvPr>
            <p:ph type="sldNum" sz="quarter" idx="12"/>
          </p:nvPr>
        </p:nvSpPr>
        <p:spPr>
          <a:xfrm>
            <a:off x="7176622" y="7048587"/>
            <a:ext cx="2286357" cy="405779"/>
          </a:xfrm>
        </p:spPr>
        <p:txBody>
          <a:bodyPr/>
          <a:lstStyle/>
          <a:p>
            <a:fld id="{5C9CDC63-9A4C-3740-ACB3-92AE3A799DE7}" type="slidenum">
              <a:rPr lang="es-ES_tradnl" smtClean="0">
                <a:solidFill>
                  <a:schemeClr val="bg1"/>
                </a:solidFill>
              </a:rPr>
              <a:t>22</a:t>
            </a:fld>
            <a:endParaRPr lang="es-ES_tradnl" dirty="0">
              <a:solidFill>
                <a:schemeClr val="bg1"/>
              </a:solidFill>
            </a:endParaRPr>
          </a:p>
        </p:txBody>
      </p:sp>
      <p:sp>
        <p:nvSpPr>
          <p:cNvPr id="12" name="Rectángulo 25"/>
          <p:cNvSpPr>
            <a:spLocks noChangeArrowheads="1"/>
          </p:cNvSpPr>
          <p:nvPr/>
        </p:nvSpPr>
        <p:spPr bwMode="auto">
          <a:xfrm>
            <a:off x="775709" y="683232"/>
            <a:ext cx="7887844" cy="571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buNone/>
              <a:defRPr/>
            </a:pPr>
            <a:r>
              <a:rPr lang="es-MX" altLang="es-EC" sz="3112" dirty="0" smtClean="0">
                <a:solidFill>
                  <a:prstClr val="black">
                    <a:lumMod val="65000"/>
                    <a:lumOff val="35000"/>
                  </a:prstClr>
                </a:solidFill>
                <a:latin typeface="Tw Cen MT" panose="020B0602020104020603" pitchFamily="34" charset="0"/>
              </a:rPr>
              <a:t>PRONUNCIAMIENTOS </a:t>
            </a:r>
            <a:r>
              <a:rPr lang="es-MX" altLang="es-EC" sz="3112" dirty="0" smtClean="0">
                <a:solidFill>
                  <a:prstClr val="black">
                    <a:lumMod val="65000"/>
                    <a:lumOff val="35000"/>
                  </a:prstClr>
                </a:solidFill>
                <a:latin typeface="Tw Cen MT" panose="020B0602020104020603" pitchFamily="34" charset="0"/>
              </a:rPr>
              <a:t>EXTERNOS MAATE</a:t>
            </a:r>
            <a:endParaRPr lang="es-EC" altLang="es-EC" sz="3112" dirty="0">
              <a:solidFill>
                <a:prstClr val="black">
                  <a:lumMod val="65000"/>
                  <a:lumOff val="35000"/>
                </a:prstClr>
              </a:solidFill>
              <a:latin typeface="Tw Cen MT" panose="020B0602020104020603" pitchFamily="34" charset="0"/>
            </a:endParaRPr>
          </a:p>
        </p:txBody>
      </p:sp>
      <p:graphicFrame>
        <p:nvGraphicFramePr>
          <p:cNvPr id="3" name="Tabla 2"/>
          <p:cNvGraphicFramePr>
            <a:graphicFrameLocks noGrp="1"/>
          </p:cNvGraphicFramePr>
          <p:nvPr>
            <p:extLst>
              <p:ext uri="{D42A27DB-BD31-4B8C-83A1-F6EECF244321}">
                <p14:modId xmlns:p14="http://schemas.microsoft.com/office/powerpoint/2010/main" val="645215914"/>
              </p:ext>
            </p:extLst>
          </p:nvPr>
        </p:nvGraphicFramePr>
        <p:xfrm>
          <a:off x="460375" y="1548292"/>
          <a:ext cx="9272561" cy="3729392"/>
        </p:xfrm>
        <a:graphic>
          <a:graphicData uri="http://schemas.openxmlformats.org/drawingml/2006/table">
            <a:tbl>
              <a:tblPr>
                <a:tableStyleId>{5C22544A-7EE6-4342-B048-85BDC9FD1C3A}</a:tableStyleId>
              </a:tblPr>
              <a:tblGrid>
                <a:gridCol w="3812701">
                  <a:extLst>
                    <a:ext uri="{9D8B030D-6E8A-4147-A177-3AD203B41FA5}">
                      <a16:colId xmlns:a16="http://schemas.microsoft.com/office/drawing/2014/main" val="729925553"/>
                    </a:ext>
                  </a:extLst>
                </a:gridCol>
                <a:gridCol w="3161714">
                  <a:extLst>
                    <a:ext uri="{9D8B030D-6E8A-4147-A177-3AD203B41FA5}">
                      <a16:colId xmlns:a16="http://schemas.microsoft.com/office/drawing/2014/main" val="489298375"/>
                    </a:ext>
                  </a:extLst>
                </a:gridCol>
                <a:gridCol w="2298146">
                  <a:extLst>
                    <a:ext uri="{9D8B030D-6E8A-4147-A177-3AD203B41FA5}">
                      <a16:colId xmlns:a16="http://schemas.microsoft.com/office/drawing/2014/main" val="2695873967"/>
                    </a:ext>
                  </a:extLst>
                </a:gridCol>
              </a:tblGrid>
              <a:tr h="495661">
                <a:tc>
                  <a:txBody>
                    <a:bodyPr/>
                    <a:lstStyle/>
                    <a:p>
                      <a:pPr algn="ctr" fontAlgn="ctr"/>
                      <a:r>
                        <a:rPr lang="es-ES" sz="2000" b="1" u="none" strike="noStrike" kern="1200" dirty="0">
                          <a:solidFill>
                            <a:srgbClr val="0070C0"/>
                          </a:solidFill>
                          <a:effectLst/>
                          <a:latin typeface="Helvetica" panose="020B0604020202020204" pitchFamily="34" charset="0"/>
                          <a:ea typeface="+mn-ea"/>
                          <a:cs typeface="Helvetica" panose="020B0604020202020204" pitchFamily="34" charset="0"/>
                        </a:rPr>
                        <a:t>OBSERVACIONES </a:t>
                      </a:r>
                      <a:r>
                        <a:rPr lang="es-ES" sz="2000" b="1" u="none" strike="noStrike" kern="1200" dirty="0" smtClean="0">
                          <a:solidFill>
                            <a:srgbClr val="0070C0"/>
                          </a:solidFill>
                          <a:effectLst/>
                          <a:latin typeface="Helvetica" panose="020B0604020202020204" pitchFamily="34" charset="0"/>
                          <a:ea typeface="+mn-ea"/>
                          <a:cs typeface="Helvetica" panose="020B0604020202020204" pitchFamily="34" charset="0"/>
                        </a:rPr>
                        <a:t>MAATE</a:t>
                      </a:r>
                      <a:endParaRPr lang="es-ES" sz="2000" b="1" u="none" strike="noStrike" kern="1200" dirty="0">
                        <a:solidFill>
                          <a:srgbClr val="0070C0"/>
                        </a:solidFill>
                        <a:effectLst/>
                        <a:latin typeface="Helvetica" panose="020B0604020202020204" pitchFamily="34" charset="0"/>
                        <a:ea typeface="+mn-ea"/>
                        <a:cs typeface="Helvetica" panose="020B0604020202020204" pitchFamily="34" charset="0"/>
                      </a:endParaRPr>
                    </a:p>
                  </a:txBody>
                  <a:tcPr marL="4558" marR="4558" marT="4558" marB="0"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fontAlgn="ctr"/>
                      <a:r>
                        <a:rPr lang="es-EC" sz="2000" b="1" u="none" strike="noStrike" kern="1200" dirty="0">
                          <a:solidFill>
                            <a:srgbClr val="0070C0"/>
                          </a:solidFill>
                          <a:effectLst/>
                          <a:latin typeface="Helvetica" panose="020B0604020202020204" pitchFamily="34" charset="0"/>
                          <a:ea typeface="+mn-ea"/>
                          <a:cs typeface="Helvetica" panose="020B0604020202020204" pitchFamily="34" charset="0"/>
                        </a:rPr>
                        <a:t>ACCIONES EMGIRS EP</a:t>
                      </a:r>
                    </a:p>
                  </a:txBody>
                  <a:tcPr marL="4558" marR="4558" marT="4558" marB="0"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C"/>
                    </a:p>
                  </a:txBody>
                  <a:tcPr/>
                </a:tc>
                <a:extLst>
                  <a:ext uri="{0D108BD9-81ED-4DB2-BD59-A6C34878D82A}">
                    <a16:rowId xmlns:a16="http://schemas.microsoft.com/office/drawing/2014/main" val="517232713"/>
                  </a:ext>
                </a:extLst>
              </a:tr>
              <a:tr h="1613661">
                <a:tc>
                  <a:txBody>
                    <a:bodyPr/>
                    <a:lstStyle/>
                    <a:p>
                      <a:pPr algn="l" fontAlgn="ctr"/>
                      <a:r>
                        <a:rPr lang="es-ES" sz="1500" u="none" strike="noStrike" dirty="0">
                          <a:solidFill>
                            <a:schemeClr val="accent3">
                              <a:lumMod val="50000"/>
                            </a:schemeClr>
                          </a:solidFill>
                          <a:effectLst/>
                          <a:latin typeface="Helvetica" panose="020B0604020202020204" pitchFamily="34" charset="0"/>
                          <a:cs typeface="Helvetica" panose="020B0604020202020204" pitchFamily="34" charset="0"/>
                        </a:rPr>
                        <a:t>Presentar los medios de verificación de la contratación del prestador de servicio externo para el tratamiento de lixiviados generados</a:t>
                      </a:r>
                      <a:endParaRPr lang="es-ES" sz="1500" b="0" i="0" u="none" strike="noStrike" dirty="0">
                        <a:solidFill>
                          <a:schemeClr val="accent3">
                            <a:lumMod val="50000"/>
                          </a:schemeClr>
                        </a:solidFill>
                        <a:effectLst/>
                        <a:latin typeface="Helvetica" panose="020B0604020202020204" pitchFamily="34" charset="0"/>
                        <a:cs typeface="Helvetica" panose="020B0604020202020204" pitchFamily="34" charset="0"/>
                      </a:endParaRPr>
                    </a:p>
                  </a:txBody>
                  <a:tcPr marL="4558" marR="4558" marT="455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l" fontAlgn="ctr"/>
                      <a:r>
                        <a:rPr lang="es-ES" sz="1500" u="none" strike="noStrike" dirty="0">
                          <a:solidFill>
                            <a:schemeClr val="accent3">
                              <a:lumMod val="50000"/>
                            </a:schemeClr>
                          </a:solidFill>
                          <a:effectLst/>
                          <a:latin typeface="Helvetica" panose="020B0604020202020204" pitchFamily="34" charset="0"/>
                          <a:cs typeface="Helvetica" panose="020B0604020202020204" pitchFamily="34" charset="0"/>
                        </a:rPr>
                        <a:t>En agosto 2021 se adjudicó el servicio de </a:t>
                      </a:r>
                      <a:r>
                        <a:rPr lang="es-ES" sz="1500" u="none" strike="noStrike" dirty="0" smtClean="0">
                          <a:solidFill>
                            <a:schemeClr val="accent3">
                              <a:lumMod val="50000"/>
                            </a:schemeClr>
                          </a:solidFill>
                          <a:effectLst/>
                          <a:latin typeface="Helvetica" panose="020B0604020202020204" pitchFamily="34" charset="0"/>
                          <a:cs typeface="Helvetica" panose="020B0604020202020204" pitchFamily="34" charset="0"/>
                        </a:rPr>
                        <a:t>tratamiento </a:t>
                      </a:r>
                      <a:r>
                        <a:rPr lang="es-ES" sz="1500" u="none" strike="noStrike" dirty="0">
                          <a:solidFill>
                            <a:schemeClr val="accent3">
                              <a:lumMod val="50000"/>
                            </a:schemeClr>
                          </a:solidFill>
                          <a:effectLst/>
                          <a:latin typeface="Helvetica" panose="020B0604020202020204" pitchFamily="34" charset="0"/>
                          <a:cs typeface="Helvetica" panose="020B0604020202020204" pitchFamily="34" charset="0"/>
                        </a:rPr>
                        <a:t>de lixiviados almacenados al Consorcio </a:t>
                      </a:r>
                      <a:r>
                        <a:rPr lang="es-ES" sz="1500" u="none" strike="noStrike" dirty="0" err="1">
                          <a:solidFill>
                            <a:schemeClr val="accent3">
                              <a:lumMod val="50000"/>
                            </a:schemeClr>
                          </a:solidFill>
                          <a:effectLst/>
                          <a:latin typeface="Helvetica" panose="020B0604020202020204" pitchFamily="34" charset="0"/>
                          <a:cs typeface="Helvetica" panose="020B0604020202020204" pitchFamily="34" charset="0"/>
                        </a:rPr>
                        <a:t>GreenGlobe</a:t>
                      </a:r>
                      <a:endParaRPr lang="es-ES" sz="1500" b="0" i="0" u="none" strike="noStrike" dirty="0">
                        <a:solidFill>
                          <a:schemeClr val="accent3">
                            <a:lumMod val="50000"/>
                          </a:schemeClr>
                        </a:solidFill>
                        <a:effectLst/>
                        <a:latin typeface="Helvetica" panose="020B0604020202020204" pitchFamily="34" charset="0"/>
                        <a:cs typeface="Helvetica" panose="020B0604020202020204" pitchFamily="34" charset="0"/>
                      </a:endParaRPr>
                    </a:p>
                  </a:txBody>
                  <a:tcPr marL="4558" marR="4558" marT="455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l" fontAlgn="ctr"/>
                      <a:r>
                        <a:rPr lang="es-ES" sz="1500" u="none" strike="noStrike" dirty="0">
                          <a:solidFill>
                            <a:schemeClr val="accent3">
                              <a:lumMod val="50000"/>
                            </a:schemeClr>
                          </a:solidFill>
                          <a:effectLst/>
                          <a:latin typeface="Helvetica" panose="020B0604020202020204" pitchFamily="34" charset="0"/>
                          <a:cs typeface="Helvetica" panose="020B0604020202020204" pitchFamily="34" charset="0"/>
                        </a:rPr>
                        <a:t>Con el tren de tratamiento de EMGIRS EP y el Consorcio </a:t>
                      </a:r>
                      <a:r>
                        <a:rPr lang="es-ES" sz="1500" u="none" strike="noStrike" dirty="0" err="1">
                          <a:solidFill>
                            <a:schemeClr val="accent3">
                              <a:lumMod val="50000"/>
                            </a:schemeClr>
                          </a:solidFill>
                          <a:effectLst/>
                          <a:latin typeface="Helvetica" panose="020B0604020202020204" pitchFamily="34" charset="0"/>
                          <a:cs typeface="Helvetica" panose="020B0604020202020204" pitchFamily="34" charset="0"/>
                        </a:rPr>
                        <a:t>GreenGlobe</a:t>
                      </a:r>
                      <a:r>
                        <a:rPr lang="es-ES" sz="1500" u="none" strike="noStrike" dirty="0">
                          <a:solidFill>
                            <a:schemeClr val="accent3">
                              <a:lumMod val="50000"/>
                            </a:schemeClr>
                          </a:solidFill>
                          <a:effectLst/>
                          <a:latin typeface="Helvetica" panose="020B0604020202020204" pitchFamily="34" charset="0"/>
                          <a:cs typeface="Helvetica" panose="020B0604020202020204" pitchFamily="34" charset="0"/>
                        </a:rPr>
                        <a:t> se tratará todo el lixiviado tratado hasta Mayo 2023</a:t>
                      </a:r>
                      <a:endParaRPr lang="es-ES" sz="1500" b="0" i="0" u="none" strike="noStrike" dirty="0">
                        <a:solidFill>
                          <a:schemeClr val="accent3">
                            <a:lumMod val="50000"/>
                          </a:schemeClr>
                        </a:solidFill>
                        <a:effectLst/>
                        <a:latin typeface="Helvetica" panose="020B0604020202020204" pitchFamily="34" charset="0"/>
                        <a:cs typeface="Helvetica" panose="020B0604020202020204" pitchFamily="34" charset="0"/>
                      </a:endParaRPr>
                    </a:p>
                  </a:txBody>
                  <a:tcPr marL="4558" marR="4558" marT="455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2675000278"/>
                  </a:ext>
                </a:extLst>
              </a:tr>
              <a:tr h="970760">
                <a:tc>
                  <a:txBody>
                    <a:bodyPr/>
                    <a:lstStyle/>
                    <a:p>
                      <a:pPr algn="l" fontAlgn="ctr"/>
                      <a:r>
                        <a:rPr lang="es-ES" sz="1500" u="none" strike="noStrike" dirty="0">
                          <a:solidFill>
                            <a:schemeClr val="accent3">
                              <a:lumMod val="50000"/>
                            </a:schemeClr>
                          </a:solidFill>
                          <a:effectLst/>
                          <a:latin typeface="Helvetica" panose="020B0604020202020204" pitchFamily="34" charset="0"/>
                          <a:cs typeface="Helvetica" panose="020B0604020202020204" pitchFamily="34" charset="0"/>
                        </a:rPr>
                        <a:t>Iniciar con el proceso de </a:t>
                      </a:r>
                      <a:r>
                        <a:rPr lang="es-ES" sz="1500" u="none" strike="noStrike" dirty="0" smtClean="0">
                          <a:solidFill>
                            <a:schemeClr val="accent3">
                              <a:lumMod val="50000"/>
                            </a:schemeClr>
                          </a:solidFill>
                          <a:effectLst/>
                          <a:latin typeface="Helvetica" panose="020B0604020202020204" pitchFamily="34" charset="0"/>
                          <a:cs typeface="Helvetica" panose="020B0604020202020204" pitchFamily="34" charset="0"/>
                        </a:rPr>
                        <a:t>obtención </a:t>
                      </a:r>
                      <a:r>
                        <a:rPr lang="es-ES" sz="1500" u="none" strike="noStrike" dirty="0">
                          <a:solidFill>
                            <a:schemeClr val="accent3">
                              <a:lumMod val="50000"/>
                            </a:schemeClr>
                          </a:solidFill>
                          <a:effectLst/>
                          <a:latin typeface="Helvetica" panose="020B0604020202020204" pitchFamily="34" charset="0"/>
                          <a:cs typeface="Helvetica" panose="020B0604020202020204" pitchFamily="34" charset="0"/>
                        </a:rPr>
                        <a:t>del </a:t>
                      </a:r>
                      <a:r>
                        <a:rPr lang="es-ES" sz="1500" u="none" strike="noStrike" dirty="0" smtClean="0">
                          <a:solidFill>
                            <a:schemeClr val="accent3">
                              <a:lumMod val="50000"/>
                            </a:schemeClr>
                          </a:solidFill>
                          <a:effectLst/>
                          <a:latin typeface="Helvetica" panose="020B0604020202020204" pitchFamily="34" charset="0"/>
                          <a:cs typeface="Helvetica" panose="020B0604020202020204" pitchFamily="34" charset="0"/>
                        </a:rPr>
                        <a:t>registro </a:t>
                      </a:r>
                      <a:r>
                        <a:rPr lang="es-ES" sz="1500" u="none" strike="noStrike" dirty="0">
                          <a:solidFill>
                            <a:schemeClr val="accent3">
                              <a:lumMod val="50000"/>
                            </a:schemeClr>
                          </a:solidFill>
                          <a:effectLst/>
                          <a:latin typeface="Helvetica" panose="020B0604020202020204" pitchFamily="34" charset="0"/>
                          <a:cs typeface="Helvetica" panose="020B0604020202020204" pitchFamily="34" charset="0"/>
                        </a:rPr>
                        <a:t>de generador de residuos peligrosos y/o especiales</a:t>
                      </a:r>
                      <a:endParaRPr lang="es-ES" sz="1500" b="0" i="0" u="none" strike="noStrike" dirty="0">
                        <a:solidFill>
                          <a:schemeClr val="accent3">
                            <a:lumMod val="50000"/>
                          </a:schemeClr>
                        </a:solidFill>
                        <a:effectLst/>
                        <a:latin typeface="Helvetica" panose="020B0604020202020204" pitchFamily="34" charset="0"/>
                        <a:cs typeface="Helvetica" panose="020B0604020202020204" pitchFamily="34" charset="0"/>
                      </a:endParaRPr>
                    </a:p>
                  </a:txBody>
                  <a:tcPr marL="4558" marR="4558" marT="455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gridSpan="2">
                  <a:txBody>
                    <a:bodyPr/>
                    <a:lstStyle/>
                    <a:p>
                      <a:pPr algn="ctr" fontAlgn="ctr"/>
                      <a:r>
                        <a:rPr lang="es-ES" sz="1500" u="none" strike="noStrike" dirty="0">
                          <a:solidFill>
                            <a:schemeClr val="accent3">
                              <a:lumMod val="50000"/>
                            </a:schemeClr>
                          </a:solidFill>
                          <a:effectLst/>
                          <a:latin typeface="Helvetica" panose="020B0604020202020204" pitchFamily="34" charset="0"/>
                          <a:cs typeface="Helvetica" panose="020B0604020202020204" pitchFamily="34" charset="0"/>
                        </a:rPr>
                        <a:t>Se inicio el proceso con el No. MAE-SOL-RGD-2019-19104</a:t>
                      </a:r>
                      <a:endParaRPr lang="es-ES" sz="1500" b="0" i="0" u="none" strike="noStrike" dirty="0">
                        <a:solidFill>
                          <a:schemeClr val="accent3">
                            <a:lumMod val="50000"/>
                          </a:schemeClr>
                        </a:solidFill>
                        <a:effectLst/>
                        <a:latin typeface="Helvetica" panose="020B0604020202020204" pitchFamily="34" charset="0"/>
                        <a:cs typeface="Helvetica" panose="020B0604020202020204" pitchFamily="34" charset="0"/>
                      </a:endParaRPr>
                    </a:p>
                  </a:txBody>
                  <a:tcPr marL="4558" marR="4558" marT="455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hMerge="1">
                  <a:txBody>
                    <a:bodyPr/>
                    <a:lstStyle/>
                    <a:p>
                      <a:endParaRPr lang="es-EC"/>
                    </a:p>
                  </a:txBody>
                  <a:tcPr/>
                </a:tc>
                <a:extLst>
                  <a:ext uri="{0D108BD9-81ED-4DB2-BD59-A6C34878D82A}">
                    <a16:rowId xmlns:a16="http://schemas.microsoft.com/office/drawing/2014/main" val="2622196155"/>
                  </a:ext>
                </a:extLst>
              </a:tr>
              <a:tr h="649310">
                <a:tc>
                  <a:txBody>
                    <a:bodyPr/>
                    <a:lstStyle/>
                    <a:p>
                      <a:pPr algn="l" fontAlgn="ctr"/>
                      <a:r>
                        <a:rPr lang="es-ES" sz="1500" u="none" strike="noStrike" dirty="0">
                          <a:solidFill>
                            <a:schemeClr val="accent3">
                              <a:lumMod val="50000"/>
                            </a:schemeClr>
                          </a:solidFill>
                          <a:effectLst/>
                          <a:latin typeface="Helvetica" panose="020B0604020202020204" pitchFamily="34" charset="0"/>
                          <a:cs typeface="Helvetica" panose="020B0604020202020204" pitchFamily="34" charset="0"/>
                        </a:rPr>
                        <a:t>Realizar la cancelación de pagos por servicios de gestión y calidad ambiental </a:t>
                      </a:r>
                      <a:endParaRPr lang="es-ES" sz="1500" b="0" i="0" u="none" strike="noStrike" dirty="0">
                        <a:solidFill>
                          <a:schemeClr val="accent3">
                            <a:lumMod val="50000"/>
                          </a:schemeClr>
                        </a:solidFill>
                        <a:effectLst/>
                        <a:latin typeface="Helvetica" panose="020B0604020202020204" pitchFamily="34" charset="0"/>
                        <a:cs typeface="Helvetica" panose="020B0604020202020204" pitchFamily="34" charset="0"/>
                      </a:endParaRPr>
                    </a:p>
                  </a:txBody>
                  <a:tcPr marL="4558" marR="4558" marT="455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gridSpan="2">
                  <a:txBody>
                    <a:bodyPr/>
                    <a:lstStyle/>
                    <a:p>
                      <a:pPr algn="ctr" fontAlgn="ctr"/>
                      <a:r>
                        <a:rPr lang="es-ES" sz="1500" u="none" strike="noStrike" dirty="0">
                          <a:solidFill>
                            <a:schemeClr val="accent3">
                              <a:lumMod val="50000"/>
                            </a:schemeClr>
                          </a:solidFill>
                          <a:effectLst/>
                          <a:latin typeface="Helvetica" panose="020B0604020202020204" pitchFamily="34" charset="0"/>
                          <a:cs typeface="Helvetica" panose="020B0604020202020204" pitchFamily="34" charset="0"/>
                        </a:rPr>
                        <a:t>Se esta gestionando los pagos correspondientes al ser una Empresa Pública</a:t>
                      </a:r>
                      <a:endParaRPr lang="es-ES" sz="1500" b="0" i="0" u="none" strike="noStrike" dirty="0">
                        <a:solidFill>
                          <a:schemeClr val="accent3">
                            <a:lumMod val="50000"/>
                          </a:schemeClr>
                        </a:solidFill>
                        <a:effectLst/>
                        <a:latin typeface="Helvetica" panose="020B0604020202020204" pitchFamily="34" charset="0"/>
                        <a:cs typeface="Helvetica" panose="020B0604020202020204" pitchFamily="34" charset="0"/>
                      </a:endParaRPr>
                    </a:p>
                  </a:txBody>
                  <a:tcPr marL="4558" marR="4558" marT="455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hMerge="1">
                  <a:txBody>
                    <a:bodyPr/>
                    <a:lstStyle/>
                    <a:p>
                      <a:endParaRPr lang="es-EC"/>
                    </a:p>
                  </a:txBody>
                  <a:tcPr/>
                </a:tc>
                <a:extLst>
                  <a:ext uri="{0D108BD9-81ED-4DB2-BD59-A6C34878D82A}">
                    <a16:rowId xmlns:a16="http://schemas.microsoft.com/office/drawing/2014/main" val="271880132"/>
                  </a:ext>
                </a:extLst>
              </a:tr>
            </a:tbl>
          </a:graphicData>
        </a:graphic>
      </p:graphicFrame>
    </p:spTree>
    <p:extLst>
      <p:ext uri="{BB962C8B-B14F-4D97-AF65-F5344CB8AC3E}">
        <p14:creationId xmlns:p14="http://schemas.microsoft.com/office/powerpoint/2010/main" val="141933867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3">
            <a:duotone>
              <a:schemeClr val="accent5">
                <a:shade val="45000"/>
                <a:satMod val="135000"/>
              </a:schemeClr>
              <a:prstClr val="white"/>
            </a:duotone>
          </a:blip>
          <a:stretch>
            <a:fillRect/>
          </a:stretch>
        </p:blipFill>
        <p:spPr>
          <a:xfrm>
            <a:off x="-45720" y="-61780"/>
            <a:ext cx="8846063" cy="896190"/>
          </a:xfrm>
          <a:prstGeom prst="rect">
            <a:avLst/>
          </a:prstGeom>
        </p:spPr>
      </p:pic>
      <p:pic>
        <p:nvPicPr>
          <p:cNvPr id="44" name="Imagen 43">
            <a:extLst>
              <a:ext uri="{FF2B5EF4-FFF2-40B4-BE49-F238E27FC236}">
                <a16:creationId xmlns:a16="http://schemas.microsoft.com/office/drawing/2014/main" id="{C03D144E-10F7-43C0-AB43-59F74F9F601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99150" y="308413"/>
            <a:ext cx="2160881" cy="711025"/>
          </a:xfrm>
          <a:prstGeom prst="rect">
            <a:avLst/>
          </a:prstGeom>
        </p:spPr>
      </p:pic>
      <p:sp>
        <p:nvSpPr>
          <p:cNvPr id="5" name="AutoShape 2" descr="EPMAPS - AGUA DE QUITO | Linked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088593" rtl="0" eaLnBrk="1" fontAlgn="auto" latinLnBrk="0" hangingPunct="1">
              <a:lnSpc>
                <a:spcPct val="100000"/>
              </a:lnSpc>
              <a:spcBef>
                <a:spcPts val="0"/>
              </a:spcBef>
              <a:spcAft>
                <a:spcPts val="0"/>
              </a:spcAft>
              <a:buClrTx/>
              <a:buSzTx/>
              <a:buFontTx/>
              <a:buNone/>
              <a:tabLst/>
              <a:defRPr/>
            </a:pPr>
            <a:endParaRPr kumimoji="0" lang="es-EC" sz="2143" b="0" i="0" u="none" strike="noStrike" kern="1200" cap="none" spc="0" normalizeH="0" baseline="0" noProof="0">
              <a:ln>
                <a:noFill/>
              </a:ln>
              <a:solidFill>
                <a:prstClr val="black"/>
              </a:solidFill>
              <a:effectLst/>
              <a:uLnTx/>
              <a:uFillTx/>
              <a:latin typeface="Calibri"/>
              <a:ea typeface="+mn-ea"/>
              <a:cs typeface="+mn-cs"/>
            </a:endParaRPr>
          </a:p>
        </p:txBody>
      </p:sp>
      <p:sp>
        <p:nvSpPr>
          <p:cNvPr id="14" name="Rectángulo 25"/>
          <p:cNvSpPr>
            <a:spLocks noChangeArrowheads="1"/>
          </p:cNvSpPr>
          <p:nvPr/>
        </p:nvSpPr>
        <p:spPr bwMode="auto">
          <a:xfrm>
            <a:off x="629642" y="733814"/>
            <a:ext cx="6494145" cy="571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buNone/>
              <a:defRPr/>
            </a:pPr>
            <a:r>
              <a:rPr lang="es-MX" altLang="es-EC" sz="3112" dirty="0" smtClean="0">
                <a:solidFill>
                  <a:prstClr val="black">
                    <a:lumMod val="65000"/>
                    <a:lumOff val="35000"/>
                  </a:prstClr>
                </a:solidFill>
                <a:latin typeface="Tw Cen MT" panose="020B0602020104020603" pitchFamily="34" charset="0"/>
              </a:rPr>
              <a:t>PRONUNCIAMIENTOS </a:t>
            </a:r>
            <a:r>
              <a:rPr lang="es-MX" altLang="es-EC" sz="3112" dirty="0" smtClean="0">
                <a:solidFill>
                  <a:prstClr val="black">
                    <a:lumMod val="65000"/>
                    <a:lumOff val="35000"/>
                  </a:prstClr>
                </a:solidFill>
                <a:latin typeface="Tw Cen MT" panose="020B0602020104020603" pitchFamily="34" charset="0"/>
              </a:rPr>
              <a:t>EXTERNOS</a:t>
            </a:r>
            <a:endParaRPr lang="es-EC" altLang="es-EC" sz="3112" dirty="0">
              <a:solidFill>
                <a:prstClr val="black">
                  <a:lumMod val="65000"/>
                  <a:lumOff val="35000"/>
                </a:prstClr>
              </a:solidFill>
              <a:latin typeface="Tw Cen MT" panose="020B0602020104020603" pitchFamily="34" charset="0"/>
            </a:endParaRPr>
          </a:p>
        </p:txBody>
      </p:sp>
      <p:sp>
        <p:nvSpPr>
          <p:cNvPr id="16" name="Rectángulo 25"/>
          <p:cNvSpPr>
            <a:spLocks noChangeArrowheads="1"/>
          </p:cNvSpPr>
          <p:nvPr/>
        </p:nvSpPr>
        <p:spPr bwMode="auto">
          <a:xfrm>
            <a:off x="629641" y="1054267"/>
            <a:ext cx="649414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buNone/>
              <a:defRPr/>
            </a:pPr>
            <a:r>
              <a:rPr lang="es-MX" altLang="es-EC" sz="2800" dirty="0" smtClean="0">
                <a:solidFill>
                  <a:prstClr val="black">
                    <a:lumMod val="65000"/>
                    <a:lumOff val="35000"/>
                  </a:prstClr>
                </a:solidFill>
                <a:latin typeface="Tw Cen MT" panose="020B0602020104020603" pitchFamily="34" charset="0"/>
              </a:rPr>
              <a:t>TWITEER</a:t>
            </a:r>
            <a:endParaRPr lang="es-EC" altLang="es-EC" sz="3112" dirty="0">
              <a:solidFill>
                <a:prstClr val="black">
                  <a:lumMod val="65000"/>
                  <a:lumOff val="35000"/>
                </a:prstClr>
              </a:solidFill>
              <a:latin typeface="Tw Cen MT" panose="020B0602020104020603" pitchFamily="34" charset="0"/>
            </a:endParaRPr>
          </a:p>
        </p:txBody>
      </p:sp>
      <p:pic>
        <p:nvPicPr>
          <p:cNvPr id="4" name="Imagen 3"/>
          <p:cNvPicPr>
            <a:picLocks noChangeAspect="1"/>
          </p:cNvPicPr>
          <p:nvPr/>
        </p:nvPicPr>
        <p:blipFill>
          <a:blip r:embed="rId5"/>
          <a:stretch>
            <a:fillRect/>
          </a:stretch>
        </p:blipFill>
        <p:spPr>
          <a:xfrm>
            <a:off x="2836141" y="1830748"/>
            <a:ext cx="4869819" cy="5277719"/>
          </a:xfrm>
          <a:prstGeom prst="rect">
            <a:avLst/>
          </a:prstGeom>
        </p:spPr>
      </p:pic>
      <p:sp>
        <p:nvSpPr>
          <p:cNvPr id="6" name="Elipse 5"/>
          <p:cNvSpPr/>
          <p:nvPr/>
        </p:nvSpPr>
        <p:spPr>
          <a:xfrm>
            <a:off x="2903219" y="6012180"/>
            <a:ext cx="3295562" cy="579120"/>
          </a:xfrm>
          <a:prstGeom prst="ellipse">
            <a:avLst/>
          </a:prstGeom>
          <a:noFill/>
          <a:ln w="38100">
            <a:solidFill>
              <a:srgbClr val="FFFF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C"/>
          </a:p>
        </p:txBody>
      </p:sp>
      <p:sp>
        <p:nvSpPr>
          <p:cNvPr id="7" name="Marcador de número de diapositiva 6"/>
          <p:cNvSpPr>
            <a:spLocks noGrp="1"/>
          </p:cNvSpPr>
          <p:nvPr>
            <p:ph type="sldNum" sz="quarter" idx="12"/>
          </p:nvPr>
        </p:nvSpPr>
        <p:spPr/>
        <p:txBody>
          <a:bodyPr/>
          <a:lstStyle/>
          <a:p>
            <a:fld id="{5C9CDC63-9A4C-3740-ACB3-92AE3A799DE7}" type="slidenum">
              <a:rPr lang="es-ES_tradnl" smtClean="0"/>
              <a:t>23</a:t>
            </a:fld>
            <a:endParaRPr lang="es-ES_tradnl" dirty="0"/>
          </a:p>
        </p:txBody>
      </p:sp>
    </p:spTree>
    <p:extLst>
      <p:ext uri="{BB962C8B-B14F-4D97-AF65-F5344CB8AC3E}">
        <p14:creationId xmlns:p14="http://schemas.microsoft.com/office/powerpoint/2010/main" val="227522978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8 CuadroTexto"/>
          <p:cNvSpPr txBox="1"/>
          <p:nvPr/>
        </p:nvSpPr>
        <p:spPr>
          <a:xfrm>
            <a:off x="2764286" y="557386"/>
            <a:ext cx="4601618" cy="504433"/>
          </a:xfrm>
          <a:prstGeom prst="rect">
            <a:avLst/>
          </a:prstGeom>
          <a:noFill/>
        </p:spPr>
        <p:txBody>
          <a:bodyPr wrap="square">
            <a:spAutoFit/>
          </a:bodyPr>
          <a:lstStyle/>
          <a:p>
            <a:pPr marL="0" marR="0" lvl="0" indent="0" algn="ctr" defTabSz="903418" rtl="0" eaLnBrk="1" fontAlgn="auto" latinLnBrk="0" hangingPunct="1">
              <a:lnSpc>
                <a:spcPts val="3645"/>
              </a:lnSpc>
              <a:spcBef>
                <a:spcPts val="0"/>
              </a:spcBef>
              <a:spcAft>
                <a:spcPts val="0"/>
              </a:spcAft>
              <a:buClrTx/>
              <a:buSzTx/>
              <a:buFontTx/>
              <a:buNone/>
              <a:tabLst/>
              <a:defRPr/>
            </a:pPr>
            <a:r>
              <a:rPr kumimoji="0" lang="es-EC" sz="2000" b="0" i="0" u="none" strike="noStrike" kern="1200" cap="none" spc="0" normalizeH="0" baseline="0" noProof="0" dirty="0" smtClean="0">
                <a:ln>
                  <a:noFill/>
                </a:ln>
                <a:solidFill>
                  <a:srgbClr val="70AD47">
                    <a:lumMod val="50000"/>
                  </a:srgbClr>
                </a:solidFill>
                <a:effectLst/>
                <a:uLnTx/>
                <a:uFillTx/>
                <a:latin typeface="Tw Cen MT" panose="020B0602020104020603" pitchFamily="34" charset="0"/>
                <a:ea typeface="+mn-ea"/>
                <a:cs typeface="Helvetica"/>
              </a:rPr>
              <a:t>VÍDEOS DE </a:t>
            </a:r>
            <a:endParaRPr kumimoji="0" lang="es-EC" sz="2000" b="0" i="0" u="none" strike="noStrike" kern="1200" cap="none" spc="0" normalizeH="0" baseline="0" noProof="0" dirty="0">
              <a:ln>
                <a:noFill/>
              </a:ln>
              <a:solidFill>
                <a:srgbClr val="70AD47">
                  <a:lumMod val="50000"/>
                </a:srgbClr>
              </a:solidFill>
              <a:effectLst/>
              <a:uLnTx/>
              <a:uFillTx/>
              <a:latin typeface="Tw Cen MT" panose="020B0602020104020603" pitchFamily="34" charset="0"/>
              <a:ea typeface="+mn-ea"/>
              <a:cs typeface="Helvetica"/>
            </a:endParaRPr>
          </a:p>
        </p:txBody>
      </p:sp>
      <p:pic>
        <p:nvPicPr>
          <p:cNvPr id="9" name="Imagen 8"/>
          <p:cNvPicPr>
            <a:picLocks noChangeAspect="1"/>
          </p:cNvPicPr>
          <p:nvPr/>
        </p:nvPicPr>
        <p:blipFill>
          <a:blip r:embed="rId3">
            <a:duotone>
              <a:schemeClr val="accent5">
                <a:shade val="45000"/>
                <a:satMod val="135000"/>
              </a:schemeClr>
              <a:prstClr val="white"/>
            </a:duotone>
          </a:blip>
          <a:stretch>
            <a:fillRect/>
          </a:stretch>
        </p:blipFill>
        <p:spPr>
          <a:xfrm>
            <a:off x="-45720" y="-61780"/>
            <a:ext cx="8846063" cy="896190"/>
          </a:xfrm>
          <a:prstGeom prst="rect">
            <a:avLst/>
          </a:prstGeom>
        </p:spPr>
      </p:pic>
      <p:pic>
        <p:nvPicPr>
          <p:cNvPr id="10" name="Imagen 9"/>
          <p:cNvPicPr>
            <a:picLocks noChangeAspect="1"/>
          </p:cNvPicPr>
          <p:nvPr/>
        </p:nvPicPr>
        <p:blipFill>
          <a:blip r:embed="rId4">
            <a:duotone>
              <a:schemeClr val="accent1">
                <a:shade val="45000"/>
                <a:satMod val="135000"/>
              </a:schemeClr>
              <a:prstClr val="white"/>
            </a:duotone>
          </a:blip>
          <a:stretch>
            <a:fillRect/>
          </a:stretch>
        </p:blipFill>
        <p:spPr>
          <a:xfrm>
            <a:off x="1443990" y="6882890"/>
            <a:ext cx="8839966" cy="829128"/>
          </a:xfrm>
          <a:prstGeom prst="rect">
            <a:avLst/>
          </a:prstGeom>
        </p:spPr>
      </p:pic>
      <p:pic>
        <p:nvPicPr>
          <p:cNvPr id="44" name="Imagen 43">
            <a:extLst>
              <a:ext uri="{FF2B5EF4-FFF2-40B4-BE49-F238E27FC236}">
                <a16:creationId xmlns:a16="http://schemas.microsoft.com/office/drawing/2014/main" id="{C03D144E-10F7-43C0-AB43-59F74F9F601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799150" y="308413"/>
            <a:ext cx="2160881" cy="711025"/>
          </a:xfrm>
          <a:prstGeom prst="rect">
            <a:avLst/>
          </a:prstGeom>
        </p:spPr>
      </p:pic>
      <p:grpSp>
        <p:nvGrpSpPr>
          <p:cNvPr id="2" name="Grupo 1"/>
          <p:cNvGrpSpPr/>
          <p:nvPr/>
        </p:nvGrpSpPr>
        <p:grpSpPr>
          <a:xfrm>
            <a:off x="460375" y="1453310"/>
            <a:ext cx="7526158" cy="1030300"/>
            <a:chOff x="2127766" y="1533007"/>
            <a:chExt cx="7526158" cy="1030300"/>
          </a:xfrm>
        </p:grpSpPr>
        <p:sp>
          <p:nvSpPr>
            <p:cNvPr id="31" name="Rectángulo 30"/>
            <p:cNvSpPr/>
            <p:nvPr/>
          </p:nvSpPr>
          <p:spPr>
            <a:xfrm>
              <a:off x="2914266" y="1942433"/>
              <a:ext cx="6739658" cy="528350"/>
            </a:xfrm>
            <a:prstGeom prst="rect">
              <a:avLst/>
            </a:prstGeom>
            <a:solidFill>
              <a:schemeClr val="bg1"/>
            </a:solidFill>
          </p:spPr>
          <p:txBody>
            <a:bodyPr wrap="square">
              <a:spAutoFit/>
            </a:bodyPr>
            <a:lstStyle/>
            <a:p>
              <a:pPr marL="0" marR="0" lvl="0" indent="0" algn="l" defTabSz="1088593" rtl="0" eaLnBrk="1" fontAlgn="auto" latinLnBrk="0" hangingPunct="1">
                <a:lnSpc>
                  <a:spcPts val="1700"/>
                </a:lnSpc>
                <a:spcBef>
                  <a:spcPts val="0"/>
                </a:spcBef>
                <a:spcAft>
                  <a:spcPts val="0"/>
                </a:spcAft>
                <a:buClr>
                  <a:srgbClr val="4472C4"/>
                </a:buClr>
                <a:buSzTx/>
                <a:buFontTx/>
                <a:buNone/>
                <a:tabLst/>
                <a:defRPr/>
              </a:pPr>
              <a:r>
                <a:rPr kumimoji="0" lang="es-EC" sz="2000" b="0" i="0" u="none" strike="noStrike" kern="1200" cap="none" spc="0" normalizeH="0" baseline="0" noProof="0" dirty="0" smtClean="0">
                  <a:ln>
                    <a:noFill/>
                  </a:ln>
                  <a:solidFill>
                    <a:srgbClr val="5B9BD5">
                      <a:lumMod val="50000"/>
                    </a:srgbClr>
                  </a:solidFill>
                  <a:effectLst/>
                  <a:uLnTx/>
                  <a:uFillTx/>
                  <a:latin typeface="Tw Cen MT" panose="020B0602020104020603" pitchFamily="34" charset="0"/>
                  <a:ea typeface="+mn-ea"/>
                  <a:cs typeface="Helvetica" panose="020B0604020202020204" pitchFamily="34" charset="0"/>
                </a:rPr>
                <a:t>VÍDEO DE TESTIMONIOS DIRIGENTES DE LAS COMUNIDADES (FEB-JUN</a:t>
              </a:r>
              <a:r>
                <a:rPr lang="es-EC" sz="2000" dirty="0" smtClean="0">
                  <a:solidFill>
                    <a:srgbClr val="5B9BD5">
                      <a:lumMod val="50000"/>
                    </a:srgbClr>
                  </a:solidFill>
                  <a:latin typeface="Tw Cen MT" panose="020B0602020104020603" pitchFamily="34" charset="0"/>
                  <a:cs typeface="Helvetica" panose="020B0604020202020204" pitchFamily="34" charset="0"/>
                </a:rPr>
                <a:t> DE 2021)</a:t>
              </a:r>
              <a:endParaRPr kumimoji="0" lang="es-EC" sz="2000" b="0" i="0" u="none" strike="noStrike" kern="1200" cap="none" spc="0" normalizeH="0" baseline="0" noProof="0" dirty="0">
                <a:ln>
                  <a:noFill/>
                </a:ln>
                <a:solidFill>
                  <a:srgbClr val="5B9BD5">
                    <a:lumMod val="50000"/>
                  </a:srgbClr>
                </a:solidFill>
                <a:effectLst/>
                <a:uLnTx/>
                <a:uFillTx/>
                <a:latin typeface="Tw Cen MT" panose="020B0602020104020603" pitchFamily="34" charset="0"/>
                <a:ea typeface="+mn-ea"/>
                <a:cs typeface="Helvetica" panose="020B0604020202020204" pitchFamily="34" charset="0"/>
              </a:endParaRPr>
            </a:p>
          </p:txBody>
        </p:sp>
        <p:pic>
          <p:nvPicPr>
            <p:cNvPr id="61" name="Imagen 60"/>
            <p:cNvPicPr>
              <a:picLocks noChangeAspect="1"/>
            </p:cNvPicPr>
            <p:nvPr/>
          </p:nvPicPr>
          <p:blipFill>
            <a:blip r:embed="rId6">
              <a:clrChange>
                <a:clrFrom>
                  <a:srgbClr val="FFFFFF"/>
                </a:clrFrom>
                <a:clrTo>
                  <a:srgbClr val="FFFFFF">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2127766" y="1533007"/>
              <a:ext cx="1030300" cy="1030300"/>
            </a:xfrm>
            <a:prstGeom prst="rect">
              <a:avLst/>
            </a:prstGeom>
          </p:spPr>
        </p:pic>
      </p:grpSp>
      <p:sp>
        <p:nvSpPr>
          <p:cNvPr id="5" name="AutoShape 2" descr="EPMAPS - AGUA DE QUITO | Linked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088593" rtl="0" eaLnBrk="1" fontAlgn="auto" latinLnBrk="0" hangingPunct="1">
              <a:lnSpc>
                <a:spcPct val="100000"/>
              </a:lnSpc>
              <a:spcBef>
                <a:spcPts val="0"/>
              </a:spcBef>
              <a:spcAft>
                <a:spcPts val="0"/>
              </a:spcAft>
              <a:buClrTx/>
              <a:buSzTx/>
              <a:buFontTx/>
              <a:buNone/>
              <a:tabLst/>
              <a:defRPr/>
            </a:pPr>
            <a:endParaRPr kumimoji="0" lang="es-EC" sz="2143" b="0" i="0" u="none" strike="noStrike" kern="1200" cap="none" spc="0" normalizeH="0" baseline="0" noProof="0">
              <a:ln>
                <a:noFill/>
              </a:ln>
              <a:solidFill>
                <a:prstClr val="black"/>
              </a:solidFill>
              <a:effectLst/>
              <a:uLnTx/>
              <a:uFillTx/>
              <a:latin typeface="Calibri"/>
              <a:ea typeface="+mn-ea"/>
              <a:cs typeface="+mn-cs"/>
            </a:endParaRPr>
          </a:p>
        </p:txBody>
      </p:sp>
      <p:pic>
        <p:nvPicPr>
          <p:cNvPr id="4" name="Imagen 3"/>
          <p:cNvPicPr>
            <a:picLocks noChangeAspect="1"/>
          </p:cNvPicPr>
          <p:nvPr/>
        </p:nvPicPr>
        <p:blipFill>
          <a:blip r:embed="rId7"/>
          <a:stretch>
            <a:fillRect/>
          </a:stretch>
        </p:blipFill>
        <p:spPr>
          <a:xfrm>
            <a:off x="1670461" y="2776669"/>
            <a:ext cx="6778956" cy="3813163"/>
          </a:xfrm>
          <a:prstGeom prst="rect">
            <a:avLst/>
          </a:prstGeom>
          <a:ln w="38100" cap="sq">
            <a:solidFill>
              <a:schemeClr val="accent3">
                <a:lumMod val="40000"/>
                <a:lumOff val="60000"/>
              </a:schemeClr>
            </a:solidFill>
            <a:prstDash val="solid"/>
            <a:miter lim="800000"/>
          </a:ln>
          <a:effectLst>
            <a:outerShdw blurRad="50800" dist="38100" dir="2700000" algn="tl" rotWithShape="0">
              <a:srgbClr val="000000">
                <a:alpha val="43000"/>
              </a:srgbClr>
            </a:outerShdw>
          </a:effectLst>
        </p:spPr>
      </p:pic>
      <p:pic>
        <p:nvPicPr>
          <p:cNvPr id="12" name="Imagen 11"/>
          <p:cNvPicPr>
            <a:picLocks noChangeAspect="1"/>
          </p:cNvPicPr>
          <p:nvPr/>
        </p:nvPicPr>
        <p:blipFill>
          <a:blip r:embed="rId8">
            <a:lum bright="70000" contrast="-70000"/>
          </a:blip>
          <a:stretch>
            <a:fillRect/>
          </a:stretch>
        </p:blipFill>
        <p:spPr>
          <a:xfrm>
            <a:off x="7314476" y="5553623"/>
            <a:ext cx="969348" cy="853514"/>
          </a:xfrm>
          <a:prstGeom prst="rect">
            <a:avLst/>
          </a:prstGeom>
        </p:spPr>
      </p:pic>
      <p:sp>
        <p:nvSpPr>
          <p:cNvPr id="13" name="Rectángulo 12">
            <a:hlinkClick r:id="rId9" action="ppaction://hlinkfile"/>
          </p:cNvPr>
          <p:cNvSpPr/>
          <p:nvPr/>
        </p:nvSpPr>
        <p:spPr>
          <a:xfrm>
            <a:off x="1670460" y="2730406"/>
            <a:ext cx="6871655" cy="39674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 name="Marcador de número de diapositiva 2"/>
          <p:cNvSpPr>
            <a:spLocks noGrp="1"/>
          </p:cNvSpPr>
          <p:nvPr>
            <p:ph type="sldNum" sz="quarter" idx="12"/>
          </p:nvPr>
        </p:nvSpPr>
        <p:spPr/>
        <p:txBody>
          <a:bodyPr/>
          <a:lstStyle/>
          <a:p>
            <a:fld id="{5C9CDC63-9A4C-3740-ACB3-92AE3A799DE7}" type="slidenum">
              <a:rPr lang="es-ES_tradnl" smtClean="0"/>
              <a:t>24</a:t>
            </a:fld>
            <a:endParaRPr lang="es-ES_tradnl" dirty="0"/>
          </a:p>
        </p:txBody>
      </p:sp>
      <p:sp>
        <p:nvSpPr>
          <p:cNvPr id="16" name="8 CuadroTexto"/>
          <p:cNvSpPr txBox="1"/>
          <p:nvPr/>
        </p:nvSpPr>
        <p:spPr>
          <a:xfrm>
            <a:off x="2761708" y="874869"/>
            <a:ext cx="4601618" cy="553998"/>
          </a:xfrm>
          <a:prstGeom prst="rect">
            <a:avLst/>
          </a:prstGeom>
          <a:noFill/>
        </p:spPr>
        <p:txBody>
          <a:bodyPr wrap="square">
            <a:spAutoFit/>
          </a:bodyPr>
          <a:lstStyle/>
          <a:p>
            <a:pPr marL="0" marR="0" lvl="0" indent="0" algn="ctr" defTabSz="903418" rtl="0" eaLnBrk="1" fontAlgn="auto" latinLnBrk="0" hangingPunct="1">
              <a:lnSpc>
                <a:spcPts val="3645"/>
              </a:lnSpc>
              <a:spcBef>
                <a:spcPts val="0"/>
              </a:spcBef>
              <a:spcAft>
                <a:spcPts val="0"/>
              </a:spcAft>
              <a:buClrTx/>
              <a:buSzTx/>
              <a:buFontTx/>
              <a:buNone/>
              <a:tabLst/>
              <a:defRPr/>
            </a:pPr>
            <a:r>
              <a:rPr kumimoji="0" lang="es-EC" sz="3200" b="0" i="0" u="none" strike="noStrike" kern="1200" cap="none" spc="0" normalizeH="0" baseline="0" noProof="0" dirty="0" smtClean="0">
                <a:ln>
                  <a:noFill/>
                </a:ln>
                <a:solidFill>
                  <a:srgbClr val="70AD47">
                    <a:lumMod val="50000"/>
                  </a:srgbClr>
                </a:solidFill>
                <a:effectLst/>
                <a:uLnTx/>
                <a:uFillTx/>
                <a:latin typeface="Tw Cen MT" panose="020B0602020104020603" pitchFamily="34" charset="0"/>
                <a:ea typeface="+mn-ea"/>
                <a:cs typeface="Helvetica"/>
              </a:rPr>
              <a:t>TESTIMONIOS</a:t>
            </a:r>
            <a:endParaRPr kumimoji="0" lang="es-EC" sz="3200" b="0" i="0" u="none" strike="noStrike" kern="1200" cap="none" spc="0" normalizeH="0" baseline="0" noProof="0" dirty="0">
              <a:ln>
                <a:noFill/>
              </a:ln>
              <a:solidFill>
                <a:srgbClr val="70AD47">
                  <a:lumMod val="50000"/>
                </a:srgbClr>
              </a:solidFill>
              <a:effectLst/>
              <a:uLnTx/>
              <a:uFillTx/>
              <a:latin typeface="Tw Cen MT" panose="020B0602020104020603" pitchFamily="34" charset="0"/>
              <a:ea typeface="+mn-ea"/>
              <a:cs typeface="Helvetica"/>
            </a:endParaRPr>
          </a:p>
        </p:txBody>
      </p:sp>
    </p:spTree>
    <p:extLst>
      <p:ext uri="{BB962C8B-B14F-4D97-AF65-F5344CB8AC3E}">
        <p14:creationId xmlns:p14="http://schemas.microsoft.com/office/powerpoint/2010/main" val="130328762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3">
            <a:duotone>
              <a:schemeClr val="accent5">
                <a:shade val="45000"/>
                <a:satMod val="135000"/>
              </a:schemeClr>
              <a:prstClr val="white"/>
            </a:duotone>
          </a:blip>
          <a:stretch>
            <a:fillRect/>
          </a:stretch>
        </p:blipFill>
        <p:spPr>
          <a:xfrm>
            <a:off x="-45720" y="-61780"/>
            <a:ext cx="8846063" cy="896190"/>
          </a:xfrm>
          <a:prstGeom prst="rect">
            <a:avLst/>
          </a:prstGeom>
        </p:spPr>
      </p:pic>
      <p:pic>
        <p:nvPicPr>
          <p:cNvPr id="10" name="Imagen 9"/>
          <p:cNvPicPr>
            <a:picLocks noChangeAspect="1"/>
          </p:cNvPicPr>
          <p:nvPr/>
        </p:nvPicPr>
        <p:blipFill>
          <a:blip r:embed="rId4">
            <a:duotone>
              <a:schemeClr val="accent1">
                <a:shade val="45000"/>
                <a:satMod val="135000"/>
              </a:schemeClr>
              <a:prstClr val="white"/>
            </a:duotone>
          </a:blip>
          <a:stretch>
            <a:fillRect/>
          </a:stretch>
        </p:blipFill>
        <p:spPr>
          <a:xfrm>
            <a:off x="1443990" y="6882890"/>
            <a:ext cx="8839966" cy="829128"/>
          </a:xfrm>
          <a:prstGeom prst="rect">
            <a:avLst/>
          </a:prstGeom>
        </p:spPr>
      </p:pic>
      <p:pic>
        <p:nvPicPr>
          <p:cNvPr id="44" name="Imagen 43">
            <a:extLst>
              <a:ext uri="{FF2B5EF4-FFF2-40B4-BE49-F238E27FC236}">
                <a16:creationId xmlns:a16="http://schemas.microsoft.com/office/drawing/2014/main" id="{C03D144E-10F7-43C0-AB43-59F74F9F601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799150" y="308413"/>
            <a:ext cx="2160881" cy="711025"/>
          </a:xfrm>
          <a:prstGeom prst="rect">
            <a:avLst/>
          </a:prstGeom>
        </p:spPr>
      </p:pic>
      <p:grpSp>
        <p:nvGrpSpPr>
          <p:cNvPr id="2" name="Grupo 1"/>
          <p:cNvGrpSpPr/>
          <p:nvPr/>
        </p:nvGrpSpPr>
        <p:grpSpPr>
          <a:xfrm>
            <a:off x="460375" y="1453310"/>
            <a:ext cx="6900373" cy="1030300"/>
            <a:chOff x="2127766" y="1533007"/>
            <a:chExt cx="6900373" cy="1030300"/>
          </a:xfrm>
        </p:grpSpPr>
        <p:sp>
          <p:nvSpPr>
            <p:cNvPr id="31" name="Rectángulo 30"/>
            <p:cNvSpPr/>
            <p:nvPr/>
          </p:nvSpPr>
          <p:spPr>
            <a:xfrm>
              <a:off x="2914266" y="1942433"/>
              <a:ext cx="6113873" cy="528350"/>
            </a:xfrm>
            <a:prstGeom prst="rect">
              <a:avLst/>
            </a:prstGeom>
            <a:solidFill>
              <a:schemeClr val="bg1"/>
            </a:solidFill>
          </p:spPr>
          <p:txBody>
            <a:bodyPr wrap="square">
              <a:spAutoFit/>
            </a:bodyPr>
            <a:lstStyle/>
            <a:p>
              <a:pPr marL="0" marR="0" lvl="0" indent="0" algn="l" defTabSz="1088593" rtl="0" eaLnBrk="1" fontAlgn="auto" latinLnBrk="0" hangingPunct="1">
                <a:lnSpc>
                  <a:spcPts val="1700"/>
                </a:lnSpc>
                <a:spcBef>
                  <a:spcPts val="0"/>
                </a:spcBef>
                <a:spcAft>
                  <a:spcPts val="0"/>
                </a:spcAft>
                <a:buClr>
                  <a:srgbClr val="4472C4"/>
                </a:buClr>
                <a:buSzTx/>
                <a:buFontTx/>
                <a:buNone/>
                <a:tabLst/>
                <a:defRPr/>
              </a:pPr>
              <a:r>
                <a:rPr kumimoji="0" lang="es-EC" sz="2000" b="0" i="0" u="none" strike="noStrike" kern="1200" cap="none" spc="0" normalizeH="0" baseline="0" noProof="0" dirty="0" smtClean="0">
                  <a:ln>
                    <a:noFill/>
                  </a:ln>
                  <a:solidFill>
                    <a:srgbClr val="5B9BD5">
                      <a:lumMod val="50000"/>
                    </a:srgbClr>
                  </a:solidFill>
                  <a:effectLst/>
                  <a:uLnTx/>
                  <a:uFillTx/>
                  <a:latin typeface="Tw Cen MT" panose="020B0602020104020603" pitchFamily="34" charset="0"/>
                  <a:ea typeface="+mn-ea"/>
                  <a:cs typeface="Helvetica" panose="020B0604020202020204" pitchFamily="34" charset="0"/>
                </a:rPr>
                <a:t>VÍDEO DE TESTIMONIOS TRABAJADORES EMGIRS</a:t>
              </a:r>
              <a:r>
                <a:rPr kumimoji="0" lang="es-EC" sz="2000" b="0" i="0" u="none" strike="noStrike" kern="1200" cap="none" spc="0" normalizeH="0" noProof="0" dirty="0" smtClean="0">
                  <a:ln>
                    <a:noFill/>
                  </a:ln>
                  <a:solidFill>
                    <a:srgbClr val="5B9BD5">
                      <a:lumMod val="50000"/>
                    </a:srgbClr>
                  </a:solidFill>
                  <a:effectLst/>
                  <a:uLnTx/>
                  <a:uFillTx/>
                  <a:latin typeface="Tw Cen MT" panose="020B0602020104020603" pitchFamily="34" charset="0"/>
                  <a:ea typeface="+mn-ea"/>
                  <a:cs typeface="Helvetica" panose="020B0604020202020204" pitchFamily="34" charset="0"/>
                </a:rPr>
                <a:t> </a:t>
              </a:r>
              <a:r>
                <a:rPr kumimoji="0" lang="es-EC" sz="2000" b="0" i="0" u="none" strike="noStrike" kern="1200" cap="none" spc="0" normalizeH="0" baseline="0" noProof="0" dirty="0" smtClean="0">
                  <a:ln>
                    <a:noFill/>
                  </a:ln>
                  <a:solidFill>
                    <a:srgbClr val="5B9BD5">
                      <a:lumMod val="50000"/>
                    </a:srgbClr>
                  </a:solidFill>
                  <a:effectLst/>
                  <a:uLnTx/>
                  <a:uFillTx/>
                  <a:latin typeface="Tw Cen MT" panose="020B0602020104020603" pitchFamily="34" charset="0"/>
                  <a:ea typeface="+mn-ea"/>
                  <a:cs typeface="Helvetica" panose="020B0604020202020204" pitchFamily="34" charset="0"/>
                </a:rPr>
                <a:t>(AGOSTO </a:t>
              </a:r>
              <a:r>
                <a:rPr lang="es-EC" sz="2000" dirty="0" smtClean="0">
                  <a:solidFill>
                    <a:srgbClr val="5B9BD5">
                      <a:lumMod val="50000"/>
                    </a:srgbClr>
                  </a:solidFill>
                  <a:latin typeface="Tw Cen MT" panose="020B0602020104020603" pitchFamily="34" charset="0"/>
                  <a:cs typeface="Helvetica" panose="020B0604020202020204" pitchFamily="34" charset="0"/>
                </a:rPr>
                <a:t>2021)</a:t>
              </a:r>
              <a:endParaRPr kumimoji="0" lang="es-EC" sz="2000" b="0" i="0" u="none" strike="noStrike" kern="1200" cap="none" spc="0" normalizeH="0" baseline="0" noProof="0" dirty="0">
                <a:ln>
                  <a:noFill/>
                </a:ln>
                <a:solidFill>
                  <a:srgbClr val="5B9BD5">
                    <a:lumMod val="50000"/>
                  </a:srgbClr>
                </a:solidFill>
                <a:effectLst/>
                <a:uLnTx/>
                <a:uFillTx/>
                <a:latin typeface="Tw Cen MT" panose="020B0602020104020603" pitchFamily="34" charset="0"/>
                <a:ea typeface="+mn-ea"/>
                <a:cs typeface="Helvetica" panose="020B0604020202020204" pitchFamily="34" charset="0"/>
              </a:endParaRPr>
            </a:p>
          </p:txBody>
        </p:sp>
        <p:pic>
          <p:nvPicPr>
            <p:cNvPr id="61" name="Imagen 60"/>
            <p:cNvPicPr>
              <a:picLocks noChangeAspect="1"/>
            </p:cNvPicPr>
            <p:nvPr/>
          </p:nvPicPr>
          <p:blipFill>
            <a:blip r:embed="rId6">
              <a:clrChange>
                <a:clrFrom>
                  <a:srgbClr val="FFFFFF"/>
                </a:clrFrom>
                <a:clrTo>
                  <a:srgbClr val="FFFFFF">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2127766" y="1533007"/>
              <a:ext cx="1030300" cy="1030300"/>
            </a:xfrm>
            <a:prstGeom prst="rect">
              <a:avLst/>
            </a:prstGeom>
          </p:spPr>
        </p:pic>
      </p:grpSp>
      <p:sp>
        <p:nvSpPr>
          <p:cNvPr id="5" name="AutoShape 2" descr="EPMAPS - AGUA DE QUITO | Linked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088593" rtl="0" eaLnBrk="1" fontAlgn="auto" latinLnBrk="0" hangingPunct="1">
              <a:lnSpc>
                <a:spcPct val="100000"/>
              </a:lnSpc>
              <a:spcBef>
                <a:spcPts val="0"/>
              </a:spcBef>
              <a:spcAft>
                <a:spcPts val="0"/>
              </a:spcAft>
              <a:buClrTx/>
              <a:buSzTx/>
              <a:buFontTx/>
              <a:buNone/>
              <a:tabLst/>
              <a:defRPr/>
            </a:pPr>
            <a:endParaRPr kumimoji="0" lang="es-EC" sz="2143" b="0" i="0" u="none" strike="noStrike" kern="1200" cap="none" spc="0" normalizeH="0" baseline="0" noProof="0">
              <a:ln>
                <a:noFill/>
              </a:ln>
              <a:solidFill>
                <a:prstClr val="black"/>
              </a:solidFill>
              <a:effectLst/>
              <a:uLnTx/>
              <a:uFillTx/>
              <a:latin typeface="Calibri"/>
              <a:ea typeface="+mn-ea"/>
              <a:cs typeface="+mn-cs"/>
            </a:endParaRPr>
          </a:p>
        </p:txBody>
      </p:sp>
      <p:pic>
        <p:nvPicPr>
          <p:cNvPr id="14" name="Imagen 13"/>
          <p:cNvPicPr>
            <a:picLocks noChangeAspect="1"/>
          </p:cNvPicPr>
          <p:nvPr/>
        </p:nvPicPr>
        <p:blipFill>
          <a:blip r:embed="rId7"/>
          <a:stretch>
            <a:fillRect/>
          </a:stretch>
        </p:blipFill>
        <p:spPr>
          <a:xfrm>
            <a:off x="1761983" y="2741573"/>
            <a:ext cx="6870232" cy="3864505"/>
          </a:xfrm>
          <a:prstGeom prst="rect">
            <a:avLst/>
          </a:prstGeom>
        </p:spPr>
      </p:pic>
      <p:pic>
        <p:nvPicPr>
          <p:cNvPr id="25" name="Imagen 24"/>
          <p:cNvPicPr>
            <a:picLocks noChangeAspect="1"/>
          </p:cNvPicPr>
          <p:nvPr/>
        </p:nvPicPr>
        <p:blipFill>
          <a:blip r:embed="rId8">
            <a:lum bright="70000" contrast="-70000"/>
          </a:blip>
          <a:stretch>
            <a:fillRect/>
          </a:stretch>
        </p:blipFill>
        <p:spPr>
          <a:xfrm>
            <a:off x="7501859" y="5598791"/>
            <a:ext cx="969348" cy="853514"/>
          </a:xfrm>
          <a:prstGeom prst="rect">
            <a:avLst/>
          </a:prstGeom>
        </p:spPr>
      </p:pic>
      <p:sp>
        <p:nvSpPr>
          <p:cNvPr id="26" name="Rectángulo 25">
            <a:hlinkClick r:id="rId9" action="ppaction://hlinkfile"/>
          </p:cNvPr>
          <p:cNvSpPr/>
          <p:nvPr/>
        </p:nvSpPr>
        <p:spPr>
          <a:xfrm>
            <a:off x="1761983" y="2767243"/>
            <a:ext cx="6961754" cy="38131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 name="Marcador de número de diapositiva 2"/>
          <p:cNvSpPr>
            <a:spLocks noGrp="1"/>
          </p:cNvSpPr>
          <p:nvPr>
            <p:ph type="sldNum" sz="quarter" idx="12"/>
          </p:nvPr>
        </p:nvSpPr>
        <p:spPr/>
        <p:txBody>
          <a:bodyPr/>
          <a:lstStyle/>
          <a:p>
            <a:fld id="{5C9CDC63-9A4C-3740-ACB3-92AE3A799DE7}" type="slidenum">
              <a:rPr lang="es-ES_tradnl" smtClean="0"/>
              <a:t>25</a:t>
            </a:fld>
            <a:endParaRPr lang="es-ES_tradnl" dirty="0"/>
          </a:p>
        </p:txBody>
      </p:sp>
      <p:sp>
        <p:nvSpPr>
          <p:cNvPr id="16" name="8 CuadroTexto"/>
          <p:cNvSpPr txBox="1"/>
          <p:nvPr/>
        </p:nvSpPr>
        <p:spPr>
          <a:xfrm>
            <a:off x="2764286" y="557386"/>
            <a:ext cx="4601618" cy="504433"/>
          </a:xfrm>
          <a:prstGeom prst="rect">
            <a:avLst/>
          </a:prstGeom>
          <a:noFill/>
        </p:spPr>
        <p:txBody>
          <a:bodyPr wrap="square">
            <a:spAutoFit/>
          </a:bodyPr>
          <a:lstStyle/>
          <a:p>
            <a:pPr marL="0" marR="0" lvl="0" indent="0" algn="ctr" defTabSz="903418" rtl="0" eaLnBrk="1" fontAlgn="auto" latinLnBrk="0" hangingPunct="1">
              <a:lnSpc>
                <a:spcPts val="3645"/>
              </a:lnSpc>
              <a:spcBef>
                <a:spcPts val="0"/>
              </a:spcBef>
              <a:spcAft>
                <a:spcPts val="0"/>
              </a:spcAft>
              <a:buClrTx/>
              <a:buSzTx/>
              <a:buFontTx/>
              <a:buNone/>
              <a:tabLst/>
              <a:defRPr/>
            </a:pPr>
            <a:r>
              <a:rPr kumimoji="0" lang="es-EC" sz="2000" b="0" i="0" u="none" strike="noStrike" kern="1200" cap="none" spc="0" normalizeH="0" baseline="0" noProof="0" dirty="0" smtClean="0">
                <a:ln>
                  <a:noFill/>
                </a:ln>
                <a:solidFill>
                  <a:srgbClr val="70AD47">
                    <a:lumMod val="50000"/>
                  </a:srgbClr>
                </a:solidFill>
                <a:effectLst/>
                <a:uLnTx/>
                <a:uFillTx/>
                <a:latin typeface="Tw Cen MT" panose="020B0602020104020603" pitchFamily="34" charset="0"/>
                <a:ea typeface="+mn-ea"/>
                <a:cs typeface="Helvetica"/>
              </a:rPr>
              <a:t>VÍDEOS DE </a:t>
            </a:r>
            <a:endParaRPr kumimoji="0" lang="es-EC" sz="2000" b="0" i="0" u="none" strike="noStrike" kern="1200" cap="none" spc="0" normalizeH="0" baseline="0" noProof="0" dirty="0">
              <a:ln>
                <a:noFill/>
              </a:ln>
              <a:solidFill>
                <a:srgbClr val="70AD47">
                  <a:lumMod val="50000"/>
                </a:srgbClr>
              </a:solidFill>
              <a:effectLst/>
              <a:uLnTx/>
              <a:uFillTx/>
              <a:latin typeface="Tw Cen MT" panose="020B0602020104020603" pitchFamily="34" charset="0"/>
              <a:ea typeface="+mn-ea"/>
              <a:cs typeface="Helvetica"/>
            </a:endParaRPr>
          </a:p>
        </p:txBody>
      </p:sp>
      <p:sp>
        <p:nvSpPr>
          <p:cNvPr id="17" name="8 CuadroTexto"/>
          <p:cNvSpPr txBox="1"/>
          <p:nvPr/>
        </p:nvSpPr>
        <p:spPr>
          <a:xfrm>
            <a:off x="2761708" y="874869"/>
            <a:ext cx="4601618" cy="553998"/>
          </a:xfrm>
          <a:prstGeom prst="rect">
            <a:avLst/>
          </a:prstGeom>
          <a:noFill/>
        </p:spPr>
        <p:txBody>
          <a:bodyPr wrap="square">
            <a:spAutoFit/>
          </a:bodyPr>
          <a:lstStyle/>
          <a:p>
            <a:pPr marL="0" marR="0" lvl="0" indent="0" algn="ctr" defTabSz="903418" rtl="0" eaLnBrk="1" fontAlgn="auto" latinLnBrk="0" hangingPunct="1">
              <a:lnSpc>
                <a:spcPts val="3645"/>
              </a:lnSpc>
              <a:spcBef>
                <a:spcPts val="0"/>
              </a:spcBef>
              <a:spcAft>
                <a:spcPts val="0"/>
              </a:spcAft>
              <a:buClrTx/>
              <a:buSzTx/>
              <a:buFontTx/>
              <a:buNone/>
              <a:tabLst/>
              <a:defRPr/>
            </a:pPr>
            <a:r>
              <a:rPr kumimoji="0" lang="es-EC" sz="3200" b="0" i="0" u="none" strike="noStrike" kern="1200" cap="none" spc="0" normalizeH="0" baseline="0" noProof="0" dirty="0" smtClean="0">
                <a:ln>
                  <a:noFill/>
                </a:ln>
                <a:solidFill>
                  <a:srgbClr val="70AD47">
                    <a:lumMod val="50000"/>
                  </a:srgbClr>
                </a:solidFill>
                <a:effectLst/>
                <a:uLnTx/>
                <a:uFillTx/>
                <a:latin typeface="Tw Cen MT" panose="020B0602020104020603" pitchFamily="34" charset="0"/>
                <a:ea typeface="+mn-ea"/>
                <a:cs typeface="Helvetica"/>
              </a:rPr>
              <a:t>TESTIMONIOS</a:t>
            </a:r>
            <a:endParaRPr kumimoji="0" lang="es-EC" sz="3200" b="0" i="0" u="none" strike="noStrike" kern="1200" cap="none" spc="0" normalizeH="0" baseline="0" noProof="0" dirty="0">
              <a:ln>
                <a:noFill/>
              </a:ln>
              <a:solidFill>
                <a:srgbClr val="70AD47">
                  <a:lumMod val="50000"/>
                </a:srgbClr>
              </a:solidFill>
              <a:effectLst/>
              <a:uLnTx/>
              <a:uFillTx/>
              <a:latin typeface="Tw Cen MT" panose="020B0602020104020603" pitchFamily="34" charset="0"/>
              <a:ea typeface="+mn-ea"/>
              <a:cs typeface="Helvetica"/>
            </a:endParaRPr>
          </a:p>
        </p:txBody>
      </p:sp>
    </p:spTree>
    <p:extLst>
      <p:ext uri="{BB962C8B-B14F-4D97-AF65-F5344CB8AC3E}">
        <p14:creationId xmlns:p14="http://schemas.microsoft.com/office/powerpoint/2010/main" val="184711738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3">
            <a:extLst>
              <a:ext uri="{28A0092B-C50C-407E-A947-70E740481C1C}">
                <a14:useLocalDpi xmlns:a14="http://schemas.microsoft.com/office/drawing/2010/main" val="0"/>
              </a:ext>
            </a:extLst>
          </a:blip>
          <a:srcRect l="1990" t="19337" r="10066" b="-290"/>
          <a:stretch/>
        </p:blipFill>
        <p:spPr>
          <a:xfrm>
            <a:off x="0" y="0"/>
            <a:ext cx="9971314" cy="7649029"/>
          </a:xfrm>
          <a:prstGeom prst="rect">
            <a:avLst/>
          </a:prstGeom>
        </p:spPr>
      </p:pic>
      <p:sp>
        <p:nvSpPr>
          <p:cNvPr id="6" name="Rectángulo 5"/>
          <p:cNvSpPr/>
          <p:nvPr/>
        </p:nvSpPr>
        <p:spPr>
          <a:xfrm>
            <a:off x="2703315" y="-38101"/>
            <a:ext cx="7458273" cy="7659689"/>
          </a:xfrm>
          <a:prstGeom prst="rect">
            <a:avLst/>
          </a:prstGeom>
          <a:gradFill flip="none" rotWithShape="1">
            <a:gsLst>
              <a:gs pos="70000">
                <a:srgbClr val="002060">
                  <a:alpha val="60000"/>
                </a:srgbClr>
              </a:gs>
              <a:gs pos="98000">
                <a:srgbClr val="002060"/>
              </a:gs>
              <a:gs pos="0">
                <a:srgbClr val="00206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7" name="8 CuadroTexto"/>
          <p:cNvSpPr txBox="1"/>
          <p:nvPr/>
        </p:nvSpPr>
        <p:spPr>
          <a:xfrm>
            <a:off x="2830286" y="2138248"/>
            <a:ext cx="6900261" cy="1938992"/>
          </a:xfrm>
          <a:prstGeom prst="rect">
            <a:avLst/>
          </a:prstGeom>
          <a:noFill/>
          <a:effectLst>
            <a:outerShdw blurRad="50800" dist="38100" dir="5400000" algn="t" rotWithShape="0">
              <a:prstClr val="black">
                <a:alpha val="40000"/>
              </a:prstClr>
            </a:outerShdw>
          </a:effectLst>
        </p:spPr>
        <p:txBody>
          <a:bodyPr wrap="square">
            <a:spAutoFit/>
          </a:bodyPr>
          <a:lstStyle/>
          <a:p>
            <a:pPr algn="r" defTabSz="903418">
              <a:lnSpc>
                <a:spcPts val="3645"/>
              </a:lnSpc>
              <a:defRPr/>
            </a:pPr>
            <a:r>
              <a:rPr lang="es-MX" sz="4800" dirty="0" smtClean="0">
                <a:solidFill>
                  <a:schemeClr val="bg1"/>
                </a:solidFill>
                <a:latin typeface="Tw Cen MT" panose="020B0602020104020603" pitchFamily="34" charset="0"/>
                <a:cs typeface="Helvetica"/>
              </a:rPr>
              <a:t>ACTIVIDADES ECONÓMICAS</a:t>
            </a:r>
          </a:p>
          <a:p>
            <a:pPr algn="r" defTabSz="903418">
              <a:lnSpc>
                <a:spcPts val="3645"/>
              </a:lnSpc>
              <a:defRPr/>
            </a:pPr>
            <a:r>
              <a:rPr lang="es-MX" sz="3200" dirty="0" smtClean="0">
                <a:solidFill>
                  <a:schemeClr val="bg1"/>
                </a:solidFill>
                <a:latin typeface="Tw Cen MT" panose="020B0602020104020603" pitchFamily="34" charset="0"/>
                <a:cs typeface="Helvetica"/>
              </a:rPr>
              <a:t>CERCA AL RELLENO</a:t>
            </a:r>
          </a:p>
          <a:p>
            <a:pPr algn="r" defTabSz="903418">
              <a:lnSpc>
                <a:spcPts val="3645"/>
              </a:lnSpc>
              <a:defRPr/>
            </a:pPr>
            <a:r>
              <a:rPr lang="es-MX" sz="3200" dirty="0" smtClean="0">
                <a:solidFill>
                  <a:schemeClr val="bg1"/>
                </a:solidFill>
                <a:latin typeface="Tw Cen MT" panose="020B0602020104020603" pitchFamily="34" charset="0"/>
                <a:cs typeface="Helvetica"/>
              </a:rPr>
              <a:t>SANITARIO DEL DMQ</a:t>
            </a:r>
            <a:endParaRPr lang="es-MX" sz="3200" dirty="0">
              <a:solidFill>
                <a:schemeClr val="bg1"/>
              </a:solidFill>
              <a:latin typeface="Tw Cen MT" panose="020B0602020104020603" pitchFamily="34" charset="0"/>
              <a:cs typeface="Helvetica"/>
            </a:endParaRPr>
          </a:p>
        </p:txBody>
      </p:sp>
      <p:sp>
        <p:nvSpPr>
          <p:cNvPr id="8" name="8 CuadroTexto"/>
          <p:cNvSpPr txBox="1"/>
          <p:nvPr/>
        </p:nvSpPr>
        <p:spPr>
          <a:xfrm>
            <a:off x="4637284" y="1379849"/>
            <a:ext cx="5093263" cy="583429"/>
          </a:xfrm>
          <a:prstGeom prst="rect">
            <a:avLst/>
          </a:prstGeom>
          <a:noFill/>
          <a:effectLst>
            <a:outerShdw blurRad="50800" dist="38100" dir="5400000" algn="t" rotWithShape="0">
              <a:prstClr val="black">
                <a:alpha val="40000"/>
              </a:prstClr>
            </a:outerShdw>
          </a:effectLst>
        </p:spPr>
        <p:txBody>
          <a:bodyPr wrap="square">
            <a:spAutoFit/>
          </a:bodyPr>
          <a:lstStyle/>
          <a:p>
            <a:pPr algn="r" defTabSz="903418">
              <a:lnSpc>
                <a:spcPts val="3645"/>
              </a:lnSpc>
              <a:defRPr/>
            </a:pPr>
            <a:r>
              <a:rPr lang="es-MX" sz="4400" dirty="0" smtClean="0">
                <a:solidFill>
                  <a:schemeClr val="bg1"/>
                </a:solidFill>
                <a:latin typeface="Tw Cen MT" panose="020B0602020104020603" pitchFamily="34" charset="0"/>
                <a:cs typeface="Helvetica"/>
              </a:rPr>
              <a:t>TEMA 7</a:t>
            </a:r>
            <a:endParaRPr lang="es-EC" sz="4400" dirty="0">
              <a:solidFill>
                <a:schemeClr val="bg1"/>
              </a:solidFill>
              <a:latin typeface="Tw Cen MT" panose="020B0602020104020603" pitchFamily="34" charset="0"/>
              <a:cs typeface="Helvetica"/>
            </a:endParaRPr>
          </a:p>
        </p:txBody>
      </p:sp>
      <p:sp>
        <p:nvSpPr>
          <p:cNvPr id="2" name="Marcador de número de diapositiva 1"/>
          <p:cNvSpPr>
            <a:spLocks noGrp="1"/>
          </p:cNvSpPr>
          <p:nvPr>
            <p:ph type="sldNum" sz="quarter" idx="12"/>
          </p:nvPr>
        </p:nvSpPr>
        <p:spPr/>
        <p:txBody>
          <a:bodyPr/>
          <a:lstStyle/>
          <a:p>
            <a:fld id="{0310AFEF-BA07-8C48-9101-C4F5A9B4E89C}" type="slidenum">
              <a:rPr lang="es-ES_tradnl" smtClean="0"/>
              <a:t>26</a:t>
            </a:fld>
            <a:endParaRPr lang="es-ES_tradnl"/>
          </a:p>
        </p:txBody>
      </p:sp>
    </p:spTree>
    <p:extLst>
      <p:ext uri="{BB962C8B-B14F-4D97-AF65-F5344CB8AC3E}">
        <p14:creationId xmlns:p14="http://schemas.microsoft.com/office/powerpoint/2010/main" val="142516384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3">
            <a:extLst>
              <a:ext uri="{28A0092B-C50C-407E-A947-70E740481C1C}">
                <a14:useLocalDpi xmlns:a14="http://schemas.microsoft.com/office/drawing/2010/main" val="0"/>
              </a:ext>
            </a:extLst>
          </a:blip>
          <a:srcRect l="15672" t="27345" r="31993" b="8596"/>
          <a:stretch/>
        </p:blipFill>
        <p:spPr>
          <a:xfrm>
            <a:off x="1512633" y="0"/>
            <a:ext cx="8678167" cy="7512678"/>
          </a:xfrm>
          <a:prstGeom prst="rect">
            <a:avLst/>
          </a:prstGeom>
        </p:spPr>
      </p:pic>
      <p:pic>
        <p:nvPicPr>
          <p:cNvPr id="10" name="Imagen 9"/>
          <p:cNvPicPr>
            <a:picLocks noChangeAspect="1"/>
          </p:cNvPicPr>
          <p:nvPr/>
        </p:nvPicPr>
        <p:blipFill>
          <a:blip r:embed="rId4">
            <a:duotone>
              <a:schemeClr val="accent1">
                <a:shade val="45000"/>
                <a:satMod val="135000"/>
              </a:schemeClr>
              <a:prstClr val="white"/>
            </a:duotone>
          </a:blip>
          <a:stretch>
            <a:fillRect/>
          </a:stretch>
        </p:blipFill>
        <p:spPr>
          <a:xfrm>
            <a:off x="1443990" y="6867392"/>
            <a:ext cx="8839966" cy="829128"/>
          </a:xfrm>
          <a:prstGeom prst="rect">
            <a:avLst/>
          </a:prstGeom>
        </p:spPr>
      </p:pic>
      <p:sp>
        <p:nvSpPr>
          <p:cNvPr id="5" name="AutoShape 2" descr="EPMAPS - AGUA DE QUITO | Linked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088593" rtl="0" eaLnBrk="1" fontAlgn="auto" latinLnBrk="0" hangingPunct="1">
              <a:lnSpc>
                <a:spcPct val="100000"/>
              </a:lnSpc>
              <a:spcBef>
                <a:spcPts val="0"/>
              </a:spcBef>
              <a:spcAft>
                <a:spcPts val="0"/>
              </a:spcAft>
              <a:buClrTx/>
              <a:buSzTx/>
              <a:buFontTx/>
              <a:buNone/>
              <a:tabLst/>
              <a:defRPr/>
            </a:pPr>
            <a:endParaRPr kumimoji="0" lang="es-EC" sz="2143" b="0" i="0" u="none" strike="noStrike" kern="1200" cap="none" spc="0" normalizeH="0" baseline="0" noProof="0">
              <a:ln>
                <a:noFill/>
              </a:ln>
              <a:solidFill>
                <a:prstClr val="black"/>
              </a:solidFill>
              <a:effectLst/>
              <a:uLnTx/>
              <a:uFillTx/>
              <a:latin typeface="Calibri"/>
              <a:ea typeface="+mn-ea"/>
              <a:cs typeface="+mn-cs"/>
            </a:endParaRPr>
          </a:p>
        </p:txBody>
      </p:sp>
      <p:sp>
        <p:nvSpPr>
          <p:cNvPr id="87" name="Rectangle 109">
            <a:extLst>
              <a:ext uri="{FF2B5EF4-FFF2-40B4-BE49-F238E27FC236}">
                <a16:creationId xmlns:a16="http://schemas.microsoft.com/office/drawing/2014/main" id="{5FB3C83A-2840-4152-9DEC-1EEC0E2FEF82}"/>
              </a:ext>
            </a:extLst>
          </p:cNvPr>
          <p:cNvSpPr>
            <a:spLocks noChangeArrowheads="1"/>
          </p:cNvSpPr>
          <p:nvPr/>
        </p:nvSpPr>
        <p:spPr bwMode="auto">
          <a:xfrm>
            <a:off x="0" y="914400"/>
            <a:ext cx="10161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MX" altLang="es-MX" sz="9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800" b="0" i="0" u="none" strike="noStrike" cap="none" normalizeH="0" baseline="0" dirty="0">
                <a:ln>
                  <a:noFill/>
                </a:ln>
                <a:solidFill>
                  <a:schemeClr val="tx1"/>
                </a:solidFill>
                <a:effectLst/>
                <a:latin typeface="Arial" panose="020B0604020202020204" pitchFamily="34" charset="0"/>
              </a:rPr>
              <a:t/>
            </a:r>
            <a:br>
              <a:rPr kumimoji="0" lang="es-MX" altLang="es-MX" sz="1800" b="0" i="0" u="none" strike="noStrike" cap="none" normalizeH="0" baseline="0" dirty="0">
                <a:ln>
                  <a:noFill/>
                </a:ln>
                <a:solidFill>
                  <a:schemeClr val="tx1"/>
                </a:solidFill>
                <a:effectLst/>
                <a:latin typeface="Arial" panose="020B0604020202020204" pitchFamily="34" charset="0"/>
              </a:rPr>
            </a:br>
            <a:endParaRPr kumimoji="0" lang="es-ES" altLang="es-MX"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MX" sz="1800" b="0" i="0" u="none" strike="noStrike" cap="none" normalizeH="0" baseline="0" dirty="0">
              <a:ln>
                <a:noFill/>
              </a:ln>
              <a:solidFill>
                <a:schemeClr val="tx1"/>
              </a:solidFill>
              <a:effectLst/>
              <a:latin typeface="Arial" panose="020B0604020202020204" pitchFamily="34" charset="0"/>
            </a:endParaRPr>
          </a:p>
        </p:txBody>
      </p:sp>
      <p:sp>
        <p:nvSpPr>
          <p:cNvPr id="12" name="Rectángulo 25"/>
          <p:cNvSpPr>
            <a:spLocks noChangeArrowheads="1"/>
          </p:cNvSpPr>
          <p:nvPr/>
        </p:nvSpPr>
        <p:spPr bwMode="auto">
          <a:xfrm rot="16200000">
            <a:off x="-2176637" y="3695466"/>
            <a:ext cx="6494145" cy="571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buNone/>
              <a:defRPr/>
            </a:pPr>
            <a:r>
              <a:rPr lang="es-MX" altLang="es-EC" sz="3112" dirty="0" smtClean="0">
                <a:solidFill>
                  <a:prstClr val="black">
                    <a:lumMod val="65000"/>
                    <a:lumOff val="35000"/>
                  </a:prstClr>
                </a:solidFill>
                <a:latin typeface="Tw Cen MT" panose="020B0602020104020603" pitchFamily="34" charset="0"/>
              </a:rPr>
              <a:t>CERCA DEL RELLENO SANITARIO</a:t>
            </a:r>
            <a:endParaRPr lang="es-EC" altLang="es-EC" sz="3112" dirty="0">
              <a:solidFill>
                <a:prstClr val="black">
                  <a:lumMod val="65000"/>
                  <a:lumOff val="35000"/>
                </a:prstClr>
              </a:solidFill>
              <a:latin typeface="Tw Cen MT" panose="020B0602020104020603" pitchFamily="34" charset="0"/>
            </a:endParaRPr>
          </a:p>
        </p:txBody>
      </p:sp>
      <p:sp>
        <p:nvSpPr>
          <p:cNvPr id="13" name="Rectángulo 25"/>
          <p:cNvSpPr>
            <a:spLocks noChangeArrowheads="1"/>
          </p:cNvSpPr>
          <p:nvPr/>
        </p:nvSpPr>
        <p:spPr bwMode="auto">
          <a:xfrm rot="16200000">
            <a:off x="-2616846" y="3641210"/>
            <a:ext cx="649414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buNone/>
              <a:defRPr/>
            </a:pPr>
            <a:r>
              <a:rPr lang="es-MX" altLang="es-EC" sz="4000" dirty="0" smtClean="0">
                <a:solidFill>
                  <a:prstClr val="black">
                    <a:lumMod val="65000"/>
                    <a:lumOff val="35000"/>
                  </a:prstClr>
                </a:solidFill>
                <a:latin typeface="Tw Cen MT" panose="020B0602020104020603" pitchFamily="34" charset="0"/>
              </a:rPr>
              <a:t>ACTIVIDADES ECONÓMICAS</a:t>
            </a:r>
            <a:endParaRPr lang="es-EC" altLang="es-EC" sz="4000" dirty="0">
              <a:solidFill>
                <a:prstClr val="black">
                  <a:lumMod val="65000"/>
                  <a:lumOff val="35000"/>
                </a:prstClr>
              </a:solidFill>
              <a:latin typeface="Tw Cen MT" panose="020B0602020104020603" pitchFamily="34" charset="0"/>
            </a:endParaRPr>
          </a:p>
        </p:txBody>
      </p:sp>
      <p:pic>
        <p:nvPicPr>
          <p:cNvPr id="14" name="Imagen 13"/>
          <p:cNvPicPr>
            <a:picLocks noChangeAspect="1"/>
          </p:cNvPicPr>
          <p:nvPr/>
        </p:nvPicPr>
        <p:blipFill>
          <a:blip r:embed="rId5">
            <a:duotone>
              <a:schemeClr val="accent5">
                <a:shade val="45000"/>
                <a:satMod val="135000"/>
              </a:schemeClr>
              <a:prstClr val="white"/>
            </a:duotone>
          </a:blip>
          <a:stretch>
            <a:fillRect/>
          </a:stretch>
        </p:blipFill>
        <p:spPr>
          <a:xfrm>
            <a:off x="-45720" y="-61780"/>
            <a:ext cx="8846063" cy="896190"/>
          </a:xfrm>
          <a:prstGeom prst="rect">
            <a:avLst/>
          </a:prstGeom>
        </p:spPr>
      </p:pic>
      <p:sp>
        <p:nvSpPr>
          <p:cNvPr id="6" name="CuadroTexto 5"/>
          <p:cNvSpPr txBox="1"/>
          <p:nvPr/>
        </p:nvSpPr>
        <p:spPr>
          <a:xfrm>
            <a:off x="280389" y="7077849"/>
            <a:ext cx="2331720" cy="422103"/>
          </a:xfrm>
          <a:prstGeom prst="rect">
            <a:avLst/>
          </a:prstGeom>
          <a:noFill/>
        </p:spPr>
        <p:txBody>
          <a:bodyPr wrap="square" rtlCol="0">
            <a:spAutoFit/>
          </a:bodyPr>
          <a:lstStyle/>
          <a:p>
            <a:r>
              <a:rPr lang="es-MX" b="1" dirty="0" smtClean="0">
                <a:solidFill>
                  <a:schemeClr val="bg1"/>
                </a:solidFill>
                <a:latin typeface="Tw Cen MT" panose="020B0602020104020603" pitchFamily="34" charset="0"/>
              </a:rPr>
              <a:t>VÍDEO</a:t>
            </a:r>
            <a:endParaRPr lang="es-EC" b="1" dirty="0">
              <a:solidFill>
                <a:schemeClr val="bg1"/>
              </a:solidFill>
              <a:latin typeface="Tw Cen MT" panose="020B0602020104020603" pitchFamily="34" charset="0"/>
            </a:endParaRPr>
          </a:p>
        </p:txBody>
      </p:sp>
      <p:pic>
        <p:nvPicPr>
          <p:cNvPr id="2" name="Imagen 1"/>
          <p:cNvPicPr>
            <a:picLocks noChangeAspect="1"/>
          </p:cNvPicPr>
          <p:nvPr/>
        </p:nvPicPr>
        <p:blipFill>
          <a:blip r:embed="rId6"/>
          <a:stretch>
            <a:fillRect/>
          </a:stretch>
        </p:blipFill>
        <p:spPr>
          <a:xfrm>
            <a:off x="6783937" y="4861443"/>
            <a:ext cx="2848371" cy="1680857"/>
          </a:xfrm>
          <a:prstGeom prst="rect">
            <a:avLst/>
          </a:prstGeom>
          <a:ln w="38100" cap="sq">
            <a:solidFill>
              <a:schemeClr val="accent3">
                <a:lumMod val="40000"/>
                <a:lumOff val="60000"/>
              </a:schemeClr>
            </a:solidFill>
            <a:prstDash val="solid"/>
            <a:miter lim="800000"/>
          </a:ln>
          <a:effectLst>
            <a:outerShdw blurRad="50800" dist="38100" dir="2700000" algn="tl" rotWithShape="0">
              <a:srgbClr val="000000">
                <a:alpha val="43000"/>
              </a:srgbClr>
            </a:outerShdw>
          </a:effectLst>
        </p:spPr>
      </p:pic>
      <p:sp>
        <p:nvSpPr>
          <p:cNvPr id="8" name="Marcador de número de diapositiva 7"/>
          <p:cNvSpPr>
            <a:spLocks noGrp="1"/>
          </p:cNvSpPr>
          <p:nvPr>
            <p:ph type="sldNum" sz="quarter" idx="12"/>
          </p:nvPr>
        </p:nvSpPr>
        <p:spPr/>
        <p:txBody>
          <a:bodyPr/>
          <a:lstStyle/>
          <a:p>
            <a:fld id="{5C9CDC63-9A4C-3740-ACB3-92AE3A799DE7}" type="slidenum">
              <a:rPr lang="es-ES_tradnl" smtClean="0"/>
              <a:t>27</a:t>
            </a:fld>
            <a:endParaRPr lang="es-ES_tradnl" dirty="0"/>
          </a:p>
        </p:txBody>
      </p:sp>
    </p:spTree>
    <p:extLst>
      <p:ext uri="{BB962C8B-B14F-4D97-AF65-F5344CB8AC3E}">
        <p14:creationId xmlns:p14="http://schemas.microsoft.com/office/powerpoint/2010/main" val="295855617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3"/>
          <a:srcRect l="3218" r="4115" b="5859"/>
          <a:stretch/>
        </p:blipFill>
        <p:spPr>
          <a:xfrm>
            <a:off x="1490675" y="2553848"/>
            <a:ext cx="7360748" cy="4206270"/>
          </a:xfrm>
          <a:prstGeom prst="rect">
            <a:avLst/>
          </a:prstGeom>
        </p:spPr>
      </p:pic>
      <p:pic>
        <p:nvPicPr>
          <p:cNvPr id="9" name="Imagen 8"/>
          <p:cNvPicPr>
            <a:picLocks noChangeAspect="1"/>
          </p:cNvPicPr>
          <p:nvPr/>
        </p:nvPicPr>
        <p:blipFill>
          <a:blip r:embed="rId4">
            <a:duotone>
              <a:schemeClr val="accent5">
                <a:shade val="45000"/>
                <a:satMod val="135000"/>
              </a:schemeClr>
              <a:prstClr val="white"/>
            </a:duotone>
          </a:blip>
          <a:stretch>
            <a:fillRect/>
          </a:stretch>
        </p:blipFill>
        <p:spPr>
          <a:xfrm>
            <a:off x="-45720" y="-61780"/>
            <a:ext cx="8846063" cy="896190"/>
          </a:xfrm>
          <a:prstGeom prst="rect">
            <a:avLst/>
          </a:prstGeom>
        </p:spPr>
      </p:pic>
      <p:pic>
        <p:nvPicPr>
          <p:cNvPr id="10" name="Imagen 9"/>
          <p:cNvPicPr>
            <a:picLocks noChangeAspect="1"/>
          </p:cNvPicPr>
          <p:nvPr/>
        </p:nvPicPr>
        <p:blipFill>
          <a:blip r:embed="rId5">
            <a:duotone>
              <a:schemeClr val="accent1">
                <a:shade val="45000"/>
                <a:satMod val="135000"/>
              </a:schemeClr>
              <a:prstClr val="white"/>
            </a:duotone>
          </a:blip>
          <a:stretch>
            <a:fillRect/>
          </a:stretch>
        </p:blipFill>
        <p:spPr>
          <a:xfrm>
            <a:off x="1443990" y="6882890"/>
            <a:ext cx="8839966" cy="829128"/>
          </a:xfrm>
          <a:prstGeom prst="rect">
            <a:avLst/>
          </a:prstGeom>
        </p:spPr>
      </p:pic>
      <p:pic>
        <p:nvPicPr>
          <p:cNvPr id="44" name="Imagen 43">
            <a:extLst>
              <a:ext uri="{FF2B5EF4-FFF2-40B4-BE49-F238E27FC236}">
                <a16:creationId xmlns:a16="http://schemas.microsoft.com/office/drawing/2014/main" id="{C03D144E-10F7-43C0-AB43-59F74F9F601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799150" y="308413"/>
            <a:ext cx="2160881" cy="711025"/>
          </a:xfrm>
          <a:prstGeom prst="rect">
            <a:avLst/>
          </a:prstGeom>
        </p:spPr>
      </p:pic>
      <p:grpSp>
        <p:nvGrpSpPr>
          <p:cNvPr id="2" name="Grupo 1"/>
          <p:cNvGrpSpPr/>
          <p:nvPr/>
        </p:nvGrpSpPr>
        <p:grpSpPr>
          <a:xfrm>
            <a:off x="460375" y="1453310"/>
            <a:ext cx="6900373" cy="1030300"/>
            <a:chOff x="2127766" y="1533007"/>
            <a:chExt cx="6900373" cy="1030300"/>
          </a:xfrm>
        </p:grpSpPr>
        <p:sp>
          <p:nvSpPr>
            <p:cNvPr id="31" name="Rectángulo 30"/>
            <p:cNvSpPr/>
            <p:nvPr/>
          </p:nvSpPr>
          <p:spPr>
            <a:xfrm>
              <a:off x="2914266" y="1942433"/>
              <a:ext cx="6113873" cy="539700"/>
            </a:xfrm>
            <a:prstGeom prst="rect">
              <a:avLst/>
            </a:prstGeom>
            <a:solidFill>
              <a:schemeClr val="bg1"/>
            </a:solidFill>
          </p:spPr>
          <p:txBody>
            <a:bodyPr wrap="square">
              <a:spAutoFit/>
            </a:bodyPr>
            <a:lstStyle/>
            <a:p>
              <a:pPr marL="0" marR="0" lvl="0" indent="0" algn="l" defTabSz="1088593" rtl="0" eaLnBrk="1" fontAlgn="auto" latinLnBrk="0" hangingPunct="1">
                <a:lnSpc>
                  <a:spcPts val="1700"/>
                </a:lnSpc>
                <a:spcBef>
                  <a:spcPts val="0"/>
                </a:spcBef>
                <a:spcAft>
                  <a:spcPts val="0"/>
                </a:spcAft>
                <a:buClr>
                  <a:srgbClr val="4472C4"/>
                </a:buClr>
                <a:buSzTx/>
                <a:buFontTx/>
                <a:buNone/>
                <a:tabLst/>
                <a:defRPr/>
              </a:pPr>
              <a:r>
                <a:rPr kumimoji="0" lang="es-EC" sz="2000" b="0" i="0" u="none" strike="noStrike" kern="1200" cap="none" spc="0" normalizeH="0" baseline="0" noProof="0" dirty="0" smtClean="0">
                  <a:ln>
                    <a:noFill/>
                  </a:ln>
                  <a:solidFill>
                    <a:srgbClr val="5B9BD5">
                      <a:lumMod val="50000"/>
                    </a:srgbClr>
                  </a:solidFill>
                  <a:effectLst/>
                  <a:uLnTx/>
                  <a:uFillTx/>
                  <a:latin typeface="Tw Cen MT" panose="020B0602020104020603" pitchFamily="34" charset="0"/>
                  <a:ea typeface="+mn-ea"/>
                  <a:cs typeface="Helvetica" panose="020B0604020202020204" pitchFamily="34" charset="0"/>
                </a:rPr>
                <a:t>VÍDEO DE INSPECCIÓN ÁREAS</a:t>
              </a:r>
              <a:r>
                <a:rPr kumimoji="0" lang="es-EC" sz="2000" b="0" i="0" u="none" strike="noStrike" kern="1200" cap="none" spc="0" normalizeH="0" noProof="0" dirty="0" smtClean="0">
                  <a:ln>
                    <a:noFill/>
                  </a:ln>
                  <a:solidFill>
                    <a:srgbClr val="5B9BD5">
                      <a:lumMod val="50000"/>
                    </a:srgbClr>
                  </a:solidFill>
                  <a:effectLst/>
                  <a:uLnTx/>
                  <a:uFillTx/>
                  <a:latin typeface="Tw Cen MT" panose="020B0602020104020603" pitchFamily="34" charset="0"/>
                  <a:ea typeface="+mn-ea"/>
                  <a:cs typeface="Helvetica" panose="020B0604020202020204" pitchFamily="34" charset="0"/>
                </a:rPr>
                <a:t> ALEDAÑAS RELLENO SANITARIO DE QUITO </a:t>
              </a:r>
              <a:r>
                <a:rPr kumimoji="0" lang="es-EC" sz="2000" b="0" i="0" u="none" strike="noStrike" kern="1200" cap="none" spc="0" normalizeH="0" baseline="0" noProof="0" dirty="0" smtClean="0">
                  <a:ln>
                    <a:noFill/>
                  </a:ln>
                  <a:solidFill>
                    <a:srgbClr val="5B9BD5">
                      <a:lumMod val="50000"/>
                    </a:srgbClr>
                  </a:solidFill>
                  <a:effectLst/>
                  <a:uLnTx/>
                  <a:uFillTx/>
                  <a:latin typeface="Tw Cen MT" panose="020B0602020104020603" pitchFamily="34" charset="0"/>
                  <a:ea typeface="+mn-ea"/>
                  <a:cs typeface="Helvetica" panose="020B0604020202020204" pitchFamily="34" charset="0"/>
                </a:rPr>
                <a:t>(AGOSTO </a:t>
              </a:r>
              <a:r>
                <a:rPr lang="es-EC" sz="2000" dirty="0" smtClean="0">
                  <a:solidFill>
                    <a:srgbClr val="5B9BD5">
                      <a:lumMod val="50000"/>
                    </a:srgbClr>
                  </a:solidFill>
                  <a:latin typeface="Tw Cen MT" panose="020B0602020104020603" pitchFamily="34" charset="0"/>
                  <a:cs typeface="Helvetica" panose="020B0604020202020204" pitchFamily="34" charset="0"/>
                </a:rPr>
                <a:t>2021)</a:t>
              </a:r>
              <a:endParaRPr kumimoji="0" lang="es-EC" sz="2000" b="0" i="0" u="none" strike="noStrike" kern="1200" cap="none" spc="0" normalizeH="0" baseline="0" noProof="0" dirty="0">
                <a:ln>
                  <a:noFill/>
                </a:ln>
                <a:solidFill>
                  <a:srgbClr val="5B9BD5">
                    <a:lumMod val="50000"/>
                  </a:srgbClr>
                </a:solidFill>
                <a:effectLst/>
                <a:uLnTx/>
                <a:uFillTx/>
                <a:latin typeface="Tw Cen MT" panose="020B0602020104020603" pitchFamily="34" charset="0"/>
                <a:ea typeface="+mn-ea"/>
                <a:cs typeface="Helvetica" panose="020B0604020202020204" pitchFamily="34" charset="0"/>
              </a:endParaRPr>
            </a:p>
          </p:txBody>
        </p:sp>
        <p:pic>
          <p:nvPicPr>
            <p:cNvPr id="61" name="Imagen 60"/>
            <p:cNvPicPr>
              <a:picLocks noChangeAspect="1"/>
            </p:cNvPicPr>
            <p:nvPr/>
          </p:nvPicPr>
          <p:blipFill>
            <a:blip r:embed="rId7">
              <a:clrChange>
                <a:clrFrom>
                  <a:srgbClr val="FFFFFF"/>
                </a:clrFrom>
                <a:clrTo>
                  <a:srgbClr val="FFFFFF">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2127766" y="1533007"/>
              <a:ext cx="1030300" cy="1030300"/>
            </a:xfrm>
            <a:prstGeom prst="rect">
              <a:avLst/>
            </a:prstGeom>
          </p:spPr>
        </p:pic>
      </p:grpSp>
      <p:sp>
        <p:nvSpPr>
          <p:cNvPr id="5" name="AutoShape 2" descr="EPMAPS - AGUA DE QUITO | Linked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088593" rtl="0" eaLnBrk="1" fontAlgn="auto" latinLnBrk="0" hangingPunct="1">
              <a:lnSpc>
                <a:spcPct val="100000"/>
              </a:lnSpc>
              <a:spcBef>
                <a:spcPts val="0"/>
              </a:spcBef>
              <a:spcAft>
                <a:spcPts val="0"/>
              </a:spcAft>
              <a:buClrTx/>
              <a:buSzTx/>
              <a:buFontTx/>
              <a:buNone/>
              <a:tabLst/>
              <a:defRPr/>
            </a:pPr>
            <a:endParaRPr kumimoji="0" lang="es-EC" sz="2143" b="0" i="0" u="none" strike="noStrike" kern="1200" cap="none" spc="0" normalizeH="0" baseline="0" noProof="0">
              <a:ln>
                <a:noFill/>
              </a:ln>
              <a:solidFill>
                <a:prstClr val="black"/>
              </a:solidFill>
              <a:effectLst/>
              <a:uLnTx/>
              <a:uFillTx/>
              <a:latin typeface="Calibri"/>
              <a:ea typeface="+mn-ea"/>
              <a:cs typeface="+mn-cs"/>
            </a:endParaRPr>
          </a:p>
        </p:txBody>
      </p:sp>
      <p:pic>
        <p:nvPicPr>
          <p:cNvPr id="25" name="Imagen 24"/>
          <p:cNvPicPr>
            <a:picLocks noChangeAspect="1"/>
          </p:cNvPicPr>
          <p:nvPr/>
        </p:nvPicPr>
        <p:blipFill>
          <a:blip r:embed="rId8">
            <a:lum bright="70000" contrast="-70000"/>
          </a:blip>
          <a:stretch>
            <a:fillRect/>
          </a:stretch>
        </p:blipFill>
        <p:spPr>
          <a:xfrm>
            <a:off x="7564201" y="5118048"/>
            <a:ext cx="969348" cy="853514"/>
          </a:xfrm>
          <a:prstGeom prst="rect">
            <a:avLst/>
          </a:prstGeom>
        </p:spPr>
      </p:pic>
      <p:cxnSp>
        <p:nvCxnSpPr>
          <p:cNvPr id="6" name="Conector recto de flecha 5"/>
          <p:cNvCxnSpPr/>
          <p:nvPr/>
        </p:nvCxnSpPr>
        <p:spPr>
          <a:xfrm flipV="1">
            <a:off x="4744329" y="2990494"/>
            <a:ext cx="0" cy="3051557"/>
          </a:xfrm>
          <a:prstGeom prst="straightConnector1">
            <a:avLst/>
          </a:prstGeom>
          <a:ln w="38100">
            <a:solidFill>
              <a:srgbClr val="FFFFFF"/>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1" name="CuadroTexto 10"/>
          <p:cNvSpPr txBox="1"/>
          <p:nvPr/>
        </p:nvSpPr>
        <p:spPr>
          <a:xfrm>
            <a:off x="3031353" y="3894465"/>
            <a:ext cx="2139696" cy="400110"/>
          </a:xfrm>
          <a:prstGeom prst="rect">
            <a:avLst/>
          </a:prstGeom>
          <a:noFill/>
        </p:spPr>
        <p:txBody>
          <a:bodyPr wrap="square" rtlCol="0">
            <a:spAutoFit/>
          </a:bodyPr>
          <a:lstStyle/>
          <a:p>
            <a:pPr algn="ctr"/>
            <a:r>
              <a:rPr lang="es-MX" sz="2000" dirty="0" smtClean="0">
                <a:solidFill>
                  <a:schemeClr val="bg1"/>
                </a:solidFill>
              </a:rPr>
              <a:t>RÍO INGA</a:t>
            </a:r>
            <a:endParaRPr lang="es-EC" sz="2000" dirty="0">
              <a:solidFill>
                <a:schemeClr val="bg1"/>
              </a:solidFill>
            </a:endParaRPr>
          </a:p>
        </p:txBody>
      </p:sp>
      <p:sp>
        <p:nvSpPr>
          <p:cNvPr id="27" name="Rectángulo 26">
            <a:hlinkClick r:id="rId9" action="ppaction://hlinkfile"/>
          </p:cNvPr>
          <p:cNvSpPr/>
          <p:nvPr/>
        </p:nvSpPr>
        <p:spPr>
          <a:xfrm>
            <a:off x="1490675" y="2775207"/>
            <a:ext cx="7360748" cy="39401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7" name="Marcador de número de diapositiva 16"/>
          <p:cNvSpPr>
            <a:spLocks noGrp="1"/>
          </p:cNvSpPr>
          <p:nvPr>
            <p:ph type="sldNum" sz="quarter" idx="12"/>
          </p:nvPr>
        </p:nvSpPr>
        <p:spPr/>
        <p:txBody>
          <a:bodyPr/>
          <a:lstStyle/>
          <a:p>
            <a:fld id="{5C9CDC63-9A4C-3740-ACB3-92AE3A799DE7}" type="slidenum">
              <a:rPr lang="es-ES_tradnl" smtClean="0"/>
              <a:t>28</a:t>
            </a:fld>
            <a:endParaRPr lang="es-ES_tradnl" dirty="0"/>
          </a:p>
        </p:txBody>
      </p:sp>
      <p:sp>
        <p:nvSpPr>
          <p:cNvPr id="18" name="8 CuadroTexto"/>
          <p:cNvSpPr txBox="1"/>
          <p:nvPr/>
        </p:nvSpPr>
        <p:spPr>
          <a:xfrm>
            <a:off x="2764286" y="557386"/>
            <a:ext cx="4601618" cy="504433"/>
          </a:xfrm>
          <a:prstGeom prst="rect">
            <a:avLst/>
          </a:prstGeom>
          <a:noFill/>
        </p:spPr>
        <p:txBody>
          <a:bodyPr wrap="square">
            <a:spAutoFit/>
          </a:bodyPr>
          <a:lstStyle/>
          <a:p>
            <a:pPr marL="0" marR="0" lvl="0" indent="0" algn="ctr" defTabSz="903418" rtl="0" eaLnBrk="1" fontAlgn="auto" latinLnBrk="0" hangingPunct="1">
              <a:lnSpc>
                <a:spcPts val="3645"/>
              </a:lnSpc>
              <a:spcBef>
                <a:spcPts val="0"/>
              </a:spcBef>
              <a:spcAft>
                <a:spcPts val="0"/>
              </a:spcAft>
              <a:buClrTx/>
              <a:buSzTx/>
              <a:buFontTx/>
              <a:buNone/>
              <a:tabLst/>
              <a:defRPr/>
            </a:pPr>
            <a:r>
              <a:rPr kumimoji="0" lang="es-EC" sz="2000" b="0" i="0" u="none" strike="noStrike" kern="1200" cap="none" spc="0" normalizeH="0" baseline="0" noProof="0" dirty="0" smtClean="0">
                <a:ln>
                  <a:noFill/>
                </a:ln>
                <a:solidFill>
                  <a:srgbClr val="70AD47">
                    <a:lumMod val="50000"/>
                  </a:srgbClr>
                </a:solidFill>
                <a:effectLst/>
                <a:uLnTx/>
                <a:uFillTx/>
                <a:latin typeface="Tw Cen MT" panose="020B0602020104020603" pitchFamily="34" charset="0"/>
                <a:ea typeface="+mn-ea"/>
                <a:cs typeface="Helvetica"/>
              </a:rPr>
              <a:t>VÍDEOS DE </a:t>
            </a:r>
            <a:endParaRPr kumimoji="0" lang="es-EC" sz="2000" b="0" i="0" u="none" strike="noStrike" kern="1200" cap="none" spc="0" normalizeH="0" baseline="0" noProof="0" dirty="0">
              <a:ln>
                <a:noFill/>
              </a:ln>
              <a:solidFill>
                <a:srgbClr val="70AD47">
                  <a:lumMod val="50000"/>
                </a:srgbClr>
              </a:solidFill>
              <a:effectLst/>
              <a:uLnTx/>
              <a:uFillTx/>
              <a:latin typeface="Tw Cen MT" panose="020B0602020104020603" pitchFamily="34" charset="0"/>
              <a:ea typeface="+mn-ea"/>
              <a:cs typeface="Helvetica"/>
            </a:endParaRPr>
          </a:p>
        </p:txBody>
      </p:sp>
      <p:sp>
        <p:nvSpPr>
          <p:cNvPr id="19" name="8 CuadroTexto"/>
          <p:cNvSpPr txBox="1"/>
          <p:nvPr/>
        </p:nvSpPr>
        <p:spPr>
          <a:xfrm>
            <a:off x="2761708" y="874869"/>
            <a:ext cx="4601618" cy="553998"/>
          </a:xfrm>
          <a:prstGeom prst="rect">
            <a:avLst/>
          </a:prstGeom>
          <a:noFill/>
        </p:spPr>
        <p:txBody>
          <a:bodyPr wrap="square">
            <a:spAutoFit/>
          </a:bodyPr>
          <a:lstStyle/>
          <a:p>
            <a:pPr marL="0" marR="0" lvl="0" indent="0" algn="ctr" defTabSz="903418" rtl="0" eaLnBrk="1" fontAlgn="auto" latinLnBrk="0" hangingPunct="1">
              <a:lnSpc>
                <a:spcPts val="3645"/>
              </a:lnSpc>
              <a:spcBef>
                <a:spcPts val="0"/>
              </a:spcBef>
              <a:spcAft>
                <a:spcPts val="0"/>
              </a:spcAft>
              <a:buClrTx/>
              <a:buSzTx/>
              <a:buFontTx/>
              <a:buNone/>
              <a:tabLst/>
              <a:defRPr/>
            </a:pPr>
            <a:r>
              <a:rPr kumimoji="0" lang="es-EC" sz="3200" b="0" i="0" u="none" strike="noStrike" kern="1200" cap="none" spc="0" normalizeH="0" baseline="0" noProof="0" dirty="0" smtClean="0">
                <a:ln>
                  <a:noFill/>
                </a:ln>
                <a:solidFill>
                  <a:srgbClr val="70AD47">
                    <a:lumMod val="50000"/>
                  </a:srgbClr>
                </a:solidFill>
                <a:effectLst/>
                <a:uLnTx/>
                <a:uFillTx/>
                <a:latin typeface="Tw Cen MT" panose="020B0602020104020603" pitchFamily="34" charset="0"/>
                <a:ea typeface="+mn-ea"/>
                <a:cs typeface="Helvetica"/>
              </a:rPr>
              <a:t>MONITOREO</a:t>
            </a:r>
            <a:endParaRPr kumimoji="0" lang="es-EC" sz="3200" b="0" i="0" u="none" strike="noStrike" kern="1200" cap="none" spc="0" normalizeH="0" baseline="0" noProof="0" dirty="0">
              <a:ln>
                <a:noFill/>
              </a:ln>
              <a:solidFill>
                <a:srgbClr val="70AD47">
                  <a:lumMod val="50000"/>
                </a:srgbClr>
              </a:solidFill>
              <a:effectLst/>
              <a:uLnTx/>
              <a:uFillTx/>
              <a:latin typeface="Tw Cen MT" panose="020B0602020104020603" pitchFamily="34" charset="0"/>
              <a:ea typeface="+mn-ea"/>
              <a:cs typeface="Helvetica"/>
            </a:endParaRPr>
          </a:p>
        </p:txBody>
      </p:sp>
    </p:spTree>
    <p:extLst>
      <p:ext uri="{BB962C8B-B14F-4D97-AF65-F5344CB8AC3E}">
        <p14:creationId xmlns:p14="http://schemas.microsoft.com/office/powerpoint/2010/main" val="1343282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20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3">
            <a:extLst>
              <a:ext uri="{28A0092B-C50C-407E-A947-70E740481C1C}">
                <a14:useLocalDpi xmlns:a14="http://schemas.microsoft.com/office/drawing/2010/main" val="0"/>
              </a:ext>
            </a:extLst>
          </a:blip>
          <a:srcRect l="1990" t="19337" r="10066" b="-290"/>
          <a:stretch/>
        </p:blipFill>
        <p:spPr>
          <a:xfrm>
            <a:off x="0" y="0"/>
            <a:ext cx="9971314" cy="7649029"/>
          </a:xfrm>
          <a:prstGeom prst="rect">
            <a:avLst/>
          </a:prstGeom>
        </p:spPr>
      </p:pic>
      <p:sp>
        <p:nvSpPr>
          <p:cNvPr id="6" name="Rectángulo 5"/>
          <p:cNvSpPr/>
          <p:nvPr/>
        </p:nvSpPr>
        <p:spPr>
          <a:xfrm>
            <a:off x="2703315" y="-38101"/>
            <a:ext cx="7458273" cy="7659689"/>
          </a:xfrm>
          <a:prstGeom prst="rect">
            <a:avLst/>
          </a:prstGeom>
          <a:gradFill flip="none" rotWithShape="1">
            <a:gsLst>
              <a:gs pos="70000">
                <a:srgbClr val="002060">
                  <a:alpha val="60000"/>
                </a:srgbClr>
              </a:gs>
              <a:gs pos="98000">
                <a:srgbClr val="002060"/>
              </a:gs>
              <a:gs pos="0">
                <a:srgbClr val="00206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7" name="8 CuadroTexto"/>
          <p:cNvSpPr txBox="1"/>
          <p:nvPr/>
        </p:nvSpPr>
        <p:spPr>
          <a:xfrm>
            <a:off x="2830286" y="2138248"/>
            <a:ext cx="6900261" cy="1015663"/>
          </a:xfrm>
          <a:prstGeom prst="rect">
            <a:avLst/>
          </a:prstGeom>
          <a:noFill/>
          <a:effectLst>
            <a:outerShdw blurRad="50800" dist="38100" dir="5400000" algn="t" rotWithShape="0">
              <a:prstClr val="black">
                <a:alpha val="40000"/>
              </a:prstClr>
            </a:outerShdw>
          </a:effectLst>
        </p:spPr>
        <p:txBody>
          <a:bodyPr wrap="square">
            <a:spAutoFit/>
          </a:bodyPr>
          <a:lstStyle/>
          <a:p>
            <a:pPr algn="r" defTabSz="903418">
              <a:lnSpc>
                <a:spcPts val="3645"/>
              </a:lnSpc>
              <a:defRPr/>
            </a:pPr>
            <a:r>
              <a:rPr lang="es-MX" sz="4800" dirty="0" smtClean="0">
                <a:solidFill>
                  <a:schemeClr val="bg1"/>
                </a:solidFill>
                <a:latin typeface="Tw Cen MT" panose="020B0602020104020603" pitchFamily="34" charset="0"/>
                <a:cs typeface="Helvetica"/>
              </a:rPr>
              <a:t>FONDOS DE</a:t>
            </a:r>
          </a:p>
          <a:p>
            <a:pPr algn="r" defTabSz="903418">
              <a:lnSpc>
                <a:spcPts val="3645"/>
              </a:lnSpc>
              <a:defRPr/>
            </a:pPr>
            <a:r>
              <a:rPr lang="es-MX" sz="3200" dirty="0" smtClean="0">
                <a:solidFill>
                  <a:schemeClr val="bg1"/>
                </a:solidFill>
                <a:latin typeface="Tw Cen MT" panose="020B0602020104020603" pitchFamily="34" charset="0"/>
                <a:cs typeface="Helvetica"/>
              </a:rPr>
              <a:t>COMPENSACIÓN</a:t>
            </a:r>
            <a:endParaRPr lang="es-MX" sz="3200" dirty="0">
              <a:solidFill>
                <a:schemeClr val="bg1"/>
              </a:solidFill>
              <a:latin typeface="Tw Cen MT" panose="020B0602020104020603" pitchFamily="34" charset="0"/>
              <a:cs typeface="Helvetica"/>
            </a:endParaRPr>
          </a:p>
        </p:txBody>
      </p:sp>
      <p:sp>
        <p:nvSpPr>
          <p:cNvPr id="8" name="8 CuadroTexto"/>
          <p:cNvSpPr txBox="1"/>
          <p:nvPr/>
        </p:nvSpPr>
        <p:spPr>
          <a:xfrm>
            <a:off x="4637284" y="1379849"/>
            <a:ext cx="5093263" cy="583429"/>
          </a:xfrm>
          <a:prstGeom prst="rect">
            <a:avLst/>
          </a:prstGeom>
          <a:noFill/>
          <a:effectLst>
            <a:outerShdw blurRad="50800" dist="38100" dir="5400000" algn="t" rotWithShape="0">
              <a:prstClr val="black">
                <a:alpha val="40000"/>
              </a:prstClr>
            </a:outerShdw>
          </a:effectLst>
        </p:spPr>
        <p:txBody>
          <a:bodyPr wrap="square">
            <a:spAutoFit/>
          </a:bodyPr>
          <a:lstStyle/>
          <a:p>
            <a:pPr algn="r" defTabSz="903418">
              <a:lnSpc>
                <a:spcPts val="3645"/>
              </a:lnSpc>
              <a:defRPr/>
            </a:pPr>
            <a:r>
              <a:rPr lang="es-MX" sz="4400" dirty="0" smtClean="0">
                <a:solidFill>
                  <a:schemeClr val="bg1"/>
                </a:solidFill>
                <a:latin typeface="Tw Cen MT" panose="020B0602020104020603" pitchFamily="34" charset="0"/>
                <a:cs typeface="Helvetica"/>
              </a:rPr>
              <a:t>TEMA </a:t>
            </a:r>
            <a:r>
              <a:rPr lang="es-MX" sz="4400" dirty="0">
                <a:solidFill>
                  <a:schemeClr val="bg1"/>
                </a:solidFill>
                <a:latin typeface="Tw Cen MT" panose="020B0602020104020603" pitchFamily="34" charset="0"/>
                <a:cs typeface="Helvetica"/>
              </a:rPr>
              <a:t>8</a:t>
            </a:r>
            <a:endParaRPr lang="es-EC" sz="4400" dirty="0">
              <a:solidFill>
                <a:schemeClr val="bg1"/>
              </a:solidFill>
              <a:latin typeface="Tw Cen MT" panose="020B0602020104020603" pitchFamily="34" charset="0"/>
              <a:cs typeface="Helvetica"/>
            </a:endParaRPr>
          </a:p>
        </p:txBody>
      </p:sp>
      <p:sp>
        <p:nvSpPr>
          <p:cNvPr id="2" name="Marcador de número de diapositiva 1"/>
          <p:cNvSpPr>
            <a:spLocks noGrp="1"/>
          </p:cNvSpPr>
          <p:nvPr>
            <p:ph type="sldNum" sz="quarter" idx="12"/>
          </p:nvPr>
        </p:nvSpPr>
        <p:spPr/>
        <p:txBody>
          <a:bodyPr/>
          <a:lstStyle/>
          <a:p>
            <a:fld id="{0310AFEF-BA07-8C48-9101-C4F5A9B4E89C}" type="slidenum">
              <a:rPr lang="es-ES_tradnl" smtClean="0"/>
              <a:t>29</a:t>
            </a:fld>
            <a:endParaRPr lang="es-ES_tradnl"/>
          </a:p>
        </p:txBody>
      </p:sp>
    </p:spTree>
    <p:extLst>
      <p:ext uri="{BB962C8B-B14F-4D97-AF65-F5344CB8AC3E}">
        <p14:creationId xmlns:p14="http://schemas.microsoft.com/office/powerpoint/2010/main" val="13421400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3">
            <a:extLst>
              <a:ext uri="{28A0092B-C50C-407E-A947-70E740481C1C}">
                <a14:useLocalDpi xmlns:a14="http://schemas.microsoft.com/office/drawing/2010/main" val="0"/>
              </a:ext>
            </a:extLst>
          </a:blip>
          <a:srcRect l="1990" t="19337" r="10066" b="-290"/>
          <a:stretch/>
        </p:blipFill>
        <p:spPr>
          <a:xfrm>
            <a:off x="0" y="0"/>
            <a:ext cx="9971314" cy="7649029"/>
          </a:xfrm>
          <a:prstGeom prst="rect">
            <a:avLst/>
          </a:prstGeom>
        </p:spPr>
      </p:pic>
      <p:sp>
        <p:nvSpPr>
          <p:cNvPr id="6" name="Rectángulo 5"/>
          <p:cNvSpPr/>
          <p:nvPr/>
        </p:nvSpPr>
        <p:spPr>
          <a:xfrm>
            <a:off x="2703315" y="-38101"/>
            <a:ext cx="7458273" cy="7659689"/>
          </a:xfrm>
          <a:prstGeom prst="rect">
            <a:avLst/>
          </a:prstGeom>
          <a:gradFill flip="none" rotWithShape="1">
            <a:gsLst>
              <a:gs pos="70000">
                <a:srgbClr val="002060">
                  <a:alpha val="60000"/>
                </a:srgbClr>
              </a:gs>
              <a:gs pos="98000">
                <a:srgbClr val="002060"/>
              </a:gs>
              <a:gs pos="0">
                <a:srgbClr val="00206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7" name="8 CuadroTexto"/>
          <p:cNvSpPr txBox="1"/>
          <p:nvPr/>
        </p:nvSpPr>
        <p:spPr>
          <a:xfrm>
            <a:off x="2830286" y="2015850"/>
            <a:ext cx="6900261" cy="1477328"/>
          </a:xfrm>
          <a:prstGeom prst="rect">
            <a:avLst/>
          </a:prstGeom>
          <a:noFill/>
          <a:effectLst>
            <a:outerShdw blurRad="50800" dist="38100" dir="5400000" algn="t" rotWithShape="0">
              <a:prstClr val="black">
                <a:alpha val="40000"/>
              </a:prstClr>
            </a:outerShdw>
          </a:effectLst>
        </p:spPr>
        <p:txBody>
          <a:bodyPr wrap="square">
            <a:spAutoFit/>
          </a:bodyPr>
          <a:lstStyle/>
          <a:p>
            <a:pPr algn="r" defTabSz="903418">
              <a:lnSpc>
                <a:spcPts val="3645"/>
              </a:lnSpc>
              <a:defRPr/>
            </a:pPr>
            <a:r>
              <a:rPr lang="es-MX" sz="4400" dirty="0">
                <a:solidFill>
                  <a:schemeClr val="bg1"/>
                </a:solidFill>
                <a:latin typeface="Tw Cen MT" panose="020B0602020104020603" pitchFamily="34" charset="0"/>
                <a:cs typeface="Helvetica"/>
              </a:rPr>
              <a:t>GESTIÓN INSTITUCIONAL AGO 2020- AGO </a:t>
            </a:r>
            <a:r>
              <a:rPr lang="es-MX" sz="4400" dirty="0" smtClean="0">
                <a:solidFill>
                  <a:schemeClr val="bg1"/>
                </a:solidFill>
                <a:latin typeface="Tw Cen MT" panose="020B0602020104020603" pitchFamily="34" charset="0"/>
                <a:cs typeface="Helvetica"/>
              </a:rPr>
              <a:t>2021</a:t>
            </a:r>
            <a:endParaRPr lang="es-MX" sz="4400" dirty="0">
              <a:solidFill>
                <a:schemeClr val="bg1"/>
              </a:solidFill>
              <a:latin typeface="Tw Cen MT" panose="020B0602020104020603" pitchFamily="34" charset="0"/>
              <a:cs typeface="Helvetica"/>
            </a:endParaRPr>
          </a:p>
          <a:p>
            <a:pPr algn="r" defTabSz="903418">
              <a:lnSpc>
                <a:spcPts val="3645"/>
              </a:lnSpc>
              <a:defRPr/>
            </a:pPr>
            <a:r>
              <a:rPr lang="es-EC" sz="3557" dirty="0" smtClean="0">
                <a:solidFill>
                  <a:schemeClr val="bg1"/>
                </a:solidFill>
                <a:latin typeface="Tw Cen MT" panose="020B0602020104020603" pitchFamily="34" charset="0"/>
                <a:cs typeface="Helvetica"/>
              </a:rPr>
              <a:t>NORMATIVA </a:t>
            </a:r>
            <a:r>
              <a:rPr lang="es-EC" sz="3557" dirty="0">
                <a:solidFill>
                  <a:schemeClr val="bg1"/>
                </a:solidFill>
                <a:latin typeface="Tw Cen MT" panose="020B0602020104020603" pitchFamily="34" charset="0"/>
                <a:cs typeface="Helvetica"/>
              </a:rPr>
              <a:t>AMBIENTAL</a:t>
            </a:r>
          </a:p>
        </p:txBody>
      </p:sp>
      <p:sp>
        <p:nvSpPr>
          <p:cNvPr id="8" name="8 CuadroTexto"/>
          <p:cNvSpPr txBox="1"/>
          <p:nvPr/>
        </p:nvSpPr>
        <p:spPr>
          <a:xfrm>
            <a:off x="4637284" y="1379849"/>
            <a:ext cx="5093263" cy="583429"/>
          </a:xfrm>
          <a:prstGeom prst="rect">
            <a:avLst/>
          </a:prstGeom>
          <a:noFill/>
          <a:effectLst>
            <a:outerShdw blurRad="50800" dist="38100" dir="5400000" algn="t" rotWithShape="0">
              <a:prstClr val="black">
                <a:alpha val="40000"/>
              </a:prstClr>
            </a:outerShdw>
          </a:effectLst>
        </p:spPr>
        <p:txBody>
          <a:bodyPr wrap="square">
            <a:spAutoFit/>
          </a:bodyPr>
          <a:lstStyle/>
          <a:p>
            <a:pPr algn="r" defTabSz="903418">
              <a:lnSpc>
                <a:spcPts val="3645"/>
              </a:lnSpc>
              <a:defRPr/>
            </a:pPr>
            <a:r>
              <a:rPr lang="es-MX" sz="4400" dirty="0" smtClean="0">
                <a:solidFill>
                  <a:schemeClr val="bg1"/>
                </a:solidFill>
                <a:latin typeface="Tw Cen MT" panose="020B0602020104020603" pitchFamily="34" charset="0"/>
                <a:cs typeface="Helvetica"/>
              </a:rPr>
              <a:t>TEMA 1</a:t>
            </a:r>
            <a:endParaRPr lang="es-EC" sz="4400" dirty="0">
              <a:solidFill>
                <a:schemeClr val="bg1"/>
              </a:solidFill>
              <a:latin typeface="Tw Cen MT" panose="020B0602020104020603" pitchFamily="34" charset="0"/>
              <a:cs typeface="Helvetica"/>
            </a:endParaRPr>
          </a:p>
        </p:txBody>
      </p:sp>
      <p:sp>
        <p:nvSpPr>
          <p:cNvPr id="2" name="Marcador de número de diapositiva 1"/>
          <p:cNvSpPr>
            <a:spLocks noGrp="1"/>
          </p:cNvSpPr>
          <p:nvPr>
            <p:ph type="sldNum" sz="quarter" idx="12"/>
          </p:nvPr>
        </p:nvSpPr>
        <p:spPr/>
        <p:txBody>
          <a:bodyPr/>
          <a:lstStyle/>
          <a:p>
            <a:fld id="{0310AFEF-BA07-8C48-9101-C4F5A9B4E89C}" type="slidenum">
              <a:rPr lang="es-ES_tradnl" smtClean="0"/>
              <a:t>3</a:t>
            </a:fld>
            <a:endParaRPr lang="es-ES_tradnl"/>
          </a:p>
        </p:txBody>
      </p:sp>
    </p:spTree>
    <p:extLst>
      <p:ext uri="{BB962C8B-B14F-4D97-AF65-F5344CB8AC3E}">
        <p14:creationId xmlns:p14="http://schemas.microsoft.com/office/powerpoint/2010/main" val="145860360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7" name="Straight Connector 13">
            <a:extLst>
              <a:ext uri="{FF2B5EF4-FFF2-40B4-BE49-F238E27FC236}">
                <a16:creationId xmlns:a16="http://schemas.microsoft.com/office/drawing/2014/main" id="{E332FE8A-49E2-4FF7-943A-26F5E7372867}"/>
              </a:ext>
            </a:extLst>
          </p:cNvPr>
          <p:cNvCxnSpPr/>
          <p:nvPr/>
        </p:nvCxnSpPr>
        <p:spPr>
          <a:xfrm flipV="1">
            <a:off x="2119168" y="3809644"/>
            <a:ext cx="0" cy="1320258"/>
          </a:xfrm>
          <a:prstGeom prst="line">
            <a:avLst/>
          </a:prstGeom>
          <a:ln w="25400">
            <a:solidFill>
              <a:schemeClr val="accent6">
                <a:lumMod val="75000"/>
              </a:schemeClr>
            </a:solidFill>
            <a:headEnd type="oval" w="lg" len="lg"/>
            <a:tailEnd type="none" w="lg" len="lg"/>
          </a:ln>
        </p:spPr>
        <p:style>
          <a:lnRef idx="1">
            <a:schemeClr val="accent1"/>
          </a:lnRef>
          <a:fillRef idx="0">
            <a:schemeClr val="accent1"/>
          </a:fillRef>
          <a:effectRef idx="0">
            <a:schemeClr val="accent1"/>
          </a:effectRef>
          <a:fontRef idx="minor">
            <a:schemeClr val="tx1"/>
          </a:fontRef>
        </p:style>
      </p:cxnSp>
      <p:cxnSp>
        <p:nvCxnSpPr>
          <p:cNvPr id="67" name="Straight Connector 13">
            <a:extLst>
              <a:ext uri="{FF2B5EF4-FFF2-40B4-BE49-F238E27FC236}">
                <a16:creationId xmlns:a16="http://schemas.microsoft.com/office/drawing/2014/main" id="{E332FE8A-49E2-4FF7-943A-26F5E7372867}"/>
              </a:ext>
            </a:extLst>
          </p:cNvPr>
          <p:cNvCxnSpPr/>
          <p:nvPr/>
        </p:nvCxnSpPr>
        <p:spPr>
          <a:xfrm>
            <a:off x="3711656" y="2330962"/>
            <a:ext cx="8734" cy="1483428"/>
          </a:xfrm>
          <a:prstGeom prst="line">
            <a:avLst/>
          </a:prstGeom>
          <a:ln w="25400">
            <a:solidFill>
              <a:srgbClr val="ED7D31"/>
            </a:solidFill>
            <a:headEnd type="oval" w="lg" len="lg"/>
            <a:tailEnd type="none" w="lg" len="lg"/>
          </a:ln>
        </p:spPr>
        <p:style>
          <a:lnRef idx="1">
            <a:schemeClr val="accent1"/>
          </a:lnRef>
          <a:fillRef idx="0">
            <a:schemeClr val="accent1"/>
          </a:fillRef>
          <a:effectRef idx="0">
            <a:schemeClr val="accent1"/>
          </a:effectRef>
          <a:fontRef idx="minor">
            <a:schemeClr val="tx1"/>
          </a:fontRef>
        </p:style>
      </p:cxnSp>
      <p:sp>
        <p:nvSpPr>
          <p:cNvPr id="35" name="CuadroTexto 34"/>
          <p:cNvSpPr txBox="1"/>
          <p:nvPr/>
        </p:nvSpPr>
        <p:spPr>
          <a:xfrm>
            <a:off x="657652" y="5304160"/>
            <a:ext cx="2975527" cy="1231106"/>
          </a:xfrm>
          <a:prstGeom prst="rect">
            <a:avLst/>
          </a:prstGeom>
          <a:noFill/>
        </p:spPr>
        <p:txBody>
          <a:bodyPr wrap="square" rtlCol="0">
            <a:spAutoFit/>
          </a:bodyPr>
          <a:lstStyle/>
          <a:p>
            <a:pPr algn="ctr"/>
            <a:r>
              <a:rPr lang="es-EC" sz="1600" dirty="0">
                <a:solidFill>
                  <a:srgbClr val="548235"/>
                </a:solidFill>
                <a:latin typeface="Helvetica" panose="020B0604020202020204" pitchFamily="34" charset="0"/>
              </a:rPr>
              <a:t>Con la liquidación del Fideicomiso, se da paso a la figura de “transferencias directas”.</a:t>
            </a:r>
          </a:p>
          <a:p>
            <a:pPr algn="ctr"/>
            <a:endParaRPr lang="es-EC" sz="1000" dirty="0">
              <a:solidFill>
                <a:srgbClr val="548235"/>
              </a:solidFill>
              <a:latin typeface="Helvetica" panose="020B0604020202020204" pitchFamily="34" charset="0"/>
            </a:endParaRPr>
          </a:p>
        </p:txBody>
      </p:sp>
      <p:cxnSp>
        <p:nvCxnSpPr>
          <p:cNvPr id="508" name="Straight Connector 1">
            <a:extLst>
              <a:ext uri="{FF2B5EF4-FFF2-40B4-BE49-F238E27FC236}">
                <a16:creationId xmlns:a16="http://schemas.microsoft.com/office/drawing/2014/main" id="{5D0F592F-748B-4460-A119-903BF3C4EF1D}"/>
              </a:ext>
            </a:extLst>
          </p:cNvPr>
          <p:cNvCxnSpPr>
            <a:cxnSpLocks/>
          </p:cNvCxnSpPr>
          <p:nvPr/>
        </p:nvCxnSpPr>
        <p:spPr>
          <a:xfrm flipV="1">
            <a:off x="1080124" y="2330962"/>
            <a:ext cx="9471" cy="1500234"/>
          </a:xfrm>
          <a:prstGeom prst="line">
            <a:avLst/>
          </a:prstGeom>
          <a:ln w="25400">
            <a:solidFill>
              <a:srgbClr val="5B9BD5"/>
            </a:solidFill>
            <a:tailEnd type="oval" w="lg" len="lg"/>
          </a:ln>
        </p:spPr>
        <p:style>
          <a:lnRef idx="1">
            <a:schemeClr val="accent1"/>
          </a:lnRef>
          <a:fillRef idx="0">
            <a:schemeClr val="accent1"/>
          </a:fillRef>
          <a:effectRef idx="0">
            <a:schemeClr val="accent1"/>
          </a:effectRef>
          <a:fontRef idx="minor">
            <a:schemeClr val="tx1"/>
          </a:fontRef>
        </p:style>
      </p:cxnSp>
      <p:sp>
        <p:nvSpPr>
          <p:cNvPr id="511" name="TextBox 4">
            <a:extLst>
              <a:ext uri="{FF2B5EF4-FFF2-40B4-BE49-F238E27FC236}">
                <a16:creationId xmlns:a16="http://schemas.microsoft.com/office/drawing/2014/main" id="{3FF1642E-F317-42F4-B60B-E9B1697955DD}"/>
              </a:ext>
            </a:extLst>
          </p:cNvPr>
          <p:cNvSpPr txBox="1"/>
          <p:nvPr/>
        </p:nvSpPr>
        <p:spPr>
          <a:xfrm>
            <a:off x="89721" y="2654369"/>
            <a:ext cx="1801863" cy="523220"/>
          </a:xfrm>
          <a:prstGeom prst="rect">
            <a:avLst/>
          </a:prstGeom>
          <a:solidFill>
            <a:schemeClr val="bg1"/>
          </a:solidFill>
        </p:spPr>
        <p:txBody>
          <a:bodyPr wrap="square" rtlCol="0">
            <a:spAutoFit/>
          </a:bodyPr>
          <a:lstStyle/>
          <a:p>
            <a:pPr algn="ctr"/>
            <a:r>
              <a:rPr lang="es-EC" altLang="ko-KR" sz="1400" b="1" dirty="0">
                <a:solidFill>
                  <a:schemeClr val="accent1">
                    <a:lumMod val="50000"/>
                  </a:schemeClr>
                </a:solidFill>
                <a:latin typeface="Helvetica" panose="020B0604020202020204" pitchFamily="34" charset="0"/>
                <a:cs typeface="Arial" pitchFamily="34" charset="0"/>
              </a:rPr>
              <a:t>2011-2015</a:t>
            </a:r>
          </a:p>
          <a:p>
            <a:pPr algn="ctr"/>
            <a:r>
              <a:rPr lang="es-EC" altLang="ko-KR" sz="1400" b="1" dirty="0">
                <a:solidFill>
                  <a:schemeClr val="accent1">
                    <a:lumMod val="50000"/>
                  </a:schemeClr>
                </a:solidFill>
                <a:latin typeface="Helvetica" panose="020B0604020202020204" pitchFamily="34" charset="0"/>
                <a:cs typeface="Arial" pitchFamily="34" charset="0"/>
              </a:rPr>
              <a:t>FIDEICOMISO</a:t>
            </a:r>
          </a:p>
        </p:txBody>
      </p:sp>
      <p:sp>
        <p:nvSpPr>
          <p:cNvPr id="533" name="Oval 26">
            <a:extLst>
              <a:ext uri="{FF2B5EF4-FFF2-40B4-BE49-F238E27FC236}">
                <a16:creationId xmlns:a16="http://schemas.microsoft.com/office/drawing/2014/main" id="{DEB71D23-B4E6-45B0-9945-5F6B9F072D6D}"/>
              </a:ext>
            </a:extLst>
          </p:cNvPr>
          <p:cNvSpPr/>
          <p:nvPr/>
        </p:nvSpPr>
        <p:spPr>
          <a:xfrm>
            <a:off x="1552981" y="3745809"/>
            <a:ext cx="179994" cy="18004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chemeClr val="accent1">
                  <a:lumMod val="50000"/>
                </a:schemeClr>
              </a:solidFill>
              <a:latin typeface="Helvetica" panose="020B0604020202020204" pitchFamily="34" charset="0"/>
            </a:endParaRPr>
          </a:p>
        </p:txBody>
      </p:sp>
      <p:sp>
        <p:nvSpPr>
          <p:cNvPr id="534" name="Oval 27">
            <a:extLst>
              <a:ext uri="{FF2B5EF4-FFF2-40B4-BE49-F238E27FC236}">
                <a16:creationId xmlns:a16="http://schemas.microsoft.com/office/drawing/2014/main" id="{8EA58675-CB41-4AC9-9A98-4ECD2F0FB6D1}"/>
              </a:ext>
            </a:extLst>
          </p:cNvPr>
          <p:cNvSpPr/>
          <p:nvPr/>
        </p:nvSpPr>
        <p:spPr>
          <a:xfrm>
            <a:off x="1802193" y="3745809"/>
            <a:ext cx="179994" cy="18004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chemeClr val="accent1">
                  <a:lumMod val="50000"/>
                </a:schemeClr>
              </a:solidFill>
              <a:latin typeface="Helvetica" panose="020B0604020202020204" pitchFamily="34" charset="0"/>
            </a:endParaRPr>
          </a:p>
        </p:txBody>
      </p:sp>
      <p:sp>
        <p:nvSpPr>
          <p:cNvPr id="536" name="Oval 29">
            <a:extLst>
              <a:ext uri="{FF2B5EF4-FFF2-40B4-BE49-F238E27FC236}">
                <a16:creationId xmlns:a16="http://schemas.microsoft.com/office/drawing/2014/main" id="{03B6FAA2-4CD5-4356-9C65-EA5D5C5272C3}"/>
              </a:ext>
            </a:extLst>
          </p:cNvPr>
          <p:cNvSpPr/>
          <p:nvPr/>
        </p:nvSpPr>
        <p:spPr>
          <a:xfrm>
            <a:off x="2799041" y="3745809"/>
            <a:ext cx="179994" cy="18004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chemeClr val="accent1">
                  <a:lumMod val="50000"/>
                </a:schemeClr>
              </a:solidFill>
              <a:latin typeface="Helvetica" panose="020B0604020202020204" pitchFamily="34" charset="0"/>
            </a:endParaRPr>
          </a:p>
        </p:txBody>
      </p:sp>
      <p:sp>
        <p:nvSpPr>
          <p:cNvPr id="539" name="Oval 32">
            <a:extLst>
              <a:ext uri="{FF2B5EF4-FFF2-40B4-BE49-F238E27FC236}">
                <a16:creationId xmlns:a16="http://schemas.microsoft.com/office/drawing/2014/main" id="{37828ABC-C152-4DAF-8544-29535DF19633}"/>
              </a:ext>
            </a:extLst>
          </p:cNvPr>
          <p:cNvSpPr/>
          <p:nvPr/>
        </p:nvSpPr>
        <p:spPr>
          <a:xfrm>
            <a:off x="3922871" y="3745809"/>
            <a:ext cx="179994" cy="18004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chemeClr val="accent1">
                  <a:lumMod val="50000"/>
                </a:schemeClr>
              </a:solidFill>
              <a:latin typeface="Helvetica" panose="020B0604020202020204" pitchFamily="34" charset="0"/>
            </a:endParaRPr>
          </a:p>
        </p:txBody>
      </p:sp>
      <p:sp>
        <p:nvSpPr>
          <p:cNvPr id="541" name="Oval 34">
            <a:extLst>
              <a:ext uri="{FF2B5EF4-FFF2-40B4-BE49-F238E27FC236}">
                <a16:creationId xmlns:a16="http://schemas.microsoft.com/office/drawing/2014/main" id="{926F9238-4466-4792-ACE0-86B78290D7F0}"/>
              </a:ext>
            </a:extLst>
          </p:cNvPr>
          <p:cNvSpPr/>
          <p:nvPr/>
        </p:nvSpPr>
        <p:spPr>
          <a:xfrm>
            <a:off x="4670507" y="3745809"/>
            <a:ext cx="179994" cy="18004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chemeClr val="accent1">
                  <a:lumMod val="50000"/>
                </a:schemeClr>
              </a:solidFill>
              <a:latin typeface="Helvetica" panose="020B0604020202020204" pitchFamily="34" charset="0"/>
            </a:endParaRPr>
          </a:p>
        </p:txBody>
      </p:sp>
      <p:sp>
        <p:nvSpPr>
          <p:cNvPr id="542" name="Oval 35">
            <a:extLst>
              <a:ext uri="{FF2B5EF4-FFF2-40B4-BE49-F238E27FC236}">
                <a16:creationId xmlns:a16="http://schemas.microsoft.com/office/drawing/2014/main" id="{122B8148-0EAC-48EA-9174-B78C9AFE0CF9}"/>
              </a:ext>
            </a:extLst>
          </p:cNvPr>
          <p:cNvSpPr/>
          <p:nvPr/>
        </p:nvSpPr>
        <p:spPr>
          <a:xfrm>
            <a:off x="4919719" y="3745809"/>
            <a:ext cx="179994" cy="18004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chemeClr val="accent1">
                  <a:lumMod val="50000"/>
                </a:schemeClr>
              </a:solidFill>
              <a:latin typeface="Helvetica" panose="020B0604020202020204" pitchFamily="34" charset="0"/>
            </a:endParaRPr>
          </a:p>
        </p:txBody>
      </p:sp>
      <p:sp>
        <p:nvSpPr>
          <p:cNvPr id="544" name="Oval 37">
            <a:extLst>
              <a:ext uri="{FF2B5EF4-FFF2-40B4-BE49-F238E27FC236}">
                <a16:creationId xmlns:a16="http://schemas.microsoft.com/office/drawing/2014/main" id="{ADBA5280-DC6C-4ED4-812C-3CBD52F08D58}"/>
              </a:ext>
            </a:extLst>
          </p:cNvPr>
          <p:cNvSpPr/>
          <p:nvPr/>
        </p:nvSpPr>
        <p:spPr>
          <a:xfrm>
            <a:off x="6010989" y="3745809"/>
            <a:ext cx="179994" cy="18004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chemeClr val="accent1">
                  <a:lumMod val="50000"/>
                </a:schemeClr>
              </a:solidFill>
              <a:latin typeface="Helvetica" panose="020B0604020202020204" pitchFamily="34" charset="0"/>
            </a:endParaRPr>
          </a:p>
        </p:txBody>
      </p:sp>
      <p:sp>
        <p:nvSpPr>
          <p:cNvPr id="555" name="Oval 48">
            <a:extLst>
              <a:ext uri="{FF2B5EF4-FFF2-40B4-BE49-F238E27FC236}">
                <a16:creationId xmlns:a16="http://schemas.microsoft.com/office/drawing/2014/main" id="{85B2E32B-813D-4BDA-8F85-10DF86C912CA}"/>
              </a:ext>
            </a:extLst>
          </p:cNvPr>
          <p:cNvSpPr/>
          <p:nvPr/>
        </p:nvSpPr>
        <p:spPr>
          <a:xfrm>
            <a:off x="927575" y="3682299"/>
            <a:ext cx="306976" cy="30706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chemeClr val="accent1">
                  <a:lumMod val="50000"/>
                </a:schemeClr>
              </a:solidFill>
              <a:latin typeface="Helvetica" panose="020B0604020202020204" pitchFamily="34" charset="0"/>
            </a:endParaRPr>
          </a:p>
        </p:txBody>
      </p:sp>
      <p:sp>
        <p:nvSpPr>
          <p:cNvPr id="556" name="Oval 49">
            <a:extLst>
              <a:ext uri="{FF2B5EF4-FFF2-40B4-BE49-F238E27FC236}">
                <a16:creationId xmlns:a16="http://schemas.microsoft.com/office/drawing/2014/main" id="{9D4F43D4-B64F-4858-B1C9-B7A5FA9012F8}"/>
              </a:ext>
            </a:extLst>
          </p:cNvPr>
          <p:cNvSpPr/>
          <p:nvPr/>
        </p:nvSpPr>
        <p:spPr>
          <a:xfrm>
            <a:off x="3546677" y="3682299"/>
            <a:ext cx="306976" cy="307068"/>
          </a:xfrm>
          <a:prstGeom prst="ellipse">
            <a:avLst/>
          </a:prstGeom>
          <a:solidFill>
            <a:srgbClr val="ED7D31"/>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chemeClr val="accent1">
                  <a:lumMod val="50000"/>
                </a:schemeClr>
              </a:solidFill>
              <a:latin typeface="Helvetica" panose="020B0604020202020204" pitchFamily="34" charset="0"/>
            </a:endParaRPr>
          </a:p>
        </p:txBody>
      </p:sp>
      <p:sp>
        <p:nvSpPr>
          <p:cNvPr id="563" name="Oval 5">
            <a:extLst>
              <a:ext uri="{FF2B5EF4-FFF2-40B4-BE49-F238E27FC236}">
                <a16:creationId xmlns:a16="http://schemas.microsoft.com/office/drawing/2014/main" id="{AC04D5F6-6E0C-4E4B-9432-0ACF62217DA6}"/>
              </a:ext>
            </a:extLst>
          </p:cNvPr>
          <p:cNvSpPr/>
          <p:nvPr/>
        </p:nvSpPr>
        <p:spPr>
          <a:xfrm>
            <a:off x="2549829" y="3745809"/>
            <a:ext cx="179994" cy="18004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chemeClr val="accent1">
                  <a:lumMod val="50000"/>
                </a:schemeClr>
              </a:solidFill>
              <a:latin typeface="Helvetica" panose="020B0604020202020204" pitchFamily="34" charset="0"/>
            </a:endParaRPr>
          </a:p>
        </p:txBody>
      </p:sp>
      <p:sp>
        <p:nvSpPr>
          <p:cNvPr id="564" name="Oval 9">
            <a:extLst>
              <a:ext uri="{FF2B5EF4-FFF2-40B4-BE49-F238E27FC236}">
                <a16:creationId xmlns:a16="http://schemas.microsoft.com/office/drawing/2014/main" id="{B003BB90-A2DD-4334-B4F7-A8C9A2C630D8}"/>
              </a:ext>
            </a:extLst>
          </p:cNvPr>
          <p:cNvSpPr/>
          <p:nvPr/>
        </p:nvSpPr>
        <p:spPr>
          <a:xfrm>
            <a:off x="4172083" y="3745809"/>
            <a:ext cx="179994" cy="18004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chemeClr val="accent1">
                  <a:lumMod val="50000"/>
                </a:schemeClr>
              </a:solidFill>
              <a:latin typeface="Helvetica" panose="020B0604020202020204" pitchFamily="34" charset="0"/>
            </a:endParaRPr>
          </a:p>
        </p:txBody>
      </p:sp>
      <p:sp>
        <p:nvSpPr>
          <p:cNvPr id="565" name="Oval 13">
            <a:extLst>
              <a:ext uri="{FF2B5EF4-FFF2-40B4-BE49-F238E27FC236}">
                <a16:creationId xmlns:a16="http://schemas.microsoft.com/office/drawing/2014/main" id="{A27C0458-0064-4D3D-AE5D-5AC88D3755EA}"/>
              </a:ext>
            </a:extLst>
          </p:cNvPr>
          <p:cNvSpPr/>
          <p:nvPr/>
        </p:nvSpPr>
        <p:spPr>
          <a:xfrm>
            <a:off x="5761777" y="3745809"/>
            <a:ext cx="179994" cy="18004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chemeClr val="accent1">
                  <a:lumMod val="50000"/>
                </a:schemeClr>
              </a:solidFill>
              <a:latin typeface="Helvetica" panose="020B0604020202020204" pitchFamily="34" charset="0"/>
            </a:endParaRPr>
          </a:p>
        </p:txBody>
      </p:sp>
      <p:sp>
        <p:nvSpPr>
          <p:cNvPr id="568" name="Oval 26">
            <a:extLst>
              <a:ext uri="{FF2B5EF4-FFF2-40B4-BE49-F238E27FC236}">
                <a16:creationId xmlns:a16="http://schemas.microsoft.com/office/drawing/2014/main" id="{DEB71D23-B4E6-45B0-9945-5F6B9F072D6D}"/>
              </a:ext>
            </a:extLst>
          </p:cNvPr>
          <p:cNvSpPr/>
          <p:nvPr/>
        </p:nvSpPr>
        <p:spPr>
          <a:xfrm>
            <a:off x="2051405" y="3745809"/>
            <a:ext cx="179994" cy="180048"/>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chemeClr val="accent1">
                  <a:lumMod val="50000"/>
                </a:schemeClr>
              </a:solidFill>
              <a:latin typeface="Helvetica" panose="020B0604020202020204" pitchFamily="34" charset="0"/>
            </a:endParaRPr>
          </a:p>
        </p:txBody>
      </p:sp>
      <p:sp>
        <p:nvSpPr>
          <p:cNvPr id="571" name="Oval 32">
            <a:extLst>
              <a:ext uri="{FF2B5EF4-FFF2-40B4-BE49-F238E27FC236}">
                <a16:creationId xmlns:a16="http://schemas.microsoft.com/office/drawing/2014/main" id="{37828ABC-C152-4DAF-8544-29535DF19633}"/>
              </a:ext>
            </a:extLst>
          </p:cNvPr>
          <p:cNvSpPr/>
          <p:nvPr/>
        </p:nvSpPr>
        <p:spPr>
          <a:xfrm>
            <a:off x="3048253" y="3745809"/>
            <a:ext cx="179994" cy="18004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chemeClr val="accent1">
                  <a:lumMod val="50000"/>
                </a:schemeClr>
              </a:solidFill>
              <a:latin typeface="Helvetica" panose="020B0604020202020204" pitchFamily="34" charset="0"/>
            </a:endParaRPr>
          </a:p>
        </p:txBody>
      </p:sp>
      <p:sp>
        <p:nvSpPr>
          <p:cNvPr id="572" name="TextBox 4">
            <a:extLst>
              <a:ext uri="{FF2B5EF4-FFF2-40B4-BE49-F238E27FC236}">
                <a16:creationId xmlns:a16="http://schemas.microsoft.com/office/drawing/2014/main" id="{3FF1642E-F317-42F4-B60B-E9B1697955DD}"/>
              </a:ext>
            </a:extLst>
          </p:cNvPr>
          <p:cNvSpPr txBox="1"/>
          <p:nvPr/>
        </p:nvSpPr>
        <p:spPr>
          <a:xfrm>
            <a:off x="2347761" y="2540026"/>
            <a:ext cx="2492939" cy="738664"/>
          </a:xfrm>
          <a:prstGeom prst="rect">
            <a:avLst/>
          </a:prstGeom>
          <a:solidFill>
            <a:schemeClr val="bg1"/>
          </a:solidFill>
        </p:spPr>
        <p:txBody>
          <a:bodyPr wrap="square" rtlCol="0">
            <a:spAutoFit/>
          </a:bodyPr>
          <a:lstStyle/>
          <a:p>
            <a:pPr algn="ctr"/>
            <a:r>
              <a:rPr lang="es-EC" altLang="ko-KR" sz="1400" b="1" dirty="0">
                <a:solidFill>
                  <a:schemeClr val="accent1">
                    <a:lumMod val="50000"/>
                  </a:schemeClr>
                </a:solidFill>
                <a:latin typeface="Helvetica" panose="020B0604020202020204" pitchFamily="34" charset="0"/>
                <a:cs typeface="Arial" pitchFamily="34" charset="0"/>
              </a:rPr>
              <a:t>2015 – 2020</a:t>
            </a:r>
          </a:p>
          <a:p>
            <a:pPr algn="ctr"/>
            <a:r>
              <a:rPr lang="es-EC" altLang="ko-KR" sz="1400" b="1" dirty="0">
                <a:solidFill>
                  <a:schemeClr val="accent1">
                    <a:lumMod val="50000"/>
                  </a:schemeClr>
                </a:solidFill>
                <a:latin typeface="Helvetica" panose="020B0604020202020204" pitchFamily="34" charset="0"/>
                <a:cs typeface="Arial" pitchFamily="34" charset="0"/>
              </a:rPr>
              <a:t>TRANSFERENCIAS DIRECTAS</a:t>
            </a:r>
          </a:p>
        </p:txBody>
      </p:sp>
      <p:sp>
        <p:nvSpPr>
          <p:cNvPr id="573" name="Oval 32">
            <a:extLst>
              <a:ext uri="{FF2B5EF4-FFF2-40B4-BE49-F238E27FC236}">
                <a16:creationId xmlns:a16="http://schemas.microsoft.com/office/drawing/2014/main" id="{37828ABC-C152-4DAF-8544-29535DF19633}"/>
              </a:ext>
            </a:extLst>
          </p:cNvPr>
          <p:cNvSpPr/>
          <p:nvPr/>
        </p:nvSpPr>
        <p:spPr>
          <a:xfrm>
            <a:off x="3297465" y="3745809"/>
            <a:ext cx="179994" cy="18004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chemeClr val="accent1">
                  <a:lumMod val="50000"/>
                </a:schemeClr>
              </a:solidFill>
              <a:latin typeface="Helvetica" panose="020B0604020202020204" pitchFamily="34" charset="0"/>
            </a:endParaRPr>
          </a:p>
        </p:txBody>
      </p:sp>
      <p:sp>
        <p:nvSpPr>
          <p:cNvPr id="62" name="Oval 26">
            <a:extLst>
              <a:ext uri="{FF2B5EF4-FFF2-40B4-BE49-F238E27FC236}">
                <a16:creationId xmlns:a16="http://schemas.microsoft.com/office/drawing/2014/main" id="{DEB71D23-B4E6-45B0-9945-5F6B9F072D6D}"/>
              </a:ext>
            </a:extLst>
          </p:cNvPr>
          <p:cNvSpPr/>
          <p:nvPr/>
        </p:nvSpPr>
        <p:spPr>
          <a:xfrm>
            <a:off x="1303769" y="3745809"/>
            <a:ext cx="179994" cy="18004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chemeClr val="accent1">
                  <a:lumMod val="50000"/>
                </a:schemeClr>
              </a:solidFill>
              <a:latin typeface="Helvetica" panose="020B0604020202020204" pitchFamily="34" charset="0"/>
            </a:endParaRPr>
          </a:p>
        </p:txBody>
      </p:sp>
      <p:sp>
        <p:nvSpPr>
          <p:cNvPr id="74" name="Rectángulo 25"/>
          <p:cNvSpPr>
            <a:spLocks noChangeArrowheads="1"/>
          </p:cNvSpPr>
          <p:nvPr/>
        </p:nvSpPr>
        <p:spPr bwMode="auto">
          <a:xfrm>
            <a:off x="974081" y="803578"/>
            <a:ext cx="64941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buFont typeface="Arial" pitchFamily="34" charset="0"/>
              <a:buNone/>
              <a:defRPr/>
            </a:pPr>
            <a:r>
              <a:rPr lang="es-MX" altLang="es-EC" sz="2400" dirty="0">
                <a:solidFill>
                  <a:prstClr val="black">
                    <a:lumMod val="65000"/>
                    <a:lumOff val="35000"/>
                  </a:prstClr>
                </a:solidFill>
                <a:latin typeface="Tw Cen MT" panose="020B0602020104020603" pitchFamily="34" charset="0"/>
              </a:rPr>
              <a:t>CRONOLOGÍA </a:t>
            </a:r>
          </a:p>
        </p:txBody>
      </p:sp>
      <p:pic>
        <p:nvPicPr>
          <p:cNvPr id="76" name="Imagen 75"/>
          <p:cNvPicPr>
            <a:picLocks noChangeAspect="1"/>
          </p:cNvPicPr>
          <p:nvPr/>
        </p:nvPicPr>
        <p:blipFill>
          <a:blip r:embed="rId3">
            <a:duotone>
              <a:schemeClr val="accent5">
                <a:shade val="45000"/>
                <a:satMod val="135000"/>
              </a:schemeClr>
              <a:prstClr val="white"/>
            </a:duotone>
          </a:blip>
          <a:stretch>
            <a:fillRect/>
          </a:stretch>
        </p:blipFill>
        <p:spPr>
          <a:xfrm>
            <a:off x="-45720" y="-81527"/>
            <a:ext cx="8846063" cy="896190"/>
          </a:xfrm>
          <a:prstGeom prst="rect">
            <a:avLst/>
          </a:prstGeom>
        </p:spPr>
      </p:pic>
      <p:pic>
        <p:nvPicPr>
          <p:cNvPr id="77" name="Imagen 76"/>
          <p:cNvPicPr>
            <a:picLocks noChangeAspect="1"/>
          </p:cNvPicPr>
          <p:nvPr/>
        </p:nvPicPr>
        <p:blipFill>
          <a:blip r:embed="rId4">
            <a:duotone>
              <a:schemeClr val="accent1">
                <a:shade val="45000"/>
                <a:satMod val="135000"/>
              </a:schemeClr>
              <a:prstClr val="white"/>
            </a:duotone>
          </a:blip>
          <a:stretch>
            <a:fillRect/>
          </a:stretch>
        </p:blipFill>
        <p:spPr>
          <a:xfrm>
            <a:off x="1426438" y="6885889"/>
            <a:ext cx="8839966" cy="829128"/>
          </a:xfrm>
          <a:prstGeom prst="rect">
            <a:avLst/>
          </a:prstGeom>
        </p:spPr>
      </p:pic>
      <p:pic>
        <p:nvPicPr>
          <p:cNvPr id="78" name="Imagen 77">
            <a:extLst>
              <a:ext uri="{FF2B5EF4-FFF2-40B4-BE49-F238E27FC236}">
                <a16:creationId xmlns:a16="http://schemas.microsoft.com/office/drawing/2014/main" id="{C03D144E-10F7-43C0-AB43-59F74F9F601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799150" y="308413"/>
            <a:ext cx="2160881" cy="711025"/>
          </a:xfrm>
          <a:prstGeom prst="rect">
            <a:avLst/>
          </a:prstGeom>
        </p:spPr>
      </p:pic>
      <p:sp>
        <p:nvSpPr>
          <p:cNvPr id="79" name="Oval 5">
            <a:extLst>
              <a:ext uri="{FF2B5EF4-FFF2-40B4-BE49-F238E27FC236}">
                <a16:creationId xmlns:a16="http://schemas.microsoft.com/office/drawing/2014/main" id="{AC04D5F6-6E0C-4E4B-9432-0ACF62217DA6}"/>
              </a:ext>
            </a:extLst>
          </p:cNvPr>
          <p:cNvSpPr/>
          <p:nvPr/>
        </p:nvSpPr>
        <p:spPr>
          <a:xfrm>
            <a:off x="2300617" y="3745809"/>
            <a:ext cx="179994" cy="18004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chemeClr val="accent1">
                  <a:lumMod val="50000"/>
                </a:schemeClr>
              </a:solidFill>
              <a:latin typeface="Helvetica" panose="020B0604020202020204" pitchFamily="34" charset="0"/>
            </a:endParaRPr>
          </a:p>
        </p:txBody>
      </p:sp>
      <p:sp>
        <p:nvSpPr>
          <p:cNvPr id="81" name="TextBox 4">
            <a:extLst>
              <a:ext uri="{FF2B5EF4-FFF2-40B4-BE49-F238E27FC236}">
                <a16:creationId xmlns:a16="http://schemas.microsoft.com/office/drawing/2014/main" id="{3FF1642E-F317-42F4-B60B-E9B1697955DD}"/>
              </a:ext>
            </a:extLst>
          </p:cNvPr>
          <p:cNvSpPr txBox="1"/>
          <p:nvPr/>
        </p:nvSpPr>
        <p:spPr>
          <a:xfrm>
            <a:off x="710191" y="4147174"/>
            <a:ext cx="2792551" cy="738664"/>
          </a:xfrm>
          <a:prstGeom prst="rect">
            <a:avLst/>
          </a:prstGeom>
          <a:solidFill>
            <a:schemeClr val="bg1"/>
          </a:solidFill>
        </p:spPr>
        <p:txBody>
          <a:bodyPr wrap="square" rtlCol="0">
            <a:spAutoFit/>
          </a:bodyPr>
          <a:lstStyle/>
          <a:p>
            <a:pPr algn="ctr"/>
            <a:r>
              <a:rPr lang="es-EC" altLang="ko-KR" sz="1400" b="1" dirty="0">
                <a:solidFill>
                  <a:schemeClr val="accent1">
                    <a:lumMod val="50000"/>
                  </a:schemeClr>
                </a:solidFill>
                <a:latin typeface="Helvetica" panose="020B0604020202020204" pitchFamily="34" charset="0"/>
                <a:cs typeface="Arial" pitchFamily="34" charset="0"/>
              </a:rPr>
              <a:t>24 DE FEBRERO 2015</a:t>
            </a:r>
          </a:p>
          <a:p>
            <a:pPr algn="ctr"/>
            <a:r>
              <a:rPr lang="es-EC" altLang="ko-KR" sz="1400" b="1" dirty="0">
                <a:solidFill>
                  <a:schemeClr val="accent1">
                    <a:lumMod val="50000"/>
                  </a:schemeClr>
                </a:solidFill>
                <a:latin typeface="Helvetica" panose="020B0604020202020204" pitchFamily="34" charset="0"/>
                <a:cs typeface="Arial" pitchFamily="34" charset="0"/>
              </a:rPr>
              <a:t>LIQUIDACIÓN DEL FIDEICOMISO</a:t>
            </a:r>
          </a:p>
        </p:txBody>
      </p:sp>
      <p:sp>
        <p:nvSpPr>
          <p:cNvPr id="84" name="Oval 35">
            <a:extLst>
              <a:ext uri="{FF2B5EF4-FFF2-40B4-BE49-F238E27FC236}">
                <a16:creationId xmlns:a16="http://schemas.microsoft.com/office/drawing/2014/main" id="{122B8148-0EAC-48EA-9174-B78C9AFE0CF9}"/>
              </a:ext>
            </a:extLst>
          </p:cNvPr>
          <p:cNvSpPr/>
          <p:nvPr/>
        </p:nvSpPr>
        <p:spPr>
          <a:xfrm>
            <a:off x="4421295" y="3745809"/>
            <a:ext cx="179994" cy="18004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chemeClr val="accent1">
                  <a:lumMod val="50000"/>
                </a:schemeClr>
              </a:solidFill>
              <a:latin typeface="Helvetica" panose="020B0604020202020204" pitchFamily="34" charset="0"/>
            </a:endParaRPr>
          </a:p>
        </p:txBody>
      </p:sp>
      <p:cxnSp>
        <p:nvCxnSpPr>
          <p:cNvPr id="88" name="Straight Connector 13">
            <a:extLst>
              <a:ext uri="{FF2B5EF4-FFF2-40B4-BE49-F238E27FC236}">
                <a16:creationId xmlns:a16="http://schemas.microsoft.com/office/drawing/2014/main" id="{E332FE8A-49E2-4FF7-943A-26F5E7372867}"/>
              </a:ext>
            </a:extLst>
          </p:cNvPr>
          <p:cNvCxnSpPr/>
          <p:nvPr/>
        </p:nvCxnSpPr>
        <p:spPr>
          <a:xfrm flipV="1">
            <a:off x="5549227" y="3809644"/>
            <a:ext cx="0" cy="1320258"/>
          </a:xfrm>
          <a:prstGeom prst="line">
            <a:avLst/>
          </a:prstGeom>
          <a:ln w="25400">
            <a:solidFill>
              <a:srgbClr val="FF0000"/>
            </a:solidFill>
            <a:headEnd type="oval" w="lg" len="lg"/>
            <a:tailEnd type="none" w="lg" len="lg"/>
          </a:ln>
        </p:spPr>
        <p:style>
          <a:lnRef idx="1">
            <a:schemeClr val="accent1"/>
          </a:lnRef>
          <a:fillRef idx="0">
            <a:schemeClr val="accent1"/>
          </a:fillRef>
          <a:effectRef idx="0">
            <a:schemeClr val="accent1"/>
          </a:effectRef>
          <a:fontRef idx="minor">
            <a:schemeClr val="tx1"/>
          </a:fontRef>
        </p:style>
      </p:cxnSp>
      <p:sp>
        <p:nvSpPr>
          <p:cNvPr id="82" name="TextBox 4">
            <a:extLst>
              <a:ext uri="{FF2B5EF4-FFF2-40B4-BE49-F238E27FC236}">
                <a16:creationId xmlns:a16="http://schemas.microsoft.com/office/drawing/2014/main" id="{3FF1642E-F317-42F4-B60B-E9B1697955DD}"/>
              </a:ext>
            </a:extLst>
          </p:cNvPr>
          <p:cNvSpPr txBox="1"/>
          <p:nvPr/>
        </p:nvSpPr>
        <p:spPr>
          <a:xfrm>
            <a:off x="4749674" y="4132269"/>
            <a:ext cx="1517549" cy="738664"/>
          </a:xfrm>
          <a:prstGeom prst="rect">
            <a:avLst/>
          </a:prstGeom>
          <a:solidFill>
            <a:schemeClr val="bg1"/>
          </a:solidFill>
        </p:spPr>
        <p:txBody>
          <a:bodyPr wrap="square" rtlCol="0">
            <a:spAutoFit/>
          </a:bodyPr>
          <a:lstStyle/>
          <a:p>
            <a:pPr algn="ctr"/>
            <a:r>
              <a:rPr lang="es-EC" altLang="ko-KR" sz="1400" b="1" dirty="0">
                <a:solidFill>
                  <a:schemeClr val="accent1">
                    <a:lumMod val="50000"/>
                  </a:schemeClr>
                </a:solidFill>
                <a:latin typeface="Helvetica" panose="020B0604020202020204" pitchFamily="34" charset="0"/>
                <a:cs typeface="Arial" pitchFamily="34" charset="0"/>
              </a:rPr>
              <a:t>2020</a:t>
            </a:r>
          </a:p>
          <a:p>
            <a:pPr algn="ctr"/>
            <a:r>
              <a:rPr lang="es-EC" altLang="ko-KR" sz="1400" b="1" dirty="0">
                <a:solidFill>
                  <a:schemeClr val="accent1">
                    <a:lumMod val="50000"/>
                  </a:schemeClr>
                </a:solidFill>
                <a:latin typeface="Helvetica" panose="020B0604020202020204" pitchFamily="34" charset="0"/>
                <a:cs typeface="Arial" pitchFamily="34" charset="0"/>
              </a:rPr>
              <a:t>EXAMEN ESPECIAL</a:t>
            </a:r>
            <a:endParaRPr lang="es-EC" altLang="ko-KR" sz="1400" dirty="0">
              <a:solidFill>
                <a:schemeClr val="accent1">
                  <a:lumMod val="50000"/>
                </a:schemeClr>
              </a:solidFill>
              <a:latin typeface="Helvetica" panose="020B0604020202020204" pitchFamily="34" charset="0"/>
              <a:cs typeface="Arial" pitchFamily="34" charset="0"/>
            </a:endParaRPr>
          </a:p>
        </p:txBody>
      </p:sp>
      <p:sp>
        <p:nvSpPr>
          <p:cNvPr id="92" name="Oval 35">
            <a:extLst>
              <a:ext uri="{FF2B5EF4-FFF2-40B4-BE49-F238E27FC236}">
                <a16:creationId xmlns:a16="http://schemas.microsoft.com/office/drawing/2014/main" id="{122B8148-0EAC-48EA-9174-B78C9AFE0CF9}"/>
              </a:ext>
            </a:extLst>
          </p:cNvPr>
          <p:cNvSpPr/>
          <p:nvPr/>
        </p:nvSpPr>
        <p:spPr>
          <a:xfrm>
            <a:off x="5168931" y="3745809"/>
            <a:ext cx="179994" cy="18004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chemeClr val="accent1">
                  <a:lumMod val="50000"/>
                </a:schemeClr>
              </a:solidFill>
              <a:latin typeface="Helvetica" panose="020B0604020202020204" pitchFamily="34" charset="0"/>
            </a:endParaRPr>
          </a:p>
        </p:txBody>
      </p:sp>
      <p:sp>
        <p:nvSpPr>
          <p:cNvPr id="93" name="Oval 26">
            <a:extLst>
              <a:ext uri="{FF2B5EF4-FFF2-40B4-BE49-F238E27FC236}">
                <a16:creationId xmlns:a16="http://schemas.microsoft.com/office/drawing/2014/main" id="{DEB71D23-B4E6-45B0-9945-5F6B9F072D6D}"/>
              </a:ext>
            </a:extLst>
          </p:cNvPr>
          <p:cNvSpPr/>
          <p:nvPr/>
        </p:nvSpPr>
        <p:spPr>
          <a:xfrm>
            <a:off x="5418143" y="3708125"/>
            <a:ext cx="274416" cy="255416"/>
          </a:xfrm>
          <a:prstGeom prst="ellipse">
            <a:avLst/>
          </a:prstGeom>
          <a:solidFill>
            <a:srgbClr val="F61E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chemeClr val="accent1">
                  <a:lumMod val="50000"/>
                </a:schemeClr>
              </a:solidFill>
              <a:latin typeface="Helvetica" panose="020B0604020202020204" pitchFamily="34" charset="0"/>
            </a:endParaRPr>
          </a:p>
        </p:txBody>
      </p:sp>
      <p:sp>
        <p:nvSpPr>
          <p:cNvPr id="95" name="TextBox 4">
            <a:extLst>
              <a:ext uri="{FF2B5EF4-FFF2-40B4-BE49-F238E27FC236}">
                <a16:creationId xmlns:a16="http://schemas.microsoft.com/office/drawing/2014/main" id="{3FF1642E-F317-42F4-B60B-E9B1697955DD}"/>
              </a:ext>
            </a:extLst>
          </p:cNvPr>
          <p:cNvSpPr txBox="1"/>
          <p:nvPr/>
        </p:nvSpPr>
        <p:spPr>
          <a:xfrm>
            <a:off x="4601289" y="5778262"/>
            <a:ext cx="2094997" cy="1015663"/>
          </a:xfrm>
          <a:prstGeom prst="rect">
            <a:avLst/>
          </a:prstGeom>
          <a:solidFill>
            <a:schemeClr val="bg1"/>
          </a:solidFill>
        </p:spPr>
        <p:txBody>
          <a:bodyPr wrap="square" rtlCol="0">
            <a:spAutoFit/>
          </a:bodyPr>
          <a:lstStyle/>
          <a:p>
            <a:pPr marL="171450" indent="-171450" algn="just">
              <a:buFont typeface="Arial" panose="020B0604020202020204" pitchFamily="34" charset="0"/>
              <a:buChar char="•"/>
            </a:pPr>
            <a:r>
              <a:rPr lang="es-EC" altLang="ko-KR" sz="1200" dirty="0">
                <a:solidFill>
                  <a:srgbClr val="0059C1"/>
                </a:solidFill>
                <a:latin typeface="Helvetica" panose="020B0604020202020204" pitchFamily="34" charset="0"/>
                <a:cs typeface="Arial" pitchFamily="34" charset="0"/>
              </a:rPr>
              <a:t>122 proyectos observados por Contraloría</a:t>
            </a:r>
            <a:r>
              <a:rPr lang="es-EC" altLang="ko-KR" sz="1200" dirty="0">
                <a:solidFill>
                  <a:schemeClr val="accent3">
                    <a:lumMod val="50000"/>
                  </a:schemeClr>
                </a:solidFill>
                <a:latin typeface="Helvetica" panose="020B0604020202020204" pitchFamily="34" charset="0"/>
                <a:cs typeface="Arial" pitchFamily="34" charset="0"/>
              </a:rPr>
              <a:t> por no aplicar procesos de contratación pública.</a:t>
            </a:r>
          </a:p>
        </p:txBody>
      </p:sp>
      <p:sp>
        <p:nvSpPr>
          <p:cNvPr id="104" name="TextBox 4">
            <a:extLst>
              <a:ext uri="{FF2B5EF4-FFF2-40B4-BE49-F238E27FC236}">
                <a16:creationId xmlns:a16="http://schemas.microsoft.com/office/drawing/2014/main" id="{3FF1642E-F317-42F4-B60B-E9B1697955DD}"/>
              </a:ext>
            </a:extLst>
          </p:cNvPr>
          <p:cNvSpPr txBox="1"/>
          <p:nvPr/>
        </p:nvSpPr>
        <p:spPr>
          <a:xfrm>
            <a:off x="4517696" y="5262813"/>
            <a:ext cx="2356615" cy="461665"/>
          </a:xfrm>
          <a:prstGeom prst="rect">
            <a:avLst/>
          </a:prstGeom>
          <a:solidFill>
            <a:schemeClr val="bg1"/>
          </a:solidFill>
        </p:spPr>
        <p:txBody>
          <a:bodyPr wrap="square" rtlCol="0">
            <a:spAutoFit/>
          </a:bodyPr>
          <a:lstStyle/>
          <a:p>
            <a:pPr marL="171450" indent="-171450" algn="just">
              <a:buFont typeface="Arial" panose="020B0604020202020204" pitchFamily="34" charset="0"/>
              <a:buChar char="•"/>
            </a:pPr>
            <a:r>
              <a:rPr lang="es-EC" altLang="ko-KR" sz="1200" dirty="0">
                <a:solidFill>
                  <a:srgbClr val="0059C1"/>
                </a:solidFill>
                <a:latin typeface="Helvetica" panose="020B0604020202020204" pitchFamily="34" charset="0"/>
                <a:cs typeface="Arial" pitchFamily="34" charset="0"/>
              </a:rPr>
              <a:t>39 convenios sin liquidar </a:t>
            </a:r>
            <a:r>
              <a:rPr lang="es-EC" altLang="ko-KR" sz="1200" dirty="0">
                <a:solidFill>
                  <a:schemeClr val="accent3">
                    <a:lumMod val="50000"/>
                  </a:schemeClr>
                </a:solidFill>
                <a:latin typeface="Helvetica" panose="020B0604020202020204" pitchFamily="34" charset="0"/>
                <a:cs typeface="Arial" pitchFamily="34" charset="0"/>
              </a:rPr>
              <a:t>por un valor de $3.3 millones</a:t>
            </a:r>
          </a:p>
        </p:txBody>
      </p:sp>
      <p:pic>
        <p:nvPicPr>
          <p:cNvPr id="1026" name="Picture 2" descr="Imágenes de Peligro Voltaje | Vectores, fotos de stock y PSD gratuitos"/>
          <p:cNvPicPr>
            <a:picLocks noChangeAspect="1" noChangeArrowheads="1"/>
          </p:cNvPicPr>
          <p:nvPr/>
        </p:nvPicPr>
        <p:blipFill>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4951523" y="2685655"/>
            <a:ext cx="1132784" cy="1132784"/>
          </a:xfrm>
          <a:prstGeom prst="rect">
            <a:avLst/>
          </a:prstGeom>
          <a:noFill/>
          <a:extLst>
            <a:ext uri="{909E8E84-426E-40DD-AFC4-6F175D3DCCD1}">
              <a14:hiddenFill xmlns:a14="http://schemas.microsoft.com/office/drawing/2010/main">
                <a:solidFill>
                  <a:srgbClr val="FFFFFF"/>
                </a:solidFill>
              </a14:hiddenFill>
            </a:ext>
          </a:extLst>
        </p:spPr>
      </p:pic>
      <p:sp>
        <p:nvSpPr>
          <p:cNvPr id="59" name="Rectángulo 25"/>
          <p:cNvSpPr>
            <a:spLocks noChangeArrowheads="1"/>
          </p:cNvSpPr>
          <p:nvPr/>
        </p:nvSpPr>
        <p:spPr bwMode="auto">
          <a:xfrm>
            <a:off x="939587" y="1051257"/>
            <a:ext cx="6494145" cy="571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buFont typeface="Arial" pitchFamily="34" charset="0"/>
              <a:buNone/>
              <a:defRPr/>
            </a:pPr>
            <a:r>
              <a:rPr lang="es-MX" altLang="es-EC" sz="3112" dirty="0">
                <a:solidFill>
                  <a:prstClr val="black">
                    <a:lumMod val="65000"/>
                    <a:lumOff val="35000"/>
                  </a:prstClr>
                </a:solidFill>
                <a:latin typeface="Tw Cen MT" panose="020B0602020104020603" pitchFamily="34" charset="0"/>
              </a:rPr>
              <a:t>FONDOS DE COMPENSACIÓN</a:t>
            </a:r>
            <a:endParaRPr lang="es-EC" altLang="es-EC" sz="3112" dirty="0">
              <a:solidFill>
                <a:prstClr val="black">
                  <a:lumMod val="65000"/>
                  <a:lumOff val="35000"/>
                </a:prstClr>
              </a:solidFill>
              <a:latin typeface="Tw Cen MT" panose="020B0602020104020603" pitchFamily="34" charset="0"/>
            </a:endParaRPr>
          </a:p>
        </p:txBody>
      </p:sp>
      <p:sp>
        <p:nvSpPr>
          <p:cNvPr id="60" name="Oval 37">
            <a:extLst>
              <a:ext uri="{FF2B5EF4-FFF2-40B4-BE49-F238E27FC236}">
                <a16:creationId xmlns:a16="http://schemas.microsoft.com/office/drawing/2014/main" id="{ADBA5280-DC6C-4ED4-812C-3CBD52F08D58}"/>
              </a:ext>
            </a:extLst>
          </p:cNvPr>
          <p:cNvSpPr/>
          <p:nvPr/>
        </p:nvSpPr>
        <p:spPr>
          <a:xfrm>
            <a:off x="6486000" y="3742829"/>
            <a:ext cx="179994" cy="18004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chemeClr val="accent1">
                  <a:lumMod val="50000"/>
                </a:schemeClr>
              </a:solidFill>
              <a:latin typeface="Helvetica" panose="020B0604020202020204" pitchFamily="34" charset="0"/>
            </a:endParaRPr>
          </a:p>
        </p:txBody>
      </p:sp>
      <p:sp>
        <p:nvSpPr>
          <p:cNvPr id="61" name="Oval 13">
            <a:extLst>
              <a:ext uri="{FF2B5EF4-FFF2-40B4-BE49-F238E27FC236}">
                <a16:creationId xmlns:a16="http://schemas.microsoft.com/office/drawing/2014/main" id="{A27C0458-0064-4D3D-AE5D-5AC88D3755EA}"/>
              </a:ext>
            </a:extLst>
          </p:cNvPr>
          <p:cNvSpPr/>
          <p:nvPr/>
        </p:nvSpPr>
        <p:spPr>
          <a:xfrm>
            <a:off x="6236788" y="3742829"/>
            <a:ext cx="179994" cy="18004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chemeClr val="accent1">
                  <a:lumMod val="50000"/>
                </a:schemeClr>
              </a:solidFill>
              <a:latin typeface="Helvetica" panose="020B0604020202020204" pitchFamily="34" charset="0"/>
            </a:endParaRPr>
          </a:p>
        </p:txBody>
      </p:sp>
      <p:sp>
        <p:nvSpPr>
          <p:cNvPr id="45" name="Oval 37">
            <a:extLst>
              <a:ext uri="{FF2B5EF4-FFF2-40B4-BE49-F238E27FC236}">
                <a16:creationId xmlns:a16="http://schemas.microsoft.com/office/drawing/2014/main" id="{C5F80131-DB27-4EFD-9F6E-1ACD5BFB8D2A}"/>
              </a:ext>
            </a:extLst>
          </p:cNvPr>
          <p:cNvSpPr/>
          <p:nvPr/>
        </p:nvSpPr>
        <p:spPr>
          <a:xfrm>
            <a:off x="6989386" y="3761742"/>
            <a:ext cx="179994" cy="18004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chemeClr val="accent1">
                  <a:lumMod val="50000"/>
                </a:schemeClr>
              </a:solidFill>
              <a:latin typeface="Helvetica" panose="020B0604020202020204" pitchFamily="34" charset="0"/>
            </a:endParaRPr>
          </a:p>
        </p:txBody>
      </p:sp>
      <p:sp>
        <p:nvSpPr>
          <p:cNvPr id="46" name="Oval 13">
            <a:extLst>
              <a:ext uri="{FF2B5EF4-FFF2-40B4-BE49-F238E27FC236}">
                <a16:creationId xmlns:a16="http://schemas.microsoft.com/office/drawing/2014/main" id="{AAA21A16-E924-44AF-98FE-37A5CACA272E}"/>
              </a:ext>
            </a:extLst>
          </p:cNvPr>
          <p:cNvSpPr/>
          <p:nvPr/>
        </p:nvSpPr>
        <p:spPr>
          <a:xfrm>
            <a:off x="6740174" y="3761742"/>
            <a:ext cx="179994" cy="18004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chemeClr val="accent1">
                  <a:lumMod val="50000"/>
                </a:schemeClr>
              </a:solidFill>
              <a:latin typeface="Helvetica" panose="020B0604020202020204" pitchFamily="34" charset="0"/>
            </a:endParaRPr>
          </a:p>
        </p:txBody>
      </p:sp>
      <p:sp>
        <p:nvSpPr>
          <p:cNvPr id="49" name="Oval 37">
            <a:extLst>
              <a:ext uri="{FF2B5EF4-FFF2-40B4-BE49-F238E27FC236}">
                <a16:creationId xmlns:a16="http://schemas.microsoft.com/office/drawing/2014/main" id="{76C7F3C0-63AE-4B47-ABF6-77DD0928580A}"/>
              </a:ext>
            </a:extLst>
          </p:cNvPr>
          <p:cNvSpPr/>
          <p:nvPr/>
        </p:nvSpPr>
        <p:spPr>
          <a:xfrm>
            <a:off x="7727430" y="3752905"/>
            <a:ext cx="179994" cy="18004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chemeClr val="accent1">
                  <a:lumMod val="50000"/>
                </a:schemeClr>
              </a:solidFill>
              <a:latin typeface="Helvetica" panose="020B0604020202020204" pitchFamily="34" charset="0"/>
            </a:endParaRPr>
          </a:p>
        </p:txBody>
      </p:sp>
      <p:sp>
        <p:nvSpPr>
          <p:cNvPr id="50" name="Oval 37">
            <a:extLst>
              <a:ext uri="{FF2B5EF4-FFF2-40B4-BE49-F238E27FC236}">
                <a16:creationId xmlns:a16="http://schemas.microsoft.com/office/drawing/2014/main" id="{B2DB7A4C-E5B5-467C-BC1A-FA0A7E87B253}"/>
              </a:ext>
            </a:extLst>
          </p:cNvPr>
          <p:cNvSpPr/>
          <p:nvPr/>
        </p:nvSpPr>
        <p:spPr>
          <a:xfrm>
            <a:off x="7991711" y="3757500"/>
            <a:ext cx="179994" cy="18004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chemeClr val="accent1">
                  <a:lumMod val="50000"/>
                </a:schemeClr>
              </a:solidFill>
              <a:latin typeface="Helvetica" panose="020B0604020202020204" pitchFamily="34" charset="0"/>
            </a:endParaRPr>
          </a:p>
        </p:txBody>
      </p:sp>
      <p:sp>
        <p:nvSpPr>
          <p:cNvPr id="51" name="Oval 26">
            <a:extLst>
              <a:ext uri="{FF2B5EF4-FFF2-40B4-BE49-F238E27FC236}">
                <a16:creationId xmlns:a16="http://schemas.microsoft.com/office/drawing/2014/main" id="{889BF17C-BFBB-4C3C-A628-82DF32EEEF05}"/>
              </a:ext>
            </a:extLst>
          </p:cNvPr>
          <p:cNvSpPr/>
          <p:nvPr/>
        </p:nvSpPr>
        <p:spPr>
          <a:xfrm>
            <a:off x="7270496" y="3670710"/>
            <a:ext cx="355818" cy="321543"/>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chemeClr val="accent6">
                  <a:lumMod val="75000"/>
                </a:schemeClr>
              </a:solidFill>
              <a:latin typeface="Helvetica" panose="020B0604020202020204" pitchFamily="34" charset="0"/>
            </a:endParaRPr>
          </a:p>
        </p:txBody>
      </p:sp>
      <p:cxnSp>
        <p:nvCxnSpPr>
          <p:cNvPr id="52" name="Straight Connector 13">
            <a:extLst>
              <a:ext uri="{FF2B5EF4-FFF2-40B4-BE49-F238E27FC236}">
                <a16:creationId xmlns:a16="http://schemas.microsoft.com/office/drawing/2014/main" id="{6DD29CF2-BD3E-48CC-8AE2-3DDD68471506}"/>
              </a:ext>
            </a:extLst>
          </p:cNvPr>
          <p:cNvCxnSpPr/>
          <p:nvPr/>
        </p:nvCxnSpPr>
        <p:spPr>
          <a:xfrm>
            <a:off x="7439671" y="2187282"/>
            <a:ext cx="8734" cy="1483428"/>
          </a:xfrm>
          <a:prstGeom prst="line">
            <a:avLst/>
          </a:prstGeom>
          <a:ln w="25400">
            <a:solidFill>
              <a:schemeClr val="accent6">
                <a:lumMod val="75000"/>
              </a:schemeClr>
            </a:solidFill>
            <a:headEnd type="oval" w="lg" len="lg"/>
            <a:tailEnd type="none" w="lg" len="lg"/>
          </a:ln>
        </p:spPr>
        <p:style>
          <a:lnRef idx="1">
            <a:schemeClr val="accent1"/>
          </a:lnRef>
          <a:fillRef idx="0">
            <a:schemeClr val="accent1"/>
          </a:fillRef>
          <a:effectRef idx="0">
            <a:schemeClr val="accent1"/>
          </a:effectRef>
          <a:fontRef idx="minor">
            <a:schemeClr val="tx1"/>
          </a:fontRef>
        </p:style>
      </p:cxnSp>
      <p:sp>
        <p:nvSpPr>
          <p:cNvPr id="53" name="TextBox 4">
            <a:extLst>
              <a:ext uri="{FF2B5EF4-FFF2-40B4-BE49-F238E27FC236}">
                <a16:creationId xmlns:a16="http://schemas.microsoft.com/office/drawing/2014/main" id="{72449245-7382-450E-921D-C3A0C72F8AA1}"/>
              </a:ext>
            </a:extLst>
          </p:cNvPr>
          <p:cNvSpPr txBox="1"/>
          <p:nvPr/>
        </p:nvSpPr>
        <p:spPr>
          <a:xfrm>
            <a:off x="6089480" y="2472801"/>
            <a:ext cx="2492939" cy="1169551"/>
          </a:xfrm>
          <a:prstGeom prst="rect">
            <a:avLst/>
          </a:prstGeom>
          <a:solidFill>
            <a:schemeClr val="bg1"/>
          </a:solidFill>
        </p:spPr>
        <p:txBody>
          <a:bodyPr wrap="square" rtlCol="0">
            <a:spAutoFit/>
          </a:bodyPr>
          <a:lstStyle/>
          <a:p>
            <a:pPr algn="ctr"/>
            <a:r>
              <a:rPr lang="en-US" altLang="ko-KR" sz="1400" b="1" dirty="0" smtClean="0">
                <a:solidFill>
                  <a:schemeClr val="accent1">
                    <a:lumMod val="50000"/>
                  </a:schemeClr>
                </a:solidFill>
                <a:latin typeface="Helvetica" panose="020B0604020202020204" pitchFamily="34" charset="0"/>
                <a:cs typeface="Arial" pitchFamily="34" charset="0"/>
              </a:rPr>
              <a:t>6 DE JULIO 2021</a:t>
            </a:r>
            <a:endParaRPr lang="es-EC" altLang="ko-KR" sz="1400" b="1" dirty="0" smtClean="0">
              <a:solidFill>
                <a:schemeClr val="accent1">
                  <a:lumMod val="50000"/>
                </a:schemeClr>
              </a:solidFill>
              <a:latin typeface="Helvetica" panose="020B0604020202020204" pitchFamily="34" charset="0"/>
              <a:cs typeface="Arial" pitchFamily="34" charset="0"/>
            </a:endParaRPr>
          </a:p>
          <a:p>
            <a:pPr algn="ctr"/>
            <a:r>
              <a:rPr lang="es-EC" altLang="ko-KR" sz="1400" b="1" dirty="0" smtClean="0">
                <a:solidFill>
                  <a:schemeClr val="accent1">
                    <a:lumMod val="50000"/>
                  </a:schemeClr>
                </a:solidFill>
                <a:latin typeface="Helvetica" panose="020B0604020202020204" pitchFamily="34" charset="0"/>
                <a:cs typeface="Arial" pitchFamily="34" charset="0"/>
              </a:rPr>
              <a:t>RESOLUCIÓN </a:t>
            </a:r>
            <a:r>
              <a:rPr lang="es-EC" altLang="ko-KR" sz="1400" b="1" dirty="0">
                <a:solidFill>
                  <a:schemeClr val="accent1">
                    <a:lumMod val="50000"/>
                  </a:schemeClr>
                </a:solidFill>
                <a:latin typeface="Helvetica" panose="020B0604020202020204" pitchFamily="34" charset="0"/>
                <a:cs typeface="Arial" pitchFamily="34" charset="0"/>
              </a:rPr>
              <a:t>ADMINISTRATIVA No. EMGIRS-EP-GGE-CJU-2021-005 </a:t>
            </a:r>
          </a:p>
        </p:txBody>
      </p:sp>
      <p:grpSp>
        <p:nvGrpSpPr>
          <p:cNvPr id="552" name="Group 45">
            <a:extLst>
              <a:ext uri="{FF2B5EF4-FFF2-40B4-BE49-F238E27FC236}">
                <a16:creationId xmlns:a16="http://schemas.microsoft.com/office/drawing/2014/main" id="{2D7ECC3D-71E0-4603-83D6-3968459BEC8A}"/>
              </a:ext>
            </a:extLst>
          </p:cNvPr>
          <p:cNvGrpSpPr/>
          <p:nvPr/>
        </p:nvGrpSpPr>
        <p:grpSpPr>
          <a:xfrm>
            <a:off x="8143467" y="3613570"/>
            <a:ext cx="576328" cy="458718"/>
            <a:chOff x="6546734" y="4469326"/>
            <a:chExt cx="691486" cy="550376"/>
          </a:xfrm>
          <a:solidFill>
            <a:schemeClr val="bg1">
              <a:lumMod val="75000"/>
            </a:schemeClr>
          </a:solidFill>
        </p:grpSpPr>
        <p:sp>
          <p:nvSpPr>
            <p:cNvPr id="553" name="Rounded Rectangle 25">
              <a:extLst>
                <a:ext uri="{FF2B5EF4-FFF2-40B4-BE49-F238E27FC236}">
                  <a16:creationId xmlns:a16="http://schemas.microsoft.com/office/drawing/2014/main" id="{D580E6C4-0DBA-4388-9C86-EACB48AF910A}"/>
                </a:ext>
              </a:extLst>
            </p:cNvPr>
            <p:cNvSpPr/>
            <p:nvPr/>
          </p:nvSpPr>
          <p:spPr>
            <a:xfrm rot="2624939">
              <a:off x="6546734" y="4469326"/>
              <a:ext cx="682842" cy="180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250" dirty="0">
                <a:latin typeface="Helvetica" panose="020B0604020202020204" pitchFamily="34" charset="0"/>
              </a:endParaRPr>
            </a:p>
          </p:txBody>
        </p:sp>
        <p:sp>
          <p:nvSpPr>
            <p:cNvPr id="554" name="Rounded Rectangle 26">
              <a:extLst>
                <a:ext uri="{FF2B5EF4-FFF2-40B4-BE49-F238E27FC236}">
                  <a16:creationId xmlns:a16="http://schemas.microsoft.com/office/drawing/2014/main" id="{80DD10D7-2571-481F-817E-EBDE90C29472}"/>
                </a:ext>
              </a:extLst>
            </p:cNvPr>
            <p:cNvSpPr/>
            <p:nvPr/>
          </p:nvSpPr>
          <p:spPr>
            <a:xfrm rot="18900000">
              <a:off x="6555378" y="4839702"/>
              <a:ext cx="682842" cy="180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250" dirty="0">
                <a:latin typeface="Helvetica" panose="020B0604020202020204" pitchFamily="34" charset="0"/>
              </a:endParaRPr>
            </a:p>
          </p:txBody>
        </p:sp>
      </p:grpSp>
      <p:sp>
        <p:nvSpPr>
          <p:cNvPr id="2" name="CuadroTexto 1">
            <a:extLst>
              <a:ext uri="{FF2B5EF4-FFF2-40B4-BE49-F238E27FC236}">
                <a16:creationId xmlns:a16="http://schemas.microsoft.com/office/drawing/2014/main" id="{93B8E64A-6FC1-4A91-AF67-FFA4C1B49C2F}"/>
              </a:ext>
            </a:extLst>
          </p:cNvPr>
          <p:cNvSpPr txBox="1"/>
          <p:nvPr/>
        </p:nvSpPr>
        <p:spPr>
          <a:xfrm>
            <a:off x="8454082" y="2947209"/>
            <a:ext cx="1655876" cy="1754326"/>
          </a:xfrm>
          <a:prstGeom prst="rect">
            <a:avLst/>
          </a:prstGeom>
          <a:noFill/>
        </p:spPr>
        <p:txBody>
          <a:bodyPr wrap="square" rtlCol="0">
            <a:spAutoFit/>
          </a:bodyPr>
          <a:lstStyle/>
          <a:p>
            <a:pPr algn="ctr"/>
            <a:r>
              <a:rPr lang="es-EC" sz="1800" b="1" dirty="0"/>
              <a:t>Contrataciones a través del Sistema Nacional de Contratación Pública</a:t>
            </a:r>
          </a:p>
        </p:txBody>
      </p:sp>
      <p:sp>
        <p:nvSpPr>
          <p:cNvPr id="4" name="Marcador de número de diapositiva 3"/>
          <p:cNvSpPr>
            <a:spLocks noGrp="1"/>
          </p:cNvSpPr>
          <p:nvPr>
            <p:ph type="sldNum" sz="quarter" idx="12"/>
          </p:nvPr>
        </p:nvSpPr>
        <p:spPr/>
        <p:txBody>
          <a:bodyPr/>
          <a:lstStyle/>
          <a:p>
            <a:fld id="{5C9CDC63-9A4C-3740-ACB3-92AE3A799DE7}" type="slidenum">
              <a:rPr lang="es-ES_tradnl" smtClean="0"/>
              <a:t>30</a:t>
            </a:fld>
            <a:endParaRPr lang="es-ES_tradnl" dirty="0"/>
          </a:p>
        </p:txBody>
      </p:sp>
    </p:spTree>
    <p:extLst>
      <p:ext uri="{BB962C8B-B14F-4D97-AF65-F5344CB8AC3E}">
        <p14:creationId xmlns:p14="http://schemas.microsoft.com/office/powerpoint/2010/main" val="242340794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8 CuadroTexto"/>
          <p:cNvSpPr txBox="1"/>
          <p:nvPr/>
        </p:nvSpPr>
        <p:spPr>
          <a:xfrm>
            <a:off x="2764286" y="557386"/>
            <a:ext cx="4601618" cy="504433"/>
          </a:xfrm>
          <a:prstGeom prst="rect">
            <a:avLst/>
          </a:prstGeom>
          <a:noFill/>
        </p:spPr>
        <p:txBody>
          <a:bodyPr wrap="square">
            <a:spAutoFit/>
          </a:bodyPr>
          <a:lstStyle/>
          <a:p>
            <a:pPr marL="0" marR="0" lvl="0" indent="0" algn="ctr" defTabSz="903418" rtl="0" eaLnBrk="1" fontAlgn="auto" latinLnBrk="0" hangingPunct="1">
              <a:lnSpc>
                <a:spcPts val="3645"/>
              </a:lnSpc>
              <a:spcBef>
                <a:spcPts val="0"/>
              </a:spcBef>
              <a:spcAft>
                <a:spcPts val="0"/>
              </a:spcAft>
              <a:buClrTx/>
              <a:buSzTx/>
              <a:buFontTx/>
              <a:buNone/>
              <a:tabLst/>
              <a:defRPr/>
            </a:pPr>
            <a:r>
              <a:rPr kumimoji="0" lang="es-EC" sz="2000" b="0" i="0" u="none" strike="noStrike" kern="1200" cap="none" spc="0" normalizeH="0" baseline="0" noProof="0" dirty="0">
                <a:ln>
                  <a:noFill/>
                </a:ln>
                <a:solidFill>
                  <a:srgbClr val="70AD47">
                    <a:lumMod val="50000"/>
                  </a:srgbClr>
                </a:solidFill>
                <a:effectLst/>
                <a:uLnTx/>
                <a:uFillTx/>
                <a:latin typeface="Tw Cen MT" panose="020B0602020104020603" pitchFamily="34" charset="0"/>
                <a:ea typeface="+mn-ea"/>
                <a:cs typeface="Helvetica"/>
              </a:rPr>
              <a:t>FONDOS DE</a:t>
            </a:r>
          </a:p>
        </p:txBody>
      </p:sp>
      <p:sp>
        <p:nvSpPr>
          <p:cNvPr id="30" name="8 CuadroTexto"/>
          <p:cNvSpPr txBox="1"/>
          <p:nvPr/>
        </p:nvSpPr>
        <p:spPr>
          <a:xfrm>
            <a:off x="2761708" y="874869"/>
            <a:ext cx="4601618" cy="553998"/>
          </a:xfrm>
          <a:prstGeom prst="rect">
            <a:avLst/>
          </a:prstGeom>
          <a:noFill/>
        </p:spPr>
        <p:txBody>
          <a:bodyPr wrap="square">
            <a:spAutoFit/>
          </a:bodyPr>
          <a:lstStyle/>
          <a:p>
            <a:pPr marL="0" marR="0" lvl="0" indent="0" algn="ctr" defTabSz="903418" rtl="0" eaLnBrk="1" fontAlgn="auto" latinLnBrk="0" hangingPunct="1">
              <a:lnSpc>
                <a:spcPts val="3645"/>
              </a:lnSpc>
              <a:spcBef>
                <a:spcPts val="0"/>
              </a:spcBef>
              <a:spcAft>
                <a:spcPts val="0"/>
              </a:spcAft>
              <a:buClrTx/>
              <a:buSzTx/>
              <a:buFontTx/>
              <a:buNone/>
              <a:tabLst/>
              <a:defRPr/>
            </a:pPr>
            <a:r>
              <a:rPr kumimoji="0" lang="es-EC" sz="3200" b="0" i="0" u="none" strike="noStrike" kern="1200" cap="none" spc="0" normalizeH="0" baseline="0" noProof="0" dirty="0">
                <a:ln>
                  <a:noFill/>
                </a:ln>
                <a:solidFill>
                  <a:srgbClr val="70AD47">
                    <a:lumMod val="50000"/>
                  </a:srgbClr>
                </a:solidFill>
                <a:effectLst/>
                <a:uLnTx/>
                <a:uFillTx/>
                <a:latin typeface="Tw Cen MT" panose="020B0602020104020603" pitchFamily="34" charset="0"/>
                <a:ea typeface="+mn-ea"/>
                <a:cs typeface="Helvetica"/>
              </a:rPr>
              <a:t>COMPENSACIÓN</a:t>
            </a:r>
          </a:p>
        </p:txBody>
      </p:sp>
      <p:pic>
        <p:nvPicPr>
          <p:cNvPr id="9" name="Imagen 8"/>
          <p:cNvPicPr>
            <a:picLocks noChangeAspect="1"/>
          </p:cNvPicPr>
          <p:nvPr/>
        </p:nvPicPr>
        <p:blipFill>
          <a:blip r:embed="rId3">
            <a:duotone>
              <a:schemeClr val="accent5">
                <a:shade val="45000"/>
                <a:satMod val="135000"/>
              </a:schemeClr>
              <a:prstClr val="white"/>
            </a:duotone>
          </a:blip>
          <a:stretch>
            <a:fillRect/>
          </a:stretch>
        </p:blipFill>
        <p:spPr>
          <a:xfrm>
            <a:off x="-45720" y="-81527"/>
            <a:ext cx="8846063" cy="896190"/>
          </a:xfrm>
          <a:prstGeom prst="rect">
            <a:avLst/>
          </a:prstGeom>
        </p:spPr>
      </p:pic>
      <p:pic>
        <p:nvPicPr>
          <p:cNvPr id="10" name="Imagen 9"/>
          <p:cNvPicPr>
            <a:picLocks noChangeAspect="1"/>
          </p:cNvPicPr>
          <p:nvPr/>
        </p:nvPicPr>
        <p:blipFill>
          <a:blip r:embed="rId4">
            <a:duotone>
              <a:schemeClr val="accent1">
                <a:shade val="45000"/>
                <a:satMod val="135000"/>
              </a:schemeClr>
              <a:prstClr val="white"/>
            </a:duotone>
          </a:blip>
          <a:stretch>
            <a:fillRect/>
          </a:stretch>
        </p:blipFill>
        <p:spPr>
          <a:xfrm>
            <a:off x="1443990" y="6882890"/>
            <a:ext cx="8839966" cy="829128"/>
          </a:xfrm>
          <a:prstGeom prst="rect">
            <a:avLst/>
          </a:prstGeom>
        </p:spPr>
      </p:pic>
      <p:pic>
        <p:nvPicPr>
          <p:cNvPr id="44" name="Imagen 43">
            <a:extLst>
              <a:ext uri="{FF2B5EF4-FFF2-40B4-BE49-F238E27FC236}">
                <a16:creationId xmlns:a16="http://schemas.microsoft.com/office/drawing/2014/main" id="{C03D144E-10F7-43C0-AB43-59F74F9F601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799150" y="308413"/>
            <a:ext cx="2160881" cy="711025"/>
          </a:xfrm>
          <a:prstGeom prst="rect">
            <a:avLst/>
          </a:prstGeom>
        </p:spPr>
      </p:pic>
      <p:sp>
        <p:nvSpPr>
          <p:cNvPr id="45" name="8 CuadroTexto"/>
          <p:cNvSpPr txBox="1"/>
          <p:nvPr/>
        </p:nvSpPr>
        <p:spPr>
          <a:xfrm>
            <a:off x="2759130" y="1152138"/>
            <a:ext cx="4601618" cy="504433"/>
          </a:xfrm>
          <a:prstGeom prst="rect">
            <a:avLst/>
          </a:prstGeom>
          <a:noFill/>
        </p:spPr>
        <p:txBody>
          <a:bodyPr wrap="square">
            <a:spAutoFit/>
          </a:bodyPr>
          <a:lstStyle/>
          <a:p>
            <a:pPr marL="0" marR="0" lvl="0" indent="0" algn="ctr" defTabSz="903418" rtl="0" eaLnBrk="1" fontAlgn="auto" latinLnBrk="0" hangingPunct="1">
              <a:lnSpc>
                <a:spcPts val="3645"/>
              </a:lnSpc>
              <a:spcBef>
                <a:spcPts val="0"/>
              </a:spcBef>
              <a:spcAft>
                <a:spcPts val="0"/>
              </a:spcAft>
              <a:buClrTx/>
              <a:buSzTx/>
              <a:buFontTx/>
              <a:buNone/>
              <a:tabLst/>
              <a:defRPr/>
            </a:pPr>
            <a:r>
              <a:rPr kumimoji="0" lang="es-EC" sz="2000" b="0" i="0" u="none" strike="noStrike" kern="1200" cap="none" spc="0" normalizeH="0" baseline="0" noProof="0" dirty="0">
                <a:ln>
                  <a:noFill/>
                </a:ln>
                <a:solidFill>
                  <a:srgbClr val="70AD47">
                    <a:lumMod val="50000"/>
                  </a:srgbClr>
                </a:solidFill>
                <a:effectLst/>
                <a:uLnTx/>
                <a:uFillTx/>
                <a:latin typeface="Tw Cen MT" panose="020B0602020104020603" pitchFamily="34" charset="0"/>
                <a:ea typeface="+mn-ea"/>
                <a:cs typeface="Helvetica"/>
              </a:rPr>
              <a:t>2021</a:t>
            </a:r>
          </a:p>
        </p:txBody>
      </p:sp>
      <p:sp>
        <p:nvSpPr>
          <p:cNvPr id="31" name="Rectángulo 30"/>
          <p:cNvSpPr/>
          <p:nvPr/>
        </p:nvSpPr>
        <p:spPr>
          <a:xfrm>
            <a:off x="2377234" y="1710208"/>
            <a:ext cx="3369833" cy="321691"/>
          </a:xfrm>
          <a:prstGeom prst="rect">
            <a:avLst/>
          </a:prstGeom>
          <a:solidFill>
            <a:schemeClr val="bg1"/>
          </a:solidFill>
        </p:spPr>
        <p:txBody>
          <a:bodyPr wrap="none">
            <a:spAutoFit/>
          </a:bodyPr>
          <a:lstStyle/>
          <a:p>
            <a:pPr marL="0" marR="0" lvl="0" indent="0" algn="l" defTabSz="1088593" rtl="0" eaLnBrk="1" fontAlgn="auto" latinLnBrk="0" hangingPunct="1">
              <a:lnSpc>
                <a:spcPts val="1700"/>
              </a:lnSpc>
              <a:spcBef>
                <a:spcPts val="0"/>
              </a:spcBef>
              <a:spcAft>
                <a:spcPts val="0"/>
              </a:spcAft>
              <a:buClr>
                <a:srgbClr val="4472C4"/>
              </a:buClr>
              <a:buSzTx/>
              <a:buFontTx/>
              <a:buNone/>
              <a:tabLst/>
              <a:defRPr/>
            </a:pPr>
            <a:r>
              <a:rPr kumimoji="0" lang="es-ES" sz="2000" b="0" i="0" u="none" strike="noStrike" kern="1200" cap="none" spc="0" normalizeH="0" baseline="0" noProof="0" dirty="0">
                <a:ln>
                  <a:noFill/>
                </a:ln>
                <a:solidFill>
                  <a:srgbClr val="5B9BD5">
                    <a:lumMod val="50000"/>
                  </a:srgbClr>
                </a:solidFill>
                <a:effectLst/>
                <a:uLnTx/>
                <a:uFillTx/>
                <a:latin typeface="Tw Cen MT" panose="020B0602020104020603" pitchFamily="34" charset="0"/>
                <a:ea typeface="+mn-ea"/>
                <a:cs typeface="Helvetica" panose="020B0604020202020204" pitchFamily="34" charset="0"/>
              </a:rPr>
              <a:t>INFORME DE CGE (Abril 2021)</a:t>
            </a:r>
            <a:endParaRPr kumimoji="0" lang="es-EC" sz="2000" b="0" i="0" u="none" strike="noStrike" kern="1200" cap="none" spc="0" normalizeH="0" baseline="0" noProof="0" dirty="0">
              <a:ln>
                <a:noFill/>
              </a:ln>
              <a:solidFill>
                <a:srgbClr val="5B9BD5">
                  <a:lumMod val="50000"/>
                </a:srgbClr>
              </a:solidFill>
              <a:effectLst/>
              <a:uLnTx/>
              <a:uFillTx/>
              <a:latin typeface="Tw Cen MT" panose="020B0602020104020603" pitchFamily="34" charset="0"/>
              <a:ea typeface="+mn-ea"/>
              <a:cs typeface="Helvetica" panose="020B0604020202020204" pitchFamily="34" charset="0"/>
            </a:endParaRPr>
          </a:p>
        </p:txBody>
      </p:sp>
      <p:pic>
        <p:nvPicPr>
          <p:cNvPr id="61" name="Imagen 60"/>
          <p:cNvPicPr>
            <a:picLocks noChangeAspect="1"/>
          </p:cNvPicPr>
          <p:nvPr/>
        </p:nvPicPr>
        <p:blipFill>
          <a:blip r:embed="rId6">
            <a:clrChange>
              <a:clrFrom>
                <a:srgbClr val="FFFFFF"/>
              </a:clrFrom>
              <a:clrTo>
                <a:srgbClr val="FFFFFF">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1590735" y="1300782"/>
            <a:ext cx="1030300" cy="1030300"/>
          </a:xfrm>
          <a:prstGeom prst="rect">
            <a:avLst/>
          </a:prstGeom>
        </p:spPr>
      </p:pic>
      <p:grpSp>
        <p:nvGrpSpPr>
          <p:cNvPr id="3" name="Grupo 2"/>
          <p:cNvGrpSpPr/>
          <p:nvPr/>
        </p:nvGrpSpPr>
        <p:grpSpPr>
          <a:xfrm>
            <a:off x="368660" y="2274998"/>
            <a:ext cx="9382557" cy="4590686"/>
            <a:chOff x="201393" y="2324412"/>
            <a:chExt cx="9382557" cy="4590686"/>
          </a:xfrm>
        </p:grpSpPr>
        <p:pic>
          <p:nvPicPr>
            <p:cNvPr id="2" name="Imagen 1"/>
            <p:cNvPicPr>
              <a:picLocks noChangeAspect="1"/>
            </p:cNvPicPr>
            <p:nvPr/>
          </p:nvPicPr>
          <p:blipFill>
            <a:blip r:embed="rId7">
              <a:duotone>
                <a:prstClr val="black"/>
                <a:schemeClr val="accent5">
                  <a:tint val="45000"/>
                  <a:satMod val="400000"/>
                </a:schemeClr>
              </a:duotone>
            </a:blip>
            <a:stretch>
              <a:fillRect/>
            </a:stretch>
          </p:blipFill>
          <p:spPr>
            <a:xfrm>
              <a:off x="201393" y="2324412"/>
              <a:ext cx="9382557" cy="4590686"/>
            </a:xfrm>
            <a:prstGeom prst="rect">
              <a:avLst/>
            </a:prstGeom>
          </p:spPr>
        </p:pic>
        <p:sp>
          <p:nvSpPr>
            <p:cNvPr id="70" name="TextBox 17">
              <a:extLst>
                <a:ext uri="{FF2B5EF4-FFF2-40B4-BE49-F238E27FC236}">
                  <a16:creationId xmlns:a16="http://schemas.microsoft.com/office/drawing/2014/main" id="{7D542CC6-43C9-47E5-BD9D-39BCBDEA476E}"/>
                </a:ext>
              </a:extLst>
            </p:cNvPr>
            <p:cNvSpPr txBox="1"/>
            <p:nvPr/>
          </p:nvSpPr>
          <p:spPr>
            <a:xfrm>
              <a:off x="776304" y="2481056"/>
              <a:ext cx="1600930" cy="307777"/>
            </a:xfrm>
            <a:prstGeom prst="rect">
              <a:avLst/>
            </a:prstGeom>
            <a:noFill/>
          </p:spPr>
          <p:txBody>
            <a:bodyPr wrap="square" rtlCol="0">
              <a:spAutoFit/>
            </a:bodyPr>
            <a:lstStyle/>
            <a:p>
              <a:pPr marL="0" marR="0" lvl="0" indent="0" algn="l" defTabSz="1088593" rtl="0" eaLnBrk="1" fontAlgn="auto" latinLnBrk="0"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a:ln>
                    <a:noFill/>
                  </a:ln>
                  <a:solidFill>
                    <a:prstClr val="white"/>
                  </a:solidFill>
                  <a:effectLst/>
                  <a:uLnTx/>
                  <a:uFillTx/>
                  <a:latin typeface="Tw Cen MT" panose="020B0602020104020603" pitchFamily="34" charset="0"/>
                  <a:ea typeface="맑은 고딕" panose="020B0503020000020004" pitchFamily="34" charset="-127"/>
                  <a:cs typeface="+mn-cs"/>
                </a:rPr>
                <a:t>OBSERVACIONES</a:t>
              </a:r>
              <a:endParaRPr kumimoji="0" lang="ko-KR" altLang="en-US" sz="1400" b="1" i="0" u="none" strike="noStrike" kern="1200" cap="none" spc="0" normalizeH="0" baseline="0" noProof="0" dirty="0">
                <a:ln>
                  <a:noFill/>
                </a:ln>
                <a:solidFill>
                  <a:prstClr val="white"/>
                </a:solidFill>
                <a:effectLst/>
                <a:uLnTx/>
                <a:uFillTx/>
                <a:latin typeface="Tw Cen MT" panose="020B0602020104020603" pitchFamily="34" charset="0"/>
                <a:ea typeface="맑은 고딕" panose="020B0503020000020004" pitchFamily="34" charset="-127"/>
                <a:cs typeface="+mn-cs"/>
              </a:endParaRPr>
            </a:p>
          </p:txBody>
        </p:sp>
        <p:sp>
          <p:nvSpPr>
            <p:cNvPr id="71" name="TextBox 18">
              <a:extLst>
                <a:ext uri="{FF2B5EF4-FFF2-40B4-BE49-F238E27FC236}">
                  <a16:creationId xmlns:a16="http://schemas.microsoft.com/office/drawing/2014/main" id="{4DCD80F2-82A3-496F-AE1F-7477407D8943}"/>
                </a:ext>
              </a:extLst>
            </p:cNvPr>
            <p:cNvSpPr txBox="1"/>
            <p:nvPr/>
          </p:nvSpPr>
          <p:spPr>
            <a:xfrm>
              <a:off x="566844" y="2988137"/>
              <a:ext cx="8651653" cy="3323987"/>
            </a:xfrm>
            <a:prstGeom prst="rect">
              <a:avLst/>
            </a:prstGeom>
            <a:noFill/>
          </p:spPr>
          <p:txBody>
            <a:bodyPr wrap="square" rtlCol="0">
              <a:spAutoFit/>
            </a:bodyPr>
            <a:lstStyle/>
            <a:p>
              <a:pPr marL="0" marR="0" lvl="0" indent="0" algn="just" defTabSz="1088593" rtl="0" eaLnBrk="1" fontAlgn="auto" latinLnBrk="0" hangingPunct="1">
                <a:lnSpc>
                  <a:spcPct val="100000"/>
                </a:lnSpc>
                <a:spcBef>
                  <a:spcPts val="0"/>
                </a:spcBef>
                <a:spcAft>
                  <a:spcPts val="0"/>
                </a:spcAft>
                <a:buClrTx/>
                <a:buSzTx/>
                <a:buFontTx/>
                <a:buNone/>
                <a:tabLst/>
                <a:defRPr/>
              </a:pPr>
              <a:endParaRPr kumimoji="0" lang="es-ES" sz="1500" b="0" i="1" u="none" strike="noStrike" kern="1200" cap="none" spc="0" normalizeH="0" baseline="0" noProof="0" dirty="0">
                <a:ln>
                  <a:noFill/>
                </a:ln>
                <a:solidFill>
                  <a:prstClr val="white"/>
                </a:solidFill>
                <a:effectLst/>
                <a:uLnTx/>
                <a:uFillTx/>
                <a:latin typeface="Helvetica" panose="020B0604020202020204" pitchFamily="34" charset="0"/>
                <a:ea typeface="+mn-ea"/>
                <a:cs typeface="+mn-cs"/>
              </a:endParaRPr>
            </a:p>
            <a:p>
              <a:pPr marL="285750" marR="0" lvl="0" indent="-285750" algn="just" defTabSz="108859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500" b="0" i="1" u="none" strike="noStrike" kern="1200" cap="none" spc="0" normalizeH="0" baseline="0" noProof="0" dirty="0">
                  <a:ln>
                    <a:noFill/>
                  </a:ln>
                  <a:solidFill>
                    <a:prstClr val="white"/>
                  </a:solidFill>
                  <a:effectLst/>
                  <a:uLnTx/>
                  <a:uFillTx/>
                  <a:latin typeface="Helvetica" panose="020B0604020202020204" pitchFamily="34" charset="0"/>
                  <a:ea typeface="+mn-ea"/>
                  <a:cs typeface="+mn-cs"/>
                </a:rPr>
                <a:t>“Los Comités Pro Mejoras de los Barrios El Belén y Santa Ana, Comité de Desarrollo Comunitario El Inga Bajo y el Comité Barrial de Itulcachi, ejecutaron proyectos de adquisición de bienes y servicios, consultorías y ejecución de obras, con recursos públicos, bajo la figura de contratación directa, </a:t>
              </a:r>
              <a:r>
                <a:rPr kumimoji="0" lang="es-ES" sz="1500" b="1" i="1" u="sng" strike="noStrike" kern="1200" cap="none" spc="0" normalizeH="0" baseline="0" noProof="0" dirty="0">
                  <a:ln>
                    <a:noFill/>
                  </a:ln>
                  <a:solidFill>
                    <a:srgbClr val="FFC000"/>
                  </a:solidFill>
                  <a:effectLst/>
                  <a:uLnTx/>
                  <a:uFillTx/>
                  <a:latin typeface="Helvetica" panose="020B0604020202020204" pitchFamily="34" charset="0"/>
                  <a:ea typeface="+mn-ea"/>
                  <a:cs typeface="+mn-cs"/>
                </a:rPr>
                <a:t>sin aplicar procesos de contratación pública</a:t>
              </a:r>
              <a:r>
                <a:rPr kumimoji="0" lang="es-ES" sz="1500" b="0" i="1" u="none" strike="noStrike" kern="1200" cap="none" spc="0" normalizeH="0" baseline="0" noProof="0" dirty="0">
                  <a:ln>
                    <a:noFill/>
                  </a:ln>
                  <a:solidFill>
                    <a:srgbClr val="FFC000"/>
                  </a:solidFill>
                  <a:effectLst/>
                  <a:uLnTx/>
                  <a:uFillTx/>
                  <a:latin typeface="Helvetica" panose="020B0604020202020204" pitchFamily="34" charset="0"/>
                  <a:ea typeface="+mn-ea"/>
                  <a:cs typeface="+mn-cs"/>
                </a:rPr>
                <a:t>…”</a:t>
              </a:r>
            </a:p>
            <a:p>
              <a:pPr marL="0" marR="0" lvl="0" indent="0" algn="just" defTabSz="1088593" rtl="0" eaLnBrk="1" fontAlgn="auto" latinLnBrk="0" hangingPunct="1">
                <a:lnSpc>
                  <a:spcPct val="100000"/>
                </a:lnSpc>
                <a:spcBef>
                  <a:spcPts val="0"/>
                </a:spcBef>
                <a:spcAft>
                  <a:spcPts val="0"/>
                </a:spcAft>
                <a:buClrTx/>
                <a:buSzTx/>
                <a:buFontTx/>
                <a:buNone/>
                <a:tabLst/>
                <a:defRPr/>
              </a:pPr>
              <a:endParaRPr kumimoji="0" lang="es-ES" sz="1500" b="0" i="1" u="none" strike="noStrike" kern="1200" cap="none" spc="0" normalizeH="0" baseline="0" noProof="0" dirty="0">
                <a:ln>
                  <a:noFill/>
                </a:ln>
                <a:solidFill>
                  <a:prstClr val="white"/>
                </a:solidFill>
                <a:effectLst/>
                <a:uLnTx/>
                <a:uFillTx/>
                <a:latin typeface="Helvetica" panose="020B0604020202020204" pitchFamily="34" charset="0"/>
                <a:ea typeface="+mn-ea"/>
                <a:cs typeface="+mn-cs"/>
              </a:endParaRPr>
            </a:p>
            <a:p>
              <a:pPr marL="285750" marR="0" lvl="0" indent="-285750" algn="just" defTabSz="108859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500" b="0" i="1" u="none" strike="noStrike" kern="1200" cap="none" spc="0" normalizeH="0" baseline="0" noProof="0" dirty="0">
                  <a:ln>
                    <a:noFill/>
                  </a:ln>
                  <a:solidFill>
                    <a:prstClr val="white"/>
                  </a:solidFill>
                  <a:effectLst/>
                  <a:uLnTx/>
                  <a:uFillTx/>
                  <a:latin typeface="Helvetica" panose="020B0604020202020204" pitchFamily="34" charset="0"/>
                  <a:ea typeface="+mn-ea"/>
                  <a:cs typeface="+mn-cs"/>
                </a:rPr>
                <a:t>“(…) Las unidades administrativas de la EMGIRS-EP no se pronunciaron sobre la </a:t>
              </a:r>
              <a:r>
                <a:rPr kumimoji="0" lang="es-ES" sz="1500" b="1" i="1" u="sng" strike="noStrike" kern="1200" cap="none" spc="0" normalizeH="0" baseline="0" noProof="0" dirty="0">
                  <a:ln>
                    <a:noFill/>
                  </a:ln>
                  <a:solidFill>
                    <a:srgbClr val="FFC000"/>
                  </a:solidFill>
                  <a:effectLst/>
                  <a:uLnTx/>
                  <a:uFillTx/>
                  <a:latin typeface="Helvetica" panose="020B0604020202020204" pitchFamily="34" charset="0"/>
                  <a:ea typeface="+mn-ea"/>
                  <a:cs typeface="+mn-cs"/>
                </a:rPr>
                <a:t>obligatoriedad de la aplicación de procesos de contratación pública </a:t>
              </a:r>
              <a:r>
                <a:rPr kumimoji="0" lang="es-ES" sz="1500" b="0" i="1" u="none" strike="noStrike" kern="1200" cap="none" spc="0" normalizeH="0" baseline="0" noProof="0" dirty="0">
                  <a:ln>
                    <a:noFill/>
                  </a:ln>
                  <a:solidFill>
                    <a:prstClr val="white"/>
                  </a:solidFill>
                  <a:effectLst/>
                  <a:uLnTx/>
                  <a:uFillTx/>
                  <a:latin typeface="Helvetica" panose="020B0604020202020204" pitchFamily="34" charset="0"/>
                  <a:ea typeface="+mn-ea"/>
                  <a:cs typeface="+mn-cs"/>
                </a:rPr>
                <a:t>por parte de las comunidades (…)”.</a:t>
              </a:r>
            </a:p>
            <a:p>
              <a:pPr marL="285750" marR="0" lvl="0" indent="-285750" algn="just" defTabSz="108859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EC" altLang="ko-KR" sz="1500" b="0" i="1" u="none" strike="noStrike" kern="1200" cap="none" spc="0" normalizeH="0" baseline="0" noProof="0" dirty="0">
                <a:ln>
                  <a:noFill/>
                </a:ln>
                <a:solidFill>
                  <a:prstClr val="white"/>
                </a:solidFill>
                <a:effectLst/>
                <a:uLnTx/>
                <a:uFillTx/>
                <a:latin typeface="Helvetica" panose="020B0604020202020204" pitchFamily="34" charset="0"/>
                <a:ea typeface="맑은 고딕" panose="020B0503020000020004" pitchFamily="34" charset="-127"/>
                <a:cs typeface="+mn-cs"/>
              </a:endParaRPr>
            </a:p>
            <a:p>
              <a:pPr marL="285750" marR="0" lvl="0" indent="-285750" algn="just" defTabSz="108859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C" altLang="ko-KR" sz="1500" b="0" i="1" u="none" strike="noStrike" kern="1200" cap="none" spc="0" normalizeH="0" baseline="0" noProof="0" dirty="0">
                  <a:ln>
                    <a:noFill/>
                  </a:ln>
                  <a:solidFill>
                    <a:prstClr val="white"/>
                  </a:solidFill>
                  <a:effectLst/>
                  <a:uLnTx/>
                  <a:uFillTx/>
                  <a:latin typeface="Helvetica" panose="020B0604020202020204" pitchFamily="34" charset="0"/>
                  <a:ea typeface="맑은 고딕" panose="020B0503020000020004" pitchFamily="34" charset="-127"/>
                  <a:cs typeface="+mn-cs"/>
                </a:rPr>
                <a:t>“(…) </a:t>
              </a:r>
              <a:r>
                <a:rPr kumimoji="0" lang="es-ES" sz="1500" b="0" i="1" u="none" strike="noStrike" kern="1200" cap="none" spc="0" normalizeH="0" baseline="0" noProof="0" dirty="0">
                  <a:ln>
                    <a:noFill/>
                  </a:ln>
                  <a:solidFill>
                    <a:prstClr val="white"/>
                  </a:solidFill>
                  <a:effectLst/>
                  <a:uLnTx/>
                  <a:uFillTx/>
                  <a:latin typeface="Helvetica" panose="020B0604020202020204" pitchFamily="34" charset="0"/>
                  <a:ea typeface="+mn-ea"/>
                  <a:cs typeface="+mn-cs"/>
                </a:rPr>
                <a:t>Las unidades administrativas de la EMGIRS-EP no objetaron, tampoco incluyeron, ni se pronunciaron respecto que, </a:t>
              </a:r>
              <a:r>
                <a:rPr kumimoji="0" lang="es-ES" sz="1500" b="1" i="1" u="sng" strike="noStrike" kern="1200" cap="none" spc="0" normalizeH="0" baseline="0" noProof="0" dirty="0">
                  <a:ln>
                    <a:noFill/>
                  </a:ln>
                  <a:solidFill>
                    <a:srgbClr val="FFC000"/>
                  </a:solidFill>
                  <a:effectLst/>
                  <a:uLnTx/>
                  <a:uFillTx/>
                  <a:latin typeface="Helvetica" panose="020B0604020202020204" pitchFamily="34" charset="0"/>
                  <a:ea typeface="+mn-ea"/>
                  <a:cs typeface="+mn-cs"/>
                </a:rPr>
                <a:t>al tratarse de recursos públicos </a:t>
              </a:r>
              <a:r>
                <a:rPr kumimoji="0" lang="es-ES" sz="1500" b="0" i="1" u="none" strike="noStrike" kern="1200" cap="none" spc="0" normalizeH="0" baseline="0" noProof="0" dirty="0">
                  <a:ln>
                    <a:noFill/>
                  </a:ln>
                  <a:solidFill>
                    <a:prstClr val="white"/>
                  </a:solidFill>
                  <a:effectLst/>
                  <a:uLnTx/>
                  <a:uFillTx/>
                  <a:latin typeface="Helvetica" panose="020B0604020202020204" pitchFamily="34" charset="0"/>
                  <a:ea typeface="+mn-ea"/>
                  <a:cs typeface="+mn-cs"/>
                </a:rPr>
                <a:t>y considerando que los Comités son considerados Corporaciones en el ámbito público, </a:t>
              </a:r>
              <a:r>
                <a:rPr kumimoji="0" lang="es-ES" sz="1500" b="1" i="1" u="sng" strike="noStrike" kern="1200" cap="none" spc="0" normalizeH="0" baseline="0" noProof="0" dirty="0">
                  <a:ln>
                    <a:noFill/>
                  </a:ln>
                  <a:solidFill>
                    <a:srgbClr val="FFC000"/>
                  </a:solidFill>
                  <a:effectLst/>
                  <a:uLnTx/>
                  <a:uFillTx/>
                  <a:latin typeface="Helvetica" panose="020B0604020202020204" pitchFamily="34" charset="0"/>
                  <a:ea typeface="+mn-ea"/>
                  <a:cs typeface="+mn-cs"/>
                </a:rPr>
                <a:t>estos tuvieron que aplicar lo dispuesto en la Ley Orgánica del Sistema Nacional de Contratación Pública </a:t>
              </a:r>
              <a:r>
                <a:rPr kumimoji="0" lang="es-ES" sz="1500" b="0" i="1" u="none" strike="noStrike" kern="1200" cap="none" spc="0" normalizeH="0" baseline="0" noProof="0" dirty="0">
                  <a:ln>
                    <a:noFill/>
                  </a:ln>
                  <a:solidFill>
                    <a:prstClr val="white"/>
                  </a:solidFill>
                  <a:effectLst/>
                  <a:uLnTx/>
                  <a:uFillTx/>
                  <a:latin typeface="Helvetica" panose="020B0604020202020204" pitchFamily="34" charset="0"/>
                  <a:ea typeface="+mn-ea"/>
                  <a:cs typeface="+mn-cs"/>
                </a:rPr>
                <a:t>(…)”</a:t>
              </a:r>
              <a:endParaRPr kumimoji="0" lang="ko-KR" altLang="en-US" sz="1500" b="0" i="1" u="none" strike="noStrike" kern="1200" cap="none" spc="0" normalizeH="0" baseline="0" noProof="0" dirty="0">
                <a:ln>
                  <a:noFill/>
                </a:ln>
                <a:solidFill>
                  <a:prstClr val="white"/>
                </a:solidFill>
                <a:effectLst/>
                <a:uLnTx/>
                <a:uFillTx/>
                <a:latin typeface="Helvetica" panose="020B0604020202020204" pitchFamily="34" charset="0"/>
                <a:ea typeface="맑은 고딕" panose="020B0503020000020004" pitchFamily="34" charset="-127"/>
                <a:cs typeface="+mn-cs"/>
              </a:endParaRPr>
            </a:p>
          </p:txBody>
        </p:sp>
      </p:grpSp>
      <p:sp>
        <p:nvSpPr>
          <p:cNvPr id="5" name="Marcador de número de diapositiva 4"/>
          <p:cNvSpPr>
            <a:spLocks noGrp="1"/>
          </p:cNvSpPr>
          <p:nvPr>
            <p:ph type="sldNum" sz="quarter" idx="12"/>
          </p:nvPr>
        </p:nvSpPr>
        <p:spPr/>
        <p:txBody>
          <a:bodyPr/>
          <a:lstStyle/>
          <a:p>
            <a:fld id="{5C9CDC63-9A4C-3740-ACB3-92AE3A799DE7}" type="slidenum">
              <a:rPr lang="es-ES_tradnl" smtClean="0"/>
              <a:t>31</a:t>
            </a:fld>
            <a:endParaRPr lang="es-ES_tradnl" dirty="0"/>
          </a:p>
        </p:txBody>
      </p:sp>
    </p:spTree>
    <p:extLst>
      <p:ext uri="{BB962C8B-B14F-4D97-AF65-F5344CB8AC3E}">
        <p14:creationId xmlns:p14="http://schemas.microsoft.com/office/powerpoint/2010/main" val="414920643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Imagen 8"/>
          <p:cNvPicPr>
            <a:picLocks noChangeAspect="1"/>
          </p:cNvPicPr>
          <p:nvPr/>
        </p:nvPicPr>
        <p:blipFill>
          <a:blip r:embed="rId3">
            <a:duotone>
              <a:schemeClr val="accent5">
                <a:shade val="45000"/>
                <a:satMod val="135000"/>
              </a:schemeClr>
              <a:prstClr val="white"/>
            </a:duotone>
          </a:blip>
          <a:stretch>
            <a:fillRect/>
          </a:stretch>
        </p:blipFill>
        <p:spPr>
          <a:xfrm>
            <a:off x="-45720" y="-90815"/>
            <a:ext cx="8846063" cy="896190"/>
          </a:xfrm>
          <a:prstGeom prst="rect">
            <a:avLst/>
          </a:prstGeom>
        </p:spPr>
      </p:pic>
      <p:pic>
        <p:nvPicPr>
          <p:cNvPr id="10" name="Imagen 9"/>
          <p:cNvPicPr>
            <a:picLocks noChangeAspect="1"/>
          </p:cNvPicPr>
          <p:nvPr/>
        </p:nvPicPr>
        <p:blipFill>
          <a:blip r:embed="rId4">
            <a:duotone>
              <a:schemeClr val="accent1">
                <a:shade val="45000"/>
                <a:satMod val="135000"/>
              </a:schemeClr>
              <a:prstClr val="white"/>
            </a:duotone>
          </a:blip>
          <a:stretch>
            <a:fillRect/>
          </a:stretch>
        </p:blipFill>
        <p:spPr>
          <a:xfrm>
            <a:off x="1443990" y="6882890"/>
            <a:ext cx="8839966" cy="829128"/>
          </a:xfrm>
          <a:prstGeom prst="rect">
            <a:avLst/>
          </a:prstGeom>
        </p:spPr>
      </p:pic>
      <p:pic>
        <p:nvPicPr>
          <p:cNvPr id="44" name="Imagen 43">
            <a:extLst>
              <a:ext uri="{FF2B5EF4-FFF2-40B4-BE49-F238E27FC236}">
                <a16:creationId xmlns:a16="http://schemas.microsoft.com/office/drawing/2014/main" id="{C03D144E-10F7-43C0-AB43-59F74F9F601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00707" y="77541"/>
            <a:ext cx="2160881" cy="711025"/>
          </a:xfrm>
          <a:prstGeom prst="rect">
            <a:avLst/>
          </a:prstGeom>
        </p:spPr>
      </p:pic>
      <p:sp>
        <p:nvSpPr>
          <p:cNvPr id="42" name="Rectangle: Rounded Corners 1">
            <a:extLst>
              <a:ext uri="{FF2B5EF4-FFF2-40B4-BE49-F238E27FC236}">
                <a16:creationId xmlns:a16="http://schemas.microsoft.com/office/drawing/2014/main" id="{3AEB908E-5741-463E-B1FF-F825D85DB274}"/>
              </a:ext>
            </a:extLst>
          </p:cNvPr>
          <p:cNvSpPr/>
          <p:nvPr/>
        </p:nvSpPr>
        <p:spPr>
          <a:xfrm>
            <a:off x="1243965" y="1469614"/>
            <a:ext cx="8222716" cy="3325768"/>
          </a:xfrm>
          <a:prstGeom prst="roundRect">
            <a:avLst>
              <a:gd name="adj" fmla="val 9599"/>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593" rtl="0" eaLnBrk="1" fontAlgn="auto" latinLnBrk="0" hangingPunct="1">
              <a:lnSpc>
                <a:spcPct val="100000"/>
              </a:lnSpc>
              <a:spcBef>
                <a:spcPts val="0"/>
              </a:spcBef>
              <a:spcAft>
                <a:spcPts val="0"/>
              </a:spcAft>
              <a:buClrTx/>
              <a:buSzTx/>
              <a:buFontTx/>
              <a:buNone/>
              <a:tabLst/>
              <a:defRPr/>
            </a:pPr>
            <a:endParaRPr kumimoji="0" lang="es-EC" sz="1300" b="0" i="0" u="none" strike="noStrike" kern="1200" cap="none" spc="0" normalizeH="0" baseline="0" noProof="0" dirty="0">
              <a:ln>
                <a:noFill/>
              </a:ln>
              <a:solidFill>
                <a:srgbClr val="A5A5A5">
                  <a:lumMod val="50000"/>
                </a:srgbClr>
              </a:solidFill>
              <a:effectLst/>
              <a:uLnTx/>
              <a:uFillTx/>
              <a:latin typeface="Helvetica" panose="020B0604020202020204" pitchFamily="34" charset="0"/>
              <a:ea typeface="+mn-ea"/>
              <a:cs typeface="+mn-cs"/>
            </a:endParaRPr>
          </a:p>
        </p:txBody>
      </p:sp>
      <p:sp>
        <p:nvSpPr>
          <p:cNvPr id="47" name="Rectangle 41">
            <a:extLst>
              <a:ext uri="{FF2B5EF4-FFF2-40B4-BE49-F238E27FC236}">
                <a16:creationId xmlns:a16="http://schemas.microsoft.com/office/drawing/2014/main" id="{1A4D1ADB-0636-4ED2-BD14-6896FFEFD615}"/>
              </a:ext>
            </a:extLst>
          </p:cNvPr>
          <p:cNvSpPr/>
          <p:nvPr/>
        </p:nvSpPr>
        <p:spPr>
          <a:xfrm>
            <a:off x="1763881" y="2082525"/>
            <a:ext cx="7818605" cy="307778"/>
          </a:xfrm>
          <a:prstGeom prst="rect">
            <a:avLst/>
          </a:prstGeom>
          <a:noFill/>
          <a:ln>
            <a:noFill/>
          </a:ln>
        </p:spPr>
        <p:txBody>
          <a:bodyPr wrap="square">
            <a:spAutoFit/>
          </a:bodyPr>
          <a:lstStyle/>
          <a:p>
            <a:pPr marL="285750" marR="0" lvl="0" indent="-285750" algn="just" defTabSz="108859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400" b="1" u="none" strike="noStrike" kern="1200" cap="none" spc="0" normalizeH="0" baseline="0" noProof="0" dirty="0">
                <a:ln>
                  <a:noFill/>
                </a:ln>
                <a:solidFill>
                  <a:srgbClr val="A5A5A5">
                    <a:lumMod val="50000"/>
                  </a:srgbClr>
                </a:solidFill>
                <a:effectLst/>
                <a:uLnTx/>
                <a:uFillTx/>
                <a:latin typeface="Calibri"/>
                <a:ea typeface="+mn-ea"/>
                <a:cs typeface="+mn-cs"/>
              </a:rPr>
              <a:t>Art. 92.- Recomendaciones de Auditoría:</a:t>
            </a:r>
            <a:endParaRPr kumimoji="0" lang="es-EC" sz="1300" b="0" i="1" u="none" strike="noStrike" kern="1200" cap="none" spc="0" normalizeH="0" baseline="0" noProof="0" dirty="0">
              <a:ln>
                <a:noFill/>
              </a:ln>
              <a:solidFill>
                <a:srgbClr val="A5A5A5">
                  <a:lumMod val="50000"/>
                </a:srgbClr>
              </a:solidFill>
              <a:effectLst/>
              <a:uLnTx/>
              <a:uFillTx/>
              <a:latin typeface="Helvetica" panose="020B0604020202020204" pitchFamily="34" charset="0"/>
              <a:ea typeface="Roboto" pitchFamily="2" charset="0"/>
              <a:cs typeface="Microsoft New Tai Lue" panose="020B0502040204020203" pitchFamily="34" charset="0"/>
            </a:endParaRPr>
          </a:p>
        </p:txBody>
      </p:sp>
      <p:grpSp>
        <p:nvGrpSpPr>
          <p:cNvPr id="81" name="Grupo 80"/>
          <p:cNvGrpSpPr/>
          <p:nvPr/>
        </p:nvGrpSpPr>
        <p:grpSpPr>
          <a:xfrm>
            <a:off x="876653" y="1198326"/>
            <a:ext cx="764632" cy="730468"/>
            <a:chOff x="4303314" y="663925"/>
            <a:chExt cx="1260578" cy="1178817"/>
          </a:xfrm>
          <a:solidFill>
            <a:srgbClr val="A5A5A5"/>
          </a:solidFill>
        </p:grpSpPr>
        <p:sp>
          <p:nvSpPr>
            <p:cNvPr id="82" name="Elipse 81"/>
            <p:cNvSpPr/>
            <p:nvPr/>
          </p:nvSpPr>
          <p:spPr>
            <a:xfrm>
              <a:off x="4303314" y="663925"/>
              <a:ext cx="1260578" cy="1178817"/>
            </a:xfrm>
            <a:prstGeom prst="ellipse">
              <a:avLst/>
            </a:prstGeom>
            <a:grpFill/>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1088593" rtl="0" eaLnBrk="1" fontAlgn="auto" latinLnBrk="0" hangingPunct="1">
                <a:lnSpc>
                  <a:spcPct val="100000"/>
                </a:lnSpc>
                <a:spcBef>
                  <a:spcPts val="0"/>
                </a:spcBef>
                <a:spcAft>
                  <a:spcPts val="0"/>
                </a:spcAft>
                <a:buClrTx/>
                <a:buSzTx/>
                <a:buFontTx/>
                <a:buNone/>
                <a:tabLst/>
                <a:defRPr/>
              </a:pPr>
              <a:endParaRPr kumimoji="0" lang="es-EC" sz="1100" b="0" i="0" u="none" strike="noStrike" kern="1200" cap="none" spc="0" normalizeH="0" baseline="0" noProof="0">
                <a:ln>
                  <a:noFill/>
                </a:ln>
                <a:solidFill>
                  <a:prstClr val="white"/>
                </a:solidFill>
                <a:effectLst/>
                <a:uLnTx/>
                <a:uFillTx/>
                <a:latin typeface="Helvetica" panose="020B0604020202020204" pitchFamily="34" charset="0"/>
                <a:ea typeface="+mn-ea"/>
                <a:cs typeface="+mn-cs"/>
              </a:endParaRPr>
            </a:p>
          </p:txBody>
        </p:sp>
        <p:pic>
          <p:nvPicPr>
            <p:cNvPr id="83" name="Imagen 82"/>
            <p:cNvPicPr>
              <a:picLocks noChangeAspect="1"/>
            </p:cNvPicPr>
            <p:nvPr/>
          </p:nvPicPr>
          <p:blipFill>
            <a:blip r:embed="rId6">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517984" y="806213"/>
              <a:ext cx="831237" cy="831237"/>
            </a:xfrm>
            <a:prstGeom prst="rect">
              <a:avLst/>
            </a:prstGeom>
            <a:grpFill/>
          </p:spPr>
        </p:pic>
      </p:grpSp>
      <p:sp>
        <p:nvSpPr>
          <p:cNvPr id="87" name="Rectángulo 86"/>
          <p:cNvSpPr/>
          <p:nvPr/>
        </p:nvSpPr>
        <p:spPr>
          <a:xfrm>
            <a:off x="2759340" y="647345"/>
            <a:ext cx="4938018" cy="552844"/>
          </a:xfrm>
          <a:prstGeom prst="rect">
            <a:avLst/>
          </a:prstGeom>
          <a:solidFill>
            <a:schemeClr val="bg1"/>
          </a:solidFill>
        </p:spPr>
        <p:txBody>
          <a:bodyPr wrap="none">
            <a:spAutoFit/>
          </a:bodyPr>
          <a:lstStyle/>
          <a:p>
            <a:pPr marL="0" marR="0" lvl="0" indent="0" algn="ctr" defTabSz="1088593" rtl="0" eaLnBrk="1" fontAlgn="auto" latinLnBrk="0" hangingPunct="1">
              <a:lnSpc>
                <a:spcPts val="1700"/>
              </a:lnSpc>
              <a:spcBef>
                <a:spcPts val="0"/>
              </a:spcBef>
              <a:spcAft>
                <a:spcPts val="0"/>
              </a:spcAft>
              <a:buClr>
                <a:srgbClr val="4472C4"/>
              </a:buClr>
              <a:buSzTx/>
              <a:buFontTx/>
              <a:buNone/>
              <a:tabLst/>
              <a:defRPr/>
            </a:pPr>
            <a:r>
              <a:rPr kumimoji="0" lang="es-EC" sz="2000" b="0" i="0" u="none" strike="noStrike" kern="1200" cap="none" spc="0" normalizeH="0" baseline="0" noProof="0" dirty="0">
                <a:ln>
                  <a:noFill/>
                </a:ln>
                <a:solidFill>
                  <a:srgbClr val="5B9BD5">
                    <a:lumMod val="50000"/>
                  </a:srgbClr>
                </a:solidFill>
                <a:effectLst/>
                <a:uLnTx/>
                <a:uFillTx/>
                <a:latin typeface="Tw Cen MT" panose="020B0602020104020603" pitchFamily="34" charset="0"/>
                <a:ea typeface="+mn-ea"/>
                <a:cs typeface="Helvetica" panose="020B0604020202020204" pitchFamily="34" charset="0"/>
              </a:rPr>
              <a:t>REPERCUCIONES POR INCUMPLIMIENTO</a:t>
            </a:r>
          </a:p>
          <a:p>
            <a:pPr marL="0" marR="0" lvl="0" indent="0" algn="ctr" defTabSz="1088593" rtl="0" eaLnBrk="1" fontAlgn="auto" latinLnBrk="0" hangingPunct="1">
              <a:lnSpc>
                <a:spcPts val="1700"/>
              </a:lnSpc>
              <a:spcBef>
                <a:spcPts val="0"/>
              </a:spcBef>
              <a:spcAft>
                <a:spcPts val="0"/>
              </a:spcAft>
              <a:buClr>
                <a:srgbClr val="4472C4"/>
              </a:buClr>
              <a:buSzTx/>
              <a:buFontTx/>
              <a:buNone/>
              <a:tabLst/>
              <a:defRPr/>
            </a:pPr>
            <a:r>
              <a:rPr lang="es-EC" sz="2400" dirty="0">
                <a:solidFill>
                  <a:srgbClr val="5B9BD5">
                    <a:lumMod val="50000"/>
                  </a:srgbClr>
                </a:solidFill>
                <a:latin typeface="Tw Cen MT" panose="020B0602020104020603" pitchFamily="34" charset="0"/>
                <a:cs typeface="Helvetica" panose="020B0604020202020204" pitchFamily="34" charset="0"/>
              </a:rPr>
              <a:t>CONTRALORÍA GENERAL DEL ESTADO</a:t>
            </a:r>
            <a:endParaRPr kumimoji="0" lang="es-EC" sz="2400" b="0" i="0" u="none" strike="noStrike" kern="1200" cap="none" spc="0" normalizeH="0" baseline="0" noProof="0" dirty="0">
              <a:ln>
                <a:noFill/>
              </a:ln>
              <a:solidFill>
                <a:srgbClr val="5B9BD5">
                  <a:lumMod val="50000"/>
                </a:srgbClr>
              </a:solidFill>
              <a:effectLst/>
              <a:uLnTx/>
              <a:uFillTx/>
              <a:latin typeface="Tw Cen MT" panose="020B0602020104020603" pitchFamily="34" charset="0"/>
              <a:ea typeface="+mn-ea"/>
              <a:cs typeface="Helvetica" panose="020B0604020202020204" pitchFamily="34" charset="0"/>
            </a:endParaRPr>
          </a:p>
        </p:txBody>
      </p:sp>
      <p:grpSp>
        <p:nvGrpSpPr>
          <p:cNvPr id="93" name="Group 3">
            <a:extLst>
              <a:ext uri="{FF2B5EF4-FFF2-40B4-BE49-F238E27FC236}">
                <a16:creationId xmlns:a16="http://schemas.microsoft.com/office/drawing/2014/main" id="{D16EFB0E-A014-493D-877A-F48C69A94690}"/>
              </a:ext>
            </a:extLst>
          </p:cNvPr>
          <p:cNvGrpSpPr/>
          <p:nvPr/>
        </p:nvGrpSpPr>
        <p:grpSpPr>
          <a:xfrm>
            <a:off x="1272212" y="5027902"/>
            <a:ext cx="8222716" cy="2221455"/>
            <a:chOff x="4053799" y="1851676"/>
            <a:chExt cx="4351025" cy="1286630"/>
          </a:xfrm>
          <a:noFill/>
        </p:grpSpPr>
        <p:sp>
          <p:nvSpPr>
            <p:cNvPr id="94" name="Rectangle: Rounded Corners 1">
              <a:extLst>
                <a:ext uri="{FF2B5EF4-FFF2-40B4-BE49-F238E27FC236}">
                  <a16:creationId xmlns:a16="http://schemas.microsoft.com/office/drawing/2014/main" id="{3AEB908E-5741-463E-B1FF-F825D85DB274}"/>
                </a:ext>
              </a:extLst>
            </p:cNvPr>
            <p:cNvSpPr/>
            <p:nvPr/>
          </p:nvSpPr>
          <p:spPr>
            <a:xfrm>
              <a:off x="4053799" y="1851676"/>
              <a:ext cx="4351025" cy="1286630"/>
            </a:xfrm>
            <a:prstGeom prst="roundRect">
              <a:avLst>
                <a:gd name="adj" fmla="val 9599"/>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593" rtl="0" eaLnBrk="1" fontAlgn="auto" latinLnBrk="0" hangingPunct="1">
                <a:lnSpc>
                  <a:spcPct val="100000"/>
                </a:lnSpc>
                <a:spcBef>
                  <a:spcPts val="0"/>
                </a:spcBef>
                <a:spcAft>
                  <a:spcPts val="0"/>
                </a:spcAft>
                <a:buClrTx/>
                <a:buSzTx/>
                <a:buFontTx/>
                <a:buNone/>
                <a:tabLst/>
                <a:defRPr/>
              </a:pPr>
              <a:endParaRPr kumimoji="0" lang="es-EC" sz="1300" b="0" i="0" u="none" strike="noStrike" kern="1200" cap="none" spc="0" normalizeH="0" baseline="0" noProof="0" dirty="0">
                <a:ln>
                  <a:noFill/>
                </a:ln>
                <a:solidFill>
                  <a:srgbClr val="A5A5A5">
                    <a:lumMod val="50000"/>
                  </a:srgbClr>
                </a:solidFill>
                <a:effectLst/>
                <a:uLnTx/>
                <a:uFillTx/>
                <a:latin typeface="Helvetica" panose="020B0604020202020204" pitchFamily="34" charset="0"/>
                <a:ea typeface="+mn-ea"/>
                <a:cs typeface="+mn-cs"/>
              </a:endParaRPr>
            </a:p>
          </p:txBody>
        </p:sp>
        <p:sp>
          <p:nvSpPr>
            <p:cNvPr id="95" name="Rectangle 41">
              <a:extLst>
                <a:ext uri="{FF2B5EF4-FFF2-40B4-BE49-F238E27FC236}">
                  <a16:creationId xmlns:a16="http://schemas.microsoft.com/office/drawing/2014/main" id="{1A4D1ADB-0636-4ED2-BD14-6896FFEFD615}"/>
                </a:ext>
              </a:extLst>
            </p:cNvPr>
            <p:cNvSpPr/>
            <p:nvPr/>
          </p:nvSpPr>
          <p:spPr>
            <a:xfrm>
              <a:off x="4087316" y="2202554"/>
              <a:ext cx="4304147" cy="892200"/>
            </a:xfrm>
            <a:prstGeom prst="rect">
              <a:avLst/>
            </a:prstGeom>
            <a:grpFill/>
            <a:ln>
              <a:noFill/>
            </a:ln>
          </p:spPr>
          <p:txBody>
            <a:bodyPr wrap="square">
              <a:spAutoFit/>
            </a:bodyPr>
            <a:lstStyle/>
            <a:p>
              <a:pPr marL="0" marR="0" lvl="0" indent="0" algn="just" defTabSz="1088593" rtl="0" eaLnBrk="1" fontAlgn="auto" latinLnBrk="0" hangingPunct="1">
                <a:lnSpc>
                  <a:spcPct val="100000"/>
                </a:lnSpc>
                <a:spcBef>
                  <a:spcPts val="0"/>
                </a:spcBef>
                <a:spcAft>
                  <a:spcPts val="0"/>
                </a:spcAft>
                <a:buClr>
                  <a:srgbClr val="0070C0"/>
                </a:buClr>
                <a:buSzTx/>
                <a:buFontTx/>
                <a:buNone/>
                <a:tabLst/>
                <a:defRPr/>
              </a:pPr>
              <a:r>
                <a:rPr kumimoji="0" lang="es-ES" sz="1400" b="1" i="1" u="none" strike="noStrike" kern="1200" cap="none" spc="0" normalizeH="0" baseline="0" noProof="0" dirty="0">
                  <a:ln>
                    <a:noFill/>
                  </a:ln>
                  <a:solidFill>
                    <a:srgbClr val="476BAC"/>
                  </a:solidFill>
                  <a:effectLst/>
                  <a:uLnTx/>
                  <a:uFillTx/>
                  <a:latin typeface="Calibri"/>
                  <a:ea typeface="Roboto" pitchFamily="2" charset="0"/>
                  <a:cs typeface="Microsoft New Tai Lue" panose="020B0502040204020203" pitchFamily="34" charset="0"/>
                </a:rPr>
                <a:t>“Las o los servidores públicos y las personas que actúen en virtud de una potestad estatal </a:t>
              </a:r>
              <a:r>
                <a:rPr kumimoji="0" lang="es-ES" sz="1400" b="0" i="1" u="none" strike="noStrike" kern="1200" cap="none" spc="0" normalizeH="0" baseline="0" noProof="0" dirty="0">
                  <a:ln>
                    <a:noFill/>
                  </a:ln>
                  <a:solidFill>
                    <a:srgbClr val="A5A5A5">
                      <a:lumMod val="50000"/>
                    </a:srgbClr>
                  </a:solidFill>
                  <a:effectLst/>
                  <a:uLnTx/>
                  <a:uFillTx/>
                  <a:latin typeface="Calibri"/>
                  <a:ea typeface="Roboto" pitchFamily="2" charset="0"/>
                  <a:cs typeface="Microsoft New Tai Lue" panose="020B0502040204020203" pitchFamily="34" charset="0"/>
                </a:rPr>
                <a:t>en alguna de las instituciones del Estado, determinadas en la Constitución de la República, en beneficio propio o de terceros; abusen, se apropien, distraigan o dispongan arbitrariamente de bienes muebles o inmuebles, dineros públicos o privados, efectos que los representen, piezas, títulos o documentos que estén en su poder en virtud o razón de su cargo</a:t>
              </a:r>
              <a:r>
                <a:rPr kumimoji="0" lang="es-ES" sz="1600" b="0" i="1" u="none" strike="noStrike" kern="1200" cap="none" spc="0" normalizeH="0" baseline="0" noProof="0" dirty="0">
                  <a:ln>
                    <a:noFill/>
                  </a:ln>
                  <a:solidFill>
                    <a:srgbClr val="A5A5A5">
                      <a:lumMod val="50000"/>
                    </a:srgbClr>
                  </a:solidFill>
                  <a:effectLst/>
                  <a:uLnTx/>
                  <a:uFillTx/>
                  <a:latin typeface="Calibri"/>
                  <a:ea typeface="Roboto" pitchFamily="2" charset="0"/>
                  <a:cs typeface="Microsoft New Tai Lue" panose="020B0502040204020203" pitchFamily="34" charset="0"/>
                </a:rPr>
                <a:t>, </a:t>
              </a:r>
              <a:r>
                <a:rPr kumimoji="0" lang="es-ES" sz="1600" b="1" i="1" u="none" strike="noStrike" kern="1200" cap="none" spc="0" normalizeH="0" baseline="0" noProof="0" dirty="0">
                  <a:ln>
                    <a:noFill/>
                  </a:ln>
                  <a:solidFill>
                    <a:srgbClr val="0070C0"/>
                  </a:solidFill>
                  <a:effectLst/>
                  <a:uLnTx/>
                  <a:uFillTx/>
                  <a:latin typeface="Calibri"/>
                  <a:ea typeface="Roboto" pitchFamily="2" charset="0"/>
                  <a:cs typeface="Microsoft New Tai Lue" panose="020B0502040204020203" pitchFamily="34" charset="0"/>
                </a:rPr>
                <a:t>serán sancionados con pena privativa de libertad de diez a trece años”.</a:t>
              </a:r>
              <a:endParaRPr kumimoji="0" lang="es-EC" sz="1600" b="1" i="1" u="none" strike="noStrike" kern="1200" cap="none" spc="0" normalizeH="0" baseline="0" noProof="0" dirty="0">
                <a:ln>
                  <a:noFill/>
                </a:ln>
                <a:solidFill>
                  <a:srgbClr val="0070C0"/>
                </a:solidFill>
                <a:effectLst/>
                <a:uLnTx/>
                <a:uFillTx/>
                <a:latin typeface="Calibri"/>
                <a:ea typeface="Roboto" pitchFamily="2" charset="0"/>
                <a:cs typeface="Microsoft New Tai Lue" panose="020B0502040204020203" pitchFamily="34" charset="0"/>
              </a:endParaRPr>
            </a:p>
          </p:txBody>
        </p:sp>
        <p:sp>
          <p:nvSpPr>
            <p:cNvPr id="96" name="Rectangle 42">
              <a:extLst>
                <a:ext uri="{FF2B5EF4-FFF2-40B4-BE49-F238E27FC236}">
                  <a16:creationId xmlns:a16="http://schemas.microsoft.com/office/drawing/2014/main" id="{1EA7C480-6EA6-43BA-9135-B5ABEA566FED}"/>
                </a:ext>
              </a:extLst>
            </p:cNvPr>
            <p:cNvSpPr/>
            <p:nvPr/>
          </p:nvSpPr>
          <p:spPr>
            <a:xfrm>
              <a:off x="4840708" y="1867312"/>
              <a:ext cx="2777206" cy="169346"/>
            </a:xfrm>
            <a:prstGeom prst="rect">
              <a:avLst/>
            </a:prstGeom>
            <a:grpFill/>
            <a:ln>
              <a:noFill/>
            </a:ln>
          </p:spPr>
          <p:txBody>
            <a:bodyPr wrap="square">
              <a:spAutoFit/>
            </a:bodyPr>
            <a:lstStyle/>
            <a:p>
              <a:pPr marL="0" marR="0" lvl="0" indent="0" algn="ctr" defTabSz="1088593" rtl="0" eaLnBrk="1" fontAlgn="auto" latinLnBrk="0" hangingPunct="1">
                <a:lnSpc>
                  <a:spcPct val="100000"/>
                </a:lnSpc>
                <a:spcBef>
                  <a:spcPts val="0"/>
                </a:spcBef>
                <a:spcAft>
                  <a:spcPts val="0"/>
                </a:spcAft>
                <a:buClrTx/>
                <a:buSzTx/>
                <a:buFontTx/>
                <a:buNone/>
                <a:tabLst/>
                <a:defRPr/>
              </a:pPr>
              <a:r>
                <a:rPr lang="es-EC" sz="1300" b="1" dirty="0">
                  <a:solidFill>
                    <a:srgbClr val="476BAC"/>
                  </a:solidFill>
                  <a:latin typeface="Helvetica" panose="020B0604020202020204" pitchFamily="34" charset="0"/>
                  <a:ea typeface="Roboto" pitchFamily="2" charset="0"/>
                  <a:cs typeface="Microsoft New Tai Lue" panose="020B0502040204020203" pitchFamily="34" charset="0"/>
                </a:rPr>
                <a:t>CÓDIGO ORGÁNICO INTEGRAL PENAL</a:t>
              </a:r>
              <a:endParaRPr kumimoji="0" lang="es-EC" sz="1300" b="1" i="0" u="none" strike="noStrike" kern="1200" cap="none" spc="0" normalizeH="0" baseline="0" noProof="0" dirty="0">
                <a:ln>
                  <a:noFill/>
                </a:ln>
                <a:solidFill>
                  <a:srgbClr val="A5A5A5">
                    <a:lumMod val="50000"/>
                  </a:srgbClr>
                </a:solidFill>
                <a:effectLst/>
                <a:uLnTx/>
                <a:uFillTx/>
                <a:latin typeface="Helvetica" panose="020B0604020202020204" pitchFamily="34" charset="0"/>
                <a:ea typeface="Roboto" pitchFamily="2" charset="0"/>
                <a:cs typeface="Microsoft New Tai Lue" panose="020B0502040204020203" pitchFamily="34" charset="0"/>
              </a:endParaRPr>
            </a:p>
          </p:txBody>
        </p:sp>
      </p:grpSp>
      <p:grpSp>
        <p:nvGrpSpPr>
          <p:cNvPr id="100" name="Grupo 99"/>
          <p:cNvGrpSpPr/>
          <p:nvPr/>
        </p:nvGrpSpPr>
        <p:grpSpPr>
          <a:xfrm>
            <a:off x="868828" y="4769432"/>
            <a:ext cx="764632" cy="730468"/>
            <a:chOff x="4303314" y="663925"/>
            <a:chExt cx="1260578" cy="1178817"/>
          </a:xfrm>
          <a:solidFill>
            <a:srgbClr val="A5A5A5"/>
          </a:solidFill>
        </p:grpSpPr>
        <p:sp>
          <p:nvSpPr>
            <p:cNvPr id="101" name="Elipse 100"/>
            <p:cNvSpPr/>
            <p:nvPr/>
          </p:nvSpPr>
          <p:spPr>
            <a:xfrm>
              <a:off x="4303314" y="663925"/>
              <a:ext cx="1260578" cy="1178817"/>
            </a:xfrm>
            <a:prstGeom prst="ellipse">
              <a:avLst/>
            </a:prstGeom>
            <a:grpFill/>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1088593" rtl="0" eaLnBrk="1" fontAlgn="auto" latinLnBrk="0" hangingPunct="1">
                <a:lnSpc>
                  <a:spcPct val="100000"/>
                </a:lnSpc>
                <a:spcBef>
                  <a:spcPts val="0"/>
                </a:spcBef>
                <a:spcAft>
                  <a:spcPts val="0"/>
                </a:spcAft>
                <a:buClrTx/>
                <a:buSzTx/>
                <a:buFontTx/>
                <a:buNone/>
                <a:tabLst/>
                <a:defRPr/>
              </a:pPr>
              <a:endParaRPr kumimoji="0" lang="es-EC" sz="1100" b="0" i="0" u="none" strike="noStrike" kern="1200" cap="none" spc="0" normalizeH="0" baseline="0" noProof="0">
                <a:ln>
                  <a:noFill/>
                </a:ln>
                <a:solidFill>
                  <a:prstClr val="white"/>
                </a:solidFill>
                <a:effectLst/>
                <a:uLnTx/>
                <a:uFillTx/>
                <a:latin typeface="Helvetica" panose="020B0604020202020204" pitchFamily="34" charset="0"/>
                <a:ea typeface="+mn-ea"/>
                <a:cs typeface="+mn-cs"/>
              </a:endParaRPr>
            </a:p>
          </p:txBody>
        </p:sp>
        <p:pic>
          <p:nvPicPr>
            <p:cNvPr id="102" name="Imagen 101"/>
            <p:cNvPicPr>
              <a:picLocks noChangeAspect="1"/>
            </p:cNvPicPr>
            <p:nvPr/>
          </p:nvPicPr>
          <p:blipFill>
            <a:blip r:embed="rId6">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517984" y="806213"/>
              <a:ext cx="831237" cy="831237"/>
            </a:xfrm>
            <a:prstGeom prst="rect">
              <a:avLst/>
            </a:prstGeom>
            <a:grpFill/>
          </p:spPr>
        </p:pic>
      </p:grpSp>
      <p:sp>
        <p:nvSpPr>
          <p:cNvPr id="28" name="Rectangle 41">
            <a:extLst>
              <a:ext uri="{FF2B5EF4-FFF2-40B4-BE49-F238E27FC236}">
                <a16:creationId xmlns:a16="http://schemas.microsoft.com/office/drawing/2014/main" id="{C41C9D42-C908-434E-9779-E23B197F1797}"/>
              </a:ext>
            </a:extLst>
          </p:cNvPr>
          <p:cNvSpPr/>
          <p:nvPr/>
        </p:nvSpPr>
        <p:spPr>
          <a:xfrm>
            <a:off x="1527433" y="2504441"/>
            <a:ext cx="7818605" cy="769441"/>
          </a:xfrm>
          <a:prstGeom prst="rect">
            <a:avLst/>
          </a:prstGeom>
          <a:noFill/>
          <a:ln>
            <a:noFill/>
          </a:ln>
        </p:spPr>
        <p:txBody>
          <a:bodyPr wrap="square">
            <a:spAutoFit/>
          </a:bodyPr>
          <a:lstStyle/>
          <a:p>
            <a:pPr marL="0" marR="0" lvl="0" indent="0" algn="just" defTabSz="1088593" rtl="0" eaLnBrk="1" fontAlgn="auto" latinLnBrk="0" hangingPunct="1">
              <a:lnSpc>
                <a:spcPct val="100000"/>
              </a:lnSpc>
              <a:spcBef>
                <a:spcPts val="0"/>
              </a:spcBef>
              <a:spcAft>
                <a:spcPts val="0"/>
              </a:spcAft>
              <a:buClrTx/>
              <a:buSzTx/>
              <a:buFontTx/>
              <a:buNone/>
              <a:tabLst/>
              <a:defRPr/>
            </a:pPr>
            <a:r>
              <a:rPr kumimoji="0" lang="es-ES" sz="1400" b="0" i="1" u="none" strike="noStrike" kern="1200" cap="none" spc="0" normalizeH="0" baseline="0" noProof="0" dirty="0">
                <a:ln>
                  <a:noFill/>
                </a:ln>
                <a:solidFill>
                  <a:srgbClr val="A5A5A5">
                    <a:lumMod val="50000"/>
                  </a:srgbClr>
                </a:solidFill>
                <a:effectLst/>
                <a:uLnTx/>
                <a:uFillTx/>
                <a:latin typeface="Calibri"/>
                <a:ea typeface="+mn-ea"/>
                <a:cs typeface="+mn-cs"/>
              </a:rPr>
              <a:t>“Las recomendaciones </a:t>
            </a:r>
            <a:r>
              <a:rPr kumimoji="0" lang="es-ES" sz="1400" i="1" u="none" strike="noStrike" kern="1200" cap="none" spc="0" normalizeH="0" baseline="0" noProof="0" dirty="0">
                <a:ln>
                  <a:noFill/>
                </a:ln>
                <a:solidFill>
                  <a:srgbClr val="A5A5A5">
                    <a:lumMod val="50000"/>
                  </a:srgbClr>
                </a:solidFill>
                <a:effectLst/>
                <a:uLnTx/>
                <a:uFillTx/>
                <a:latin typeface="Calibri"/>
                <a:ea typeface="+mn-ea"/>
                <a:cs typeface="+mn-cs"/>
              </a:rPr>
              <a:t>de auditoría, una vez comunicadas a las instituciones del Estado y a sus servidores, deben ser aplicadas de </a:t>
            </a:r>
            <a:r>
              <a:rPr kumimoji="0" lang="es-ES" sz="1600" i="1" u="none" strike="noStrike" kern="1200" cap="none" spc="0" normalizeH="0" baseline="0" noProof="0" dirty="0">
                <a:ln>
                  <a:noFill/>
                </a:ln>
                <a:solidFill>
                  <a:srgbClr val="0070C0"/>
                </a:solidFill>
                <a:effectLst/>
                <a:uLnTx/>
                <a:uFillTx/>
                <a:latin typeface="Calibri"/>
                <a:ea typeface="+mn-ea"/>
                <a:cs typeface="+mn-cs"/>
              </a:rPr>
              <a:t>manera inmediata y con el carácter de obligatorio</a:t>
            </a:r>
            <a:r>
              <a:rPr kumimoji="0" lang="es-ES" sz="1400" i="1" u="none" strike="noStrike" kern="1200" cap="none" spc="0" normalizeH="0" baseline="0" noProof="0" dirty="0">
                <a:ln>
                  <a:noFill/>
                </a:ln>
                <a:solidFill>
                  <a:srgbClr val="A5A5A5">
                    <a:lumMod val="50000"/>
                  </a:srgbClr>
                </a:solidFill>
                <a:effectLst/>
                <a:uLnTx/>
                <a:uFillTx/>
                <a:latin typeface="Calibri"/>
                <a:ea typeface="+mn-ea"/>
                <a:cs typeface="+mn-cs"/>
              </a:rPr>
              <a:t>; serán objeto de seguimiento y su inobservancia será </a:t>
            </a:r>
            <a:r>
              <a:rPr kumimoji="0" lang="es-ES" sz="1400" b="0" i="1" u="none" strike="noStrike" kern="1200" cap="none" spc="0" normalizeH="0" baseline="0" noProof="0" dirty="0">
                <a:ln>
                  <a:noFill/>
                </a:ln>
                <a:solidFill>
                  <a:srgbClr val="A5A5A5">
                    <a:lumMod val="50000"/>
                  </a:srgbClr>
                </a:solidFill>
                <a:effectLst/>
                <a:uLnTx/>
                <a:uFillTx/>
                <a:latin typeface="Calibri"/>
                <a:ea typeface="+mn-ea"/>
                <a:cs typeface="+mn-cs"/>
              </a:rPr>
              <a:t>sancionada por la Contraloría General del Estado”.</a:t>
            </a:r>
            <a:endParaRPr kumimoji="0" lang="es-EC" sz="1300" b="0" i="1" u="none" strike="noStrike" kern="1200" cap="none" spc="0" normalizeH="0" baseline="0" noProof="0" dirty="0">
              <a:ln>
                <a:noFill/>
              </a:ln>
              <a:solidFill>
                <a:srgbClr val="A5A5A5">
                  <a:lumMod val="50000"/>
                </a:srgbClr>
              </a:solidFill>
              <a:effectLst/>
              <a:uLnTx/>
              <a:uFillTx/>
              <a:latin typeface="Helvetica" panose="020B0604020202020204" pitchFamily="34" charset="0"/>
              <a:ea typeface="Roboto" pitchFamily="2" charset="0"/>
              <a:cs typeface="Microsoft New Tai Lue" panose="020B0502040204020203" pitchFamily="34" charset="0"/>
            </a:endParaRPr>
          </a:p>
        </p:txBody>
      </p:sp>
      <p:sp>
        <p:nvSpPr>
          <p:cNvPr id="29" name="Rectangle 41">
            <a:extLst>
              <a:ext uri="{FF2B5EF4-FFF2-40B4-BE49-F238E27FC236}">
                <a16:creationId xmlns:a16="http://schemas.microsoft.com/office/drawing/2014/main" id="{0BD8DFDB-3E28-4800-B293-10D9BE899955}"/>
              </a:ext>
            </a:extLst>
          </p:cNvPr>
          <p:cNvSpPr/>
          <p:nvPr/>
        </p:nvSpPr>
        <p:spPr>
          <a:xfrm>
            <a:off x="1696148" y="3476004"/>
            <a:ext cx="7818605" cy="307778"/>
          </a:xfrm>
          <a:prstGeom prst="rect">
            <a:avLst/>
          </a:prstGeom>
          <a:noFill/>
          <a:ln>
            <a:noFill/>
          </a:ln>
        </p:spPr>
        <p:txBody>
          <a:bodyPr wrap="square">
            <a:spAutoFit/>
          </a:bodyPr>
          <a:lstStyle/>
          <a:p>
            <a:pPr marL="285750" marR="0" lvl="0" indent="-285750" algn="just" defTabSz="108859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400" b="1" u="none" strike="noStrike" kern="1200" cap="none" spc="0" normalizeH="0" baseline="0" noProof="0" dirty="0">
                <a:ln>
                  <a:noFill/>
                </a:ln>
                <a:solidFill>
                  <a:srgbClr val="A5A5A5">
                    <a:lumMod val="50000"/>
                  </a:srgbClr>
                </a:solidFill>
                <a:effectLst/>
                <a:uLnTx/>
                <a:uFillTx/>
                <a:latin typeface="Calibri"/>
                <a:ea typeface="+mn-ea"/>
                <a:cs typeface="+mn-cs"/>
              </a:rPr>
              <a:t>Art. 52.- Responsabilidad Civil Culposa</a:t>
            </a:r>
            <a:endParaRPr kumimoji="0" lang="es-EC" sz="1300" b="0" i="1" u="none" strike="noStrike" kern="1200" cap="none" spc="0" normalizeH="0" baseline="0" noProof="0" dirty="0">
              <a:ln>
                <a:noFill/>
              </a:ln>
              <a:solidFill>
                <a:srgbClr val="A5A5A5">
                  <a:lumMod val="50000"/>
                </a:srgbClr>
              </a:solidFill>
              <a:effectLst/>
              <a:uLnTx/>
              <a:uFillTx/>
              <a:latin typeface="Helvetica" panose="020B0604020202020204" pitchFamily="34" charset="0"/>
              <a:ea typeface="Roboto" pitchFamily="2" charset="0"/>
              <a:cs typeface="Microsoft New Tai Lue" panose="020B0502040204020203" pitchFamily="34" charset="0"/>
            </a:endParaRPr>
          </a:p>
        </p:txBody>
      </p:sp>
      <p:sp>
        <p:nvSpPr>
          <p:cNvPr id="30" name="Rectangle 41">
            <a:extLst>
              <a:ext uri="{FF2B5EF4-FFF2-40B4-BE49-F238E27FC236}">
                <a16:creationId xmlns:a16="http://schemas.microsoft.com/office/drawing/2014/main" id="{E39F658C-1B9C-4039-964A-BF439B616B08}"/>
              </a:ext>
            </a:extLst>
          </p:cNvPr>
          <p:cNvSpPr/>
          <p:nvPr/>
        </p:nvSpPr>
        <p:spPr>
          <a:xfrm>
            <a:off x="1526782" y="3786543"/>
            <a:ext cx="7818605" cy="954107"/>
          </a:xfrm>
          <a:prstGeom prst="rect">
            <a:avLst/>
          </a:prstGeom>
          <a:noFill/>
          <a:ln>
            <a:noFill/>
          </a:ln>
        </p:spPr>
        <p:txBody>
          <a:bodyPr wrap="square">
            <a:spAutoFit/>
          </a:bodyPr>
          <a:lstStyle/>
          <a:p>
            <a:pPr marL="0" marR="0" lvl="0" indent="0" algn="just" defTabSz="1088593" rtl="0" eaLnBrk="1" fontAlgn="auto" latinLnBrk="0" hangingPunct="1">
              <a:lnSpc>
                <a:spcPct val="100000"/>
              </a:lnSpc>
              <a:spcBef>
                <a:spcPts val="0"/>
              </a:spcBef>
              <a:spcAft>
                <a:spcPts val="0"/>
              </a:spcAft>
              <a:buClr>
                <a:srgbClr val="0070C0"/>
              </a:buClr>
              <a:buSzTx/>
              <a:buFontTx/>
              <a:buNone/>
              <a:tabLst/>
              <a:defRPr/>
            </a:pPr>
            <a:r>
              <a:rPr kumimoji="0" lang="es-ES" sz="1400" b="0" i="1" u="none" strike="noStrike" kern="1200" cap="none" spc="0" normalizeH="0" baseline="0" noProof="0" dirty="0">
                <a:ln>
                  <a:noFill/>
                </a:ln>
                <a:solidFill>
                  <a:srgbClr val="A5A5A5">
                    <a:lumMod val="50000"/>
                  </a:srgbClr>
                </a:solidFill>
                <a:effectLst/>
                <a:uLnTx/>
                <a:uFillTx/>
                <a:latin typeface="Calibri"/>
                <a:ea typeface="+mn-ea"/>
                <a:cs typeface="+mn-cs"/>
              </a:rPr>
              <a:t>“La responsabilidad civil </a:t>
            </a:r>
            <a:r>
              <a:rPr kumimoji="0" lang="es-ES" sz="1400" b="0" i="1" u="none" strike="noStrike" kern="1200" cap="none" spc="0" normalizeH="0" baseline="0" noProof="0" dirty="0">
                <a:ln>
                  <a:noFill/>
                </a:ln>
                <a:solidFill>
                  <a:srgbClr val="476BAC"/>
                </a:solidFill>
                <a:effectLst/>
                <a:uLnTx/>
                <a:uFillTx/>
                <a:latin typeface="Calibri"/>
                <a:ea typeface="+mn-ea"/>
                <a:cs typeface="+mn-cs"/>
              </a:rPr>
              <a:t>culposa nace de una acción u omisión culposa aunque no intencional de un servidor público o de un tercero, autor o beneficiario</a:t>
            </a:r>
            <a:r>
              <a:rPr kumimoji="0" lang="es-ES" sz="1400" b="0" i="1" u="none" strike="noStrike" kern="1200" cap="none" spc="0" normalizeH="0" baseline="0" noProof="0" dirty="0">
                <a:ln>
                  <a:noFill/>
                </a:ln>
                <a:solidFill>
                  <a:srgbClr val="A5A5A5">
                    <a:lumMod val="50000"/>
                  </a:srgbClr>
                </a:solidFill>
                <a:effectLst/>
                <a:uLnTx/>
                <a:uFillTx/>
                <a:latin typeface="Calibri"/>
                <a:ea typeface="+mn-ea"/>
                <a:cs typeface="+mn-cs"/>
              </a:rPr>
              <a:t>, de un acto administrativo emitido, sin tomar aquellas cautelas, precautelas o precauciones necesarias para evitar resultados perjudiciales directos o indirectos a los bienes y recursos públicos”.</a:t>
            </a:r>
            <a:endParaRPr kumimoji="0" lang="es-EC" sz="1300" b="0" i="1" u="none" strike="noStrike" kern="1200" cap="none" spc="0" normalizeH="0" baseline="0" noProof="0" dirty="0">
              <a:ln>
                <a:noFill/>
              </a:ln>
              <a:solidFill>
                <a:srgbClr val="A5A5A5">
                  <a:lumMod val="50000"/>
                </a:srgbClr>
              </a:solidFill>
              <a:effectLst/>
              <a:uLnTx/>
              <a:uFillTx/>
              <a:latin typeface="Helvetica" panose="020B0604020202020204" pitchFamily="34" charset="0"/>
              <a:ea typeface="Roboto" pitchFamily="2" charset="0"/>
              <a:cs typeface="Microsoft New Tai Lue" panose="020B0502040204020203" pitchFamily="34" charset="0"/>
            </a:endParaRPr>
          </a:p>
        </p:txBody>
      </p:sp>
      <p:sp>
        <p:nvSpPr>
          <p:cNvPr id="31" name="Rectangle 42">
            <a:extLst>
              <a:ext uri="{FF2B5EF4-FFF2-40B4-BE49-F238E27FC236}">
                <a16:creationId xmlns:a16="http://schemas.microsoft.com/office/drawing/2014/main" id="{EBE3E503-AC80-4CBE-AEB1-57C17EFEE257}"/>
              </a:ext>
            </a:extLst>
          </p:cNvPr>
          <p:cNvSpPr/>
          <p:nvPr/>
        </p:nvSpPr>
        <p:spPr>
          <a:xfrm>
            <a:off x="2929753" y="1604212"/>
            <a:ext cx="5248459" cy="292388"/>
          </a:xfrm>
          <a:prstGeom prst="rect">
            <a:avLst/>
          </a:prstGeom>
          <a:noFill/>
          <a:ln>
            <a:noFill/>
          </a:ln>
        </p:spPr>
        <p:txBody>
          <a:bodyPr wrap="square">
            <a:spAutoFit/>
          </a:bodyPr>
          <a:lstStyle/>
          <a:p>
            <a:pPr marL="0" marR="0" lvl="0" indent="0" algn="ctr" defTabSz="1088593" rtl="0" eaLnBrk="1" fontAlgn="auto" latinLnBrk="0" hangingPunct="1">
              <a:lnSpc>
                <a:spcPct val="100000"/>
              </a:lnSpc>
              <a:spcBef>
                <a:spcPts val="0"/>
              </a:spcBef>
              <a:spcAft>
                <a:spcPts val="0"/>
              </a:spcAft>
              <a:buClrTx/>
              <a:buSzTx/>
              <a:buFontTx/>
              <a:buNone/>
              <a:tabLst/>
              <a:defRPr/>
            </a:pPr>
            <a:r>
              <a:rPr kumimoji="0" lang="es-EC" sz="1300" b="1" i="0" u="none" strike="noStrike" kern="1200" cap="none" spc="0" normalizeH="0" baseline="0" noProof="0" dirty="0">
                <a:ln>
                  <a:noFill/>
                </a:ln>
                <a:solidFill>
                  <a:srgbClr val="476BAC"/>
                </a:solidFill>
                <a:effectLst/>
                <a:uLnTx/>
                <a:uFillTx/>
                <a:latin typeface="Helvetica" panose="020B0604020202020204" pitchFamily="34" charset="0"/>
                <a:ea typeface="Roboto" pitchFamily="2" charset="0"/>
                <a:cs typeface="Microsoft New Tai Lue" panose="020B0502040204020203" pitchFamily="34" charset="0"/>
              </a:rPr>
              <a:t>LEY ORGÁNICA DE LA CONTRALORÍA GENERAL DEL ESTADO</a:t>
            </a:r>
          </a:p>
        </p:txBody>
      </p:sp>
      <p:sp>
        <p:nvSpPr>
          <p:cNvPr id="32" name="Rectangle 41">
            <a:extLst>
              <a:ext uri="{FF2B5EF4-FFF2-40B4-BE49-F238E27FC236}">
                <a16:creationId xmlns:a16="http://schemas.microsoft.com/office/drawing/2014/main" id="{636FF54C-0F1B-4824-9DAC-2341706CBDDB}"/>
              </a:ext>
            </a:extLst>
          </p:cNvPr>
          <p:cNvSpPr/>
          <p:nvPr/>
        </p:nvSpPr>
        <p:spPr>
          <a:xfrm>
            <a:off x="1654891" y="5408293"/>
            <a:ext cx="7818605" cy="307778"/>
          </a:xfrm>
          <a:prstGeom prst="rect">
            <a:avLst/>
          </a:prstGeom>
          <a:noFill/>
          <a:ln>
            <a:noFill/>
          </a:ln>
        </p:spPr>
        <p:txBody>
          <a:bodyPr wrap="square">
            <a:spAutoFit/>
          </a:bodyPr>
          <a:lstStyle/>
          <a:p>
            <a:pPr marL="285750" marR="0" lvl="0" indent="-285750" algn="just" defTabSz="108859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400" b="1" u="none" strike="noStrike" kern="1200" cap="none" spc="0" normalizeH="0" baseline="0" noProof="0" dirty="0">
                <a:ln>
                  <a:noFill/>
                </a:ln>
                <a:solidFill>
                  <a:srgbClr val="A5A5A5">
                    <a:lumMod val="50000"/>
                  </a:srgbClr>
                </a:solidFill>
                <a:effectLst/>
                <a:uLnTx/>
                <a:uFillTx/>
                <a:latin typeface="Calibri"/>
                <a:ea typeface="+mn-ea"/>
                <a:cs typeface="+mn-cs"/>
              </a:rPr>
              <a:t>Art. 278.- Peculado:</a:t>
            </a:r>
            <a:endParaRPr kumimoji="0" lang="es-EC" sz="1300" b="0" i="1" u="none" strike="noStrike" kern="1200" cap="none" spc="0" normalizeH="0" baseline="0" noProof="0" dirty="0">
              <a:ln>
                <a:noFill/>
              </a:ln>
              <a:solidFill>
                <a:srgbClr val="A5A5A5">
                  <a:lumMod val="50000"/>
                </a:srgbClr>
              </a:solidFill>
              <a:effectLst/>
              <a:uLnTx/>
              <a:uFillTx/>
              <a:latin typeface="Helvetica" panose="020B0604020202020204" pitchFamily="34" charset="0"/>
              <a:ea typeface="Roboto" pitchFamily="2" charset="0"/>
              <a:cs typeface="Microsoft New Tai Lue" panose="020B0502040204020203" pitchFamily="34" charset="0"/>
            </a:endParaRPr>
          </a:p>
        </p:txBody>
      </p:sp>
      <p:sp>
        <p:nvSpPr>
          <p:cNvPr id="2" name="Marcador de número de diapositiva 1"/>
          <p:cNvSpPr>
            <a:spLocks noGrp="1"/>
          </p:cNvSpPr>
          <p:nvPr>
            <p:ph type="sldNum" sz="quarter" idx="12"/>
          </p:nvPr>
        </p:nvSpPr>
        <p:spPr/>
        <p:txBody>
          <a:bodyPr/>
          <a:lstStyle/>
          <a:p>
            <a:fld id="{5C9CDC63-9A4C-3740-ACB3-92AE3A799DE7}" type="slidenum">
              <a:rPr lang="es-ES_tradnl" smtClean="0"/>
              <a:t>32</a:t>
            </a:fld>
            <a:endParaRPr lang="es-ES_tradnl" dirty="0"/>
          </a:p>
        </p:txBody>
      </p:sp>
    </p:spTree>
    <p:extLst>
      <p:ext uri="{BB962C8B-B14F-4D97-AF65-F5344CB8AC3E}">
        <p14:creationId xmlns:p14="http://schemas.microsoft.com/office/powerpoint/2010/main" val="9038142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Imagen 75"/>
          <p:cNvPicPr>
            <a:picLocks noChangeAspect="1"/>
          </p:cNvPicPr>
          <p:nvPr/>
        </p:nvPicPr>
        <p:blipFill>
          <a:blip r:embed="rId3">
            <a:duotone>
              <a:schemeClr val="accent5">
                <a:shade val="45000"/>
                <a:satMod val="135000"/>
              </a:schemeClr>
              <a:prstClr val="white"/>
            </a:duotone>
          </a:blip>
          <a:stretch>
            <a:fillRect/>
          </a:stretch>
        </p:blipFill>
        <p:spPr>
          <a:xfrm>
            <a:off x="-45720" y="-81527"/>
            <a:ext cx="8846063" cy="896190"/>
          </a:xfrm>
          <a:prstGeom prst="rect">
            <a:avLst/>
          </a:prstGeom>
        </p:spPr>
      </p:pic>
      <p:pic>
        <p:nvPicPr>
          <p:cNvPr id="78" name="Imagen 77">
            <a:extLst>
              <a:ext uri="{FF2B5EF4-FFF2-40B4-BE49-F238E27FC236}">
                <a16:creationId xmlns:a16="http://schemas.microsoft.com/office/drawing/2014/main" id="{C03D144E-10F7-43C0-AB43-59F74F9F601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99150" y="308413"/>
            <a:ext cx="2160881" cy="711025"/>
          </a:xfrm>
          <a:prstGeom prst="rect">
            <a:avLst/>
          </a:prstGeom>
        </p:spPr>
      </p:pic>
      <p:sp>
        <p:nvSpPr>
          <p:cNvPr id="59" name="Rectángulo 25"/>
          <p:cNvSpPr>
            <a:spLocks noChangeArrowheads="1"/>
          </p:cNvSpPr>
          <p:nvPr/>
        </p:nvSpPr>
        <p:spPr bwMode="auto">
          <a:xfrm>
            <a:off x="1708100" y="760027"/>
            <a:ext cx="6494145" cy="571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buFont typeface="Arial" pitchFamily="34" charset="0"/>
              <a:buNone/>
              <a:defRPr/>
            </a:pPr>
            <a:r>
              <a:rPr lang="es-MX" altLang="es-EC" sz="3112" dirty="0">
                <a:solidFill>
                  <a:prstClr val="black">
                    <a:lumMod val="65000"/>
                    <a:lumOff val="35000"/>
                  </a:prstClr>
                </a:solidFill>
                <a:latin typeface="Tw Cen MT" panose="020B0602020104020603" pitchFamily="34" charset="0"/>
              </a:rPr>
              <a:t>FONDOS DE COMPENSACIÓN</a:t>
            </a:r>
            <a:endParaRPr lang="es-EC" altLang="es-EC" sz="3112" dirty="0">
              <a:solidFill>
                <a:prstClr val="black">
                  <a:lumMod val="65000"/>
                  <a:lumOff val="35000"/>
                </a:prstClr>
              </a:solidFill>
              <a:latin typeface="Tw Cen MT" panose="020B0602020104020603" pitchFamily="34" charset="0"/>
            </a:endParaRPr>
          </a:p>
        </p:txBody>
      </p:sp>
      <p:pic>
        <p:nvPicPr>
          <p:cNvPr id="58" name="Imagen 57">
            <a:extLst>
              <a:ext uri="{FF2B5EF4-FFF2-40B4-BE49-F238E27FC236}">
                <a16:creationId xmlns:a16="http://schemas.microsoft.com/office/drawing/2014/main" id="{89597FB5-B339-4E4B-85F8-15091C5E11A6}"/>
              </a:ext>
            </a:extLst>
          </p:cNvPr>
          <p:cNvPicPr>
            <a:picLocks noChangeAspect="1"/>
          </p:cNvPicPr>
          <p:nvPr/>
        </p:nvPicPr>
        <p:blipFill>
          <a:blip r:embed="rId5">
            <a:clrChange>
              <a:clrFrom>
                <a:srgbClr val="FFFFFF"/>
              </a:clrFrom>
              <a:clrTo>
                <a:srgbClr val="FFFFFF">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594852" y="1117752"/>
            <a:ext cx="1030300" cy="1030300"/>
          </a:xfrm>
          <a:prstGeom prst="rect">
            <a:avLst/>
          </a:prstGeom>
        </p:spPr>
      </p:pic>
      <p:grpSp>
        <p:nvGrpSpPr>
          <p:cNvPr id="29" name="Grupo 28">
            <a:extLst>
              <a:ext uri="{FF2B5EF4-FFF2-40B4-BE49-F238E27FC236}">
                <a16:creationId xmlns:a16="http://schemas.microsoft.com/office/drawing/2014/main" id="{96632C0D-BC7B-4686-B869-EC538C6AE173}"/>
              </a:ext>
            </a:extLst>
          </p:cNvPr>
          <p:cNvGrpSpPr/>
          <p:nvPr/>
        </p:nvGrpSpPr>
        <p:grpSpPr>
          <a:xfrm>
            <a:off x="572423" y="2450967"/>
            <a:ext cx="8020050" cy="5165146"/>
            <a:chOff x="0" y="-200916"/>
            <a:chExt cx="8020050" cy="4529076"/>
          </a:xfrm>
        </p:grpSpPr>
        <p:graphicFrame>
          <p:nvGraphicFramePr>
            <p:cNvPr id="30" name="Gráfico 29">
              <a:extLst>
                <a:ext uri="{FF2B5EF4-FFF2-40B4-BE49-F238E27FC236}">
                  <a16:creationId xmlns:a16="http://schemas.microsoft.com/office/drawing/2014/main" id="{7A2A10E4-70B8-454C-BC27-C0F82323286F}"/>
                </a:ext>
              </a:extLst>
            </p:cNvPr>
            <p:cNvGraphicFramePr/>
            <p:nvPr>
              <p:extLst>
                <p:ext uri="{D42A27DB-BD31-4B8C-83A1-F6EECF244321}">
                  <p14:modId xmlns:p14="http://schemas.microsoft.com/office/powerpoint/2010/main" val="1098513961"/>
                </p:ext>
              </p:extLst>
            </p:nvPr>
          </p:nvGraphicFramePr>
          <p:xfrm>
            <a:off x="0" y="0"/>
            <a:ext cx="8020050" cy="4328160"/>
          </p:xfrm>
          <a:graphic>
            <a:graphicData uri="http://schemas.openxmlformats.org/drawingml/2006/chart">
              <c:chart xmlns:c="http://schemas.openxmlformats.org/drawingml/2006/chart" xmlns:r="http://schemas.openxmlformats.org/officeDocument/2006/relationships" r:id="rId6"/>
            </a:graphicData>
          </a:graphic>
        </p:graphicFrame>
        <p:sp>
          <p:nvSpPr>
            <p:cNvPr id="31" name="CuadroTexto 3">
              <a:extLst>
                <a:ext uri="{FF2B5EF4-FFF2-40B4-BE49-F238E27FC236}">
                  <a16:creationId xmlns:a16="http://schemas.microsoft.com/office/drawing/2014/main" id="{FEDC9BBB-89CF-439F-A583-6743389E2E57}"/>
                </a:ext>
              </a:extLst>
            </p:cNvPr>
            <p:cNvSpPr txBox="1"/>
            <p:nvPr/>
          </p:nvSpPr>
          <p:spPr>
            <a:xfrm>
              <a:off x="1091216" y="312606"/>
              <a:ext cx="1466382" cy="362315"/>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ctr">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s-EC" sz="1800" b="1" i="0" u="none" strike="noStrike" dirty="0">
                  <a:solidFill>
                    <a:schemeClr val="tx1"/>
                  </a:solidFill>
                  <a:effectLst/>
                </a:rPr>
                <a:t> $1.313.874</a:t>
              </a:r>
              <a:endParaRPr lang="es-EC" sz="1800" b="1" dirty="0"/>
            </a:p>
          </p:txBody>
        </p:sp>
        <p:sp>
          <p:nvSpPr>
            <p:cNvPr id="32" name="CuadroTexto 4">
              <a:extLst>
                <a:ext uri="{FF2B5EF4-FFF2-40B4-BE49-F238E27FC236}">
                  <a16:creationId xmlns:a16="http://schemas.microsoft.com/office/drawing/2014/main" id="{3D330088-5A3E-4D8C-96F8-4DD93E7E555E}"/>
                </a:ext>
              </a:extLst>
            </p:cNvPr>
            <p:cNvSpPr txBox="1"/>
            <p:nvPr/>
          </p:nvSpPr>
          <p:spPr>
            <a:xfrm>
              <a:off x="2891789" y="873105"/>
              <a:ext cx="1435402" cy="362315"/>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ctr">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s-EC" sz="1800" b="1" i="0" u="none" strike="noStrike" dirty="0">
                  <a:solidFill>
                    <a:schemeClr val="tx1"/>
                  </a:solidFill>
                  <a:effectLst/>
                </a:rPr>
                <a:t>$1.032.455</a:t>
              </a:r>
              <a:endParaRPr lang="es-EC" sz="1800" b="1" dirty="0"/>
            </a:p>
          </p:txBody>
        </p:sp>
        <p:sp>
          <p:nvSpPr>
            <p:cNvPr id="33" name="CuadroTexto 5">
              <a:extLst>
                <a:ext uri="{FF2B5EF4-FFF2-40B4-BE49-F238E27FC236}">
                  <a16:creationId xmlns:a16="http://schemas.microsoft.com/office/drawing/2014/main" id="{BF3F478F-66EB-49C9-AE2D-D3696AD380E4}"/>
                </a:ext>
              </a:extLst>
            </p:cNvPr>
            <p:cNvSpPr txBox="1"/>
            <p:nvPr/>
          </p:nvSpPr>
          <p:spPr>
            <a:xfrm>
              <a:off x="4644389" y="-200916"/>
              <a:ext cx="1404422" cy="634052"/>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ctr">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s-EC" sz="1800" b="1" i="0" u="none" strike="noStrike" dirty="0">
                  <a:solidFill>
                    <a:schemeClr val="tx1"/>
                  </a:solidFill>
                  <a:effectLst/>
                </a:rPr>
                <a:t>        $1.464.944 </a:t>
              </a:r>
              <a:endParaRPr lang="es-EC" sz="1800" b="1" dirty="0"/>
            </a:p>
          </p:txBody>
        </p:sp>
        <p:sp>
          <p:nvSpPr>
            <p:cNvPr id="34" name="CuadroTexto 6">
              <a:extLst>
                <a:ext uri="{FF2B5EF4-FFF2-40B4-BE49-F238E27FC236}">
                  <a16:creationId xmlns:a16="http://schemas.microsoft.com/office/drawing/2014/main" id="{455CE911-E8F5-4FD3-B5FC-62DE90DE7591}"/>
                </a:ext>
              </a:extLst>
            </p:cNvPr>
            <p:cNvSpPr txBox="1"/>
            <p:nvPr/>
          </p:nvSpPr>
          <p:spPr>
            <a:xfrm>
              <a:off x="6354359" y="68126"/>
              <a:ext cx="1404422" cy="634052"/>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ctr">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s-EC" sz="1800" b="1" i="0" u="none" strike="noStrike" dirty="0">
                  <a:solidFill>
                    <a:schemeClr val="tx1"/>
                  </a:solidFill>
                  <a:effectLst/>
                </a:rPr>
                <a:t>                    $1.335.589 </a:t>
              </a:r>
              <a:endParaRPr lang="es-EC" sz="1800" b="1" dirty="0"/>
            </a:p>
          </p:txBody>
        </p:sp>
        <p:sp>
          <p:nvSpPr>
            <p:cNvPr id="35" name="CuadroTexto 7">
              <a:extLst>
                <a:ext uri="{FF2B5EF4-FFF2-40B4-BE49-F238E27FC236}">
                  <a16:creationId xmlns:a16="http://schemas.microsoft.com/office/drawing/2014/main" id="{3FF25F4A-4D31-4888-A268-95F51D727CF2}"/>
                </a:ext>
              </a:extLst>
            </p:cNvPr>
            <p:cNvSpPr txBox="1"/>
            <p:nvPr/>
          </p:nvSpPr>
          <p:spPr>
            <a:xfrm>
              <a:off x="1490994" y="1727476"/>
              <a:ext cx="812441" cy="392509"/>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s-EC" sz="2000" b="1" i="0" u="none" strike="noStrike" dirty="0">
                  <a:solidFill>
                    <a:schemeClr val="bg1"/>
                  </a:solidFill>
                  <a:effectLst/>
                </a:rPr>
                <a:t>55%</a:t>
              </a:r>
              <a:r>
                <a:rPr lang="es-EC" sz="2000" b="1" dirty="0">
                  <a:solidFill>
                    <a:schemeClr val="bg1"/>
                  </a:solidFill>
                </a:rPr>
                <a:t> </a:t>
              </a:r>
            </a:p>
          </p:txBody>
        </p:sp>
        <p:sp>
          <p:nvSpPr>
            <p:cNvPr id="36" name="CuadroTexto 8">
              <a:extLst>
                <a:ext uri="{FF2B5EF4-FFF2-40B4-BE49-F238E27FC236}">
                  <a16:creationId xmlns:a16="http://schemas.microsoft.com/office/drawing/2014/main" id="{F3F347C3-B6E9-4182-836B-DA4C14FB7458}"/>
                </a:ext>
              </a:extLst>
            </p:cNvPr>
            <p:cNvSpPr txBox="1"/>
            <p:nvPr/>
          </p:nvSpPr>
          <p:spPr>
            <a:xfrm>
              <a:off x="3228973" y="1783156"/>
              <a:ext cx="689612" cy="392509"/>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s-EC" sz="2000" b="1" i="0" u="none" strike="noStrike" dirty="0">
                  <a:solidFill>
                    <a:schemeClr val="bg1"/>
                  </a:solidFill>
                  <a:effectLst/>
                </a:rPr>
                <a:t>45%</a:t>
              </a:r>
              <a:r>
                <a:rPr lang="es-EC" sz="2000" b="1" dirty="0">
                  <a:solidFill>
                    <a:schemeClr val="bg1"/>
                  </a:solidFill>
                </a:rPr>
                <a:t> </a:t>
              </a:r>
            </a:p>
          </p:txBody>
        </p:sp>
        <p:sp>
          <p:nvSpPr>
            <p:cNvPr id="37" name="CuadroTexto 9">
              <a:extLst>
                <a:ext uri="{FF2B5EF4-FFF2-40B4-BE49-F238E27FC236}">
                  <a16:creationId xmlns:a16="http://schemas.microsoft.com/office/drawing/2014/main" id="{8590FB6F-EF99-4A16-90AC-529E4CFA7209}"/>
                </a:ext>
              </a:extLst>
            </p:cNvPr>
            <p:cNvSpPr txBox="1"/>
            <p:nvPr/>
          </p:nvSpPr>
          <p:spPr>
            <a:xfrm>
              <a:off x="5038968" y="1826934"/>
              <a:ext cx="671979" cy="392509"/>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s-EC" sz="2000" b="1" i="0" u="none" strike="noStrike" dirty="0">
                  <a:solidFill>
                    <a:schemeClr val="bg1"/>
                  </a:solidFill>
                  <a:effectLst/>
                  <a:latin typeface="+mn-lt"/>
                  <a:ea typeface="+mn-ea"/>
                  <a:cs typeface="+mn-cs"/>
                </a:rPr>
                <a:t>70%</a:t>
              </a:r>
              <a:r>
                <a:rPr lang="es-EC" sz="1400" b="1" dirty="0">
                  <a:solidFill>
                    <a:schemeClr val="bg1"/>
                  </a:solidFill>
                </a:rPr>
                <a:t> </a:t>
              </a:r>
            </a:p>
          </p:txBody>
        </p:sp>
        <p:sp>
          <p:nvSpPr>
            <p:cNvPr id="38" name="CuadroTexto 10">
              <a:extLst>
                <a:ext uri="{FF2B5EF4-FFF2-40B4-BE49-F238E27FC236}">
                  <a16:creationId xmlns:a16="http://schemas.microsoft.com/office/drawing/2014/main" id="{E322CE43-BEA9-4E44-B63A-22CD55C220DF}"/>
                </a:ext>
              </a:extLst>
            </p:cNvPr>
            <p:cNvSpPr txBox="1"/>
            <p:nvPr/>
          </p:nvSpPr>
          <p:spPr>
            <a:xfrm>
              <a:off x="6820444" y="2227067"/>
              <a:ext cx="689612" cy="350838"/>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s-EC" sz="2000" b="1" i="0" u="none" strike="noStrike" dirty="0" smtClean="0">
                  <a:solidFill>
                    <a:schemeClr val="bg1"/>
                  </a:solidFill>
                  <a:effectLst/>
                </a:rPr>
                <a:t>88%</a:t>
              </a:r>
              <a:r>
                <a:rPr lang="es-EC" sz="2000" b="1" dirty="0" smtClean="0">
                  <a:solidFill>
                    <a:schemeClr val="bg1"/>
                  </a:solidFill>
                </a:rPr>
                <a:t> </a:t>
              </a:r>
              <a:endParaRPr lang="es-EC" sz="2000" b="1" dirty="0">
                <a:solidFill>
                  <a:schemeClr val="bg1"/>
                </a:solidFill>
              </a:endParaRPr>
            </a:p>
          </p:txBody>
        </p:sp>
      </p:grpSp>
      <p:sp>
        <p:nvSpPr>
          <p:cNvPr id="39" name="CuadroTexto 38">
            <a:extLst>
              <a:ext uri="{FF2B5EF4-FFF2-40B4-BE49-F238E27FC236}">
                <a16:creationId xmlns:a16="http://schemas.microsoft.com/office/drawing/2014/main" id="{5505E5CF-8401-4932-99EB-C4D9B2B19D21}"/>
              </a:ext>
            </a:extLst>
          </p:cNvPr>
          <p:cNvSpPr txBox="1"/>
          <p:nvPr/>
        </p:nvSpPr>
        <p:spPr>
          <a:xfrm>
            <a:off x="1043230" y="2002813"/>
            <a:ext cx="8654125" cy="646331"/>
          </a:xfrm>
          <a:prstGeom prst="rect">
            <a:avLst/>
          </a:prstGeom>
          <a:noFill/>
        </p:spPr>
        <p:txBody>
          <a:bodyPr wrap="square">
            <a:spAutoFit/>
          </a:bodyPr>
          <a:lstStyle/>
          <a:p>
            <a:pPr algn="just">
              <a:lnSpc>
                <a:spcPct val="100000"/>
              </a:lnSpc>
              <a:buClr>
                <a:schemeClr val="accent5"/>
              </a:buClr>
            </a:pPr>
            <a:r>
              <a:rPr lang="es-ES" sz="1800" dirty="0">
                <a:solidFill>
                  <a:schemeClr val="tx1">
                    <a:lumMod val="75000"/>
                    <a:lumOff val="25000"/>
                  </a:schemeClr>
                </a:solidFill>
                <a:latin typeface="Helvetica" panose="020B0604020202020204" pitchFamily="34" charset="0"/>
                <a:cs typeface="Helvetica" panose="020B0604020202020204" pitchFamily="34" charset="0"/>
              </a:rPr>
              <a:t>A partir del año 2015, la EMGIRS-EP ha entregado un total de </a:t>
            </a:r>
            <a:r>
              <a:rPr lang="es-ES" sz="1800" b="1" dirty="0">
                <a:solidFill>
                  <a:schemeClr val="accent5">
                    <a:lumMod val="50000"/>
                  </a:schemeClr>
                </a:solidFill>
                <a:latin typeface="Helvetica" panose="020B0604020202020204" pitchFamily="34" charset="0"/>
                <a:cs typeface="Helvetica" panose="020B0604020202020204" pitchFamily="34" charset="0"/>
              </a:rPr>
              <a:t>USD. 5.146.910 </a:t>
            </a:r>
            <a:r>
              <a:rPr lang="es-ES" sz="1800" dirty="0">
                <a:solidFill>
                  <a:schemeClr val="tx1">
                    <a:lumMod val="75000"/>
                    <a:lumOff val="25000"/>
                  </a:schemeClr>
                </a:solidFill>
                <a:latin typeface="Helvetica" panose="020B0604020202020204" pitchFamily="34" charset="0"/>
                <a:cs typeface="Helvetica" panose="020B0604020202020204" pitchFamily="34" charset="0"/>
              </a:rPr>
              <a:t>correspondientes a la ejecución de 149 proyectos. </a:t>
            </a:r>
          </a:p>
        </p:txBody>
      </p:sp>
      <p:sp>
        <p:nvSpPr>
          <p:cNvPr id="40" name="Rectángulo 39">
            <a:extLst>
              <a:ext uri="{FF2B5EF4-FFF2-40B4-BE49-F238E27FC236}">
                <a16:creationId xmlns:a16="http://schemas.microsoft.com/office/drawing/2014/main" id="{863D97E4-2C44-4E81-A856-D10BB3DF69AA}"/>
              </a:ext>
            </a:extLst>
          </p:cNvPr>
          <p:cNvSpPr/>
          <p:nvPr/>
        </p:nvSpPr>
        <p:spPr>
          <a:xfrm>
            <a:off x="1519358" y="1390570"/>
            <a:ext cx="8654125" cy="528350"/>
          </a:xfrm>
          <a:prstGeom prst="rect">
            <a:avLst/>
          </a:prstGeom>
          <a:solidFill>
            <a:schemeClr val="bg1"/>
          </a:solidFill>
        </p:spPr>
        <p:txBody>
          <a:bodyPr wrap="square">
            <a:spAutoFit/>
          </a:bodyPr>
          <a:lstStyle/>
          <a:p>
            <a:pPr>
              <a:lnSpc>
                <a:spcPts val="1700"/>
              </a:lnSpc>
              <a:buClr>
                <a:schemeClr val="accent5"/>
              </a:buClr>
            </a:pPr>
            <a:r>
              <a:rPr lang="es-EC" sz="1800" dirty="0">
                <a:solidFill>
                  <a:schemeClr val="accent1">
                    <a:lumMod val="50000"/>
                  </a:schemeClr>
                </a:solidFill>
                <a:latin typeface="Tw Cen MT" panose="020B0602020104020603" pitchFamily="34" charset="0"/>
                <a:cs typeface="Helvetica" panose="020B0604020202020204" pitchFamily="34" charset="0"/>
              </a:rPr>
              <a:t>RESUMEN DE CONVENIOS SUSCRITOS POR LAS COMUNIDADES DE INFLUENCIA DIRECTA DEL RELLENO SANITARIO DE QUITO</a:t>
            </a:r>
          </a:p>
        </p:txBody>
      </p:sp>
      <p:sp>
        <p:nvSpPr>
          <p:cNvPr id="2" name="Marcador de número de diapositiva 1"/>
          <p:cNvSpPr>
            <a:spLocks noGrp="1"/>
          </p:cNvSpPr>
          <p:nvPr>
            <p:ph type="sldNum" sz="quarter" idx="12"/>
          </p:nvPr>
        </p:nvSpPr>
        <p:spPr/>
        <p:txBody>
          <a:bodyPr/>
          <a:lstStyle/>
          <a:p>
            <a:fld id="{5C9CDC63-9A4C-3740-ACB3-92AE3A799DE7}" type="slidenum">
              <a:rPr lang="es-ES_tradnl" smtClean="0"/>
              <a:t>33</a:t>
            </a:fld>
            <a:endParaRPr lang="es-ES_tradnl" dirty="0"/>
          </a:p>
        </p:txBody>
      </p:sp>
      <p:pic>
        <p:nvPicPr>
          <p:cNvPr id="21" name="Imagen 20"/>
          <p:cNvPicPr>
            <a:picLocks noChangeAspect="1"/>
          </p:cNvPicPr>
          <p:nvPr/>
        </p:nvPicPr>
        <p:blipFill>
          <a:blip r:embed="rId7">
            <a:duotone>
              <a:schemeClr val="accent1">
                <a:shade val="45000"/>
                <a:satMod val="135000"/>
              </a:schemeClr>
              <a:prstClr val="white"/>
            </a:duotone>
          </a:blip>
          <a:stretch>
            <a:fillRect/>
          </a:stretch>
        </p:blipFill>
        <p:spPr>
          <a:xfrm>
            <a:off x="1426438" y="6885889"/>
            <a:ext cx="8839966" cy="829128"/>
          </a:xfrm>
          <a:prstGeom prst="rect">
            <a:avLst/>
          </a:prstGeom>
        </p:spPr>
      </p:pic>
    </p:spTree>
    <p:extLst>
      <p:ext uri="{BB962C8B-B14F-4D97-AF65-F5344CB8AC3E}">
        <p14:creationId xmlns:p14="http://schemas.microsoft.com/office/powerpoint/2010/main" val="45362230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8 CuadroTexto"/>
          <p:cNvSpPr txBox="1"/>
          <p:nvPr/>
        </p:nvSpPr>
        <p:spPr>
          <a:xfrm>
            <a:off x="2764286" y="557386"/>
            <a:ext cx="4601618" cy="504433"/>
          </a:xfrm>
          <a:prstGeom prst="rect">
            <a:avLst/>
          </a:prstGeom>
          <a:noFill/>
        </p:spPr>
        <p:txBody>
          <a:bodyPr wrap="square">
            <a:spAutoFit/>
          </a:bodyPr>
          <a:lstStyle/>
          <a:p>
            <a:pPr algn="ctr" defTabSz="903418">
              <a:lnSpc>
                <a:spcPts val="3645"/>
              </a:lnSpc>
              <a:defRPr/>
            </a:pPr>
            <a:r>
              <a:rPr lang="es-EC" sz="2000" dirty="0">
                <a:solidFill>
                  <a:schemeClr val="accent6">
                    <a:lumMod val="50000"/>
                  </a:schemeClr>
                </a:solidFill>
                <a:latin typeface="Tw Cen MT" panose="020B0602020104020603" pitchFamily="34" charset="0"/>
                <a:cs typeface="Helvetica"/>
              </a:rPr>
              <a:t>FONDOS DE</a:t>
            </a:r>
          </a:p>
        </p:txBody>
      </p:sp>
      <p:sp>
        <p:nvSpPr>
          <p:cNvPr id="30" name="8 CuadroTexto"/>
          <p:cNvSpPr txBox="1"/>
          <p:nvPr/>
        </p:nvSpPr>
        <p:spPr>
          <a:xfrm>
            <a:off x="2761708" y="874869"/>
            <a:ext cx="4601618" cy="553998"/>
          </a:xfrm>
          <a:prstGeom prst="rect">
            <a:avLst/>
          </a:prstGeom>
          <a:noFill/>
        </p:spPr>
        <p:txBody>
          <a:bodyPr wrap="square">
            <a:spAutoFit/>
          </a:bodyPr>
          <a:lstStyle/>
          <a:p>
            <a:pPr algn="ctr" defTabSz="903418">
              <a:lnSpc>
                <a:spcPts val="3645"/>
              </a:lnSpc>
              <a:defRPr/>
            </a:pPr>
            <a:r>
              <a:rPr lang="es-EC" sz="3200" dirty="0">
                <a:solidFill>
                  <a:schemeClr val="accent6">
                    <a:lumMod val="50000"/>
                  </a:schemeClr>
                </a:solidFill>
                <a:latin typeface="Tw Cen MT" panose="020B0602020104020603" pitchFamily="34" charset="0"/>
                <a:cs typeface="Helvetica"/>
              </a:rPr>
              <a:t>COMPENSACIÓN</a:t>
            </a:r>
          </a:p>
        </p:txBody>
      </p:sp>
      <p:pic>
        <p:nvPicPr>
          <p:cNvPr id="9" name="Imagen 8"/>
          <p:cNvPicPr>
            <a:picLocks noChangeAspect="1"/>
          </p:cNvPicPr>
          <p:nvPr/>
        </p:nvPicPr>
        <p:blipFill>
          <a:blip r:embed="rId3">
            <a:duotone>
              <a:schemeClr val="accent5">
                <a:shade val="45000"/>
                <a:satMod val="135000"/>
              </a:schemeClr>
              <a:prstClr val="white"/>
            </a:duotone>
          </a:blip>
          <a:stretch>
            <a:fillRect/>
          </a:stretch>
        </p:blipFill>
        <p:spPr>
          <a:xfrm>
            <a:off x="-45720" y="-81527"/>
            <a:ext cx="8846063" cy="896190"/>
          </a:xfrm>
          <a:prstGeom prst="rect">
            <a:avLst/>
          </a:prstGeom>
        </p:spPr>
      </p:pic>
      <p:pic>
        <p:nvPicPr>
          <p:cNvPr id="10" name="Imagen 9"/>
          <p:cNvPicPr>
            <a:picLocks noChangeAspect="1"/>
          </p:cNvPicPr>
          <p:nvPr/>
        </p:nvPicPr>
        <p:blipFill>
          <a:blip r:embed="rId4">
            <a:duotone>
              <a:schemeClr val="accent1">
                <a:shade val="45000"/>
                <a:satMod val="135000"/>
              </a:schemeClr>
              <a:prstClr val="white"/>
            </a:duotone>
          </a:blip>
          <a:stretch>
            <a:fillRect/>
          </a:stretch>
        </p:blipFill>
        <p:spPr>
          <a:xfrm>
            <a:off x="1443990" y="6882890"/>
            <a:ext cx="8839966" cy="829128"/>
          </a:xfrm>
          <a:prstGeom prst="rect">
            <a:avLst/>
          </a:prstGeom>
        </p:spPr>
      </p:pic>
      <p:pic>
        <p:nvPicPr>
          <p:cNvPr id="44" name="Imagen 43">
            <a:extLst>
              <a:ext uri="{FF2B5EF4-FFF2-40B4-BE49-F238E27FC236}">
                <a16:creationId xmlns:a16="http://schemas.microsoft.com/office/drawing/2014/main" id="{C03D144E-10F7-43C0-AB43-59F74F9F601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799150" y="308413"/>
            <a:ext cx="2160881" cy="711025"/>
          </a:xfrm>
          <a:prstGeom prst="rect">
            <a:avLst/>
          </a:prstGeom>
        </p:spPr>
      </p:pic>
      <p:sp>
        <p:nvSpPr>
          <p:cNvPr id="45" name="8 CuadroTexto"/>
          <p:cNvSpPr txBox="1"/>
          <p:nvPr/>
        </p:nvSpPr>
        <p:spPr>
          <a:xfrm>
            <a:off x="2759130" y="1152138"/>
            <a:ext cx="4601618" cy="504433"/>
          </a:xfrm>
          <a:prstGeom prst="rect">
            <a:avLst/>
          </a:prstGeom>
          <a:noFill/>
        </p:spPr>
        <p:txBody>
          <a:bodyPr wrap="square">
            <a:spAutoFit/>
          </a:bodyPr>
          <a:lstStyle/>
          <a:p>
            <a:pPr algn="ctr" defTabSz="903418">
              <a:lnSpc>
                <a:spcPts val="3645"/>
              </a:lnSpc>
              <a:defRPr/>
            </a:pPr>
            <a:r>
              <a:rPr lang="es-EC" sz="2000" dirty="0">
                <a:solidFill>
                  <a:schemeClr val="accent6">
                    <a:lumMod val="50000"/>
                  </a:schemeClr>
                </a:solidFill>
                <a:latin typeface="Tw Cen MT" panose="020B0602020104020603" pitchFamily="34" charset="0"/>
                <a:cs typeface="Helvetica"/>
              </a:rPr>
              <a:t>2021</a:t>
            </a:r>
          </a:p>
        </p:txBody>
      </p:sp>
      <p:sp>
        <p:nvSpPr>
          <p:cNvPr id="31" name="Rectángulo 30"/>
          <p:cNvSpPr/>
          <p:nvPr/>
        </p:nvSpPr>
        <p:spPr>
          <a:xfrm>
            <a:off x="1353475" y="2022566"/>
            <a:ext cx="4708981" cy="310341"/>
          </a:xfrm>
          <a:prstGeom prst="rect">
            <a:avLst/>
          </a:prstGeom>
          <a:solidFill>
            <a:schemeClr val="bg1"/>
          </a:solidFill>
        </p:spPr>
        <p:txBody>
          <a:bodyPr wrap="none">
            <a:spAutoFit/>
          </a:bodyPr>
          <a:lstStyle/>
          <a:p>
            <a:pPr>
              <a:lnSpc>
                <a:spcPts val="1700"/>
              </a:lnSpc>
              <a:buClr>
                <a:schemeClr val="accent5"/>
              </a:buClr>
            </a:pPr>
            <a:r>
              <a:rPr lang="es-EC" sz="2000" dirty="0">
                <a:solidFill>
                  <a:schemeClr val="accent1">
                    <a:lumMod val="50000"/>
                  </a:schemeClr>
                </a:solidFill>
                <a:latin typeface="Tw Cen MT" panose="020B0602020104020603" pitchFamily="34" charset="0"/>
                <a:cs typeface="Helvetica" panose="020B0604020202020204" pitchFamily="34" charset="0"/>
              </a:rPr>
              <a:t>CONVENIOS PENDIENTES DE LIQUIDACIÓN</a:t>
            </a:r>
          </a:p>
        </p:txBody>
      </p:sp>
      <p:pic>
        <p:nvPicPr>
          <p:cNvPr id="61" name="Imagen 60"/>
          <p:cNvPicPr>
            <a:picLocks noChangeAspect="1"/>
          </p:cNvPicPr>
          <p:nvPr/>
        </p:nvPicPr>
        <p:blipFill>
          <a:blip r:embed="rId6">
            <a:clrChange>
              <a:clrFrom>
                <a:srgbClr val="FFFFFF"/>
              </a:clrFrom>
              <a:clrTo>
                <a:srgbClr val="FFFFFF">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557603" y="1610659"/>
            <a:ext cx="1030300" cy="1030300"/>
          </a:xfrm>
          <a:prstGeom prst="rect">
            <a:avLst/>
          </a:prstGeom>
        </p:spPr>
      </p:pic>
      <p:sp>
        <p:nvSpPr>
          <p:cNvPr id="6" name="Rectángulo 5"/>
          <p:cNvSpPr/>
          <p:nvPr/>
        </p:nvSpPr>
        <p:spPr>
          <a:xfrm>
            <a:off x="1270598" y="4006527"/>
            <a:ext cx="1903085" cy="923330"/>
          </a:xfrm>
          <a:prstGeom prst="rect">
            <a:avLst/>
          </a:prstGeom>
        </p:spPr>
        <p:txBody>
          <a:bodyPr wrap="none">
            <a:spAutoFit/>
          </a:bodyPr>
          <a:lstStyle/>
          <a:p>
            <a:pPr algn="ctr"/>
            <a:r>
              <a:rPr lang="es-ES" sz="3600" dirty="0">
                <a:solidFill>
                  <a:srgbClr val="0070C0"/>
                </a:solidFill>
                <a:latin typeface="Helvetica" panose="020B0604020202020204" pitchFamily="34" charset="0"/>
                <a:cs typeface="Helvetica" panose="020B0604020202020204" pitchFamily="34" charset="0"/>
              </a:rPr>
              <a:t>$ 3,38</a:t>
            </a:r>
          </a:p>
          <a:p>
            <a:pPr algn="ctr"/>
            <a:r>
              <a:rPr lang="es-ES" sz="1800" dirty="0">
                <a:solidFill>
                  <a:schemeClr val="tx1">
                    <a:lumMod val="75000"/>
                    <a:lumOff val="25000"/>
                  </a:schemeClr>
                </a:solidFill>
                <a:latin typeface="Helvetica" panose="020B0604020202020204" pitchFamily="34" charset="0"/>
                <a:cs typeface="Helvetica" panose="020B0604020202020204" pitchFamily="34" charset="0"/>
              </a:rPr>
              <a:t>USD MILLONES</a:t>
            </a:r>
            <a:endParaRPr lang="es-ES" sz="1800" dirty="0"/>
          </a:p>
        </p:txBody>
      </p:sp>
      <p:cxnSp>
        <p:nvCxnSpPr>
          <p:cNvPr id="11" name="Conector recto 10"/>
          <p:cNvCxnSpPr/>
          <p:nvPr/>
        </p:nvCxnSpPr>
        <p:spPr>
          <a:xfrm>
            <a:off x="3535680" y="3380545"/>
            <a:ext cx="0" cy="3484637"/>
          </a:xfrm>
          <a:prstGeom prst="line">
            <a:avLst/>
          </a:prstGeom>
          <a:ln w="57150"/>
        </p:spPr>
        <p:style>
          <a:lnRef idx="3">
            <a:schemeClr val="accent3"/>
          </a:lnRef>
          <a:fillRef idx="0">
            <a:schemeClr val="accent3"/>
          </a:fillRef>
          <a:effectRef idx="2">
            <a:schemeClr val="accent3"/>
          </a:effectRef>
          <a:fontRef idx="minor">
            <a:schemeClr val="tx1"/>
          </a:fontRef>
        </p:style>
      </p:cxnSp>
      <p:sp>
        <p:nvSpPr>
          <p:cNvPr id="20" name="CuadroTexto 19">
            <a:extLst>
              <a:ext uri="{FF2B5EF4-FFF2-40B4-BE49-F238E27FC236}">
                <a16:creationId xmlns:a16="http://schemas.microsoft.com/office/drawing/2014/main" id="{22D2EA7F-6BC7-42BD-B3C3-7E555652528F}"/>
              </a:ext>
            </a:extLst>
          </p:cNvPr>
          <p:cNvSpPr txBox="1"/>
          <p:nvPr/>
        </p:nvSpPr>
        <p:spPr>
          <a:xfrm>
            <a:off x="1072753" y="2517642"/>
            <a:ext cx="8839961" cy="400110"/>
          </a:xfrm>
          <a:prstGeom prst="rect">
            <a:avLst/>
          </a:prstGeom>
          <a:noFill/>
        </p:spPr>
        <p:txBody>
          <a:bodyPr wrap="square">
            <a:spAutoFit/>
          </a:bodyPr>
          <a:lstStyle/>
          <a:p>
            <a:r>
              <a:rPr lang="es-ES" sz="2000" dirty="0">
                <a:solidFill>
                  <a:schemeClr val="tx1">
                    <a:lumMod val="75000"/>
                    <a:lumOff val="25000"/>
                  </a:schemeClr>
                </a:solidFill>
                <a:latin typeface="Helvetica" panose="020B0604020202020204" pitchFamily="34" charset="0"/>
                <a:cs typeface="Helvetica" panose="020B0604020202020204" pitchFamily="34" charset="0"/>
              </a:rPr>
              <a:t>A partir del año 2015, existen 39 proyectos pendientes de liquidación.</a:t>
            </a:r>
            <a:endParaRPr lang="es-EC" sz="2000" dirty="0"/>
          </a:p>
        </p:txBody>
      </p:sp>
      <p:graphicFrame>
        <p:nvGraphicFramePr>
          <p:cNvPr id="27" name="Gráfico 26">
            <a:extLst>
              <a:ext uri="{FF2B5EF4-FFF2-40B4-BE49-F238E27FC236}">
                <a16:creationId xmlns:a16="http://schemas.microsoft.com/office/drawing/2014/main" id="{2583801D-0C0D-4C7E-94AA-14A2CC19F5B5}"/>
              </a:ext>
            </a:extLst>
          </p:cNvPr>
          <p:cNvGraphicFramePr>
            <a:graphicFrameLocks/>
          </p:cNvGraphicFramePr>
          <p:nvPr>
            <p:extLst>
              <p:ext uri="{D42A27DB-BD31-4B8C-83A1-F6EECF244321}">
                <p14:modId xmlns:p14="http://schemas.microsoft.com/office/powerpoint/2010/main" val="382071018"/>
              </p:ext>
            </p:extLst>
          </p:nvPr>
        </p:nvGraphicFramePr>
        <p:xfrm>
          <a:off x="3908811" y="3131846"/>
          <a:ext cx="5896181" cy="3717556"/>
        </p:xfrm>
        <a:graphic>
          <a:graphicData uri="http://schemas.openxmlformats.org/drawingml/2006/chart">
            <c:chart xmlns:c="http://schemas.openxmlformats.org/drawingml/2006/chart" xmlns:r="http://schemas.openxmlformats.org/officeDocument/2006/relationships" r:id="rId7"/>
          </a:graphicData>
        </a:graphic>
      </p:graphicFrame>
      <p:sp>
        <p:nvSpPr>
          <p:cNvPr id="16" name="CuadroTexto 15">
            <a:extLst>
              <a:ext uri="{FF2B5EF4-FFF2-40B4-BE49-F238E27FC236}">
                <a16:creationId xmlns:a16="http://schemas.microsoft.com/office/drawing/2014/main" id="{78CC952F-9ABA-4A80-A151-39B992637509}"/>
              </a:ext>
            </a:extLst>
          </p:cNvPr>
          <p:cNvSpPr txBox="1"/>
          <p:nvPr/>
        </p:nvSpPr>
        <p:spPr>
          <a:xfrm>
            <a:off x="5281570" y="3899898"/>
            <a:ext cx="1418658" cy="338554"/>
          </a:xfrm>
          <a:prstGeom prst="rect">
            <a:avLst/>
          </a:prstGeom>
          <a:noFill/>
        </p:spPr>
        <p:txBody>
          <a:bodyPr wrap="none" rtlCol="0">
            <a:spAutoFit/>
          </a:bodyPr>
          <a:lstStyle/>
          <a:p>
            <a:r>
              <a:rPr lang="es-EC" sz="1600" dirty="0" smtClean="0">
                <a:solidFill>
                  <a:srgbClr val="0070C0"/>
                </a:solidFill>
              </a:rPr>
              <a:t>13 PROYECTOS</a:t>
            </a:r>
            <a:endParaRPr lang="es-EC" sz="1600" dirty="0">
              <a:solidFill>
                <a:srgbClr val="0070C0"/>
              </a:solidFill>
            </a:endParaRPr>
          </a:p>
        </p:txBody>
      </p:sp>
      <p:sp>
        <p:nvSpPr>
          <p:cNvPr id="32" name="CuadroTexto 31">
            <a:extLst>
              <a:ext uri="{FF2B5EF4-FFF2-40B4-BE49-F238E27FC236}">
                <a16:creationId xmlns:a16="http://schemas.microsoft.com/office/drawing/2014/main" id="{8022483C-10B8-4A61-9316-442C5EA87D10}"/>
              </a:ext>
            </a:extLst>
          </p:cNvPr>
          <p:cNvSpPr txBox="1"/>
          <p:nvPr/>
        </p:nvSpPr>
        <p:spPr>
          <a:xfrm>
            <a:off x="5281569" y="4742089"/>
            <a:ext cx="1314462" cy="338554"/>
          </a:xfrm>
          <a:prstGeom prst="rect">
            <a:avLst/>
          </a:prstGeom>
          <a:noFill/>
        </p:spPr>
        <p:txBody>
          <a:bodyPr wrap="none" rtlCol="0">
            <a:spAutoFit/>
          </a:bodyPr>
          <a:lstStyle/>
          <a:p>
            <a:r>
              <a:rPr lang="es-EC" sz="1600" dirty="0" smtClean="0">
                <a:solidFill>
                  <a:srgbClr val="0070C0"/>
                </a:solidFill>
              </a:rPr>
              <a:t>5 PROYECTOS</a:t>
            </a:r>
            <a:endParaRPr lang="es-EC" sz="1600" dirty="0">
              <a:solidFill>
                <a:srgbClr val="0070C0"/>
              </a:solidFill>
            </a:endParaRPr>
          </a:p>
        </p:txBody>
      </p:sp>
      <p:sp>
        <p:nvSpPr>
          <p:cNvPr id="33" name="CuadroTexto 32">
            <a:extLst>
              <a:ext uri="{FF2B5EF4-FFF2-40B4-BE49-F238E27FC236}">
                <a16:creationId xmlns:a16="http://schemas.microsoft.com/office/drawing/2014/main" id="{B58D2D81-8D0C-4F90-B0A9-B65CC181AD8D}"/>
              </a:ext>
            </a:extLst>
          </p:cNvPr>
          <p:cNvSpPr txBox="1"/>
          <p:nvPr/>
        </p:nvSpPr>
        <p:spPr>
          <a:xfrm>
            <a:off x="5289219" y="6449839"/>
            <a:ext cx="1314462" cy="338554"/>
          </a:xfrm>
          <a:prstGeom prst="rect">
            <a:avLst/>
          </a:prstGeom>
          <a:noFill/>
        </p:spPr>
        <p:txBody>
          <a:bodyPr wrap="none" rtlCol="0">
            <a:spAutoFit/>
          </a:bodyPr>
          <a:lstStyle/>
          <a:p>
            <a:r>
              <a:rPr lang="es-EC" sz="1600" dirty="0" smtClean="0">
                <a:solidFill>
                  <a:srgbClr val="0070C0"/>
                </a:solidFill>
              </a:rPr>
              <a:t>8 PROYECTOS</a:t>
            </a:r>
            <a:endParaRPr lang="es-EC" sz="1600" dirty="0">
              <a:solidFill>
                <a:srgbClr val="0070C0"/>
              </a:solidFill>
            </a:endParaRPr>
          </a:p>
        </p:txBody>
      </p:sp>
      <p:sp>
        <p:nvSpPr>
          <p:cNvPr id="34" name="CuadroTexto 33">
            <a:extLst>
              <a:ext uri="{FF2B5EF4-FFF2-40B4-BE49-F238E27FC236}">
                <a16:creationId xmlns:a16="http://schemas.microsoft.com/office/drawing/2014/main" id="{A7EAEC21-7721-4024-A606-37B5FFA633FB}"/>
              </a:ext>
            </a:extLst>
          </p:cNvPr>
          <p:cNvSpPr txBox="1"/>
          <p:nvPr/>
        </p:nvSpPr>
        <p:spPr>
          <a:xfrm>
            <a:off x="5281568" y="5662702"/>
            <a:ext cx="1418658" cy="338554"/>
          </a:xfrm>
          <a:prstGeom prst="rect">
            <a:avLst/>
          </a:prstGeom>
          <a:noFill/>
        </p:spPr>
        <p:txBody>
          <a:bodyPr wrap="none" rtlCol="0">
            <a:spAutoFit/>
          </a:bodyPr>
          <a:lstStyle/>
          <a:p>
            <a:r>
              <a:rPr lang="es-EC" sz="1600" dirty="0" smtClean="0">
                <a:solidFill>
                  <a:srgbClr val="0070C0"/>
                </a:solidFill>
              </a:rPr>
              <a:t>13 PROYECTOS</a:t>
            </a:r>
            <a:endParaRPr lang="es-EC" sz="1600" dirty="0">
              <a:solidFill>
                <a:srgbClr val="0070C0"/>
              </a:solidFill>
            </a:endParaRPr>
          </a:p>
        </p:txBody>
      </p:sp>
      <p:sp>
        <p:nvSpPr>
          <p:cNvPr id="35" name="CuadroTexto 34">
            <a:extLst>
              <a:ext uri="{FF2B5EF4-FFF2-40B4-BE49-F238E27FC236}">
                <a16:creationId xmlns:a16="http://schemas.microsoft.com/office/drawing/2014/main" id="{3A70A17D-2D85-4BE3-BCF4-7B0ECD5C2950}"/>
              </a:ext>
            </a:extLst>
          </p:cNvPr>
          <p:cNvSpPr txBox="1"/>
          <p:nvPr/>
        </p:nvSpPr>
        <p:spPr>
          <a:xfrm>
            <a:off x="7449160" y="6056249"/>
            <a:ext cx="1491640" cy="400110"/>
          </a:xfrm>
          <a:prstGeom prst="rect">
            <a:avLst/>
          </a:prstGeom>
          <a:noFill/>
        </p:spPr>
        <p:txBody>
          <a:bodyPr wrap="square">
            <a:spAutoFit/>
          </a:bodyPr>
          <a:lstStyle/>
          <a:p>
            <a:r>
              <a:rPr lang="es-EC" sz="2000" b="0" i="0" u="none" strike="noStrike" dirty="0">
                <a:solidFill>
                  <a:schemeClr val="bg1"/>
                </a:solidFill>
                <a:effectLst/>
                <a:latin typeface="Calibri" panose="020F0502020204030204" pitchFamily="34" charset="0"/>
              </a:rPr>
              <a:t> $ 1.169.239 </a:t>
            </a:r>
            <a:endParaRPr lang="es-EC" sz="2000" dirty="0">
              <a:solidFill>
                <a:schemeClr val="bg1"/>
              </a:solidFill>
            </a:endParaRPr>
          </a:p>
        </p:txBody>
      </p:sp>
      <p:sp>
        <p:nvSpPr>
          <p:cNvPr id="37" name="CuadroTexto 36">
            <a:extLst>
              <a:ext uri="{FF2B5EF4-FFF2-40B4-BE49-F238E27FC236}">
                <a16:creationId xmlns:a16="http://schemas.microsoft.com/office/drawing/2014/main" id="{D51D339E-BC5F-4C20-88C9-B09B6EA4CB4D}"/>
              </a:ext>
            </a:extLst>
          </p:cNvPr>
          <p:cNvSpPr txBox="1"/>
          <p:nvPr/>
        </p:nvSpPr>
        <p:spPr>
          <a:xfrm>
            <a:off x="7052733" y="5220277"/>
            <a:ext cx="1491640" cy="400110"/>
          </a:xfrm>
          <a:prstGeom prst="rect">
            <a:avLst/>
          </a:prstGeom>
          <a:noFill/>
        </p:spPr>
        <p:txBody>
          <a:bodyPr wrap="square">
            <a:spAutoFit/>
          </a:bodyPr>
          <a:lstStyle/>
          <a:p>
            <a:r>
              <a:rPr lang="es-EC" sz="2000" b="0" i="0" u="none" strike="noStrike" dirty="0">
                <a:solidFill>
                  <a:schemeClr val="bg1"/>
                </a:solidFill>
                <a:effectLst/>
                <a:latin typeface="Calibri" panose="020F0502020204030204" pitchFamily="34" charset="0"/>
              </a:rPr>
              <a:t> $ 1.026.011 </a:t>
            </a:r>
            <a:endParaRPr lang="es-EC" sz="2000" dirty="0">
              <a:solidFill>
                <a:schemeClr val="bg1"/>
              </a:solidFill>
            </a:endParaRPr>
          </a:p>
        </p:txBody>
      </p:sp>
      <p:sp>
        <p:nvSpPr>
          <p:cNvPr id="39" name="CuadroTexto 38">
            <a:extLst>
              <a:ext uri="{FF2B5EF4-FFF2-40B4-BE49-F238E27FC236}">
                <a16:creationId xmlns:a16="http://schemas.microsoft.com/office/drawing/2014/main" id="{A4775344-F8A7-410B-A834-48480CDB2C19}"/>
              </a:ext>
            </a:extLst>
          </p:cNvPr>
          <p:cNvSpPr txBox="1"/>
          <p:nvPr/>
        </p:nvSpPr>
        <p:spPr>
          <a:xfrm>
            <a:off x="6316083" y="4376762"/>
            <a:ext cx="1182634" cy="369332"/>
          </a:xfrm>
          <a:prstGeom prst="rect">
            <a:avLst/>
          </a:prstGeom>
          <a:noFill/>
        </p:spPr>
        <p:txBody>
          <a:bodyPr wrap="square">
            <a:spAutoFit/>
          </a:bodyPr>
          <a:lstStyle/>
          <a:p>
            <a:r>
              <a:rPr lang="es-EC" sz="1800" b="0" i="0" u="none" strike="noStrike" dirty="0" smtClean="0">
                <a:solidFill>
                  <a:schemeClr val="bg1"/>
                </a:solidFill>
                <a:effectLst/>
                <a:latin typeface="Calibri" panose="020F0502020204030204" pitchFamily="34" charset="0"/>
              </a:rPr>
              <a:t> $ 716.838</a:t>
            </a:r>
            <a:endParaRPr lang="es-EC" sz="1800" dirty="0">
              <a:solidFill>
                <a:schemeClr val="bg1"/>
              </a:solidFill>
            </a:endParaRPr>
          </a:p>
        </p:txBody>
      </p:sp>
      <p:sp>
        <p:nvSpPr>
          <p:cNvPr id="41" name="CuadroTexto 40">
            <a:extLst>
              <a:ext uri="{FF2B5EF4-FFF2-40B4-BE49-F238E27FC236}">
                <a16:creationId xmlns:a16="http://schemas.microsoft.com/office/drawing/2014/main" id="{865A2958-5428-4428-8E91-C1B83315B58F}"/>
              </a:ext>
            </a:extLst>
          </p:cNvPr>
          <p:cNvSpPr txBox="1"/>
          <p:nvPr/>
        </p:nvSpPr>
        <p:spPr>
          <a:xfrm>
            <a:off x="5562599" y="3487050"/>
            <a:ext cx="1294302" cy="400110"/>
          </a:xfrm>
          <a:prstGeom prst="rect">
            <a:avLst/>
          </a:prstGeom>
          <a:noFill/>
        </p:spPr>
        <p:txBody>
          <a:bodyPr wrap="square">
            <a:spAutoFit/>
          </a:bodyPr>
          <a:lstStyle/>
          <a:p>
            <a:r>
              <a:rPr lang="es-EC" sz="2000" b="0" i="0" u="none" strike="noStrike" dirty="0">
                <a:solidFill>
                  <a:schemeClr val="bg1"/>
                </a:solidFill>
                <a:effectLst/>
                <a:latin typeface="Calibri" panose="020F0502020204030204" pitchFamily="34" charset="0"/>
              </a:rPr>
              <a:t> $ 468.533</a:t>
            </a:r>
            <a:endParaRPr lang="es-EC" sz="2000" dirty="0">
              <a:solidFill>
                <a:schemeClr val="bg1"/>
              </a:solidFill>
            </a:endParaRPr>
          </a:p>
        </p:txBody>
      </p:sp>
      <p:sp>
        <p:nvSpPr>
          <p:cNvPr id="2" name="Marcador de número de diapositiva 1"/>
          <p:cNvSpPr>
            <a:spLocks noGrp="1"/>
          </p:cNvSpPr>
          <p:nvPr>
            <p:ph type="sldNum" sz="quarter" idx="12"/>
          </p:nvPr>
        </p:nvSpPr>
        <p:spPr/>
        <p:txBody>
          <a:bodyPr/>
          <a:lstStyle/>
          <a:p>
            <a:fld id="{5C9CDC63-9A4C-3740-ACB3-92AE3A799DE7}" type="slidenum">
              <a:rPr lang="es-ES_tradnl" smtClean="0"/>
              <a:t>34</a:t>
            </a:fld>
            <a:endParaRPr lang="es-ES_tradnl" dirty="0"/>
          </a:p>
        </p:txBody>
      </p:sp>
    </p:spTree>
    <p:extLst>
      <p:ext uri="{BB962C8B-B14F-4D97-AF65-F5344CB8AC3E}">
        <p14:creationId xmlns:p14="http://schemas.microsoft.com/office/powerpoint/2010/main" val="108299660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8 CuadroTexto"/>
          <p:cNvSpPr txBox="1"/>
          <p:nvPr/>
        </p:nvSpPr>
        <p:spPr>
          <a:xfrm>
            <a:off x="2764286" y="557386"/>
            <a:ext cx="4601618" cy="504433"/>
          </a:xfrm>
          <a:prstGeom prst="rect">
            <a:avLst/>
          </a:prstGeom>
          <a:noFill/>
        </p:spPr>
        <p:txBody>
          <a:bodyPr wrap="square">
            <a:spAutoFit/>
          </a:bodyPr>
          <a:lstStyle/>
          <a:p>
            <a:pPr algn="ctr" defTabSz="903418">
              <a:lnSpc>
                <a:spcPts val="3645"/>
              </a:lnSpc>
              <a:defRPr/>
            </a:pPr>
            <a:r>
              <a:rPr lang="es-EC" sz="2000" dirty="0">
                <a:solidFill>
                  <a:schemeClr val="accent6">
                    <a:lumMod val="50000"/>
                  </a:schemeClr>
                </a:solidFill>
                <a:latin typeface="Tw Cen MT" panose="020B0602020104020603" pitchFamily="34" charset="0"/>
                <a:cs typeface="Helvetica"/>
              </a:rPr>
              <a:t>FONDOS DE</a:t>
            </a:r>
          </a:p>
        </p:txBody>
      </p:sp>
      <p:sp>
        <p:nvSpPr>
          <p:cNvPr id="30" name="8 CuadroTexto"/>
          <p:cNvSpPr txBox="1"/>
          <p:nvPr/>
        </p:nvSpPr>
        <p:spPr>
          <a:xfrm>
            <a:off x="2761708" y="874869"/>
            <a:ext cx="4601618" cy="553998"/>
          </a:xfrm>
          <a:prstGeom prst="rect">
            <a:avLst/>
          </a:prstGeom>
          <a:noFill/>
        </p:spPr>
        <p:txBody>
          <a:bodyPr wrap="square">
            <a:spAutoFit/>
          </a:bodyPr>
          <a:lstStyle/>
          <a:p>
            <a:pPr algn="ctr" defTabSz="903418">
              <a:lnSpc>
                <a:spcPts val="3645"/>
              </a:lnSpc>
              <a:defRPr/>
            </a:pPr>
            <a:r>
              <a:rPr lang="es-EC" sz="3200" dirty="0">
                <a:solidFill>
                  <a:schemeClr val="accent6">
                    <a:lumMod val="50000"/>
                  </a:schemeClr>
                </a:solidFill>
                <a:latin typeface="Tw Cen MT" panose="020B0602020104020603" pitchFamily="34" charset="0"/>
                <a:cs typeface="Helvetica"/>
              </a:rPr>
              <a:t>COMPENSACIÓN</a:t>
            </a:r>
          </a:p>
        </p:txBody>
      </p:sp>
      <p:pic>
        <p:nvPicPr>
          <p:cNvPr id="9" name="Imagen 8"/>
          <p:cNvPicPr>
            <a:picLocks noChangeAspect="1"/>
          </p:cNvPicPr>
          <p:nvPr/>
        </p:nvPicPr>
        <p:blipFill>
          <a:blip r:embed="rId3">
            <a:duotone>
              <a:schemeClr val="accent5">
                <a:shade val="45000"/>
                <a:satMod val="135000"/>
              </a:schemeClr>
              <a:prstClr val="white"/>
            </a:duotone>
          </a:blip>
          <a:stretch>
            <a:fillRect/>
          </a:stretch>
        </p:blipFill>
        <p:spPr>
          <a:xfrm>
            <a:off x="-45720" y="-81527"/>
            <a:ext cx="8846063" cy="896190"/>
          </a:xfrm>
          <a:prstGeom prst="rect">
            <a:avLst/>
          </a:prstGeom>
        </p:spPr>
      </p:pic>
      <p:pic>
        <p:nvPicPr>
          <p:cNvPr id="10" name="Imagen 9"/>
          <p:cNvPicPr>
            <a:picLocks noChangeAspect="1"/>
          </p:cNvPicPr>
          <p:nvPr/>
        </p:nvPicPr>
        <p:blipFill>
          <a:blip r:embed="rId4">
            <a:duotone>
              <a:schemeClr val="accent1">
                <a:shade val="45000"/>
                <a:satMod val="135000"/>
              </a:schemeClr>
              <a:prstClr val="white"/>
            </a:duotone>
          </a:blip>
          <a:stretch>
            <a:fillRect/>
          </a:stretch>
        </p:blipFill>
        <p:spPr>
          <a:xfrm>
            <a:off x="-45720" y="6882890"/>
            <a:ext cx="10329676" cy="829128"/>
          </a:xfrm>
          <a:prstGeom prst="rect">
            <a:avLst/>
          </a:prstGeom>
        </p:spPr>
      </p:pic>
      <p:pic>
        <p:nvPicPr>
          <p:cNvPr id="44" name="Imagen 43">
            <a:extLst>
              <a:ext uri="{FF2B5EF4-FFF2-40B4-BE49-F238E27FC236}">
                <a16:creationId xmlns:a16="http://schemas.microsoft.com/office/drawing/2014/main" id="{C03D144E-10F7-43C0-AB43-59F74F9F601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799150" y="308413"/>
            <a:ext cx="2160881" cy="711025"/>
          </a:xfrm>
          <a:prstGeom prst="rect">
            <a:avLst/>
          </a:prstGeom>
        </p:spPr>
      </p:pic>
      <p:sp>
        <p:nvSpPr>
          <p:cNvPr id="45" name="8 CuadroTexto"/>
          <p:cNvSpPr txBox="1"/>
          <p:nvPr/>
        </p:nvSpPr>
        <p:spPr>
          <a:xfrm>
            <a:off x="2759130" y="1152138"/>
            <a:ext cx="4601618" cy="504433"/>
          </a:xfrm>
          <a:prstGeom prst="rect">
            <a:avLst/>
          </a:prstGeom>
          <a:noFill/>
        </p:spPr>
        <p:txBody>
          <a:bodyPr wrap="square">
            <a:spAutoFit/>
          </a:bodyPr>
          <a:lstStyle/>
          <a:p>
            <a:pPr algn="ctr" defTabSz="903418">
              <a:lnSpc>
                <a:spcPts val="3645"/>
              </a:lnSpc>
              <a:defRPr/>
            </a:pPr>
            <a:r>
              <a:rPr lang="es-EC" sz="2000" dirty="0">
                <a:solidFill>
                  <a:schemeClr val="accent6">
                    <a:lumMod val="50000"/>
                  </a:schemeClr>
                </a:solidFill>
                <a:latin typeface="Tw Cen MT" panose="020B0602020104020603" pitchFamily="34" charset="0"/>
                <a:cs typeface="Helvetica"/>
              </a:rPr>
              <a:t>2021</a:t>
            </a:r>
          </a:p>
        </p:txBody>
      </p:sp>
      <p:grpSp>
        <p:nvGrpSpPr>
          <p:cNvPr id="2" name="Grupo 1"/>
          <p:cNvGrpSpPr/>
          <p:nvPr/>
        </p:nvGrpSpPr>
        <p:grpSpPr>
          <a:xfrm>
            <a:off x="981734" y="1557403"/>
            <a:ext cx="3879718" cy="1030300"/>
            <a:chOff x="2127766" y="1533007"/>
            <a:chExt cx="3879718" cy="1030300"/>
          </a:xfrm>
        </p:grpSpPr>
        <p:sp>
          <p:nvSpPr>
            <p:cNvPr id="31" name="Rectángulo 30"/>
            <p:cNvSpPr/>
            <p:nvPr/>
          </p:nvSpPr>
          <p:spPr>
            <a:xfrm>
              <a:off x="2914265" y="1942433"/>
              <a:ext cx="3093219" cy="321691"/>
            </a:xfrm>
            <a:prstGeom prst="rect">
              <a:avLst/>
            </a:prstGeom>
            <a:solidFill>
              <a:schemeClr val="bg1"/>
            </a:solidFill>
          </p:spPr>
          <p:txBody>
            <a:bodyPr wrap="none">
              <a:spAutoFit/>
            </a:bodyPr>
            <a:lstStyle/>
            <a:p>
              <a:pPr>
                <a:lnSpc>
                  <a:spcPts val="1700"/>
                </a:lnSpc>
                <a:buClr>
                  <a:schemeClr val="accent5"/>
                </a:buClr>
              </a:pPr>
              <a:r>
                <a:rPr lang="es-EC" sz="2000" dirty="0">
                  <a:solidFill>
                    <a:schemeClr val="accent1">
                      <a:lumMod val="50000"/>
                    </a:schemeClr>
                  </a:solidFill>
                  <a:latin typeface="Tw Cen MT" panose="020B0602020104020603" pitchFamily="34" charset="0"/>
                  <a:cs typeface="Helvetica" panose="020B0604020202020204" pitchFamily="34" charset="0"/>
                </a:rPr>
                <a:t>REFORMA DE RESOLUCIÓN </a:t>
              </a:r>
            </a:p>
          </p:txBody>
        </p:sp>
        <p:pic>
          <p:nvPicPr>
            <p:cNvPr id="61" name="Imagen 60"/>
            <p:cNvPicPr>
              <a:picLocks noChangeAspect="1"/>
            </p:cNvPicPr>
            <p:nvPr/>
          </p:nvPicPr>
          <p:blipFill>
            <a:blip r:embed="rId6">
              <a:clrChange>
                <a:clrFrom>
                  <a:srgbClr val="FFFFFF"/>
                </a:clrFrom>
                <a:clrTo>
                  <a:srgbClr val="FFFFFF">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2127766" y="1533007"/>
              <a:ext cx="1030300" cy="1030300"/>
            </a:xfrm>
            <a:prstGeom prst="rect">
              <a:avLst/>
            </a:prstGeom>
          </p:spPr>
        </p:pic>
      </p:grpSp>
      <p:sp>
        <p:nvSpPr>
          <p:cNvPr id="11" name="CuadroTexto 10"/>
          <p:cNvSpPr txBox="1"/>
          <p:nvPr/>
        </p:nvSpPr>
        <p:spPr>
          <a:xfrm>
            <a:off x="619760" y="2514276"/>
            <a:ext cx="8564880" cy="3970318"/>
          </a:xfrm>
          <a:prstGeom prst="rect">
            <a:avLst/>
          </a:prstGeom>
          <a:noFill/>
        </p:spPr>
        <p:txBody>
          <a:bodyPr wrap="square" rtlCol="0">
            <a:spAutoFit/>
          </a:bodyPr>
          <a:lstStyle/>
          <a:p>
            <a:pPr algn="just"/>
            <a:r>
              <a:rPr lang="es-EC" sz="1800" dirty="0"/>
              <a:t>Dentro de las recomendaciones emitidas por Contraloría General del Estado al </a:t>
            </a:r>
            <a:r>
              <a:rPr lang="es-ES" sz="1800" dirty="0"/>
              <a:t>Examen Especial a “la asignación, utilización, control y liquidación de los recursos provistos por la EMGIRS-EP con cargo al Fondo de Compensación creado a favor de las comunidades afectadas directamente por el Relleno Sanitario de El Inga, por el período comprendido entre el 5 de febrero de 2015 y el 31 de julio de 2020”. </a:t>
            </a:r>
            <a:r>
              <a:rPr lang="es-ES" sz="1800" b="1" dirty="0">
                <a:solidFill>
                  <a:srgbClr val="0070C0"/>
                </a:solidFill>
              </a:rPr>
              <a:t>Determinó 11 recomendaciones de estricto cumplimiento para la EMGIRS-EP, entre las recomendaciones se detalla</a:t>
            </a:r>
            <a:r>
              <a:rPr lang="es-ES" sz="1800" dirty="0">
                <a:solidFill>
                  <a:srgbClr val="0070C0"/>
                </a:solidFill>
              </a:rPr>
              <a:t>: </a:t>
            </a:r>
          </a:p>
          <a:p>
            <a:pPr algn="just"/>
            <a:endParaRPr lang="es-ES" sz="1800" dirty="0"/>
          </a:p>
          <a:p>
            <a:pPr lvl="4" algn="just"/>
            <a:r>
              <a:rPr lang="es-EC" sz="1800" i="1" dirty="0">
                <a:solidFill>
                  <a:srgbClr val="0070C0"/>
                </a:solidFill>
              </a:rPr>
              <a:t>“(…) analizar y plantear a la máxima autoridad, un proyecto de reforma a la actual Resolución Administrativa que regula y controla las transferencias de Recursos públicos del Fondo de Compensación en el que, conforme </a:t>
            </a:r>
            <a:r>
              <a:rPr lang="es-EC" sz="1800" b="1" i="1" dirty="0">
                <a:solidFill>
                  <a:srgbClr val="0070C0"/>
                </a:solidFill>
              </a:rPr>
              <a:t>las modalidades y procedimientos de contratación pública </a:t>
            </a:r>
            <a:r>
              <a:rPr lang="es-EC" sz="1800" i="1" dirty="0">
                <a:solidFill>
                  <a:srgbClr val="0070C0"/>
                </a:solidFill>
              </a:rPr>
              <a:t>a ser aplicados y el monto de recursos públicos a ser asignados con cargo al Fondo de Compensación (…)”. </a:t>
            </a:r>
            <a:endParaRPr lang="es-EC" sz="1400" dirty="0">
              <a:solidFill>
                <a:srgbClr val="0070C0"/>
              </a:solidFill>
            </a:endParaRPr>
          </a:p>
        </p:txBody>
      </p:sp>
      <p:pic>
        <p:nvPicPr>
          <p:cNvPr id="39" name="Imagen 38"/>
          <p:cNvPicPr>
            <a:picLocks noChangeAspect="1"/>
          </p:cNvPicPr>
          <p:nvPr/>
        </p:nvPicPr>
        <p:blipFill>
          <a:blip r:embed="rId7"/>
          <a:stretch>
            <a:fillRect/>
          </a:stretch>
        </p:blipFill>
        <p:spPr>
          <a:xfrm>
            <a:off x="587094" y="4768131"/>
            <a:ext cx="1796639" cy="1340569"/>
          </a:xfrm>
          <a:prstGeom prst="rect">
            <a:avLst/>
          </a:prstGeom>
        </p:spPr>
      </p:pic>
      <p:sp>
        <p:nvSpPr>
          <p:cNvPr id="4" name="Marcador de número de diapositiva 3"/>
          <p:cNvSpPr>
            <a:spLocks noGrp="1"/>
          </p:cNvSpPr>
          <p:nvPr>
            <p:ph type="sldNum" sz="quarter" idx="12"/>
          </p:nvPr>
        </p:nvSpPr>
        <p:spPr/>
        <p:txBody>
          <a:bodyPr/>
          <a:lstStyle/>
          <a:p>
            <a:fld id="{5C9CDC63-9A4C-3740-ACB3-92AE3A799DE7}" type="slidenum">
              <a:rPr lang="es-ES_tradnl" smtClean="0"/>
              <a:t>35</a:t>
            </a:fld>
            <a:endParaRPr lang="es-ES_tradnl" dirty="0"/>
          </a:p>
        </p:txBody>
      </p:sp>
    </p:spTree>
    <p:extLst>
      <p:ext uri="{BB962C8B-B14F-4D97-AF65-F5344CB8AC3E}">
        <p14:creationId xmlns:p14="http://schemas.microsoft.com/office/powerpoint/2010/main" val="23924932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a:extLst>
              <a:ext uri="{FF2B5EF4-FFF2-40B4-BE49-F238E27FC236}">
                <a16:creationId xmlns:a16="http://schemas.microsoft.com/office/drawing/2014/main" id="{6032E86B-9238-49C8-833F-891A43E06CB9}"/>
              </a:ext>
            </a:extLst>
          </p:cNvPr>
          <p:cNvGrpSpPr/>
          <p:nvPr/>
        </p:nvGrpSpPr>
        <p:grpSpPr>
          <a:xfrm>
            <a:off x="3592810" y="2010541"/>
            <a:ext cx="6698491" cy="5630785"/>
            <a:chOff x="3592810" y="2010541"/>
            <a:chExt cx="6698491" cy="5630785"/>
          </a:xfrm>
        </p:grpSpPr>
        <p:pic>
          <p:nvPicPr>
            <p:cNvPr id="6" name="Imagen 5" descr="Un grupo de personas en un salón de clases&#10;&#10;Descripción generada automáticamente">
              <a:extLst>
                <a:ext uri="{FF2B5EF4-FFF2-40B4-BE49-F238E27FC236}">
                  <a16:creationId xmlns:a16="http://schemas.microsoft.com/office/drawing/2014/main" id="{A8B269FA-C049-4B65-8784-0D46B17E5678}"/>
                </a:ext>
              </a:extLst>
            </p:cNvPr>
            <p:cNvPicPr>
              <a:picLocks noChangeAspect="1"/>
            </p:cNvPicPr>
            <p:nvPr/>
          </p:nvPicPr>
          <p:blipFill rotWithShape="1">
            <a:blip r:embed="rId3"/>
            <a:srcRect l="-231" t="118" r="12751" b="1631"/>
            <a:stretch/>
          </p:blipFill>
          <p:spPr>
            <a:xfrm>
              <a:off x="3592810" y="2010541"/>
              <a:ext cx="6698491" cy="5630785"/>
            </a:xfrm>
            <a:prstGeom prst="rect">
              <a:avLst/>
            </a:prstGeom>
            <a:ln>
              <a:noFill/>
            </a:ln>
            <a:effectLst>
              <a:outerShdw blurRad="292100" dist="139700" dir="2700000" algn="tl" rotWithShape="0">
                <a:srgbClr val="333333">
                  <a:alpha val="65000"/>
                </a:srgbClr>
              </a:outerShdw>
            </a:effectLst>
          </p:spPr>
        </p:pic>
        <p:sp>
          <p:nvSpPr>
            <p:cNvPr id="38" name="CuadroTexto 37">
              <a:extLst>
                <a:ext uri="{FF2B5EF4-FFF2-40B4-BE49-F238E27FC236}">
                  <a16:creationId xmlns:a16="http://schemas.microsoft.com/office/drawing/2014/main" id="{1E705843-45D1-401B-8CAD-E5CC0076315E}"/>
                </a:ext>
              </a:extLst>
            </p:cNvPr>
            <p:cNvSpPr txBox="1"/>
            <p:nvPr/>
          </p:nvSpPr>
          <p:spPr>
            <a:xfrm>
              <a:off x="5750906" y="2356745"/>
              <a:ext cx="4325056" cy="954107"/>
            </a:xfrm>
            <a:prstGeom prst="rect">
              <a:avLst/>
            </a:prstGeom>
            <a:solidFill>
              <a:srgbClr val="FFFFFF">
                <a:alpha val="60000"/>
              </a:srgbClr>
            </a:solidFill>
          </p:spPr>
          <p:txBody>
            <a:bodyPr wrap="square" rtlCol="0">
              <a:spAutoFit/>
            </a:bodyPr>
            <a:lstStyle/>
            <a:p>
              <a:pPr marR="0" lvl="1" algn="ctr" defTabSz="1088593" rtl="0" eaLnBrk="1" fontAlgn="auto" latinLnBrk="0" hangingPunct="1">
                <a:lnSpc>
                  <a:spcPct val="100000"/>
                </a:lnSpc>
                <a:spcBef>
                  <a:spcPts val="0"/>
                </a:spcBef>
                <a:spcAft>
                  <a:spcPts val="0"/>
                </a:spcAft>
                <a:buClrTx/>
                <a:buSzTx/>
                <a:tabLst/>
                <a:defRPr/>
              </a:pPr>
              <a:r>
                <a:rPr lang="es-EC" sz="1400" b="1" dirty="0">
                  <a:solidFill>
                    <a:schemeClr val="accent3">
                      <a:lumMod val="50000"/>
                    </a:schemeClr>
                  </a:solidFill>
                  <a:latin typeface="Helvetica" panose="020B0604020202020204" pitchFamily="34" charset="0"/>
                  <a:cs typeface="Helvetica" panose="020B0604020202020204" pitchFamily="34" charset="0"/>
                </a:rPr>
                <a:t>Reunión con Dirigentes de las Comunidades Itulcachi, El Belén, El Inga Bajo y Santa Ana</a:t>
              </a:r>
            </a:p>
            <a:p>
              <a:pPr marR="0" lvl="1" algn="ctr" defTabSz="1088593" rtl="0" eaLnBrk="1" fontAlgn="auto" latinLnBrk="0" hangingPunct="1">
                <a:lnSpc>
                  <a:spcPct val="100000"/>
                </a:lnSpc>
                <a:spcBef>
                  <a:spcPts val="0"/>
                </a:spcBef>
                <a:spcAft>
                  <a:spcPts val="0"/>
                </a:spcAft>
                <a:buClrTx/>
                <a:buSzTx/>
                <a:tabLst/>
                <a:defRPr/>
              </a:pPr>
              <a:r>
                <a:rPr lang="es-EC" sz="1400" b="1" dirty="0">
                  <a:solidFill>
                    <a:schemeClr val="accent3">
                      <a:lumMod val="50000"/>
                    </a:schemeClr>
                  </a:solidFill>
                  <a:latin typeface="Helvetica" panose="020B0604020202020204" pitchFamily="34" charset="0"/>
                  <a:cs typeface="Helvetica" panose="020B0604020202020204" pitchFamily="34" charset="0"/>
                </a:rPr>
                <a:t> 27 de mayo 2021</a:t>
              </a:r>
              <a:endParaRPr kumimoji="0" lang="es-EC" sz="1400" b="1" i="0" u="none" strike="noStrike" kern="1200" cap="none" spc="0" normalizeH="0" baseline="0" noProof="0" dirty="0">
                <a:ln>
                  <a:noFill/>
                </a:ln>
                <a:solidFill>
                  <a:schemeClr val="accent3">
                    <a:lumMod val="50000"/>
                  </a:schemeClr>
                </a:solidFill>
                <a:effectLst/>
                <a:uLnTx/>
                <a:uFillTx/>
                <a:latin typeface="Helvetica" panose="020B0604020202020204" pitchFamily="34" charset="0"/>
                <a:cs typeface="Helvetica" panose="020B0604020202020204" pitchFamily="34" charset="0"/>
              </a:endParaRPr>
            </a:p>
          </p:txBody>
        </p:sp>
      </p:grpSp>
      <p:pic>
        <p:nvPicPr>
          <p:cNvPr id="33" name="Imagen 32"/>
          <p:cNvPicPr>
            <a:picLocks noChangeAspect="1"/>
          </p:cNvPicPr>
          <p:nvPr/>
        </p:nvPicPr>
        <p:blipFill rotWithShape="1">
          <a:blip r:embed="rId4"/>
          <a:srcRect l="26696" t="25846" b="16682"/>
          <a:stretch/>
        </p:blipFill>
        <p:spPr>
          <a:xfrm>
            <a:off x="174627" y="0"/>
            <a:ext cx="6729094" cy="7289894"/>
          </a:xfrm>
          <a:prstGeom prst="rect">
            <a:avLst/>
          </a:prstGeom>
        </p:spPr>
      </p:pic>
      <p:sp>
        <p:nvSpPr>
          <p:cNvPr id="18" name="Rectángulo 3"/>
          <p:cNvSpPr/>
          <p:nvPr/>
        </p:nvSpPr>
        <p:spPr>
          <a:xfrm>
            <a:off x="-39233" y="1"/>
            <a:ext cx="10263204" cy="2294963"/>
          </a:xfrm>
          <a:custGeom>
            <a:avLst/>
            <a:gdLst>
              <a:gd name="connsiteX0" fmla="*/ 0 w 10161588"/>
              <a:gd name="connsiteY0" fmla="*/ 0 h 3764279"/>
              <a:gd name="connsiteX1" fmla="*/ 10161588 w 10161588"/>
              <a:gd name="connsiteY1" fmla="*/ 0 h 3764279"/>
              <a:gd name="connsiteX2" fmla="*/ 10161588 w 10161588"/>
              <a:gd name="connsiteY2" fmla="*/ 3764279 h 3764279"/>
              <a:gd name="connsiteX3" fmla="*/ 0 w 10161588"/>
              <a:gd name="connsiteY3" fmla="*/ 3764279 h 3764279"/>
              <a:gd name="connsiteX4" fmla="*/ 0 w 10161588"/>
              <a:gd name="connsiteY4" fmla="*/ 0 h 3764279"/>
              <a:gd name="connsiteX0" fmla="*/ 0 w 10161588"/>
              <a:gd name="connsiteY0" fmla="*/ 0 h 4221479"/>
              <a:gd name="connsiteX1" fmla="*/ 10161588 w 10161588"/>
              <a:gd name="connsiteY1" fmla="*/ 0 h 4221479"/>
              <a:gd name="connsiteX2" fmla="*/ 10161588 w 10161588"/>
              <a:gd name="connsiteY2" fmla="*/ 3764279 h 4221479"/>
              <a:gd name="connsiteX3" fmla="*/ 0 w 10161588"/>
              <a:gd name="connsiteY3" fmla="*/ 4221479 h 4221479"/>
              <a:gd name="connsiteX4" fmla="*/ 0 w 10161588"/>
              <a:gd name="connsiteY4" fmla="*/ 0 h 4221479"/>
              <a:gd name="connsiteX0" fmla="*/ 0 w 10161588"/>
              <a:gd name="connsiteY0" fmla="*/ 0 h 4221479"/>
              <a:gd name="connsiteX1" fmla="*/ 10161588 w 10161588"/>
              <a:gd name="connsiteY1" fmla="*/ 0 h 4221479"/>
              <a:gd name="connsiteX2" fmla="*/ 10161588 w 10161588"/>
              <a:gd name="connsiteY2" fmla="*/ 3999437 h 4221479"/>
              <a:gd name="connsiteX3" fmla="*/ 0 w 10161588"/>
              <a:gd name="connsiteY3" fmla="*/ 4221479 h 4221479"/>
              <a:gd name="connsiteX4" fmla="*/ 0 w 10161588"/>
              <a:gd name="connsiteY4" fmla="*/ 0 h 4221479"/>
              <a:gd name="connsiteX0" fmla="*/ 0 w 10161588"/>
              <a:gd name="connsiteY0" fmla="*/ 0 h 4221479"/>
              <a:gd name="connsiteX1" fmla="*/ 10161588 w 10161588"/>
              <a:gd name="connsiteY1" fmla="*/ 0 h 4221479"/>
              <a:gd name="connsiteX2" fmla="*/ 10142538 w 10161588"/>
              <a:gd name="connsiteY2" fmla="*/ 3838625 h 4221479"/>
              <a:gd name="connsiteX3" fmla="*/ 0 w 10161588"/>
              <a:gd name="connsiteY3" fmla="*/ 4221479 h 4221479"/>
              <a:gd name="connsiteX4" fmla="*/ 0 w 10161588"/>
              <a:gd name="connsiteY4" fmla="*/ 0 h 4221479"/>
              <a:gd name="connsiteX0" fmla="*/ 0 w 10161588"/>
              <a:gd name="connsiteY0" fmla="*/ 0 h 4382292"/>
              <a:gd name="connsiteX1" fmla="*/ 10161588 w 10161588"/>
              <a:gd name="connsiteY1" fmla="*/ 0 h 4382292"/>
              <a:gd name="connsiteX2" fmla="*/ 10142538 w 10161588"/>
              <a:gd name="connsiteY2" fmla="*/ 3838625 h 4382292"/>
              <a:gd name="connsiteX3" fmla="*/ 0 w 10161588"/>
              <a:gd name="connsiteY3" fmla="*/ 4382292 h 4382292"/>
              <a:gd name="connsiteX4" fmla="*/ 0 w 10161588"/>
              <a:gd name="connsiteY4" fmla="*/ 0 h 4382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1588" h="4382292">
                <a:moveTo>
                  <a:pt x="0" y="0"/>
                </a:moveTo>
                <a:lnTo>
                  <a:pt x="10161588" y="0"/>
                </a:lnTo>
                <a:lnTo>
                  <a:pt x="10142538" y="3838625"/>
                </a:lnTo>
                <a:lnTo>
                  <a:pt x="0" y="4382292"/>
                </a:lnTo>
                <a:lnTo>
                  <a:pt x="0" y="0"/>
                </a:lnTo>
                <a:close/>
              </a:path>
            </a:pathLst>
          </a:custGeom>
          <a:solidFill>
            <a:schemeClr val="bg1"/>
          </a:solidFill>
          <a:ln>
            <a:noFill/>
          </a:ln>
          <a:effectLst>
            <a:outerShdw blurRad="304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Triángulo isósceles 7">
            <a:extLst>
              <a:ext uri="{FF2B5EF4-FFF2-40B4-BE49-F238E27FC236}">
                <a16:creationId xmlns:a16="http://schemas.microsoft.com/office/drawing/2014/main" id="{32B5CCF5-28F9-4718-82DA-BCC105279BCE}"/>
              </a:ext>
            </a:extLst>
          </p:cNvPr>
          <p:cNvSpPr/>
          <p:nvPr/>
        </p:nvSpPr>
        <p:spPr>
          <a:xfrm rot="3042538">
            <a:off x="3364855" y="7099054"/>
            <a:ext cx="455910" cy="53076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9" name="Imagen 8"/>
          <p:cNvPicPr>
            <a:picLocks noChangeAspect="1"/>
          </p:cNvPicPr>
          <p:nvPr/>
        </p:nvPicPr>
        <p:blipFill>
          <a:blip r:embed="rId5">
            <a:duotone>
              <a:schemeClr val="accent5">
                <a:shade val="45000"/>
                <a:satMod val="135000"/>
              </a:schemeClr>
              <a:prstClr val="white"/>
            </a:duotone>
          </a:blip>
          <a:stretch>
            <a:fillRect/>
          </a:stretch>
        </p:blipFill>
        <p:spPr>
          <a:xfrm>
            <a:off x="-45720" y="-61780"/>
            <a:ext cx="8846063" cy="896190"/>
          </a:xfrm>
          <a:prstGeom prst="rect">
            <a:avLst/>
          </a:prstGeom>
        </p:spPr>
      </p:pic>
      <p:pic>
        <p:nvPicPr>
          <p:cNvPr id="10" name="Imagen 9"/>
          <p:cNvPicPr>
            <a:picLocks noChangeAspect="1"/>
          </p:cNvPicPr>
          <p:nvPr/>
        </p:nvPicPr>
        <p:blipFill>
          <a:blip r:embed="rId6">
            <a:duotone>
              <a:schemeClr val="accent1">
                <a:shade val="45000"/>
                <a:satMod val="135000"/>
              </a:schemeClr>
              <a:prstClr val="white"/>
            </a:duotone>
          </a:blip>
          <a:stretch>
            <a:fillRect/>
          </a:stretch>
        </p:blipFill>
        <p:spPr>
          <a:xfrm>
            <a:off x="1203561" y="6891457"/>
            <a:ext cx="9198905" cy="862794"/>
          </a:xfrm>
          <a:prstGeom prst="rect">
            <a:avLst/>
          </a:prstGeom>
        </p:spPr>
      </p:pic>
      <p:pic>
        <p:nvPicPr>
          <p:cNvPr id="44" name="Imagen 43">
            <a:extLst>
              <a:ext uri="{FF2B5EF4-FFF2-40B4-BE49-F238E27FC236}">
                <a16:creationId xmlns:a16="http://schemas.microsoft.com/office/drawing/2014/main" id="{C03D144E-10F7-43C0-AB43-59F74F9F601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602059" y="434097"/>
            <a:ext cx="2160881" cy="711025"/>
          </a:xfrm>
          <a:prstGeom prst="rect">
            <a:avLst/>
          </a:prstGeom>
        </p:spPr>
      </p:pic>
      <p:grpSp>
        <p:nvGrpSpPr>
          <p:cNvPr id="2" name="Grupo 1"/>
          <p:cNvGrpSpPr/>
          <p:nvPr/>
        </p:nvGrpSpPr>
        <p:grpSpPr>
          <a:xfrm>
            <a:off x="346729" y="2109244"/>
            <a:ext cx="4624983" cy="1030300"/>
            <a:chOff x="2127766" y="1533007"/>
            <a:chExt cx="3874226" cy="1030300"/>
          </a:xfrm>
        </p:grpSpPr>
        <p:sp>
          <p:nvSpPr>
            <p:cNvPr id="31" name="Rectángulo 30"/>
            <p:cNvSpPr/>
            <p:nvPr/>
          </p:nvSpPr>
          <p:spPr>
            <a:xfrm>
              <a:off x="2914265" y="1942433"/>
              <a:ext cx="3087727" cy="321691"/>
            </a:xfrm>
            <a:prstGeom prst="rect">
              <a:avLst/>
            </a:prstGeom>
            <a:solidFill>
              <a:schemeClr val="bg1"/>
            </a:solidFill>
          </p:spPr>
          <p:txBody>
            <a:bodyPr wrap="none">
              <a:spAutoFit/>
            </a:bodyPr>
            <a:lstStyle/>
            <a:p>
              <a:pPr marL="0" marR="0" lvl="0" indent="0" algn="l" defTabSz="1088593" rtl="0" eaLnBrk="1" fontAlgn="auto" latinLnBrk="0" hangingPunct="1">
                <a:lnSpc>
                  <a:spcPts val="1700"/>
                </a:lnSpc>
                <a:spcBef>
                  <a:spcPts val="0"/>
                </a:spcBef>
                <a:spcAft>
                  <a:spcPts val="0"/>
                </a:spcAft>
                <a:buClr>
                  <a:srgbClr val="4472C4"/>
                </a:buClr>
                <a:buSzTx/>
                <a:buFontTx/>
                <a:buNone/>
                <a:tabLst/>
                <a:defRPr/>
              </a:pPr>
              <a:r>
                <a:rPr lang="es-EC" sz="2000" noProof="0" dirty="0">
                  <a:solidFill>
                    <a:srgbClr val="5B9BD5">
                      <a:lumMod val="50000"/>
                    </a:srgbClr>
                  </a:solidFill>
                  <a:latin typeface="Tw Cen MT" panose="020B0602020104020603" pitchFamily="34" charset="0"/>
                  <a:cs typeface="Helvetica" panose="020B0604020202020204" pitchFamily="34" charset="0"/>
                </a:rPr>
                <a:t>BENEFICIOS NUEVA RESOLUCIÓN</a:t>
              </a:r>
              <a:endParaRPr kumimoji="0" lang="es-EC" sz="2000" b="0" i="0" u="none" strike="noStrike" kern="1200" cap="none" spc="0" normalizeH="0" baseline="0" noProof="0" dirty="0">
                <a:ln>
                  <a:noFill/>
                </a:ln>
                <a:solidFill>
                  <a:srgbClr val="5B9BD5">
                    <a:lumMod val="50000"/>
                  </a:srgbClr>
                </a:solidFill>
                <a:effectLst/>
                <a:uLnTx/>
                <a:uFillTx/>
                <a:latin typeface="Tw Cen MT" panose="020B0602020104020603" pitchFamily="34" charset="0"/>
                <a:ea typeface="+mn-ea"/>
                <a:cs typeface="Helvetica" panose="020B0604020202020204" pitchFamily="34" charset="0"/>
              </a:endParaRPr>
            </a:p>
          </p:txBody>
        </p:sp>
        <p:pic>
          <p:nvPicPr>
            <p:cNvPr id="61" name="Imagen 60"/>
            <p:cNvPicPr>
              <a:picLocks noChangeAspect="1"/>
            </p:cNvPicPr>
            <p:nvPr/>
          </p:nvPicPr>
          <p:blipFill>
            <a:blip r:embed="rId8">
              <a:clrChange>
                <a:clrFrom>
                  <a:srgbClr val="FFFFFF"/>
                </a:clrFrom>
                <a:clrTo>
                  <a:srgbClr val="FFFFFF">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2127766" y="1533007"/>
              <a:ext cx="1030300" cy="1030300"/>
            </a:xfrm>
            <a:prstGeom prst="rect">
              <a:avLst/>
            </a:prstGeom>
          </p:spPr>
        </p:pic>
      </p:grpSp>
      <p:sp>
        <p:nvSpPr>
          <p:cNvPr id="5" name="AutoShape 2" descr="EPMAPS - AGUA DE QUITO | Linked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088593" rtl="0" eaLnBrk="1" fontAlgn="auto" latinLnBrk="0" hangingPunct="1">
              <a:lnSpc>
                <a:spcPct val="100000"/>
              </a:lnSpc>
              <a:spcBef>
                <a:spcPts val="0"/>
              </a:spcBef>
              <a:spcAft>
                <a:spcPts val="0"/>
              </a:spcAft>
              <a:buClrTx/>
              <a:buSzTx/>
              <a:buFontTx/>
              <a:buNone/>
              <a:tabLst/>
              <a:defRPr/>
            </a:pPr>
            <a:endParaRPr kumimoji="0" lang="es-EC" sz="2143" b="0" i="0" u="none" strike="noStrike" kern="1200" cap="none" spc="0" normalizeH="0" baseline="0" noProof="0">
              <a:ln>
                <a:noFill/>
              </a:ln>
              <a:solidFill>
                <a:prstClr val="black"/>
              </a:solidFill>
              <a:effectLst/>
              <a:uLnTx/>
              <a:uFillTx/>
              <a:latin typeface="Calibri"/>
              <a:ea typeface="+mn-ea"/>
              <a:cs typeface="+mn-cs"/>
            </a:endParaRPr>
          </a:p>
        </p:txBody>
      </p:sp>
      <p:sp>
        <p:nvSpPr>
          <p:cNvPr id="34" name="CuadroTexto 33">
            <a:extLst>
              <a:ext uri="{FF2B5EF4-FFF2-40B4-BE49-F238E27FC236}">
                <a16:creationId xmlns:a16="http://schemas.microsoft.com/office/drawing/2014/main" id="{1BF1CF3E-FC9B-47F3-BC9C-949D181B3585}"/>
              </a:ext>
            </a:extLst>
          </p:cNvPr>
          <p:cNvSpPr txBox="1"/>
          <p:nvPr/>
        </p:nvSpPr>
        <p:spPr>
          <a:xfrm>
            <a:off x="733479" y="1537270"/>
            <a:ext cx="8717780" cy="539700"/>
          </a:xfrm>
          <a:prstGeom prst="rect">
            <a:avLst/>
          </a:prstGeom>
          <a:noFill/>
        </p:spPr>
        <p:txBody>
          <a:bodyPr wrap="square" rtlCol="0">
            <a:spAutoFit/>
          </a:bodyPr>
          <a:lstStyle/>
          <a:p>
            <a:pPr marR="0" lvl="0" indent="0" algn="ctr" fontAlgn="auto">
              <a:lnSpc>
                <a:spcPts val="1700"/>
              </a:lnSpc>
              <a:spcBef>
                <a:spcPts val="0"/>
              </a:spcBef>
              <a:spcAft>
                <a:spcPts val="0"/>
              </a:spcAft>
              <a:buClr>
                <a:srgbClr val="4472C4"/>
              </a:buClr>
              <a:buSzTx/>
              <a:buFontTx/>
              <a:buNone/>
              <a:tabLst/>
              <a:defRPr/>
            </a:pPr>
            <a:r>
              <a:rPr lang="es-EC" sz="2000" dirty="0">
                <a:solidFill>
                  <a:srgbClr val="6A6A6A"/>
                </a:solidFill>
                <a:latin typeface="Tw Cen MT" panose="020B0602020104020603" pitchFamily="34" charset="0"/>
                <a:cs typeface="Helvetica" panose="020B0604020202020204" pitchFamily="34" charset="0"/>
              </a:rPr>
              <a:t>RESOLUCIÓN ADMINISTRATIVA </a:t>
            </a:r>
            <a:r>
              <a:rPr lang="es-EC" sz="2000" dirty="0" smtClean="0">
                <a:solidFill>
                  <a:srgbClr val="6A6A6A"/>
                </a:solidFill>
                <a:latin typeface="Tw Cen MT" panose="020B0602020104020603" pitchFamily="34" charset="0"/>
                <a:cs typeface="Helvetica" panose="020B0604020202020204" pitchFamily="34" charset="0"/>
              </a:rPr>
              <a:t>No.</a:t>
            </a:r>
          </a:p>
          <a:p>
            <a:pPr marR="0" lvl="0" indent="0" algn="ctr" fontAlgn="auto">
              <a:lnSpc>
                <a:spcPts val="1700"/>
              </a:lnSpc>
              <a:spcBef>
                <a:spcPts val="0"/>
              </a:spcBef>
              <a:spcAft>
                <a:spcPts val="0"/>
              </a:spcAft>
              <a:buClr>
                <a:srgbClr val="4472C4"/>
              </a:buClr>
              <a:buSzTx/>
              <a:buFontTx/>
              <a:buNone/>
              <a:tabLst/>
              <a:defRPr/>
            </a:pPr>
            <a:r>
              <a:rPr lang="es-EC" sz="2000" dirty="0" smtClean="0">
                <a:solidFill>
                  <a:srgbClr val="6A6A6A"/>
                </a:solidFill>
                <a:latin typeface="Tw Cen MT" panose="020B0602020104020603" pitchFamily="34" charset="0"/>
                <a:cs typeface="Helvetica" panose="020B0604020202020204" pitchFamily="34" charset="0"/>
              </a:rPr>
              <a:t>EMGIRS-EP-GGE-CJU-2021-005 </a:t>
            </a:r>
            <a:r>
              <a:rPr lang="es-EC" sz="2000" dirty="0" smtClean="0">
                <a:solidFill>
                  <a:srgbClr val="6A6A6A"/>
                </a:solidFill>
                <a:latin typeface="Tw Cen MT" panose="020B0602020104020603" pitchFamily="34" charset="0"/>
                <a:cs typeface="Helvetica" panose="020B0604020202020204" pitchFamily="34" charset="0"/>
              </a:rPr>
              <a:t>DEL </a:t>
            </a:r>
            <a:r>
              <a:rPr lang="es-MX" sz="2000" dirty="0" smtClean="0">
                <a:solidFill>
                  <a:srgbClr val="6A6A6A"/>
                </a:solidFill>
                <a:latin typeface="Tw Cen MT" panose="020B0602020104020603" pitchFamily="34" charset="0"/>
                <a:cs typeface="Helvetica" panose="020B0604020202020204" pitchFamily="34" charset="0"/>
              </a:rPr>
              <a:t>06 JUL 2021</a:t>
            </a:r>
            <a:endParaRPr lang="es-EC" sz="2000" dirty="0">
              <a:solidFill>
                <a:srgbClr val="6A6A6A"/>
              </a:solidFill>
              <a:latin typeface="Tw Cen MT" panose="020B0602020104020603" pitchFamily="34" charset="0"/>
              <a:cs typeface="Helvetica" panose="020B0604020202020204" pitchFamily="34" charset="0"/>
            </a:endParaRPr>
          </a:p>
        </p:txBody>
      </p:sp>
      <p:sp>
        <p:nvSpPr>
          <p:cNvPr id="28" name="CuadroTexto 27">
            <a:extLst>
              <a:ext uri="{FF2B5EF4-FFF2-40B4-BE49-F238E27FC236}">
                <a16:creationId xmlns:a16="http://schemas.microsoft.com/office/drawing/2014/main" id="{F57040B1-B954-4B2F-82B9-C76D06D49B14}"/>
              </a:ext>
            </a:extLst>
          </p:cNvPr>
          <p:cNvSpPr txBox="1"/>
          <p:nvPr/>
        </p:nvSpPr>
        <p:spPr>
          <a:xfrm>
            <a:off x="181066" y="3142138"/>
            <a:ext cx="4225834" cy="523220"/>
          </a:xfrm>
          <a:prstGeom prst="rect">
            <a:avLst/>
          </a:prstGeom>
          <a:noFill/>
        </p:spPr>
        <p:txBody>
          <a:bodyPr wrap="square" rtlCol="0">
            <a:spAutoFit/>
          </a:bodyPr>
          <a:lstStyle/>
          <a:p>
            <a:pPr marL="285750" marR="0" lvl="0" indent="-285750" algn="l" defTabSz="108859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C" sz="1400" b="1" i="0" u="none" strike="noStrike" kern="1200" cap="none" spc="0" normalizeH="0" baseline="0" noProof="0" dirty="0">
                <a:ln>
                  <a:noFill/>
                </a:ln>
                <a:solidFill>
                  <a:schemeClr val="accent3">
                    <a:lumMod val="50000"/>
                  </a:schemeClr>
                </a:solidFill>
                <a:effectLst/>
                <a:uLnTx/>
                <a:uFillTx/>
                <a:latin typeface="Helvetica" panose="020B0604020202020204" pitchFamily="34" charset="0"/>
                <a:cs typeface="Helvetica" panose="020B0604020202020204" pitchFamily="34" charset="0"/>
              </a:rPr>
              <a:t>Responsabilidad </a:t>
            </a:r>
            <a:r>
              <a:rPr lang="es-EC" sz="1400" b="1" dirty="0">
                <a:solidFill>
                  <a:schemeClr val="accent3">
                    <a:lumMod val="50000"/>
                  </a:schemeClr>
                </a:solidFill>
                <a:latin typeface="Helvetica" panose="020B0604020202020204" pitchFamily="34" charset="0"/>
                <a:cs typeface="Helvetica" panose="020B0604020202020204" pitchFamily="34" charset="0"/>
              </a:rPr>
              <a:t>de </a:t>
            </a:r>
            <a:r>
              <a:rPr kumimoji="0" lang="es-EC" sz="1400" b="1" i="0" u="none" strike="noStrike" kern="1200" cap="none" spc="0" normalizeH="0" baseline="0" noProof="0" dirty="0">
                <a:ln>
                  <a:noFill/>
                </a:ln>
                <a:solidFill>
                  <a:schemeClr val="accent3">
                    <a:lumMod val="50000"/>
                  </a:schemeClr>
                </a:solidFill>
                <a:effectLst/>
                <a:uLnTx/>
                <a:uFillTx/>
                <a:latin typeface="Helvetica" panose="020B0604020202020204" pitchFamily="34" charset="0"/>
                <a:cs typeface="Helvetica" panose="020B0604020202020204" pitchFamily="34" charset="0"/>
              </a:rPr>
              <a:t>los Comités Barriales </a:t>
            </a:r>
            <a:r>
              <a:rPr kumimoji="0" lang="es-EC" sz="1400" b="1" i="0" u="none" strike="noStrike" kern="1200" cap="none" spc="0" normalizeH="0" baseline="0" noProof="0" dirty="0">
                <a:ln>
                  <a:noFill/>
                </a:ln>
                <a:solidFill>
                  <a:schemeClr val="accent5">
                    <a:lumMod val="75000"/>
                  </a:schemeClr>
                </a:solidFill>
                <a:effectLst/>
                <a:uLnTx/>
                <a:uFillTx/>
                <a:latin typeface="Helvetica" panose="020B0604020202020204" pitchFamily="34" charset="0"/>
                <a:cs typeface="Helvetica" panose="020B0604020202020204" pitchFamily="34" charset="0"/>
              </a:rPr>
              <a:t>(empoderamiento)</a:t>
            </a:r>
          </a:p>
        </p:txBody>
      </p:sp>
      <p:sp>
        <p:nvSpPr>
          <p:cNvPr id="35" name="CuadroTexto 34">
            <a:extLst>
              <a:ext uri="{FF2B5EF4-FFF2-40B4-BE49-F238E27FC236}">
                <a16:creationId xmlns:a16="http://schemas.microsoft.com/office/drawing/2014/main" id="{689CDA9F-9A4E-45F8-BA10-27D135D41C68}"/>
              </a:ext>
            </a:extLst>
          </p:cNvPr>
          <p:cNvSpPr txBox="1"/>
          <p:nvPr/>
        </p:nvSpPr>
        <p:spPr>
          <a:xfrm>
            <a:off x="133622" y="5476532"/>
            <a:ext cx="4122802" cy="1169551"/>
          </a:xfrm>
          <a:prstGeom prst="rect">
            <a:avLst/>
          </a:prstGeom>
          <a:noFill/>
        </p:spPr>
        <p:txBody>
          <a:bodyPr wrap="square" rtlCol="0">
            <a:spAutoFit/>
          </a:bodyPr>
          <a:lstStyle/>
          <a:p>
            <a:pPr marL="342900" marR="0" lvl="0" indent="-342900" algn="l" defTabSz="108859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C" sz="1400" b="1" i="0" u="none" strike="noStrike" kern="1200" cap="none" spc="0" normalizeH="0" baseline="0" noProof="0" dirty="0">
                <a:ln>
                  <a:noFill/>
                </a:ln>
                <a:solidFill>
                  <a:schemeClr val="accent3">
                    <a:lumMod val="50000"/>
                  </a:schemeClr>
                </a:solidFill>
                <a:effectLst/>
                <a:uLnTx/>
                <a:uFillTx/>
                <a:latin typeface="Helvetica" panose="020B0604020202020204" pitchFamily="34" charset="0"/>
                <a:cs typeface="Helvetica" panose="020B0604020202020204" pitchFamily="34" charset="0"/>
              </a:rPr>
              <a:t>Acompañamiento continuo en los procesos por parte de la EMGIRS – EP a las Comunidades.</a:t>
            </a:r>
          </a:p>
          <a:p>
            <a:pPr marL="342900" marR="0" lvl="0" indent="-342900" algn="just" defTabSz="108859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EC" sz="1400" b="1" i="0" u="none" strike="noStrike" kern="1200" cap="none" spc="0" normalizeH="0" baseline="0" noProof="0" dirty="0">
              <a:ln>
                <a:noFill/>
              </a:ln>
              <a:solidFill>
                <a:schemeClr val="accent3">
                  <a:lumMod val="50000"/>
                </a:schemeClr>
              </a:solidFill>
              <a:effectLst/>
              <a:uLnTx/>
              <a:uFillTx/>
              <a:latin typeface="Helvetica" panose="020B0604020202020204" pitchFamily="34" charset="0"/>
              <a:cs typeface="Helvetica" panose="020B0604020202020204" pitchFamily="34" charset="0"/>
            </a:endParaRPr>
          </a:p>
          <a:p>
            <a:pPr marL="544297" marR="0" lvl="1" indent="0" algn="l" defTabSz="1088593" rtl="0" eaLnBrk="1" fontAlgn="auto" latinLnBrk="0" hangingPunct="1">
              <a:lnSpc>
                <a:spcPct val="100000"/>
              </a:lnSpc>
              <a:spcBef>
                <a:spcPts val="0"/>
              </a:spcBef>
              <a:spcAft>
                <a:spcPts val="0"/>
              </a:spcAft>
              <a:buClrTx/>
              <a:buSzTx/>
              <a:buFontTx/>
              <a:buNone/>
              <a:tabLst/>
              <a:defRPr/>
            </a:pPr>
            <a:endParaRPr kumimoji="0" lang="es-EC" sz="1400" b="0" i="0" u="none" strike="noStrike" kern="1200" cap="none" spc="0" normalizeH="0" baseline="0" noProof="0" dirty="0">
              <a:ln>
                <a:noFill/>
              </a:ln>
              <a:solidFill>
                <a:schemeClr val="accent3">
                  <a:lumMod val="50000"/>
                </a:schemeClr>
              </a:solidFill>
              <a:effectLst/>
              <a:uLnTx/>
              <a:uFillTx/>
              <a:latin typeface="Helvetica" panose="020B0604020202020204" pitchFamily="34" charset="0"/>
              <a:cs typeface="Helvetica" panose="020B0604020202020204" pitchFamily="34" charset="0"/>
            </a:endParaRPr>
          </a:p>
        </p:txBody>
      </p:sp>
      <p:sp>
        <p:nvSpPr>
          <p:cNvPr id="36" name="CuadroTexto 35">
            <a:extLst>
              <a:ext uri="{FF2B5EF4-FFF2-40B4-BE49-F238E27FC236}">
                <a16:creationId xmlns:a16="http://schemas.microsoft.com/office/drawing/2014/main" id="{1E705843-45D1-401B-8CAD-E5CC0076315E}"/>
              </a:ext>
            </a:extLst>
          </p:cNvPr>
          <p:cNvSpPr txBox="1"/>
          <p:nvPr/>
        </p:nvSpPr>
        <p:spPr>
          <a:xfrm>
            <a:off x="133622" y="6758077"/>
            <a:ext cx="3808934" cy="954107"/>
          </a:xfrm>
          <a:prstGeom prst="rect">
            <a:avLst/>
          </a:prstGeom>
          <a:noFill/>
        </p:spPr>
        <p:txBody>
          <a:bodyPr wrap="square" rtlCol="0">
            <a:spAutoFit/>
          </a:bodyPr>
          <a:lstStyle/>
          <a:p>
            <a:pPr marL="342900" marR="0" lvl="0" indent="-342900" algn="l" defTabSz="108859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C" sz="1400" b="1" i="0" u="none" strike="noStrike" kern="1200" cap="none" spc="0" normalizeH="0" baseline="0" noProof="0" dirty="0">
                <a:ln>
                  <a:noFill/>
                </a:ln>
                <a:solidFill>
                  <a:schemeClr val="accent3">
                    <a:lumMod val="50000"/>
                  </a:schemeClr>
                </a:solidFill>
                <a:effectLst/>
                <a:uLnTx/>
                <a:uFillTx/>
                <a:latin typeface="Helvetica" panose="020B0604020202020204" pitchFamily="34" charset="0"/>
                <a:cs typeface="Helvetica" panose="020B0604020202020204" pitchFamily="34" charset="0"/>
              </a:rPr>
              <a:t>Seguimiento a la ejecución de proyectos</a:t>
            </a:r>
          </a:p>
          <a:p>
            <a:pPr marR="0" lvl="1" algn="just" defTabSz="1088593" rtl="0" eaLnBrk="1" fontAlgn="auto" latinLnBrk="0" hangingPunct="1">
              <a:lnSpc>
                <a:spcPct val="100000"/>
              </a:lnSpc>
              <a:spcBef>
                <a:spcPts val="0"/>
              </a:spcBef>
              <a:spcAft>
                <a:spcPts val="0"/>
              </a:spcAft>
              <a:buClrTx/>
              <a:buSzTx/>
              <a:tabLst/>
              <a:defRPr/>
            </a:pPr>
            <a:r>
              <a:rPr kumimoji="0" lang="es-EC" sz="1400" b="0" i="0" u="none" strike="noStrike" kern="1200" cap="none" spc="0" normalizeH="0" baseline="0" noProof="0" dirty="0">
                <a:ln>
                  <a:noFill/>
                </a:ln>
                <a:solidFill>
                  <a:schemeClr val="accent3">
                    <a:lumMod val="50000"/>
                  </a:schemeClr>
                </a:solidFill>
                <a:effectLst/>
                <a:uLnTx/>
                <a:uFillTx/>
                <a:latin typeface="Helvetica" panose="020B0604020202020204" pitchFamily="34" charset="0"/>
                <a:cs typeface="Helvetica" panose="020B0604020202020204" pitchFamily="34" charset="0"/>
              </a:rPr>
              <a:t>Antes, Durante y Después</a:t>
            </a:r>
          </a:p>
          <a:p>
            <a:pPr marL="887197" marR="0" lvl="1" indent="-342900" algn="l" defTabSz="108859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EC" sz="1400" b="0" i="0" u="none" strike="noStrike" kern="1200" cap="none" spc="0" normalizeH="0" baseline="0" noProof="0" dirty="0">
              <a:ln>
                <a:noFill/>
              </a:ln>
              <a:solidFill>
                <a:schemeClr val="accent3">
                  <a:lumMod val="50000"/>
                </a:schemeClr>
              </a:solidFill>
              <a:effectLst/>
              <a:uLnTx/>
              <a:uFillTx/>
              <a:latin typeface="Helvetica" panose="020B0604020202020204" pitchFamily="34" charset="0"/>
              <a:cs typeface="Helvetica" panose="020B0604020202020204" pitchFamily="34" charset="0"/>
            </a:endParaRPr>
          </a:p>
        </p:txBody>
      </p:sp>
      <p:sp>
        <p:nvSpPr>
          <p:cNvPr id="32" name="CuadroTexto 31">
            <a:extLst>
              <a:ext uri="{FF2B5EF4-FFF2-40B4-BE49-F238E27FC236}">
                <a16:creationId xmlns:a16="http://schemas.microsoft.com/office/drawing/2014/main" id="{78DBD2D0-88B3-44B5-BFA3-D1EDE66A3394}"/>
              </a:ext>
            </a:extLst>
          </p:cNvPr>
          <p:cNvSpPr txBox="1"/>
          <p:nvPr/>
        </p:nvSpPr>
        <p:spPr>
          <a:xfrm>
            <a:off x="92617" y="6231590"/>
            <a:ext cx="4096422" cy="738664"/>
          </a:xfrm>
          <a:prstGeom prst="rect">
            <a:avLst/>
          </a:prstGeom>
          <a:noFill/>
        </p:spPr>
        <p:txBody>
          <a:bodyPr wrap="square" rtlCol="0">
            <a:spAutoFit/>
          </a:bodyPr>
          <a:lstStyle/>
          <a:p>
            <a:pPr marL="342900" marR="0" lvl="0" indent="-342900" algn="l" defTabSz="108859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C" sz="1400" b="1" i="0" u="none" strike="noStrike" kern="1200" cap="none" spc="0" normalizeH="0" baseline="0" noProof="0" dirty="0">
                <a:ln>
                  <a:noFill/>
                </a:ln>
                <a:solidFill>
                  <a:schemeClr val="accent3">
                    <a:lumMod val="50000"/>
                  </a:schemeClr>
                </a:solidFill>
                <a:effectLst/>
                <a:uLnTx/>
                <a:uFillTx/>
                <a:latin typeface="Helvetica" panose="020B0604020202020204" pitchFamily="34" charset="0"/>
                <a:cs typeface="Helvetica" panose="020B0604020202020204" pitchFamily="34" charset="0"/>
              </a:rPr>
              <a:t>Implementación de Metodología para </a:t>
            </a:r>
            <a:r>
              <a:rPr kumimoji="0" lang="es-EC" sz="1400" b="1" i="0" u="none" strike="noStrike" kern="1200" cap="none" spc="0" normalizeH="0" baseline="0" noProof="0" dirty="0">
                <a:ln>
                  <a:noFill/>
                </a:ln>
                <a:solidFill>
                  <a:schemeClr val="accent5">
                    <a:lumMod val="75000"/>
                  </a:schemeClr>
                </a:solidFill>
                <a:effectLst/>
                <a:uLnTx/>
                <a:uFillTx/>
                <a:latin typeface="Helvetica" panose="020B0604020202020204" pitchFamily="34" charset="0"/>
                <a:cs typeface="Helvetica" panose="020B0604020202020204" pitchFamily="34" charset="0"/>
              </a:rPr>
              <a:t>Priorización de Proyectos</a:t>
            </a:r>
          </a:p>
          <a:p>
            <a:pPr marL="544297" marR="0" lvl="1" indent="0" algn="l" defTabSz="1088593" rtl="0" eaLnBrk="1" fontAlgn="auto" latinLnBrk="0" hangingPunct="1">
              <a:lnSpc>
                <a:spcPct val="100000"/>
              </a:lnSpc>
              <a:spcBef>
                <a:spcPts val="0"/>
              </a:spcBef>
              <a:spcAft>
                <a:spcPts val="0"/>
              </a:spcAft>
              <a:buClrTx/>
              <a:buSzTx/>
              <a:buFontTx/>
              <a:buNone/>
              <a:tabLst/>
              <a:defRPr/>
            </a:pPr>
            <a:endParaRPr kumimoji="0" lang="es-EC" sz="1400" b="0" i="0" u="none" strike="noStrike" kern="1200" cap="none" spc="0" normalizeH="0" baseline="0" noProof="0" dirty="0">
              <a:ln>
                <a:noFill/>
              </a:ln>
              <a:solidFill>
                <a:schemeClr val="accent3">
                  <a:lumMod val="50000"/>
                </a:schemeClr>
              </a:solidFill>
              <a:effectLst/>
              <a:uLnTx/>
              <a:uFillTx/>
              <a:latin typeface="Helvetica" panose="020B0604020202020204" pitchFamily="34" charset="0"/>
              <a:cs typeface="Helvetica" panose="020B0604020202020204" pitchFamily="34" charset="0"/>
            </a:endParaRPr>
          </a:p>
        </p:txBody>
      </p:sp>
      <p:sp>
        <p:nvSpPr>
          <p:cNvPr id="24" name="CuadroTexto 23">
            <a:extLst>
              <a:ext uri="{FF2B5EF4-FFF2-40B4-BE49-F238E27FC236}">
                <a16:creationId xmlns:a16="http://schemas.microsoft.com/office/drawing/2014/main" id="{DF6B13BD-63E8-4C1C-A946-D7A0667704A3}"/>
              </a:ext>
            </a:extLst>
          </p:cNvPr>
          <p:cNvSpPr txBox="1"/>
          <p:nvPr/>
        </p:nvSpPr>
        <p:spPr>
          <a:xfrm>
            <a:off x="181066" y="3827926"/>
            <a:ext cx="4460873" cy="1600438"/>
          </a:xfrm>
          <a:prstGeom prst="rect">
            <a:avLst/>
          </a:prstGeom>
          <a:noFill/>
        </p:spPr>
        <p:txBody>
          <a:bodyPr wrap="square">
            <a:spAutoFit/>
          </a:bodyPr>
          <a:lstStyle/>
          <a:p>
            <a:pPr marL="285750" marR="0" lvl="0" indent="-285750" algn="l" defTabSz="108859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C" sz="1400" b="1" i="0" u="none" strike="noStrike" kern="1200" cap="none" spc="0" normalizeH="0" baseline="0" noProof="0" dirty="0">
                <a:ln>
                  <a:noFill/>
                </a:ln>
                <a:solidFill>
                  <a:schemeClr val="accent3">
                    <a:lumMod val="50000"/>
                  </a:schemeClr>
                </a:solidFill>
                <a:effectLst/>
                <a:uLnTx/>
                <a:uFillTx/>
                <a:latin typeface="Helvetica" panose="020B0604020202020204" pitchFamily="34" charset="0"/>
                <a:cs typeface="Helvetica" panose="020B0604020202020204" pitchFamily="34" charset="0"/>
              </a:rPr>
              <a:t>Proceso de contratación a través de </a:t>
            </a:r>
            <a:r>
              <a:rPr kumimoji="0" lang="es-EC" sz="1400" b="1" i="0" u="none" strike="noStrike" kern="1200" cap="none" spc="0" normalizeH="0" baseline="0" noProof="0" dirty="0">
                <a:ln>
                  <a:noFill/>
                </a:ln>
                <a:solidFill>
                  <a:schemeClr val="accent5">
                    <a:lumMod val="75000"/>
                  </a:schemeClr>
                </a:solidFill>
                <a:effectLst/>
                <a:uLnTx/>
                <a:uFillTx/>
                <a:latin typeface="Helvetica" panose="020B0604020202020204" pitchFamily="34" charset="0"/>
                <a:cs typeface="Helvetica" panose="020B0604020202020204" pitchFamily="34" charset="0"/>
              </a:rPr>
              <a:t>SERCOP</a:t>
            </a:r>
          </a:p>
          <a:p>
            <a:pPr marL="444500" lvl="1" indent="-177800">
              <a:buFont typeface="Arial" panose="020B0604020202020204" pitchFamily="34" charset="0"/>
              <a:buChar char="•"/>
              <a:defRPr/>
            </a:pPr>
            <a:r>
              <a:rPr lang="es-EC" sz="1400" dirty="0">
                <a:solidFill>
                  <a:schemeClr val="accent3">
                    <a:lumMod val="50000"/>
                  </a:schemeClr>
                </a:solidFill>
                <a:latin typeface="Helvetica" panose="020B0604020202020204" pitchFamily="34" charset="0"/>
                <a:cs typeface="Helvetica" panose="020B0604020202020204" pitchFamily="34" charset="0"/>
              </a:rPr>
              <a:t>Principios de Contratación Pública:</a:t>
            </a:r>
            <a:endParaRPr kumimoji="0" lang="es-EC" sz="1400" i="0" u="none" strike="noStrike" kern="1200" cap="none" spc="0" normalizeH="0" baseline="0" noProof="0" dirty="0">
              <a:ln>
                <a:noFill/>
              </a:ln>
              <a:solidFill>
                <a:schemeClr val="accent3">
                  <a:lumMod val="50000"/>
                </a:schemeClr>
              </a:solidFill>
              <a:effectLst/>
              <a:uLnTx/>
              <a:uFillTx/>
              <a:latin typeface="Helvetica" panose="020B0604020202020204" pitchFamily="34" charset="0"/>
              <a:cs typeface="Helvetica" panose="020B0604020202020204" pitchFamily="34" charset="0"/>
            </a:endParaRPr>
          </a:p>
          <a:p>
            <a:pPr marL="887197" marR="0" lvl="1" indent="-342900" algn="l" defTabSz="1088593"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EC" sz="1400" b="0" i="0" u="none" strike="noStrike" kern="1200" cap="none" spc="0" normalizeH="0" baseline="0" noProof="0" dirty="0">
                <a:ln>
                  <a:noFill/>
                </a:ln>
                <a:solidFill>
                  <a:schemeClr val="accent3">
                    <a:lumMod val="50000"/>
                  </a:schemeClr>
                </a:solidFill>
                <a:effectLst/>
                <a:uLnTx/>
                <a:uFillTx/>
                <a:latin typeface="Helvetica" panose="020B0604020202020204" pitchFamily="34" charset="0"/>
                <a:cs typeface="Helvetica" panose="020B0604020202020204" pitchFamily="34" charset="0"/>
              </a:rPr>
              <a:t>Legalidad </a:t>
            </a:r>
          </a:p>
          <a:p>
            <a:pPr marL="887197" marR="0" lvl="1" indent="-342900" algn="l" defTabSz="1088593"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EC" sz="1400" b="0" i="0" u="none" strike="noStrike" kern="1200" cap="none" spc="0" normalizeH="0" baseline="0" noProof="0" dirty="0">
                <a:ln>
                  <a:noFill/>
                </a:ln>
                <a:solidFill>
                  <a:schemeClr val="accent3">
                    <a:lumMod val="50000"/>
                  </a:schemeClr>
                </a:solidFill>
                <a:effectLst/>
                <a:uLnTx/>
                <a:uFillTx/>
                <a:latin typeface="Helvetica" panose="020B0604020202020204" pitchFamily="34" charset="0"/>
                <a:cs typeface="Helvetica" panose="020B0604020202020204" pitchFamily="34" charset="0"/>
              </a:rPr>
              <a:t>Trato justo</a:t>
            </a:r>
          </a:p>
          <a:p>
            <a:pPr marL="887197" marR="0" lvl="1" indent="-342900" algn="l" defTabSz="1088593"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EC" sz="1400" b="0" i="0" u="none" strike="noStrike" kern="1200" cap="none" spc="0" normalizeH="0" baseline="0" noProof="0" dirty="0">
                <a:ln>
                  <a:noFill/>
                </a:ln>
                <a:solidFill>
                  <a:schemeClr val="accent3">
                    <a:lumMod val="50000"/>
                  </a:schemeClr>
                </a:solidFill>
                <a:effectLst/>
                <a:uLnTx/>
                <a:uFillTx/>
                <a:latin typeface="Helvetica" panose="020B0604020202020204" pitchFamily="34" charset="0"/>
                <a:cs typeface="Helvetica" panose="020B0604020202020204" pitchFamily="34" charset="0"/>
              </a:rPr>
              <a:t>Igualdad</a:t>
            </a:r>
          </a:p>
          <a:p>
            <a:pPr marL="887197" marR="0" lvl="1" indent="-342900" algn="l" defTabSz="1088593"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EC" sz="1400" b="0" i="0" u="none" strike="noStrike" kern="1200" cap="none" spc="0" normalizeH="0" baseline="0" noProof="0" dirty="0">
                <a:ln>
                  <a:noFill/>
                </a:ln>
                <a:solidFill>
                  <a:schemeClr val="accent3">
                    <a:lumMod val="50000"/>
                  </a:schemeClr>
                </a:solidFill>
                <a:effectLst/>
                <a:uLnTx/>
                <a:uFillTx/>
                <a:latin typeface="Helvetica" panose="020B0604020202020204" pitchFamily="34" charset="0"/>
                <a:cs typeface="Helvetica" panose="020B0604020202020204" pitchFamily="34" charset="0"/>
              </a:rPr>
              <a:t>Calidad</a:t>
            </a:r>
          </a:p>
          <a:p>
            <a:pPr marL="887197" marR="0" lvl="1" indent="-342900" algn="l" defTabSz="1088593"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EC" sz="1400" b="0" i="0" u="none" strike="noStrike" kern="1200" cap="none" spc="0" normalizeH="0" baseline="0" noProof="0" dirty="0">
                <a:ln>
                  <a:noFill/>
                </a:ln>
                <a:solidFill>
                  <a:schemeClr val="accent3">
                    <a:lumMod val="50000"/>
                  </a:schemeClr>
                </a:solidFill>
                <a:effectLst/>
                <a:uLnTx/>
                <a:uFillTx/>
                <a:latin typeface="Helvetica" panose="020B0604020202020204" pitchFamily="34" charset="0"/>
                <a:cs typeface="Helvetica" panose="020B0604020202020204" pitchFamily="34" charset="0"/>
              </a:rPr>
              <a:t>Transparencia</a:t>
            </a:r>
          </a:p>
        </p:txBody>
      </p:sp>
      <p:sp>
        <p:nvSpPr>
          <p:cNvPr id="23" name="8 CuadroTexto">
            <a:extLst>
              <a:ext uri="{FF2B5EF4-FFF2-40B4-BE49-F238E27FC236}">
                <a16:creationId xmlns:a16="http://schemas.microsoft.com/office/drawing/2014/main" id="{FF564DEB-1A9C-4F73-928E-507BA6B8FC25}"/>
              </a:ext>
            </a:extLst>
          </p:cNvPr>
          <p:cNvSpPr txBox="1"/>
          <p:nvPr/>
        </p:nvSpPr>
        <p:spPr>
          <a:xfrm>
            <a:off x="2761708" y="778047"/>
            <a:ext cx="4601618" cy="553998"/>
          </a:xfrm>
          <a:prstGeom prst="rect">
            <a:avLst/>
          </a:prstGeom>
          <a:noFill/>
        </p:spPr>
        <p:txBody>
          <a:bodyPr wrap="square">
            <a:spAutoFit/>
          </a:bodyPr>
          <a:lstStyle/>
          <a:p>
            <a:pPr marL="0" marR="0" lvl="0" indent="0" algn="ctr" defTabSz="903418" rtl="0" eaLnBrk="1" fontAlgn="auto" latinLnBrk="0" hangingPunct="1">
              <a:lnSpc>
                <a:spcPts val="3645"/>
              </a:lnSpc>
              <a:spcBef>
                <a:spcPts val="0"/>
              </a:spcBef>
              <a:spcAft>
                <a:spcPts val="0"/>
              </a:spcAft>
              <a:buClrTx/>
              <a:buSzTx/>
              <a:buFontTx/>
              <a:buNone/>
              <a:tabLst/>
              <a:defRPr/>
            </a:pPr>
            <a:r>
              <a:rPr kumimoji="0" lang="es-EC" sz="3200" b="0" i="0" u="none" strike="noStrike" kern="1200" cap="none" spc="0" normalizeH="0" baseline="0" noProof="0" dirty="0">
                <a:ln>
                  <a:noFill/>
                </a:ln>
                <a:solidFill>
                  <a:srgbClr val="70AD47">
                    <a:lumMod val="50000"/>
                  </a:srgbClr>
                </a:solidFill>
                <a:effectLst/>
                <a:uLnTx/>
                <a:uFillTx/>
                <a:latin typeface="Tw Cen MT" panose="020B0602020104020603" pitchFamily="34" charset="0"/>
                <a:ea typeface="+mn-ea"/>
                <a:cs typeface="Helvetica"/>
              </a:rPr>
              <a:t>COMPENSACIÓN</a:t>
            </a:r>
          </a:p>
        </p:txBody>
      </p:sp>
      <p:sp>
        <p:nvSpPr>
          <p:cNvPr id="25" name="8 CuadroTexto">
            <a:extLst>
              <a:ext uri="{FF2B5EF4-FFF2-40B4-BE49-F238E27FC236}">
                <a16:creationId xmlns:a16="http://schemas.microsoft.com/office/drawing/2014/main" id="{9A70D2AE-5D53-464D-94F9-DCBE66F8C0D2}"/>
              </a:ext>
            </a:extLst>
          </p:cNvPr>
          <p:cNvSpPr txBox="1"/>
          <p:nvPr/>
        </p:nvSpPr>
        <p:spPr>
          <a:xfrm>
            <a:off x="2759130" y="1055316"/>
            <a:ext cx="4601618" cy="504433"/>
          </a:xfrm>
          <a:prstGeom prst="rect">
            <a:avLst/>
          </a:prstGeom>
          <a:noFill/>
        </p:spPr>
        <p:txBody>
          <a:bodyPr wrap="square">
            <a:spAutoFit/>
          </a:bodyPr>
          <a:lstStyle/>
          <a:p>
            <a:pPr marL="0" marR="0" lvl="0" indent="0" algn="ctr" defTabSz="903418" rtl="0" eaLnBrk="1" fontAlgn="auto" latinLnBrk="0" hangingPunct="1">
              <a:lnSpc>
                <a:spcPts val="3645"/>
              </a:lnSpc>
              <a:spcBef>
                <a:spcPts val="0"/>
              </a:spcBef>
              <a:spcAft>
                <a:spcPts val="0"/>
              </a:spcAft>
              <a:buClrTx/>
              <a:buSzTx/>
              <a:buFontTx/>
              <a:buNone/>
              <a:tabLst/>
              <a:defRPr/>
            </a:pPr>
            <a:r>
              <a:rPr kumimoji="0" lang="es-EC" sz="2000" b="0" i="0" u="none" strike="noStrike" kern="1200" cap="none" spc="0" normalizeH="0" baseline="0" noProof="0" dirty="0">
                <a:ln>
                  <a:noFill/>
                </a:ln>
                <a:solidFill>
                  <a:srgbClr val="70AD47">
                    <a:lumMod val="50000"/>
                  </a:srgbClr>
                </a:solidFill>
                <a:effectLst/>
                <a:uLnTx/>
                <a:uFillTx/>
                <a:latin typeface="Tw Cen MT" panose="020B0602020104020603" pitchFamily="34" charset="0"/>
                <a:ea typeface="+mn-ea"/>
                <a:cs typeface="Helvetica"/>
              </a:rPr>
              <a:t>2021</a:t>
            </a:r>
          </a:p>
        </p:txBody>
      </p:sp>
      <p:sp>
        <p:nvSpPr>
          <p:cNvPr id="29" name="8 CuadroTexto">
            <a:extLst>
              <a:ext uri="{FF2B5EF4-FFF2-40B4-BE49-F238E27FC236}">
                <a16:creationId xmlns:a16="http://schemas.microsoft.com/office/drawing/2014/main" id="{F4D18682-2E9C-4526-A925-22E4DB626CE4}"/>
              </a:ext>
            </a:extLst>
          </p:cNvPr>
          <p:cNvSpPr txBox="1"/>
          <p:nvPr/>
        </p:nvSpPr>
        <p:spPr>
          <a:xfrm>
            <a:off x="2764286" y="460564"/>
            <a:ext cx="4601618" cy="504433"/>
          </a:xfrm>
          <a:prstGeom prst="rect">
            <a:avLst/>
          </a:prstGeom>
          <a:noFill/>
        </p:spPr>
        <p:txBody>
          <a:bodyPr wrap="square">
            <a:spAutoFit/>
          </a:bodyPr>
          <a:lstStyle/>
          <a:p>
            <a:pPr marL="0" marR="0" lvl="0" indent="0" algn="ctr" defTabSz="903418" rtl="0" eaLnBrk="1" fontAlgn="auto" latinLnBrk="0" hangingPunct="1">
              <a:lnSpc>
                <a:spcPts val="3645"/>
              </a:lnSpc>
              <a:spcBef>
                <a:spcPts val="0"/>
              </a:spcBef>
              <a:spcAft>
                <a:spcPts val="0"/>
              </a:spcAft>
              <a:buClrTx/>
              <a:buSzTx/>
              <a:buFontTx/>
              <a:buNone/>
              <a:tabLst/>
              <a:defRPr/>
            </a:pPr>
            <a:r>
              <a:rPr kumimoji="0" lang="es-EC" sz="2000" b="0" i="0" u="none" strike="noStrike" kern="1200" cap="none" spc="0" normalizeH="0" baseline="0" noProof="0" dirty="0">
                <a:ln>
                  <a:noFill/>
                </a:ln>
                <a:solidFill>
                  <a:srgbClr val="70AD47">
                    <a:lumMod val="50000"/>
                  </a:srgbClr>
                </a:solidFill>
                <a:effectLst/>
                <a:uLnTx/>
                <a:uFillTx/>
                <a:latin typeface="Tw Cen MT" panose="020B0602020104020603" pitchFamily="34" charset="0"/>
                <a:ea typeface="+mn-ea"/>
                <a:cs typeface="Helvetica"/>
              </a:rPr>
              <a:t>FONDOS DE</a:t>
            </a:r>
          </a:p>
        </p:txBody>
      </p:sp>
      <p:sp>
        <p:nvSpPr>
          <p:cNvPr id="3" name="Marcador de número de diapositiva 2"/>
          <p:cNvSpPr>
            <a:spLocks noGrp="1"/>
          </p:cNvSpPr>
          <p:nvPr>
            <p:ph type="sldNum" sz="quarter" idx="12"/>
          </p:nvPr>
        </p:nvSpPr>
        <p:spPr/>
        <p:txBody>
          <a:bodyPr/>
          <a:lstStyle/>
          <a:p>
            <a:fld id="{5C9CDC63-9A4C-3740-ACB3-92AE3A799DE7}" type="slidenum">
              <a:rPr lang="es-ES_tradnl" smtClean="0"/>
              <a:t>36</a:t>
            </a:fld>
            <a:endParaRPr lang="es-ES_tradnl" dirty="0"/>
          </a:p>
        </p:txBody>
      </p:sp>
    </p:spTree>
    <p:extLst>
      <p:ext uri="{BB962C8B-B14F-4D97-AF65-F5344CB8AC3E}">
        <p14:creationId xmlns:p14="http://schemas.microsoft.com/office/powerpoint/2010/main" val="425991361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8 CuadroTexto"/>
          <p:cNvSpPr txBox="1"/>
          <p:nvPr/>
        </p:nvSpPr>
        <p:spPr>
          <a:xfrm>
            <a:off x="2764286" y="557386"/>
            <a:ext cx="4601618" cy="504433"/>
          </a:xfrm>
          <a:prstGeom prst="rect">
            <a:avLst/>
          </a:prstGeom>
          <a:noFill/>
        </p:spPr>
        <p:txBody>
          <a:bodyPr wrap="square">
            <a:spAutoFit/>
          </a:bodyPr>
          <a:lstStyle/>
          <a:p>
            <a:pPr marL="0" marR="0" lvl="0" indent="0" algn="ctr" defTabSz="903418" rtl="0" eaLnBrk="1" fontAlgn="auto" latinLnBrk="0" hangingPunct="1">
              <a:lnSpc>
                <a:spcPts val="3645"/>
              </a:lnSpc>
              <a:spcBef>
                <a:spcPts val="0"/>
              </a:spcBef>
              <a:spcAft>
                <a:spcPts val="0"/>
              </a:spcAft>
              <a:buClrTx/>
              <a:buSzTx/>
              <a:buFontTx/>
              <a:buNone/>
              <a:tabLst/>
              <a:defRPr/>
            </a:pPr>
            <a:r>
              <a:rPr kumimoji="0" lang="es-EC" sz="2000" b="0" i="0" u="none" strike="noStrike" kern="1200" cap="none" spc="0" normalizeH="0" baseline="0" noProof="0" dirty="0">
                <a:ln>
                  <a:noFill/>
                </a:ln>
                <a:solidFill>
                  <a:srgbClr val="70AD47">
                    <a:lumMod val="50000"/>
                  </a:srgbClr>
                </a:solidFill>
                <a:effectLst/>
                <a:uLnTx/>
                <a:uFillTx/>
                <a:latin typeface="Tw Cen MT" panose="020B0602020104020603" pitchFamily="34" charset="0"/>
                <a:ea typeface="+mn-ea"/>
                <a:cs typeface="Helvetica"/>
              </a:rPr>
              <a:t>FONDOS DE</a:t>
            </a:r>
          </a:p>
        </p:txBody>
      </p:sp>
      <p:sp>
        <p:nvSpPr>
          <p:cNvPr id="30" name="8 CuadroTexto"/>
          <p:cNvSpPr txBox="1"/>
          <p:nvPr/>
        </p:nvSpPr>
        <p:spPr>
          <a:xfrm>
            <a:off x="2761708" y="874869"/>
            <a:ext cx="4601618" cy="553998"/>
          </a:xfrm>
          <a:prstGeom prst="rect">
            <a:avLst/>
          </a:prstGeom>
          <a:noFill/>
        </p:spPr>
        <p:txBody>
          <a:bodyPr wrap="square">
            <a:spAutoFit/>
          </a:bodyPr>
          <a:lstStyle/>
          <a:p>
            <a:pPr marL="0" marR="0" lvl="0" indent="0" algn="ctr" defTabSz="903418" rtl="0" eaLnBrk="1" fontAlgn="auto" latinLnBrk="0" hangingPunct="1">
              <a:lnSpc>
                <a:spcPts val="3645"/>
              </a:lnSpc>
              <a:spcBef>
                <a:spcPts val="0"/>
              </a:spcBef>
              <a:spcAft>
                <a:spcPts val="0"/>
              </a:spcAft>
              <a:buClrTx/>
              <a:buSzTx/>
              <a:buFontTx/>
              <a:buNone/>
              <a:tabLst/>
              <a:defRPr/>
            </a:pPr>
            <a:r>
              <a:rPr kumimoji="0" lang="es-EC" sz="3200" b="0" i="0" u="none" strike="noStrike" kern="1200" cap="none" spc="0" normalizeH="0" baseline="0" noProof="0" dirty="0">
                <a:ln>
                  <a:noFill/>
                </a:ln>
                <a:solidFill>
                  <a:srgbClr val="70AD47">
                    <a:lumMod val="50000"/>
                  </a:srgbClr>
                </a:solidFill>
                <a:effectLst/>
                <a:uLnTx/>
                <a:uFillTx/>
                <a:latin typeface="Tw Cen MT" panose="020B0602020104020603" pitchFamily="34" charset="0"/>
                <a:ea typeface="+mn-ea"/>
                <a:cs typeface="Helvetica"/>
              </a:rPr>
              <a:t>COMPENSACIÓN</a:t>
            </a:r>
          </a:p>
        </p:txBody>
      </p:sp>
      <p:pic>
        <p:nvPicPr>
          <p:cNvPr id="9" name="Imagen 8"/>
          <p:cNvPicPr>
            <a:picLocks noChangeAspect="1"/>
          </p:cNvPicPr>
          <p:nvPr/>
        </p:nvPicPr>
        <p:blipFill>
          <a:blip r:embed="rId3">
            <a:duotone>
              <a:schemeClr val="accent5">
                <a:shade val="45000"/>
                <a:satMod val="135000"/>
              </a:schemeClr>
              <a:prstClr val="white"/>
            </a:duotone>
          </a:blip>
          <a:stretch>
            <a:fillRect/>
          </a:stretch>
        </p:blipFill>
        <p:spPr>
          <a:xfrm>
            <a:off x="-45720" y="-81527"/>
            <a:ext cx="8846063" cy="896190"/>
          </a:xfrm>
          <a:prstGeom prst="rect">
            <a:avLst/>
          </a:prstGeom>
        </p:spPr>
      </p:pic>
      <p:pic>
        <p:nvPicPr>
          <p:cNvPr id="10" name="Imagen 9"/>
          <p:cNvPicPr>
            <a:picLocks noChangeAspect="1"/>
          </p:cNvPicPr>
          <p:nvPr/>
        </p:nvPicPr>
        <p:blipFill>
          <a:blip r:embed="rId4">
            <a:duotone>
              <a:schemeClr val="accent1">
                <a:shade val="45000"/>
                <a:satMod val="135000"/>
              </a:schemeClr>
              <a:prstClr val="white"/>
            </a:duotone>
          </a:blip>
          <a:stretch>
            <a:fillRect/>
          </a:stretch>
        </p:blipFill>
        <p:spPr>
          <a:xfrm>
            <a:off x="1443990" y="6882890"/>
            <a:ext cx="8839966" cy="829128"/>
          </a:xfrm>
          <a:prstGeom prst="rect">
            <a:avLst/>
          </a:prstGeom>
        </p:spPr>
      </p:pic>
      <p:pic>
        <p:nvPicPr>
          <p:cNvPr id="44" name="Imagen 43">
            <a:extLst>
              <a:ext uri="{FF2B5EF4-FFF2-40B4-BE49-F238E27FC236}">
                <a16:creationId xmlns:a16="http://schemas.microsoft.com/office/drawing/2014/main" id="{C03D144E-10F7-43C0-AB43-59F74F9F601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799150" y="308413"/>
            <a:ext cx="2160881" cy="711025"/>
          </a:xfrm>
          <a:prstGeom prst="rect">
            <a:avLst/>
          </a:prstGeom>
        </p:spPr>
      </p:pic>
      <p:sp>
        <p:nvSpPr>
          <p:cNvPr id="45" name="8 CuadroTexto"/>
          <p:cNvSpPr txBox="1"/>
          <p:nvPr/>
        </p:nvSpPr>
        <p:spPr>
          <a:xfrm>
            <a:off x="2759130" y="1152138"/>
            <a:ext cx="4601618" cy="504433"/>
          </a:xfrm>
          <a:prstGeom prst="rect">
            <a:avLst/>
          </a:prstGeom>
          <a:noFill/>
        </p:spPr>
        <p:txBody>
          <a:bodyPr wrap="square">
            <a:spAutoFit/>
          </a:bodyPr>
          <a:lstStyle/>
          <a:p>
            <a:pPr marL="0" marR="0" lvl="0" indent="0" algn="ctr" defTabSz="903418" rtl="0" eaLnBrk="1" fontAlgn="auto" latinLnBrk="0" hangingPunct="1">
              <a:lnSpc>
                <a:spcPts val="3645"/>
              </a:lnSpc>
              <a:spcBef>
                <a:spcPts val="0"/>
              </a:spcBef>
              <a:spcAft>
                <a:spcPts val="0"/>
              </a:spcAft>
              <a:buClrTx/>
              <a:buSzTx/>
              <a:buFontTx/>
              <a:buNone/>
              <a:tabLst/>
              <a:defRPr/>
            </a:pPr>
            <a:r>
              <a:rPr kumimoji="0" lang="es-EC" sz="2000" b="0" i="0" u="none" strike="noStrike" kern="1200" cap="none" spc="0" normalizeH="0" baseline="0" noProof="0" dirty="0">
                <a:ln>
                  <a:noFill/>
                </a:ln>
                <a:solidFill>
                  <a:srgbClr val="70AD47">
                    <a:lumMod val="50000"/>
                  </a:srgbClr>
                </a:solidFill>
                <a:effectLst/>
                <a:uLnTx/>
                <a:uFillTx/>
                <a:latin typeface="Tw Cen MT" panose="020B0602020104020603" pitchFamily="34" charset="0"/>
                <a:ea typeface="+mn-ea"/>
                <a:cs typeface="Helvetica"/>
              </a:rPr>
              <a:t>2021</a:t>
            </a:r>
          </a:p>
        </p:txBody>
      </p:sp>
      <p:grpSp>
        <p:nvGrpSpPr>
          <p:cNvPr id="2" name="Grupo 1"/>
          <p:cNvGrpSpPr/>
          <p:nvPr/>
        </p:nvGrpSpPr>
        <p:grpSpPr>
          <a:xfrm>
            <a:off x="981734" y="1557403"/>
            <a:ext cx="7325533" cy="1030300"/>
            <a:chOff x="2127766" y="1533007"/>
            <a:chExt cx="7325533" cy="1030300"/>
          </a:xfrm>
        </p:grpSpPr>
        <p:sp>
          <p:nvSpPr>
            <p:cNvPr id="31" name="Rectángulo 30"/>
            <p:cNvSpPr/>
            <p:nvPr/>
          </p:nvSpPr>
          <p:spPr>
            <a:xfrm>
              <a:off x="2914265" y="1942433"/>
              <a:ext cx="6539034" cy="310341"/>
            </a:xfrm>
            <a:prstGeom prst="rect">
              <a:avLst/>
            </a:prstGeom>
            <a:solidFill>
              <a:schemeClr val="bg1"/>
            </a:solidFill>
          </p:spPr>
          <p:txBody>
            <a:bodyPr wrap="none">
              <a:spAutoFit/>
            </a:bodyPr>
            <a:lstStyle/>
            <a:p>
              <a:pPr marL="0" marR="0" lvl="0" indent="0" algn="l" defTabSz="1088593" rtl="0" eaLnBrk="1" fontAlgn="auto" latinLnBrk="0" hangingPunct="1">
                <a:lnSpc>
                  <a:spcPts val="1700"/>
                </a:lnSpc>
                <a:spcBef>
                  <a:spcPts val="0"/>
                </a:spcBef>
                <a:spcAft>
                  <a:spcPts val="0"/>
                </a:spcAft>
                <a:buClr>
                  <a:srgbClr val="4472C4"/>
                </a:buClr>
                <a:buSzTx/>
                <a:buFontTx/>
                <a:buNone/>
                <a:tabLst/>
                <a:defRPr/>
              </a:pPr>
              <a:r>
                <a:rPr kumimoji="0" lang="es-EC" sz="2000" b="0" i="0" u="none" strike="noStrike" kern="1200" cap="none" spc="0" normalizeH="0" baseline="0" noProof="0" dirty="0">
                  <a:ln>
                    <a:noFill/>
                  </a:ln>
                  <a:solidFill>
                    <a:srgbClr val="5B9BD5">
                      <a:lumMod val="50000"/>
                    </a:srgbClr>
                  </a:solidFill>
                  <a:effectLst/>
                  <a:uLnTx/>
                  <a:uFillTx/>
                  <a:latin typeface="Tw Cen MT" panose="020B0602020104020603" pitchFamily="34" charset="0"/>
                  <a:ea typeface="+mn-ea"/>
                  <a:cs typeface="Helvetica" panose="020B0604020202020204" pitchFamily="34" charset="0"/>
                </a:rPr>
                <a:t>PROPUESTA PARA VIABILIZAR LA EJECUCIÓN DE PROYECTOS</a:t>
              </a:r>
            </a:p>
          </p:txBody>
        </p:sp>
        <p:pic>
          <p:nvPicPr>
            <p:cNvPr id="61" name="Imagen 60"/>
            <p:cNvPicPr>
              <a:picLocks noChangeAspect="1"/>
            </p:cNvPicPr>
            <p:nvPr/>
          </p:nvPicPr>
          <p:blipFill>
            <a:blip r:embed="rId6">
              <a:clrChange>
                <a:clrFrom>
                  <a:srgbClr val="FFFFFF"/>
                </a:clrFrom>
                <a:clrTo>
                  <a:srgbClr val="FFFFFF">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2127766" y="1533007"/>
              <a:ext cx="1030300" cy="1030300"/>
            </a:xfrm>
            <a:prstGeom prst="rect">
              <a:avLst/>
            </a:prstGeom>
          </p:spPr>
        </p:pic>
      </p:grpSp>
      <p:grpSp>
        <p:nvGrpSpPr>
          <p:cNvPr id="8" name="Grupo 7"/>
          <p:cNvGrpSpPr/>
          <p:nvPr/>
        </p:nvGrpSpPr>
        <p:grpSpPr>
          <a:xfrm>
            <a:off x="5957259" y="2458365"/>
            <a:ext cx="2438726" cy="3763657"/>
            <a:chOff x="1106531" y="2699014"/>
            <a:chExt cx="2438726" cy="3763657"/>
          </a:xfrm>
        </p:grpSpPr>
        <p:sp>
          <p:nvSpPr>
            <p:cNvPr id="92" name="TextBox 29">
              <a:extLst>
                <a:ext uri="{FF2B5EF4-FFF2-40B4-BE49-F238E27FC236}">
                  <a16:creationId xmlns:a16="http://schemas.microsoft.com/office/drawing/2014/main" id="{6B0B4AF8-D276-4138-AD4C-BB48B11FBFF9}"/>
                </a:ext>
              </a:extLst>
            </p:cNvPr>
            <p:cNvSpPr txBox="1"/>
            <p:nvPr/>
          </p:nvSpPr>
          <p:spPr>
            <a:xfrm>
              <a:off x="1106531" y="5385453"/>
              <a:ext cx="2438726" cy="1077218"/>
            </a:xfrm>
            <a:prstGeom prst="rect">
              <a:avLst/>
            </a:prstGeom>
            <a:noFill/>
          </p:spPr>
          <p:txBody>
            <a:bodyPr wrap="square" rtlCol="0">
              <a:spAutoFit/>
            </a:bodyPr>
            <a:lstStyle/>
            <a:p>
              <a:pPr marL="0" marR="0" lvl="0" indent="0" algn="just" defTabSz="1088593" rtl="0" eaLnBrk="1" fontAlgn="auto" latinLnBrk="0" hangingPunct="1">
                <a:lnSpc>
                  <a:spcPct val="100000"/>
                </a:lnSpc>
                <a:spcBef>
                  <a:spcPts val="0"/>
                </a:spcBef>
                <a:spcAft>
                  <a:spcPts val="0"/>
                </a:spcAft>
                <a:buClrTx/>
                <a:buSzTx/>
                <a:buFontTx/>
                <a:buNone/>
                <a:tabLst/>
                <a:defRPr/>
              </a:pPr>
              <a:r>
                <a:rPr kumimoji="0" lang="en-US" altLang="ko-KR" sz="1600" b="0" i="0" u="none" strike="noStrike" kern="1200" cap="none" spc="0" normalizeH="0" baseline="0" noProof="0" dirty="0" err="1">
                  <a:ln>
                    <a:noFill/>
                  </a:ln>
                  <a:solidFill>
                    <a:srgbClr val="0070C0"/>
                  </a:solidFill>
                  <a:effectLst/>
                  <a:uLnTx/>
                  <a:uFillTx/>
                  <a:latin typeface="Helvetica" panose="020B0604020202020204" pitchFamily="34" charset="0"/>
                  <a:ea typeface="맑은 고딕" panose="020B0503020000020004" pitchFamily="34" charset="-127"/>
                  <a:cs typeface="Arial" pitchFamily="34" charset="0"/>
                </a:rPr>
                <a:t>Contratos</a:t>
              </a:r>
              <a:r>
                <a:rPr kumimoji="0" lang="en-US" altLang="ko-KR" sz="1600" b="0" i="0" u="none" strike="noStrike" kern="1200" cap="none" spc="0" normalizeH="0" baseline="0" noProof="0" dirty="0">
                  <a:ln>
                    <a:noFill/>
                  </a:ln>
                  <a:solidFill>
                    <a:srgbClr val="0070C0"/>
                  </a:solidFill>
                  <a:effectLst/>
                  <a:uLnTx/>
                  <a:uFillTx/>
                  <a:latin typeface="Helvetica" panose="020B0604020202020204" pitchFamily="34" charset="0"/>
                  <a:ea typeface="맑은 고딕" panose="020B0503020000020004" pitchFamily="34" charset="-127"/>
                  <a:cs typeface="Arial" pitchFamily="34" charset="0"/>
                </a:rPr>
                <a:t> o </a:t>
              </a:r>
              <a:r>
                <a:rPr kumimoji="0" lang="en-US" altLang="ko-KR" sz="1600" b="0" i="0" u="none" strike="noStrike" kern="1200" cap="none" spc="0" normalizeH="0" baseline="0" noProof="0" dirty="0" err="1">
                  <a:ln>
                    <a:noFill/>
                  </a:ln>
                  <a:solidFill>
                    <a:srgbClr val="0070C0"/>
                  </a:solidFill>
                  <a:effectLst/>
                  <a:uLnTx/>
                  <a:uFillTx/>
                  <a:latin typeface="Helvetica" panose="020B0604020202020204" pitchFamily="34" charset="0"/>
                  <a:ea typeface="맑은 고딕" panose="020B0503020000020004" pitchFamily="34" charset="-127"/>
                  <a:cs typeface="Arial" pitchFamily="34" charset="0"/>
                </a:rPr>
                <a:t>convenios</a:t>
              </a:r>
              <a:r>
                <a:rPr kumimoji="0" lang="en-US" altLang="ko-KR" sz="1600" b="0" i="0" u="none" strike="noStrike" kern="1200" cap="none" spc="0" normalizeH="0" baseline="0" noProof="0" dirty="0">
                  <a:ln>
                    <a:noFill/>
                  </a:ln>
                  <a:solidFill>
                    <a:srgbClr val="0070C0"/>
                  </a:solidFill>
                  <a:effectLst/>
                  <a:uLnTx/>
                  <a:uFillTx/>
                  <a:latin typeface="Helvetica" panose="020B0604020202020204" pitchFamily="34" charset="0"/>
                  <a:ea typeface="맑은 고딕" panose="020B0503020000020004" pitchFamily="34" charset="-127"/>
                  <a:cs typeface="Arial" pitchFamily="34" charset="0"/>
                </a:rPr>
                <a:t> interinstitucionales </a:t>
              </a:r>
              <a:r>
                <a:rPr kumimoji="0" lang="en-US" altLang="ko-KR" sz="1600" b="0" i="0" u="none" strike="noStrike" kern="1200" cap="none" spc="0" normalizeH="0" baseline="0" noProof="0" dirty="0">
                  <a:ln>
                    <a:noFill/>
                  </a:ln>
                  <a:solidFill>
                    <a:srgbClr val="A5A5A5">
                      <a:lumMod val="50000"/>
                    </a:srgbClr>
                  </a:solidFill>
                  <a:effectLst/>
                  <a:uLnTx/>
                  <a:uFillTx/>
                  <a:latin typeface="Helvetica" panose="020B0604020202020204" pitchFamily="34" charset="0"/>
                  <a:ea typeface="맑은 고딕" panose="020B0503020000020004" pitchFamily="34" charset="-127"/>
                  <a:cs typeface="Arial" pitchFamily="34" charset="0"/>
                </a:rPr>
                <a:t>con </a:t>
              </a:r>
              <a:r>
                <a:rPr kumimoji="0" lang="en-US" altLang="ko-KR" sz="1600" b="0" i="0" u="none" strike="noStrike" kern="1200" cap="none" spc="0" normalizeH="0" baseline="0" noProof="0" dirty="0" err="1">
                  <a:ln>
                    <a:noFill/>
                  </a:ln>
                  <a:solidFill>
                    <a:srgbClr val="A5A5A5">
                      <a:lumMod val="50000"/>
                    </a:srgbClr>
                  </a:solidFill>
                  <a:effectLst/>
                  <a:uLnTx/>
                  <a:uFillTx/>
                  <a:latin typeface="Helvetica" panose="020B0604020202020204" pitchFamily="34" charset="0"/>
                  <a:ea typeface="맑은 고딕" panose="020B0503020000020004" pitchFamily="34" charset="-127"/>
                  <a:cs typeface="Arial" pitchFamily="34" charset="0"/>
                </a:rPr>
                <a:t>Empresas</a:t>
              </a:r>
              <a:r>
                <a:rPr kumimoji="0" lang="en-US" altLang="ko-KR" sz="1600" b="0" i="0" u="none" strike="noStrike" kern="1200" cap="none" spc="0" normalizeH="0" baseline="0" noProof="0" dirty="0">
                  <a:ln>
                    <a:noFill/>
                  </a:ln>
                  <a:solidFill>
                    <a:srgbClr val="A5A5A5">
                      <a:lumMod val="50000"/>
                    </a:srgbClr>
                  </a:solidFill>
                  <a:effectLst/>
                  <a:uLnTx/>
                  <a:uFillTx/>
                  <a:latin typeface="Helvetica" panose="020B0604020202020204" pitchFamily="34" charset="0"/>
                  <a:ea typeface="맑은 고딕" panose="020B0503020000020004" pitchFamily="34" charset="-127"/>
                  <a:cs typeface="Arial" pitchFamily="34" charset="0"/>
                </a:rPr>
                <a:t> </a:t>
              </a:r>
              <a:r>
                <a:rPr kumimoji="0" lang="en-US" altLang="ko-KR" sz="1600" b="0" i="0" u="none" strike="noStrike" kern="1200" cap="none" spc="0" normalizeH="0" baseline="0" noProof="0" dirty="0" err="1">
                  <a:ln>
                    <a:noFill/>
                  </a:ln>
                  <a:solidFill>
                    <a:srgbClr val="A5A5A5">
                      <a:lumMod val="50000"/>
                    </a:srgbClr>
                  </a:solidFill>
                  <a:effectLst/>
                  <a:uLnTx/>
                  <a:uFillTx/>
                  <a:latin typeface="Helvetica" panose="020B0604020202020204" pitchFamily="34" charset="0"/>
                  <a:ea typeface="맑은 고딕" panose="020B0503020000020004" pitchFamily="34" charset="-127"/>
                  <a:cs typeface="Arial" pitchFamily="34" charset="0"/>
                </a:rPr>
                <a:t>Públicas</a:t>
              </a:r>
              <a:r>
                <a:rPr kumimoji="0" lang="en-US" altLang="ko-KR" sz="1600" b="0" i="0" u="none" strike="noStrike" kern="1200" cap="none" spc="0" normalizeH="0" baseline="0" noProof="0" dirty="0">
                  <a:ln>
                    <a:noFill/>
                  </a:ln>
                  <a:solidFill>
                    <a:srgbClr val="A5A5A5">
                      <a:lumMod val="50000"/>
                    </a:srgbClr>
                  </a:solidFill>
                  <a:effectLst/>
                  <a:uLnTx/>
                  <a:uFillTx/>
                  <a:latin typeface="Helvetica" panose="020B0604020202020204" pitchFamily="34" charset="0"/>
                  <a:ea typeface="맑은 고딕" panose="020B0503020000020004" pitchFamily="34" charset="-127"/>
                  <a:cs typeface="Arial" pitchFamily="34" charset="0"/>
                </a:rPr>
                <a:t> y </a:t>
              </a:r>
              <a:r>
                <a:rPr kumimoji="0" lang="en-US" altLang="ko-KR" sz="1600" b="0" i="0" u="none" strike="noStrike" kern="1200" cap="none" spc="0" normalizeH="0" baseline="0" noProof="0" dirty="0" err="1">
                  <a:ln>
                    <a:noFill/>
                  </a:ln>
                  <a:solidFill>
                    <a:srgbClr val="A5A5A5">
                      <a:lumMod val="50000"/>
                    </a:srgbClr>
                  </a:solidFill>
                  <a:effectLst/>
                  <a:uLnTx/>
                  <a:uFillTx/>
                  <a:latin typeface="Helvetica" panose="020B0604020202020204" pitchFamily="34" charset="0"/>
                  <a:ea typeface="맑은 고딕" panose="020B0503020000020004" pitchFamily="34" charset="-127"/>
                  <a:cs typeface="Arial" pitchFamily="34" charset="0"/>
                </a:rPr>
                <a:t>Entidades</a:t>
              </a:r>
              <a:r>
                <a:rPr kumimoji="0" lang="en-US" altLang="ko-KR" sz="1600" b="0" i="0" u="none" strike="noStrike" kern="1200" cap="none" spc="0" normalizeH="0" baseline="0" noProof="0" dirty="0">
                  <a:ln>
                    <a:noFill/>
                  </a:ln>
                  <a:solidFill>
                    <a:srgbClr val="A5A5A5">
                      <a:lumMod val="50000"/>
                    </a:srgbClr>
                  </a:solidFill>
                  <a:effectLst/>
                  <a:uLnTx/>
                  <a:uFillTx/>
                  <a:latin typeface="Helvetica" panose="020B0604020202020204" pitchFamily="34" charset="0"/>
                  <a:ea typeface="맑은 고딕" panose="020B0503020000020004" pitchFamily="34" charset="-127"/>
                  <a:cs typeface="Arial" pitchFamily="34" charset="0"/>
                </a:rPr>
                <a:t> </a:t>
              </a:r>
              <a:r>
                <a:rPr kumimoji="0" lang="en-US" altLang="ko-KR" sz="1600" b="0" i="0" u="none" strike="noStrike" kern="1200" cap="none" spc="0" normalizeH="0" baseline="0" noProof="0" dirty="0" err="1">
                  <a:ln>
                    <a:noFill/>
                  </a:ln>
                  <a:solidFill>
                    <a:srgbClr val="A5A5A5">
                      <a:lumMod val="50000"/>
                    </a:srgbClr>
                  </a:solidFill>
                  <a:effectLst/>
                  <a:uLnTx/>
                  <a:uFillTx/>
                  <a:latin typeface="Helvetica" panose="020B0604020202020204" pitchFamily="34" charset="0"/>
                  <a:ea typeface="맑은 고딕" panose="020B0503020000020004" pitchFamily="34" charset="-127"/>
                  <a:cs typeface="Arial" pitchFamily="34" charset="0"/>
                </a:rPr>
                <a:t>Municipales</a:t>
              </a:r>
              <a:r>
                <a:rPr kumimoji="0" lang="en-US" altLang="ko-KR" sz="1600" b="0" i="0" u="none" strike="noStrike" kern="1200" cap="none" spc="0" normalizeH="0" baseline="0" noProof="0" dirty="0">
                  <a:ln>
                    <a:noFill/>
                  </a:ln>
                  <a:solidFill>
                    <a:srgbClr val="A5A5A5">
                      <a:lumMod val="50000"/>
                    </a:srgbClr>
                  </a:solidFill>
                  <a:effectLst/>
                  <a:uLnTx/>
                  <a:uFillTx/>
                  <a:latin typeface="Helvetica" panose="020B0604020202020204" pitchFamily="34" charset="0"/>
                  <a:ea typeface="맑은 고딕" panose="020B0503020000020004" pitchFamily="34" charset="-127"/>
                  <a:cs typeface="Arial" pitchFamily="34" charset="0"/>
                </a:rPr>
                <a:t>.</a:t>
              </a:r>
            </a:p>
          </p:txBody>
        </p:sp>
        <p:grpSp>
          <p:nvGrpSpPr>
            <p:cNvPr id="5" name="Grupo 4"/>
            <p:cNvGrpSpPr/>
            <p:nvPr/>
          </p:nvGrpSpPr>
          <p:grpSpPr>
            <a:xfrm>
              <a:off x="1303261" y="2699014"/>
              <a:ext cx="2045266" cy="2622925"/>
              <a:chOff x="1506142" y="2685989"/>
              <a:chExt cx="2045266" cy="2622925"/>
            </a:xfrm>
          </p:grpSpPr>
          <p:grpSp>
            <p:nvGrpSpPr>
              <p:cNvPr id="74" name="Group 21">
                <a:extLst>
                  <a:ext uri="{FF2B5EF4-FFF2-40B4-BE49-F238E27FC236}">
                    <a16:creationId xmlns:a16="http://schemas.microsoft.com/office/drawing/2014/main" id="{246E321B-DAC5-47BD-8F0E-DA80B7A279E8}"/>
                  </a:ext>
                </a:extLst>
              </p:cNvPr>
              <p:cNvGrpSpPr/>
              <p:nvPr/>
            </p:nvGrpSpPr>
            <p:grpSpPr>
              <a:xfrm>
                <a:off x="1506142" y="2685989"/>
                <a:ext cx="2032964" cy="2032964"/>
                <a:chOff x="664114" y="1809963"/>
                <a:chExt cx="1698539" cy="1698539"/>
              </a:xfrm>
            </p:grpSpPr>
            <p:sp>
              <p:nvSpPr>
                <p:cNvPr id="75" name="Oval 22">
                  <a:extLst>
                    <a:ext uri="{FF2B5EF4-FFF2-40B4-BE49-F238E27FC236}">
                      <a16:creationId xmlns:a16="http://schemas.microsoft.com/office/drawing/2014/main" id="{8D7A0064-42E4-4756-8BC8-E00EF383130A}"/>
                    </a:ext>
                  </a:extLst>
                </p:cNvPr>
                <p:cNvSpPr/>
                <p:nvPr/>
              </p:nvSpPr>
              <p:spPr>
                <a:xfrm>
                  <a:off x="664114" y="1809963"/>
                  <a:ext cx="1698539" cy="1698539"/>
                </a:xfrm>
                <a:prstGeom prst="ellipse">
                  <a:avLst/>
                </a:pr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088593" rtl="0" eaLnBrk="1" fontAlgn="auto" latinLnBrk="0" hangingPunct="1">
                    <a:lnSpc>
                      <a:spcPct val="100000"/>
                    </a:lnSpc>
                    <a:spcBef>
                      <a:spcPts val="0"/>
                    </a:spcBef>
                    <a:spcAft>
                      <a:spcPts val="0"/>
                    </a:spcAft>
                    <a:buClrTx/>
                    <a:buSzTx/>
                    <a:buFontTx/>
                    <a:buNone/>
                    <a:tabLst/>
                    <a:defRPr/>
                  </a:pPr>
                  <a:endParaRPr kumimoji="0" lang="ko-KR" altLang="en-US" sz="2143" b="0" i="0" u="none" strike="noStrike" kern="1200" cap="none" spc="0" normalizeH="0" baseline="0" noProof="0">
                    <a:ln>
                      <a:noFill/>
                    </a:ln>
                    <a:solidFill>
                      <a:srgbClr val="A5A5A5">
                        <a:lumMod val="50000"/>
                      </a:srgbClr>
                    </a:solidFill>
                    <a:effectLst/>
                    <a:uLnTx/>
                    <a:uFillTx/>
                    <a:latin typeface="Calibri"/>
                    <a:ea typeface="맑은 고딕" panose="020B0503020000020004" pitchFamily="34" charset="-127"/>
                    <a:cs typeface="+mn-cs"/>
                  </a:endParaRPr>
                </a:p>
              </p:txBody>
            </p:sp>
            <p:sp>
              <p:nvSpPr>
                <p:cNvPr id="76" name="Pie 23">
                  <a:extLst>
                    <a:ext uri="{FF2B5EF4-FFF2-40B4-BE49-F238E27FC236}">
                      <a16:creationId xmlns:a16="http://schemas.microsoft.com/office/drawing/2014/main" id="{DC794D55-592D-4D60-9F00-300ADADFCDBC}"/>
                    </a:ext>
                  </a:extLst>
                </p:cNvPr>
                <p:cNvSpPr/>
                <p:nvPr/>
              </p:nvSpPr>
              <p:spPr>
                <a:xfrm>
                  <a:off x="738413" y="1884262"/>
                  <a:ext cx="1549940" cy="1549940"/>
                </a:xfrm>
                <a:prstGeom prst="pie">
                  <a:avLst>
                    <a:gd name="adj1" fmla="val 0"/>
                    <a:gd name="adj2" fmla="val 10845447"/>
                  </a:avLst>
                </a:prstGeom>
                <a:solidFill>
                  <a:schemeClr val="accent5">
                    <a:lumMod val="75000"/>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088593" rtl="0" eaLnBrk="1" fontAlgn="auto" latinLnBrk="0" hangingPunct="1">
                    <a:lnSpc>
                      <a:spcPct val="100000"/>
                    </a:lnSpc>
                    <a:spcBef>
                      <a:spcPts val="0"/>
                    </a:spcBef>
                    <a:spcAft>
                      <a:spcPts val="0"/>
                    </a:spcAft>
                    <a:buClrTx/>
                    <a:buSzTx/>
                    <a:buFontTx/>
                    <a:buNone/>
                    <a:tabLst/>
                    <a:defRPr/>
                  </a:pPr>
                  <a:endParaRPr kumimoji="0" lang="ko-KR" altLang="en-US" sz="2143" b="0" i="0" u="none" strike="noStrike" kern="1200" cap="none" spc="0" normalizeH="0" baseline="0" noProof="0" dirty="0">
                    <a:ln>
                      <a:noFill/>
                    </a:ln>
                    <a:solidFill>
                      <a:srgbClr val="A5A5A5">
                        <a:lumMod val="50000"/>
                      </a:srgbClr>
                    </a:solidFill>
                    <a:effectLst/>
                    <a:uLnTx/>
                    <a:uFillTx/>
                    <a:latin typeface="Calibri"/>
                    <a:ea typeface="맑은 고딕" panose="020B0503020000020004" pitchFamily="34" charset="-127"/>
                    <a:cs typeface="+mn-cs"/>
                  </a:endParaRPr>
                </a:p>
              </p:txBody>
            </p:sp>
          </p:grpSp>
          <p:sp>
            <p:nvSpPr>
              <p:cNvPr id="88" name="Rounded Rectangle 61">
                <a:extLst>
                  <a:ext uri="{FF2B5EF4-FFF2-40B4-BE49-F238E27FC236}">
                    <a16:creationId xmlns:a16="http://schemas.microsoft.com/office/drawing/2014/main" id="{F617217B-92C0-415F-A8BB-7524189E4721}"/>
                  </a:ext>
                </a:extLst>
              </p:cNvPr>
              <p:cNvSpPr/>
              <p:nvPr/>
            </p:nvSpPr>
            <p:spPr>
              <a:xfrm>
                <a:off x="1518444" y="4840914"/>
                <a:ext cx="2032964" cy="468000"/>
              </a:xfrm>
              <a:prstGeom prst="roundRect">
                <a:avLst>
                  <a:gd name="adj" fmla="val 50000"/>
                </a:avLst>
              </a:pr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088593" rtl="0" eaLnBrk="1" fontAlgn="auto" latinLnBrk="0" hangingPunct="1">
                  <a:lnSpc>
                    <a:spcPct val="100000"/>
                  </a:lnSpc>
                  <a:spcBef>
                    <a:spcPts val="0"/>
                  </a:spcBef>
                  <a:spcAft>
                    <a:spcPts val="0"/>
                  </a:spcAft>
                  <a:buClrTx/>
                  <a:buSzTx/>
                  <a:buFontTx/>
                  <a:buNone/>
                  <a:tabLst/>
                  <a:defRPr/>
                </a:pPr>
                <a:endParaRPr kumimoji="0" lang="ko-KR" altLang="en-US" sz="2143" b="0" i="0" u="none" strike="noStrike" kern="1200" cap="none" spc="0" normalizeH="0" baseline="0" noProof="0">
                  <a:ln>
                    <a:noFill/>
                  </a:ln>
                  <a:solidFill>
                    <a:srgbClr val="A5A5A5">
                      <a:lumMod val="50000"/>
                    </a:srgbClr>
                  </a:solidFill>
                  <a:effectLst/>
                  <a:uLnTx/>
                  <a:uFillTx/>
                  <a:latin typeface="Calibri"/>
                  <a:ea typeface="맑은 고딕" panose="020B0503020000020004" pitchFamily="34" charset="-127"/>
                  <a:cs typeface="+mn-cs"/>
                </a:endParaRPr>
              </a:p>
            </p:txBody>
          </p:sp>
          <p:sp>
            <p:nvSpPr>
              <p:cNvPr id="96" name="TextBox 33">
                <a:extLst>
                  <a:ext uri="{FF2B5EF4-FFF2-40B4-BE49-F238E27FC236}">
                    <a16:creationId xmlns:a16="http://schemas.microsoft.com/office/drawing/2014/main" id="{2D37B26F-D6E3-4867-ACE0-C5439A125DED}"/>
                  </a:ext>
                </a:extLst>
              </p:cNvPr>
              <p:cNvSpPr txBox="1"/>
              <p:nvPr/>
            </p:nvSpPr>
            <p:spPr>
              <a:xfrm>
                <a:off x="1747599" y="4869379"/>
                <a:ext cx="1463402" cy="369332"/>
              </a:xfrm>
              <a:prstGeom prst="rect">
                <a:avLst/>
              </a:prstGeom>
              <a:noFill/>
            </p:spPr>
            <p:txBody>
              <a:bodyPr wrap="square" rtlCol="0">
                <a:spAutoFit/>
              </a:bodyPr>
              <a:lstStyle/>
              <a:p>
                <a:pPr marL="0" marR="0" lvl="0" indent="0" algn="ctr" defTabSz="1088593" rtl="0" eaLnBrk="1" fontAlgn="auto" latinLnBrk="0" hangingPunct="1">
                  <a:lnSpc>
                    <a:spcPct val="100000"/>
                  </a:lnSpc>
                  <a:spcBef>
                    <a:spcPts val="0"/>
                  </a:spcBef>
                  <a:spcAft>
                    <a:spcPts val="0"/>
                  </a:spcAft>
                  <a:buClrTx/>
                  <a:buSzTx/>
                  <a:buFontTx/>
                  <a:buNone/>
                  <a:tabLst/>
                  <a:defRPr/>
                </a:pPr>
                <a:r>
                  <a:rPr kumimoji="0" lang="es-EC" altLang="ko-KR" sz="1800" b="1" i="0" u="none" strike="noStrike" kern="1200" cap="none" spc="0" normalizeH="0" baseline="0" noProof="0" dirty="0">
                    <a:ln>
                      <a:noFill/>
                    </a:ln>
                    <a:solidFill>
                      <a:srgbClr val="258393"/>
                    </a:solidFill>
                    <a:effectLst/>
                    <a:uLnTx/>
                    <a:uFillTx/>
                    <a:latin typeface="Calibri"/>
                    <a:ea typeface="맑은 고딕" panose="020B0503020000020004" pitchFamily="34" charset="-127"/>
                    <a:cs typeface="Arial" pitchFamily="34" charset="0"/>
                  </a:rPr>
                  <a:t>2</a:t>
                </a:r>
                <a:endParaRPr kumimoji="0" lang="ko-KR" altLang="en-US" sz="1800" b="1" i="0" u="none" strike="noStrike" kern="1200" cap="none" spc="0" normalizeH="0" baseline="0" noProof="0" dirty="0">
                  <a:ln>
                    <a:noFill/>
                  </a:ln>
                  <a:solidFill>
                    <a:srgbClr val="258393"/>
                  </a:solidFill>
                  <a:effectLst/>
                  <a:uLnTx/>
                  <a:uFillTx/>
                  <a:latin typeface="Calibri"/>
                  <a:ea typeface="맑은 고딕" panose="020B0503020000020004" pitchFamily="34" charset="-127"/>
                  <a:cs typeface="Arial" pitchFamily="34" charset="0"/>
                </a:endParaRPr>
              </a:p>
            </p:txBody>
          </p:sp>
          <p:sp>
            <p:nvSpPr>
              <p:cNvPr id="102" name="Right Triangle 17">
                <a:extLst>
                  <a:ext uri="{FF2B5EF4-FFF2-40B4-BE49-F238E27FC236}">
                    <a16:creationId xmlns:a16="http://schemas.microsoft.com/office/drawing/2014/main" id="{6ADCC979-BA1C-4251-B6F5-CE5AA2B72FD0}"/>
                  </a:ext>
                </a:extLst>
              </p:cNvPr>
              <p:cNvSpPr/>
              <p:nvPr/>
            </p:nvSpPr>
            <p:spPr>
              <a:xfrm>
                <a:off x="2342031" y="2975255"/>
                <a:ext cx="385790" cy="546392"/>
              </a:xfrm>
              <a:custGeom>
                <a:avLst/>
                <a:gdLst/>
                <a:ahLst/>
                <a:cxnLst/>
                <a:rect l="l" t="t" r="r" b="b"/>
                <a:pathLst>
                  <a:path w="2387678" h="3240000">
                    <a:moveTo>
                      <a:pt x="1645041" y="17032"/>
                    </a:moveTo>
                    <a:lnTo>
                      <a:pt x="2376264" y="17032"/>
                    </a:lnTo>
                    <a:lnTo>
                      <a:pt x="2376264" y="17033"/>
                    </a:lnTo>
                    <a:lnTo>
                      <a:pt x="1645042" y="17033"/>
                    </a:lnTo>
                    <a:close/>
                    <a:moveTo>
                      <a:pt x="0" y="17032"/>
                    </a:moveTo>
                    <a:lnTo>
                      <a:pt x="1379678" y="17032"/>
                    </a:lnTo>
                    <a:lnTo>
                      <a:pt x="1379678" y="996125"/>
                    </a:lnTo>
                    <a:lnTo>
                      <a:pt x="2376264" y="996125"/>
                    </a:lnTo>
                    <a:lnTo>
                      <a:pt x="2376264" y="3240000"/>
                    </a:lnTo>
                    <a:lnTo>
                      <a:pt x="0" y="3240000"/>
                    </a:lnTo>
                    <a:close/>
                    <a:moveTo>
                      <a:pt x="1498869" y="0"/>
                    </a:moveTo>
                    <a:lnTo>
                      <a:pt x="2387678" y="888809"/>
                    </a:lnTo>
                    <a:lnTo>
                      <a:pt x="1498869" y="888809"/>
                    </a:lnTo>
                    <a:close/>
                  </a:path>
                </a:pathLst>
              </a:custGeom>
              <a:solidFill>
                <a:srgbClr val="6D88B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088593" rtl="0" eaLnBrk="1" fontAlgn="auto" latinLnBrk="0" hangingPunct="1">
                  <a:lnSpc>
                    <a:spcPct val="100000"/>
                  </a:lnSpc>
                  <a:spcBef>
                    <a:spcPts val="0"/>
                  </a:spcBef>
                  <a:spcAft>
                    <a:spcPts val="0"/>
                  </a:spcAft>
                  <a:buClrTx/>
                  <a:buSzTx/>
                  <a:buFontTx/>
                  <a:buNone/>
                  <a:tabLst/>
                  <a:defRPr/>
                </a:pPr>
                <a:endParaRPr kumimoji="0" lang="ko-KR" altLang="en-US" sz="2143"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grpSp>
      </p:grpSp>
      <p:grpSp>
        <p:nvGrpSpPr>
          <p:cNvPr id="6" name="Grupo 5"/>
          <p:cNvGrpSpPr/>
          <p:nvPr/>
        </p:nvGrpSpPr>
        <p:grpSpPr>
          <a:xfrm>
            <a:off x="1723835" y="2458365"/>
            <a:ext cx="2438726" cy="3810720"/>
            <a:chOff x="3966338" y="2665194"/>
            <a:chExt cx="2438726" cy="3810720"/>
          </a:xfrm>
        </p:grpSpPr>
        <p:sp>
          <p:nvSpPr>
            <p:cNvPr id="90" name="TextBox 27">
              <a:extLst>
                <a:ext uri="{FF2B5EF4-FFF2-40B4-BE49-F238E27FC236}">
                  <a16:creationId xmlns:a16="http://schemas.microsoft.com/office/drawing/2014/main" id="{FC02F1EA-45D5-4F60-9FF4-7F5427DCD0AE}"/>
                </a:ext>
              </a:extLst>
            </p:cNvPr>
            <p:cNvSpPr txBox="1"/>
            <p:nvPr/>
          </p:nvSpPr>
          <p:spPr>
            <a:xfrm>
              <a:off x="3966338" y="5398696"/>
              <a:ext cx="2438726" cy="1077218"/>
            </a:xfrm>
            <a:prstGeom prst="rect">
              <a:avLst/>
            </a:prstGeom>
            <a:noFill/>
          </p:spPr>
          <p:txBody>
            <a:bodyPr wrap="square" rtlCol="0">
              <a:spAutoFit/>
            </a:bodyPr>
            <a:lstStyle/>
            <a:p>
              <a:pPr marL="0" marR="0" lvl="0" indent="0" algn="just" defTabSz="1088593" rtl="0" eaLnBrk="1" fontAlgn="auto" latinLnBrk="0" hangingPunct="1">
                <a:lnSpc>
                  <a:spcPct val="100000"/>
                </a:lnSpc>
                <a:spcBef>
                  <a:spcPts val="0"/>
                </a:spcBef>
                <a:spcAft>
                  <a:spcPts val="0"/>
                </a:spcAft>
                <a:buClrTx/>
                <a:buSzTx/>
                <a:buFontTx/>
                <a:buNone/>
                <a:tabLst/>
                <a:defRPr/>
              </a:pPr>
              <a:r>
                <a:rPr kumimoji="0" lang="es-ES" altLang="ko-KR" sz="1600" b="0" i="0" u="none" strike="noStrike" kern="1200" cap="none" spc="0" normalizeH="0" baseline="0" noProof="0" dirty="0">
                  <a:ln>
                    <a:noFill/>
                  </a:ln>
                  <a:solidFill>
                    <a:srgbClr val="0070C0"/>
                  </a:solidFill>
                  <a:effectLst/>
                  <a:uLnTx/>
                  <a:uFillTx/>
                  <a:latin typeface="Helvetica" panose="020B0604020202020204" pitchFamily="34" charset="0"/>
                  <a:ea typeface="맑은 고딕" panose="020B0503020000020004" pitchFamily="34" charset="-127"/>
                  <a:cs typeface="Arial" pitchFamily="34" charset="0"/>
                </a:rPr>
                <a:t>La Comunidad puede ejecutar los proyectos a través de Procesos de Contratación Pública.</a:t>
              </a:r>
            </a:p>
          </p:txBody>
        </p:sp>
        <p:grpSp>
          <p:nvGrpSpPr>
            <p:cNvPr id="3" name="Grupo 2"/>
            <p:cNvGrpSpPr/>
            <p:nvPr/>
          </p:nvGrpSpPr>
          <p:grpSpPr>
            <a:xfrm>
              <a:off x="4169219" y="2665194"/>
              <a:ext cx="2032964" cy="2656745"/>
              <a:chOff x="9789413" y="2728708"/>
              <a:chExt cx="2032964" cy="2656745"/>
            </a:xfrm>
          </p:grpSpPr>
          <p:grpSp>
            <p:nvGrpSpPr>
              <p:cNvPr id="71" name="Group 18">
                <a:extLst>
                  <a:ext uri="{FF2B5EF4-FFF2-40B4-BE49-F238E27FC236}">
                    <a16:creationId xmlns:a16="http://schemas.microsoft.com/office/drawing/2014/main" id="{1442E135-DCC0-4E76-9C97-FFE7BECD491B}"/>
                  </a:ext>
                </a:extLst>
              </p:cNvPr>
              <p:cNvGrpSpPr/>
              <p:nvPr/>
            </p:nvGrpSpPr>
            <p:grpSpPr>
              <a:xfrm>
                <a:off x="9789413" y="2728708"/>
                <a:ext cx="2032964" cy="2032964"/>
                <a:chOff x="664114" y="1809963"/>
                <a:chExt cx="1698539" cy="1698539"/>
              </a:xfrm>
            </p:grpSpPr>
            <p:sp>
              <p:nvSpPr>
                <p:cNvPr id="72" name="Oval 19">
                  <a:extLst>
                    <a:ext uri="{FF2B5EF4-FFF2-40B4-BE49-F238E27FC236}">
                      <a16:creationId xmlns:a16="http://schemas.microsoft.com/office/drawing/2014/main" id="{932926E2-9503-4FC3-A644-C450CBE46365}"/>
                    </a:ext>
                  </a:extLst>
                </p:cNvPr>
                <p:cNvSpPr/>
                <p:nvPr/>
              </p:nvSpPr>
              <p:spPr>
                <a:xfrm>
                  <a:off x="664114" y="1809963"/>
                  <a:ext cx="1698539" cy="1698539"/>
                </a:xfrm>
                <a:prstGeom prst="ellipse">
                  <a:avLst/>
                </a:prstGeom>
                <a:noFill/>
                <a:ln w="19050">
                  <a:solidFill>
                    <a:schemeClr val="accent5">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088593" rtl="0" eaLnBrk="1" fontAlgn="auto" latinLnBrk="0" hangingPunct="1">
                    <a:lnSpc>
                      <a:spcPct val="100000"/>
                    </a:lnSpc>
                    <a:spcBef>
                      <a:spcPts val="0"/>
                    </a:spcBef>
                    <a:spcAft>
                      <a:spcPts val="0"/>
                    </a:spcAft>
                    <a:buClrTx/>
                    <a:buSzTx/>
                    <a:buFontTx/>
                    <a:buNone/>
                    <a:tabLst/>
                    <a:defRPr/>
                  </a:pPr>
                  <a:endParaRPr kumimoji="0" lang="ko-KR" altLang="en-US" sz="2143" b="0" i="0" u="none" strike="noStrike" kern="1200" cap="none" spc="0" normalizeH="0" baseline="0" noProof="0" dirty="0">
                    <a:ln>
                      <a:noFill/>
                    </a:ln>
                    <a:solidFill>
                      <a:srgbClr val="A5A5A5">
                        <a:lumMod val="50000"/>
                      </a:srgbClr>
                    </a:solidFill>
                    <a:effectLst/>
                    <a:uLnTx/>
                    <a:uFillTx/>
                    <a:latin typeface="Calibri"/>
                    <a:ea typeface="맑은 고딕" panose="020B0503020000020004" pitchFamily="34" charset="-127"/>
                    <a:cs typeface="+mn-cs"/>
                  </a:endParaRPr>
                </a:p>
              </p:txBody>
            </p:sp>
            <p:sp>
              <p:nvSpPr>
                <p:cNvPr id="73" name="Pie 20">
                  <a:extLst>
                    <a:ext uri="{FF2B5EF4-FFF2-40B4-BE49-F238E27FC236}">
                      <a16:creationId xmlns:a16="http://schemas.microsoft.com/office/drawing/2014/main" id="{9F067ACA-6FA4-4906-AFF6-D930C00AA957}"/>
                    </a:ext>
                  </a:extLst>
                </p:cNvPr>
                <p:cNvSpPr/>
                <p:nvPr/>
              </p:nvSpPr>
              <p:spPr>
                <a:xfrm>
                  <a:off x="738413" y="1884262"/>
                  <a:ext cx="1549940" cy="1549940"/>
                </a:xfrm>
                <a:prstGeom prst="pie">
                  <a:avLst>
                    <a:gd name="adj1" fmla="val 0"/>
                    <a:gd name="adj2" fmla="val 10845447"/>
                  </a:avLst>
                </a:prstGeom>
                <a:solidFill>
                  <a:schemeClr val="accent5">
                    <a:lumMod val="60000"/>
                    <a:lumOff val="40000"/>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088593" rtl="0" eaLnBrk="1" fontAlgn="auto" latinLnBrk="0" hangingPunct="1">
                    <a:lnSpc>
                      <a:spcPct val="100000"/>
                    </a:lnSpc>
                    <a:spcBef>
                      <a:spcPts val="0"/>
                    </a:spcBef>
                    <a:spcAft>
                      <a:spcPts val="0"/>
                    </a:spcAft>
                    <a:buClrTx/>
                    <a:buSzTx/>
                    <a:buFontTx/>
                    <a:buNone/>
                    <a:tabLst/>
                    <a:defRPr/>
                  </a:pPr>
                  <a:endParaRPr kumimoji="0" lang="ko-KR" altLang="en-US" sz="2143" b="0" i="0" u="none" strike="noStrike" kern="1200" cap="none" spc="0" normalizeH="0" baseline="0" noProof="0">
                    <a:ln>
                      <a:noFill/>
                    </a:ln>
                    <a:solidFill>
                      <a:srgbClr val="A5A5A5">
                        <a:lumMod val="50000"/>
                      </a:srgbClr>
                    </a:solidFill>
                    <a:effectLst/>
                    <a:uLnTx/>
                    <a:uFillTx/>
                    <a:latin typeface="Calibri"/>
                    <a:ea typeface="맑은 고딕" panose="020B0503020000020004" pitchFamily="34" charset="-127"/>
                    <a:cs typeface="+mn-cs"/>
                  </a:endParaRPr>
                </a:p>
              </p:txBody>
            </p:sp>
          </p:grpSp>
          <p:sp>
            <p:nvSpPr>
              <p:cNvPr id="87" name="Rounded Rectangle 60">
                <a:extLst>
                  <a:ext uri="{FF2B5EF4-FFF2-40B4-BE49-F238E27FC236}">
                    <a16:creationId xmlns:a16="http://schemas.microsoft.com/office/drawing/2014/main" id="{D1657D2A-0AF6-464B-B7F0-30B7B3EF2BE9}"/>
                  </a:ext>
                </a:extLst>
              </p:cNvPr>
              <p:cNvSpPr/>
              <p:nvPr/>
            </p:nvSpPr>
            <p:spPr>
              <a:xfrm>
                <a:off x="9789413" y="4917453"/>
                <a:ext cx="2032964" cy="468000"/>
              </a:xfrm>
              <a:prstGeom prst="roundRect">
                <a:avLst>
                  <a:gd name="adj" fmla="val 50000"/>
                </a:avLst>
              </a:prstGeom>
              <a:noFill/>
              <a:ln w="19050">
                <a:solidFill>
                  <a:schemeClr val="accent5">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088593" rtl="0" eaLnBrk="1" fontAlgn="auto" latinLnBrk="0" hangingPunct="1">
                  <a:lnSpc>
                    <a:spcPct val="100000"/>
                  </a:lnSpc>
                  <a:spcBef>
                    <a:spcPts val="0"/>
                  </a:spcBef>
                  <a:spcAft>
                    <a:spcPts val="0"/>
                  </a:spcAft>
                  <a:buClrTx/>
                  <a:buSzTx/>
                  <a:buFontTx/>
                  <a:buNone/>
                  <a:tabLst/>
                  <a:defRPr/>
                </a:pPr>
                <a:endParaRPr kumimoji="0" lang="ko-KR" altLang="en-US" sz="2143" b="0" i="0" u="none" strike="noStrike" kern="1200" cap="none" spc="0" normalizeH="0" baseline="0" noProof="0">
                  <a:ln>
                    <a:noFill/>
                  </a:ln>
                  <a:solidFill>
                    <a:srgbClr val="A5A5A5">
                      <a:lumMod val="50000"/>
                    </a:srgbClr>
                  </a:solidFill>
                  <a:effectLst/>
                  <a:uLnTx/>
                  <a:uFillTx/>
                  <a:latin typeface="Calibri"/>
                  <a:ea typeface="맑은 고딕" panose="020B0503020000020004" pitchFamily="34" charset="-127"/>
                  <a:cs typeface="+mn-cs"/>
                </a:endParaRPr>
              </a:p>
            </p:txBody>
          </p:sp>
          <p:sp>
            <p:nvSpPr>
              <p:cNvPr id="95" name="TextBox 32">
                <a:extLst>
                  <a:ext uri="{FF2B5EF4-FFF2-40B4-BE49-F238E27FC236}">
                    <a16:creationId xmlns:a16="http://schemas.microsoft.com/office/drawing/2014/main" id="{D6ED9D79-327F-4CD9-969D-20EE69B2A2B3}"/>
                  </a:ext>
                </a:extLst>
              </p:cNvPr>
              <p:cNvSpPr txBox="1"/>
              <p:nvPr/>
            </p:nvSpPr>
            <p:spPr>
              <a:xfrm>
                <a:off x="10074240" y="4983694"/>
                <a:ext cx="1463402" cy="369332"/>
              </a:xfrm>
              <a:prstGeom prst="rect">
                <a:avLst/>
              </a:prstGeom>
              <a:noFill/>
            </p:spPr>
            <p:txBody>
              <a:bodyPr wrap="square" rtlCol="0">
                <a:spAutoFit/>
              </a:bodyPr>
              <a:lstStyle/>
              <a:p>
                <a:pPr marL="0" marR="0" lvl="0" indent="0" algn="ctr" defTabSz="1088593" rtl="0" eaLnBrk="1" fontAlgn="auto" latinLnBrk="0" hangingPunct="1">
                  <a:lnSpc>
                    <a:spcPct val="100000"/>
                  </a:lnSpc>
                  <a:spcBef>
                    <a:spcPts val="0"/>
                  </a:spcBef>
                  <a:spcAft>
                    <a:spcPts val="0"/>
                  </a:spcAft>
                  <a:buClrTx/>
                  <a:buSzTx/>
                  <a:buFontTx/>
                  <a:buNone/>
                  <a:tabLst/>
                  <a:defRPr/>
                </a:pPr>
                <a:r>
                  <a:rPr kumimoji="0" lang="es-ES" altLang="ko-KR" sz="1800" b="1" i="0" u="none" strike="noStrike" kern="1200" cap="none" spc="0" normalizeH="0" baseline="0" noProof="0" dirty="0">
                    <a:ln>
                      <a:noFill/>
                    </a:ln>
                    <a:solidFill>
                      <a:srgbClr val="258393"/>
                    </a:solidFill>
                    <a:effectLst/>
                    <a:uLnTx/>
                    <a:uFillTx/>
                    <a:latin typeface="Calibri"/>
                    <a:ea typeface="맑은 고딕" panose="020B0503020000020004" pitchFamily="34" charset="-127"/>
                    <a:cs typeface="Arial" pitchFamily="34" charset="0"/>
                  </a:rPr>
                  <a:t>1</a:t>
                </a:r>
                <a:endParaRPr kumimoji="0" lang="ko-KR" altLang="en-US" sz="1800" b="1" i="0" u="none" strike="noStrike" kern="1200" cap="none" spc="0" normalizeH="0" baseline="0" noProof="0" dirty="0">
                  <a:ln>
                    <a:noFill/>
                  </a:ln>
                  <a:solidFill>
                    <a:srgbClr val="258393"/>
                  </a:solidFill>
                  <a:effectLst/>
                  <a:uLnTx/>
                  <a:uFillTx/>
                  <a:latin typeface="Calibri"/>
                  <a:ea typeface="맑은 고딕" panose="020B0503020000020004" pitchFamily="34" charset="-127"/>
                  <a:cs typeface="Arial" pitchFamily="34" charset="0"/>
                </a:endParaRPr>
              </a:p>
            </p:txBody>
          </p:sp>
          <p:pic>
            <p:nvPicPr>
              <p:cNvPr id="105" name="Imagen 104"/>
              <p:cNvPicPr>
                <a:picLocks noChangeAspect="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548172" y="3039658"/>
                <a:ext cx="515443" cy="570115"/>
              </a:xfrm>
              <a:prstGeom prst="rect">
                <a:avLst/>
              </a:prstGeom>
            </p:spPr>
          </p:pic>
        </p:grpSp>
      </p:grpSp>
      <p:sp>
        <p:nvSpPr>
          <p:cNvPr id="7" name="Marcador de número de diapositiva 6"/>
          <p:cNvSpPr>
            <a:spLocks noGrp="1"/>
          </p:cNvSpPr>
          <p:nvPr>
            <p:ph type="sldNum" sz="quarter" idx="12"/>
          </p:nvPr>
        </p:nvSpPr>
        <p:spPr/>
        <p:txBody>
          <a:bodyPr/>
          <a:lstStyle/>
          <a:p>
            <a:fld id="{5C9CDC63-9A4C-3740-ACB3-92AE3A799DE7}" type="slidenum">
              <a:rPr lang="es-ES_tradnl" smtClean="0"/>
              <a:t>37</a:t>
            </a:fld>
            <a:endParaRPr lang="es-ES_tradnl" dirty="0"/>
          </a:p>
        </p:txBody>
      </p:sp>
    </p:spTree>
    <p:extLst>
      <p:ext uri="{BB962C8B-B14F-4D97-AF65-F5344CB8AC3E}">
        <p14:creationId xmlns:p14="http://schemas.microsoft.com/office/powerpoint/2010/main" val="113335711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8 CuadroTexto"/>
          <p:cNvSpPr txBox="1"/>
          <p:nvPr/>
        </p:nvSpPr>
        <p:spPr>
          <a:xfrm>
            <a:off x="2764286" y="557386"/>
            <a:ext cx="4601618" cy="504433"/>
          </a:xfrm>
          <a:prstGeom prst="rect">
            <a:avLst/>
          </a:prstGeom>
          <a:noFill/>
        </p:spPr>
        <p:txBody>
          <a:bodyPr wrap="square">
            <a:spAutoFit/>
          </a:bodyPr>
          <a:lstStyle/>
          <a:p>
            <a:pPr marL="0" marR="0" lvl="0" indent="0" algn="ctr" defTabSz="903418" rtl="0" eaLnBrk="1" fontAlgn="auto" latinLnBrk="0" hangingPunct="1">
              <a:lnSpc>
                <a:spcPts val="3645"/>
              </a:lnSpc>
              <a:spcBef>
                <a:spcPts val="0"/>
              </a:spcBef>
              <a:spcAft>
                <a:spcPts val="0"/>
              </a:spcAft>
              <a:buClrTx/>
              <a:buSzTx/>
              <a:buFontTx/>
              <a:buNone/>
              <a:tabLst/>
              <a:defRPr/>
            </a:pPr>
            <a:r>
              <a:rPr kumimoji="0" lang="es-EC" sz="2000" b="0" i="0" u="none" strike="noStrike" kern="1200" cap="none" spc="0" normalizeH="0" baseline="0" noProof="0" dirty="0">
                <a:ln>
                  <a:noFill/>
                </a:ln>
                <a:solidFill>
                  <a:srgbClr val="70AD47">
                    <a:lumMod val="50000"/>
                  </a:srgbClr>
                </a:solidFill>
                <a:effectLst/>
                <a:uLnTx/>
                <a:uFillTx/>
                <a:latin typeface="Tw Cen MT" panose="020B0602020104020603" pitchFamily="34" charset="0"/>
                <a:ea typeface="+mn-ea"/>
                <a:cs typeface="Helvetica"/>
              </a:rPr>
              <a:t>FONDOS DE</a:t>
            </a:r>
          </a:p>
        </p:txBody>
      </p:sp>
      <p:sp>
        <p:nvSpPr>
          <p:cNvPr id="30" name="8 CuadroTexto"/>
          <p:cNvSpPr txBox="1"/>
          <p:nvPr/>
        </p:nvSpPr>
        <p:spPr>
          <a:xfrm>
            <a:off x="2761708" y="874869"/>
            <a:ext cx="4601618" cy="553998"/>
          </a:xfrm>
          <a:prstGeom prst="rect">
            <a:avLst/>
          </a:prstGeom>
          <a:noFill/>
        </p:spPr>
        <p:txBody>
          <a:bodyPr wrap="square">
            <a:spAutoFit/>
          </a:bodyPr>
          <a:lstStyle/>
          <a:p>
            <a:pPr marL="0" marR="0" lvl="0" indent="0" algn="ctr" defTabSz="903418" rtl="0" eaLnBrk="1" fontAlgn="auto" latinLnBrk="0" hangingPunct="1">
              <a:lnSpc>
                <a:spcPts val="3645"/>
              </a:lnSpc>
              <a:spcBef>
                <a:spcPts val="0"/>
              </a:spcBef>
              <a:spcAft>
                <a:spcPts val="0"/>
              </a:spcAft>
              <a:buClrTx/>
              <a:buSzTx/>
              <a:buFontTx/>
              <a:buNone/>
              <a:tabLst/>
              <a:defRPr/>
            </a:pPr>
            <a:r>
              <a:rPr kumimoji="0" lang="es-EC" sz="3200" b="0" i="0" u="none" strike="noStrike" kern="1200" cap="none" spc="0" normalizeH="0" baseline="0" noProof="0" dirty="0">
                <a:ln>
                  <a:noFill/>
                </a:ln>
                <a:solidFill>
                  <a:srgbClr val="70AD47">
                    <a:lumMod val="50000"/>
                  </a:srgbClr>
                </a:solidFill>
                <a:effectLst/>
                <a:uLnTx/>
                <a:uFillTx/>
                <a:latin typeface="Tw Cen MT" panose="020B0602020104020603" pitchFamily="34" charset="0"/>
                <a:ea typeface="+mn-ea"/>
                <a:cs typeface="Helvetica"/>
              </a:rPr>
              <a:t>COMPENSACIÓN</a:t>
            </a:r>
          </a:p>
        </p:txBody>
      </p:sp>
      <p:pic>
        <p:nvPicPr>
          <p:cNvPr id="9" name="Imagen 8"/>
          <p:cNvPicPr>
            <a:picLocks noChangeAspect="1"/>
          </p:cNvPicPr>
          <p:nvPr/>
        </p:nvPicPr>
        <p:blipFill>
          <a:blip r:embed="rId3">
            <a:duotone>
              <a:schemeClr val="accent5">
                <a:shade val="45000"/>
                <a:satMod val="135000"/>
              </a:schemeClr>
              <a:prstClr val="white"/>
            </a:duotone>
          </a:blip>
          <a:stretch>
            <a:fillRect/>
          </a:stretch>
        </p:blipFill>
        <p:spPr>
          <a:xfrm>
            <a:off x="-45720" y="-61780"/>
            <a:ext cx="8846063" cy="896190"/>
          </a:xfrm>
          <a:prstGeom prst="rect">
            <a:avLst/>
          </a:prstGeom>
        </p:spPr>
      </p:pic>
      <p:pic>
        <p:nvPicPr>
          <p:cNvPr id="10" name="Imagen 9"/>
          <p:cNvPicPr>
            <a:picLocks noChangeAspect="1"/>
          </p:cNvPicPr>
          <p:nvPr/>
        </p:nvPicPr>
        <p:blipFill>
          <a:blip r:embed="rId4">
            <a:duotone>
              <a:schemeClr val="accent1">
                <a:shade val="45000"/>
                <a:satMod val="135000"/>
              </a:schemeClr>
              <a:prstClr val="white"/>
            </a:duotone>
          </a:blip>
          <a:stretch>
            <a:fillRect/>
          </a:stretch>
        </p:blipFill>
        <p:spPr>
          <a:xfrm>
            <a:off x="1443990" y="6882890"/>
            <a:ext cx="8839966" cy="829128"/>
          </a:xfrm>
          <a:prstGeom prst="rect">
            <a:avLst/>
          </a:prstGeom>
        </p:spPr>
      </p:pic>
      <p:pic>
        <p:nvPicPr>
          <p:cNvPr id="44" name="Imagen 43">
            <a:extLst>
              <a:ext uri="{FF2B5EF4-FFF2-40B4-BE49-F238E27FC236}">
                <a16:creationId xmlns:a16="http://schemas.microsoft.com/office/drawing/2014/main" id="{C03D144E-10F7-43C0-AB43-59F74F9F601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799150" y="308413"/>
            <a:ext cx="2160881" cy="711025"/>
          </a:xfrm>
          <a:prstGeom prst="rect">
            <a:avLst/>
          </a:prstGeom>
        </p:spPr>
      </p:pic>
      <p:sp>
        <p:nvSpPr>
          <p:cNvPr id="45" name="8 CuadroTexto"/>
          <p:cNvSpPr txBox="1"/>
          <p:nvPr/>
        </p:nvSpPr>
        <p:spPr>
          <a:xfrm>
            <a:off x="2759130" y="1152138"/>
            <a:ext cx="4601618" cy="504433"/>
          </a:xfrm>
          <a:prstGeom prst="rect">
            <a:avLst/>
          </a:prstGeom>
          <a:noFill/>
        </p:spPr>
        <p:txBody>
          <a:bodyPr wrap="square">
            <a:spAutoFit/>
          </a:bodyPr>
          <a:lstStyle/>
          <a:p>
            <a:pPr marL="0" marR="0" lvl="0" indent="0" algn="ctr" defTabSz="903418" rtl="0" eaLnBrk="1" fontAlgn="auto" latinLnBrk="0" hangingPunct="1">
              <a:lnSpc>
                <a:spcPts val="3645"/>
              </a:lnSpc>
              <a:spcBef>
                <a:spcPts val="0"/>
              </a:spcBef>
              <a:spcAft>
                <a:spcPts val="0"/>
              </a:spcAft>
              <a:buClrTx/>
              <a:buSzTx/>
              <a:buFontTx/>
              <a:buNone/>
              <a:tabLst/>
              <a:defRPr/>
            </a:pPr>
            <a:r>
              <a:rPr kumimoji="0" lang="es-EC" sz="2000" b="0" i="0" u="none" strike="noStrike" kern="1200" cap="none" spc="0" normalizeH="0" baseline="0" noProof="0" dirty="0">
                <a:ln>
                  <a:noFill/>
                </a:ln>
                <a:solidFill>
                  <a:srgbClr val="70AD47">
                    <a:lumMod val="50000"/>
                  </a:srgbClr>
                </a:solidFill>
                <a:effectLst/>
                <a:uLnTx/>
                <a:uFillTx/>
                <a:latin typeface="Tw Cen MT" panose="020B0602020104020603" pitchFamily="34" charset="0"/>
                <a:ea typeface="+mn-ea"/>
                <a:cs typeface="Helvetica"/>
              </a:rPr>
              <a:t>2021</a:t>
            </a:r>
          </a:p>
        </p:txBody>
      </p:sp>
      <p:grpSp>
        <p:nvGrpSpPr>
          <p:cNvPr id="2" name="Grupo 1"/>
          <p:cNvGrpSpPr/>
          <p:nvPr/>
        </p:nvGrpSpPr>
        <p:grpSpPr>
          <a:xfrm>
            <a:off x="460375" y="1453310"/>
            <a:ext cx="8764004" cy="1030300"/>
            <a:chOff x="2127766" y="1533007"/>
            <a:chExt cx="8764004" cy="1030300"/>
          </a:xfrm>
        </p:grpSpPr>
        <p:sp>
          <p:nvSpPr>
            <p:cNvPr id="31" name="Rectángulo 30"/>
            <p:cNvSpPr/>
            <p:nvPr/>
          </p:nvSpPr>
          <p:spPr>
            <a:xfrm>
              <a:off x="2914265" y="1942433"/>
              <a:ext cx="7977505" cy="321691"/>
            </a:xfrm>
            <a:prstGeom prst="rect">
              <a:avLst/>
            </a:prstGeom>
            <a:solidFill>
              <a:schemeClr val="bg1"/>
            </a:solidFill>
          </p:spPr>
          <p:txBody>
            <a:bodyPr wrap="none">
              <a:spAutoFit/>
            </a:bodyPr>
            <a:lstStyle/>
            <a:p>
              <a:pPr marL="0" marR="0" lvl="0" indent="0" algn="l" defTabSz="1088593" rtl="0" eaLnBrk="1" fontAlgn="auto" latinLnBrk="0" hangingPunct="1">
                <a:lnSpc>
                  <a:spcPts val="1700"/>
                </a:lnSpc>
                <a:spcBef>
                  <a:spcPts val="0"/>
                </a:spcBef>
                <a:spcAft>
                  <a:spcPts val="0"/>
                </a:spcAft>
                <a:buClr>
                  <a:srgbClr val="4472C4"/>
                </a:buClr>
                <a:buSzTx/>
                <a:buFontTx/>
                <a:buNone/>
                <a:tabLst/>
                <a:defRPr/>
              </a:pPr>
              <a:r>
                <a:rPr kumimoji="0" lang="es-EC" sz="2000" b="0" i="0" u="none" strike="noStrike" kern="1200" cap="none" spc="0" normalizeH="0" baseline="0" noProof="0" dirty="0">
                  <a:ln>
                    <a:noFill/>
                  </a:ln>
                  <a:solidFill>
                    <a:srgbClr val="5B9BD5">
                      <a:lumMod val="50000"/>
                    </a:srgbClr>
                  </a:solidFill>
                  <a:effectLst/>
                  <a:uLnTx/>
                  <a:uFillTx/>
                  <a:latin typeface="Tw Cen MT" panose="020B0602020104020603" pitchFamily="34" charset="0"/>
                  <a:ea typeface="+mn-ea"/>
                  <a:cs typeface="Helvetica" panose="020B0604020202020204" pitchFamily="34" charset="0"/>
                </a:rPr>
                <a:t>SALDO DISPONIBLE POR COMUNIDAD EN EL FONDO DE COMPENSACIÓN</a:t>
              </a:r>
            </a:p>
          </p:txBody>
        </p:sp>
        <p:pic>
          <p:nvPicPr>
            <p:cNvPr id="61" name="Imagen 60"/>
            <p:cNvPicPr>
              <a:picLocks noChangeAspect="1"/>
            </p:cNvPicPr>
            <p:nvPr/>
          </p:nvPicPr>
          <p:blipFill>
            <a:blip r:embed="rId6">
              <a:clrChange>
                <a:clrFrom>
                  <a:srgbClr val="FFFFFF"/>
                </a:clrFrom>
                <a:clrTo>
                  <a:srgbClr val="FFFFFF">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2127766" y="1533007"/>
              <a:ext cx="1030300" cy="1030300"/>
            </a:xfrm>
            <a:prstGeom prst="rect">
              <a:avLst/>
            </a:prstGeom>
          </p:spPr>
        </p:pic>
      </p:grpSp>
      <p:sp>
        <p:nvSpPr>
          <p:cNvPr id="5" name="AutoShape 2" descr="EPMAPS - AGUA DE QUITO | Linked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088593" rtl="0" eaLnBrk="1" fontAlgn="auto" latinLnBrk="0" hangingPunct="1">
              <a:lnSpc>
                <a:spcPct val="100000"/>
              </a:lnSpc>
              <a:spcBef>
                <a:spcPts val="0"/>
              </a:spcBef>
              <a:spcAft>
                <a:spcPts val="0"/>
              </a:spcAft>
              <a:buClrTx/>
              <a:buSzTx/>
              <a:buFontTx/>
              <a:buNone/>
              <a:tabLst/>
              <a:defRPr/>
            </a:pPr>
            <a:endParaRPr kumimoji="0" lang="es-EC" sz="2143" b="0" i="0" u="none" strike="noStrike" kern="1200" cap="none" spc="0" normalizeH="0" baseline="0" noProof="0">
              <a:ln>
                <a:noFill/>
              </a:ln>
              <a:solidFill>
                <a:prstClr val="black"/>
              </a:solidFill>
              <a:effectLst/>
              <a:uLnTx/>
              <a:uFillTx/>
              <a:latin typeface="Calibri"/>
              <a:ea typeface="+mn-ea"/>
              <a:cs typeface="+mn-cs"/>
            </a:endParaRPr>
          </a:p>
        </p:txBody>
      </p:sp>
      <p:sp>
        <p:nvSpPr>
          <p:cNvPr id="15" name="Rectángulo 14">
            <a:extLst>
              <a:ext uri="{FF2B5EF4-FFF2-40B4-BE49-F238E27FC236}">
                <a16:creationId xmlns:a16="http://schemas.microsoft.com/office/drawing/2014/main" id="{9BC168A0-FED9-49D4-A959-5D7883684262}"/>
              </a:ext>
            </a:extLst>
          </p:cNvPr>
          <p:cNvSpPr/>
          <p:nvPr/>
        </p:nvSpPr>
        <p:spPr>
          <a:xfrm>
            <a:off x="4226826" y="2432746"/>
            <a:ext cx="5474259" cy="456535"/>
          </a:xfrm>
          <a:prstGeom prst="rect">
            <a:avLst/>
          </a:prstGeom>
          <a:solidFill>
            <a:schemeClr val="bg1"/>
          </a:solidFill>
        </p:spPr>
        <p:txBody>
          <a:bodyPr wrap="square">
            <a:spAutoFit/>
          </a:bodyPr>
          <a:lstStyle/>
          <a:p>
            <a:pPr marL="0" marR="0" lvl="0" indent="0" algn="just" defTabSz="1088593" rtl="0" eaLnBrk="1" fontAlgn="auto" latinLnBrk="0" hangingPunct="1">
              <a:lnSpc>
                <a:spcPct val="150000"/>
              </a:lnSpc>
              <a:spcBef>
                <a:spcPts val="0"/>
              </a:spcBef>
              <a:spcAft>
                <a:spcPts val="0"/>
              </a:spcAft>
              <a:buClr>
                <a:srgbClr val="4472C4"/>
              </a:buClr>
              <a:buSzTx/>
              <a:buFontTx/>
              <a:buNone/>
              <a:tabLst/>
              <a:defRPr/>
            </a:pPr>
            <a:endParaRPr kumimoji="0" lang="es-EC" sz="1800" b="0" i="0" u="none" strike="noStrike" kern="1200" cap="none" spc="0" normalizeH="0" baseline="0" noProof="0" dirty="0">
              <a:ln>
                <a:noFill/>
              </a:ln>
              <a:solidFill>
                <a:srgbClr val="5B9BD5">
                  <a:lumMod val="50000"/>
                </a:srgbClr>
              </a:solidFill>
              <a:effectLst/>
              <a:uLnTx/>
              <a:uFillTx/>
              <a:latin typeface="Helvetica" panose="020B0604020202020204" pitchFamily="34" charset="0"/>
              <a:cs typeface="Helvetica" panose="020B0604020202020204" pitchFamily="34" charset="0"/>
            </a:endParaRPr>
          </a:p>
        </p:txBody>
      </p:sp>
      <p:graphicFrame>
        <p:nvGraphicFramePr>
          <p:cNvPr id="4" name="Tabla 3">
            <a:extLst>
              <a:ext uri="{FF2B5EF4-FFF2-40B4-BE49-F238E27FC236}">
                <a16:creationId xmlns:a16="http://schemas.microsoft.com/office/drawing/2014/main" id="{226148F9-7912-499B-804C-3B2FFE050683}"/>
              </a:ext>
            </a:extLst>
          </p:cNvPr>
          <p:cNvGraphicFramePr>
            <a:graphicFrameLocks noGrp="1"/>
          </p:cNvGraphicFramePr>
          <p:nvPr>
            <p:extLst>
              <p:ext uri="{D42A27DB-BD31-4B8C-83A1-F6EECF244321}">
                <p14:modId xmlns:p14="http://schemas.microsoft.com/office/powerpoint/2010/main" val="1873815493"/>
              </p:ext>
            </p:extLst>
          </p:nvPr>
        </p:nvGraphicFramePr>
        <p:xfrm>
          <a:off x="1246874" y="2611691"/>
          <a:ext cx="7504769" cy="3695525"/>
        </p:xfrm>
        <a:graphic>
          <a:graphicData uri="http://schemas.openxmlformats.org/drawingml/2006/table">
            <a:tbl>
              <a:tblPr/>
              <a:tblGrid>
                <a:gridCol w="2467017">
                  <a:extLst>
                    <a:ext uri="{9D8B030D-6E8A-4147-A177-3AD203B41FA5}">
                      <a16:colId xmlns:a16="http://schemas.microsoft.com/office/drawing/2014/main" val="828834812"/>
                    </a:ext>
                  </a:extLst>
                </a:gridCol>
                <a:gridCol w="2518876">
                  <a:extLst>
                    <a:ext uri="{9D8B030D-6E8A-4147-A177-3AD203B41FA5}">
                      <a16:colId xmlns:a16="http://schemas.microsoft.com/office/drawing/2014/main" val="907816421"/>
                    </a:ext>
                  </a:extLst>
                </a:gridCol>
                <a:gridCol w="2518876">
                  <a:extLst>
                    <a:ext uri="{9D8B030D-6E8A-4147-A177-3AD203B41FA5}">
                      <a16:colId xmlns:a16="http://schemas.microsoft.com/office/drawing/2014/main" val="1282086158"/>
                    </a:ext>
                  </a:extLst>
                </a:gridCol>
              </a:tblGrid>
              <a:tr h="552582">
                <a:tc>
                  <a:txBody>
                    <a:bodyPr/>
                    <a:lstStyle/>
                    <a:p>
                      <a:pPr algn="ctr" rtl="0" fontAlgn="ctr"/>
                      <a:r>
                        <a:rPr lang="es-EC" sz="2000" b="0" i="0" u="none" strike="noStrike" dirty="0">
                          <a:solidFill>
                            <a:schemeClr val="bg1"/>
                          </a:solidFill>
                          <a:effectLst/>
                          <a:latin typeface="Tw Cen MT" panose="020B0602020104020603" pitchFamily="34" charset="0"/>
                        </a:rPr>
                        <a:t>COMUNIDAD</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lumMod val="50000"/>
                      </a:schemeClr>
                    </a:solidFill>
                  </a:tcPr>
                </a:tc>
                <a:tc>
                  <a:txBody>
                    <a:bodyPr/>
                    <a:lstStyle/>
                    <a:p>
                      <a:pPr algn="ctr" rtl="0" fontAlgn="ctr"/>
                      <a:r>
                        <a:rPr lang="es-EC" sz="2000" b="0" i="0" u="none" strike="noStrike" dirty="0">
                          <a:solidFill>
                            <a:schemeClr val="bg1"/>
                          </a:solidFill>
                          <a:effectLst/>
                          <a:latin typeface="Tw Cen MT" panose="020B0602020104020603" pitchFamily="34" charset="0"/>
                        </a:rPr>
                        <a:t>SALDO DISPONIBLE</a:t>
                      </a:r>
                      <a:br>
                        <a:rPr lang="es-EC" sz="2000" b="0" i="0" u="none" strike="noStrike" dirty="0">
                          <a:solidFill>
                            <a:schemeClr val="bg1"/>
                          </a:solidFill>
                          <a:effectLst/>
                          <a:latin typeface="Tw Cen MT" panose="020B0602020104020603" pitchFamily="34" charset="0"/>
                        </a:rPr>
                      </a:br>
                      <a:r>
                        <a:rPr lang="es-EC" sz="2000" b="0" i="0" u="none" strike="noStrike" dirty="0">
                          <a:solidFill>
                            <a:schemeClr val="bg1"/>
                          </a:solidFill>
                          <a:effectLst/>
                          <a:latin typeface="Tw Cen MT" panose="020B0602020104020603" pitchFamily="34" charset="0"/>
                        </a:rPr>
                        <a:t>USD</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lumMod val="50000"/>
                      </a:schemeClr>
                    </a:solidFill>
                  </a:tcPr>
                </a:tc>
                <a:tc>
                  <a:txBody>
                    <a:bodyPr/>
                    <a:lstStyle/>
                    <a:p>
                      <a:pPr algn="ctr" rtl="0" fontAlgn="ctr"/>
                      <a:r>
                        <a:rPr lang="es-MX" sz="2000" b="0" i="0" u="none" strike="noStrike" dirty="0" smtClean="0">
                          <a:solidFill>
                            <a:schemeClr val="bg1"/>
                          </a:solidFill>
                          <a:effectLst/>
                          <a:latin typeface="Tw Cen MT" panose="020B0602020104020603" pitchFamily="34" charset="0"/>
                        </a:rPr>
                        <a:t>FECHA DE APROBACIÓN</a:t>
                      </a:r>
                      <a:r>
                        <a:rPr lang="es-MX" sz="2000" b="0" i="0" u="none" strike="noStrike" baseline="0" dirty="0" smtClean="0">
                          <a:solidFill>
                            <a:schemeClr val="bg1"/>
                          </a:solidFill>
                          <a:effectLst/>
                          <a:latin typeface="Tw Cen MT" panose="020B0602020104020603" pitchFamily="34" charset="0"/>
                        </a:rPr>
                        <a:t> PAI</a:t>
                      </a:r>
                      <a:endParaRPr lang="es-EC" sz="2000" b="0" i="0" u="none" strike="noStrike" dirty="0">
                        <a:solidFill>
                          <a:schemeClr val="bg1"/>
                        </a:solidFill>
                        <a:effectLst/>
                        <a:latin typeface="Tw Cen MT" panose="020B0602020104020603" pitchFamily="34" charset="0"/>
                      </a:endParaRP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lumMod val="50000"/>
                      </a:schemeClr>
                    </a:solidFill>
                  </a:tcPr>
                </a:tc>
                <a:extLst>
                  <a:ext uri="{0D108BD9-81ED-4DB2-BD59-A6C34878D82A}">
                    <a16:rowId xmlns:a16="http://schemas.microsoft.com/office/drawing/2014/main" val="674401909"/>
                  </a:ext>
                </a:extLst>
              </a:tr>
              <a:tr h="615661">
                <a:tc>
                  <a:txBody>
                    <a:bodyPr/>
                    <a:lstStyle/>
                    <a:p>
                      <a:pPr algn="ctr" rtl="0" fontAlgn="ctr"/>
                      <a:r>
                        <a:rPr lang="es-EC" sz="2000" b="0" i="0" u="none" strike="noStrike" dirty="0">
                          <a:solidFill>
                            <a:schemeClr val="accent3">
                              <a:lumMod val="50000"/>
                            </a:schemeClr>
                          </a:solidFill>
                          <a:effectLst/>
                          <a:latin typeface="Calibri" panose="020F0502020204030204" pitchFamily="34" charset="0"/>
                        </a:rPr>
                        <a:t>INGA BAJO</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ctr" rtl="0" fontAlgn="ctr"/>
                      <a:r>
                        <a:rPr lang="es-EC" sz="2000" b="0" i="0" u="none" strike="noStrike" dirty="0">
                          <a:solidFill>
                            <a:schemeClr val="accent3">
                              <a:lumMod val="50000"/>
                            </a:schemeClr>
                          </a:solidFill>
                          <a:effectLst/>
                          <a:latin typeface="Calibri" panose="020F0502020204030204" pitchFamily="34" charset="0"/>
                        </a:rPr>
                        <a:t> $           617.472 </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ctr" rtl="0" fontAlgn="ctr"/>
                      <a:r>
                        <a:rPr lang="es-MX" sz="2000" b="0" i="0" u="none" strike="noStrike" dirty="0" smtClean="0">
                          <a:solidFill>
                            <a:schemeClr val="accent3">
                              <a:lumMod val="50000"/>
                            </a:schemeClr>
                          </a:solidFill>
                          <a:effectLst/>
                          <a:latin typeface="Calibri" panose="020F0502020204030204" pitchFamily="34" charset="0"/>
                        </a:rPr>
                        <a:t>23 ENE 2021</a:t>
                      </a:r>
                      <a:endParaRPr lang="es-EC" sz="2000" b="0" i="0" u="none" strike="noStrike" dirty="0">
                        <a:solidFill>
                          <a:schemeClr val="accent3">
                            <a:lumMod val="50000"/>
                          </a:schemeClr>
                        </a:solidFill>
                        <a:effectLst/>
                        <a:latin typeface="Calibri" panose="020F0502020204030204" pitchFamily="34" charset="0"/>
                      </a:endParaRP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extLst>
                  <a:ext uri="{0D108BD9-81ED-4DB2-BD59-A6C34878D82A}">
                    <a16:rowId xmlns:a16="http://schemas.microsoft.com/office/drawing/2014/main" val="2056627247"/>
                  </a:ext>
                </a:extLst>
              </a:tr>
              <a:tr h="615661">
                <a:tc>
                  <a:txBody>
                    <a:bodyPr/>
                    <a:lstStyle/>
                    <a:p>
                      <a:pPr algn="ctr" rtl="0" fontAlgn="ctr"/>
                      <a:r>
                        <a:rPr lang="es-EC" sz="2000" b="0" i="0" u="none" strike="noStrike" dirty="0">
                          <a:solidFill>
                            <a:schemeClr val="accent3">
                              <a:lumMod val="50000"/>
                            </a:schemeClr>
                          </a:solidFill>
                          <a:effectLst/>
                          <a:latin typeface="Calibri" panose="020F0502020204030204" pitchFamily="34" charset="0"/>
                        </a:rPr>
                        <a:t>ITULCACHI</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7EE"/>
                    </a:solidFill>
                  </a:tcPr>
                </a:tc>
                <a:tc>
                  <a:txBody>
                    <a:bodyPr/>
                    <a:lstStyle/>
                    <a:p>
                      <a:pPr algn="ctr" rtl="0" fontAlgn="ctr"/>
                      <a:r>
                        <a:rPr lang="es-EC" sz="2000" b="0" i="0" u="none" strike="noStrike" dirty="0">
                          <a:solidFill>
                            <a:schemeClr val="accent3">
                              <a:lumMod val="50000"/>
                            </a:schemeClr>
                          </a:solidFill>
                          <a:effectLst/>
                          <a:latin typeface="Calibri" panose="020F0502020204030204" pitchFamily="34" charset="0"/>
                        </a:rPr>
                        <a:t> $           395.721</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7EE"/>
                    </a:solidFill>
                  </a:tcPr>
                </a:tc>
                <a:tc>
                  <a:txBody>
                    <a:bodyPr/>
                    <a:lstStyle/>
                    <a:p>
                      <a:pPr algn="ctr" rtl="0" fontAlgn="ctr"/>
                      <a:r>
                        <a:rPr lang="es-MX" sz="2000" b="0" i="0" u="none" strike="noStrike" dirty="0" smtClean="0">
                          <a:solidFill>
                            <a:schemeClr val="accent3">
                              <a:lumMod val="50000"/>
                            </a:schemeClr>
                          </a:solidFill>
                          <a:effectLst/>
                          <a:latin typeface="Calibri" panose="020F0502020204030204" pitchFamily="34" charset="0"/>
                        </a:rPr>
                        <a:t>06 ENE 2021</a:t>
                      </a:r>
                      <a:endParaRPr lang="es-EC" sz="2000" b="0" i="0" u="none" strike="noStrike" dirty="0">
                        <a:solidFill>
                          <a:schemeClr val="accent3">
                            <a:lumMod val="50000"/>
                          </a:schemeClr>
                        </a:solidFill>
                        <a:effectLst/>
                        <a:latin typeface="Calibri" panose="020F0502020204030204" pitchFamily="34" charset="0"/>
                      </a:endParaRP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7EE"/>
                    </a:solidFill>
                  </a:tcPr>
                </a:tc>
                <a:extLst>
                  <a:ext uri="{0D108BD9-81ED-4DB2-BD59-A6C34878D82A}">
                    <a16:rowId xmlns:a16="http://schemas.microsoft.com/office/drawing/2014/main" val="914828306"/>
                  </a:ext>
                </a:extLst>
              </a:tr>
              <a:tr h="615661">
                <a:tc>
                  <a:txBody>
                    <a:bodyPr/>
                    <a:lstStyle/>
                    <a:p>
                      <a:pPr algn="ctr" rtl="0" fontAlgn="ctr"/>
                      <a:r>
                        <a:rPr lang="es-EC" sz="2000" b="0" i="0" u="none" strike="noStrike">
                          <a:solidFill>
                            <a:schemeClr val="accent3">
                              <a:lumMod val="50000"/>
                            </a:schemeClr>
                          </a:solidFill>
                          <a:effectLst/>
                          <a:latin typeface="Calibri" panose="020F0502020204030204" pitchFamily="34" charset="0"/>
                        </a:rPr>
                        <a:t>SANTA ANA</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ctr" rtl="0" fontAlgn="ctr"/>
                      <a:r>
                        <a:rPr lang="es-EC" sz="2000" b="0" i="0" u="none" strike="noStrike" dirty="0">
                          <a:solidFill>
                            <a:schemeClr val="accent3">
                              <a:lumMod val="50000"/>
                            </a:schemeClr>
                          </a:solidFill>
                          <a:effectLst/>
                          <a:latin typeface="Calibri" panose="020F0502020204030204" pitchFamily="34" charset="0"/>
                        </a:rPr>
                        <a:t> $           596.931</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ctr" rtl="0" fontAlgn="ctr"/>
                      <a:r>
                        <a:rPr lang="es-MX" sz="2000" b="0" i="0" u="none" strike="noStrike" dirty="0" smtClean="0">
                          <a:solidFill>
                            <a:schemeClr val="accent3">
                              <a:lumMod val="50000"/>
                            </a:schemeClr>
                          </a:solidFill>
                          <a:effectLst/>
                          <a:latin typeface="Calibri" panose="020F0502020204030204" pitchFamily="34" charset="0"/>
                        </a:rPr>
                        <a:t>Sin</a:t>
                      </a:r>
                      <a:r>
                        <a:rPr lang="es-MX" sz="2000" b="0" i="0" u="none" strike="noStrike" baseline="0" dirty="0" smtClean="0">
                          <a:solidFill>
                            <a:schemeClr val="accent3">
                              <a:lumMod val="50000"/>
                            </a:schemeClr>
                          </a:solidFill>
                          <a:effectLst/>
                          <a:latin typeface="Calibri" panose="020F0502020204030204" pitchFamily="34" charset="0"/>
                        </a:rPr>
                        <a:t> directiva vigente</a:t>
                      </a:r>
                      <a:endParaRPr lang="es-EC" sz="2000" b="0" i="0" u="none" strike="noStrike" dirty="0">
                        <a:solidFill>
                          <a:schemeClr val="accent3">
                            <a:lumMod val="50000"/>
                          </a:schemeClr>
                        </a:solidFill>
                        <a:effectLst/>
                        <a:latin typeface="Calibri" panose="020F0502020204030204" pitchFamily="34" charset="0"/>
                      </a:endParaRP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extLst>
                  <a:ext uri="{0D108BD9-81ED-4DB2-BD59-A6C34878D82A}">
                    <a16:rowId xmlns:a16="http://schemas.microsoft.com/office/drawing/2014/main" val="646874159"/>
                  </a:ext>
                </a:extLst>
              </a:tr>
              <a:tr h="615661">
                <a:tc>
                  <a:txBody>
                    <a:bodyPr/>
                    <a:lstStyle/>
                    <a:p>
                      <a:pPr algn="ctr" rtl="0" fontAlgn="ctr"/>
                      <a:r>
                        <a:rPr lang="es-EC" sz="2000" b="0" i="0" u="none" strike="noStrike">
                          <a:solidFill>
                            <a:schemeClr val="accent3">
                              <a:lumMod val="50000"/>
                            </a:schemeClr>
                          </a:solidFill>
                          <a:effectLst/>
                          <a:latin typeface="Calibri" panose="020F0502020204030204" pitchFamily="34" charset="0"/>
                        </a:rPr>
                        <a:t>EL BELEN</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7EE"/>
                    </a:solidFill>
                  </a:tcPr>
                </a:tc>
                <a:tc>
                  <a:txBody>
                    <a:bodyPr/>
                    <a:lstStyle/>
                    <a:p>
                      <a:pPr algn="ctr" rtl="0" fontAlgn="ctr"/>
                      <a:r>
                        <a:rPr lang="es-EC" sz="2000" b="0" i="0" u="none" strike="noStrike" dirty="0">
                          <a:solidFill>
                            <a:schemeClr val="accent3">
                              <a:lumMod val="50000"/>
                            </a:schemeClr>
                          </a:solidFill>
                          <a:effectLst/>
                          <a:latin typeface="Calibri" panose="020F0502020204030204" pitchFamily="34" charset="0"/>
                        </a:rPr>
                        <a:t> $           616.132</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7EE"/>
                    </a:solidFill>
                  </a:tcPr>
                </a:tc>
                <a:tc>
                  <a:txBody>
                    <a:bodyPr/>
                    <a:lstStyle/>
                    <a:p>
                      <a:pPr algn="ctr" rtl="0" fontAlgn="ctr"/>
                      <a:r>
                        <a:rPr lang="es-MX" sz="2000" b="0" i="0" u="none" strike="noStrike" dirty="0" smtClean="0">
                          <a:solidFill>
                            <a:schemeClr val="accent3">
                              <a:lumMod val="50000"/>
                            </a:schemeClr>
                          </a:solidFill>
                          <a:effectLst/>
                          <a:latin typeface="Calibri" panose="020F0502020204030204" pitchFamily="34" charset="0"/>
                        </a:rPr>
                        <a:t>29 ENE 2021</a:t>
                      </a:r>
                      <a:endParaRPr lang="es-EC" sz="2000" b="0" i="0" u="none" strike="noStrike" dirty="0">
                        <a:solidFill>
                          <a:schemeClr val="accent3">
                            <a:lumMod val="50000"/>
                          </a:schemeClr>
                        </a:solidFill>
                        <a:effectLst/>
                        <a:latin typeface="Calibri" panose="020F0502020204030204" pitchFamily="34" charset="0"/>
                      </a:endParaRP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7EE"/>
                    </a:solidFill>
                  </a:tcPr>
                </a:tc>
                <a:extLst>
                  <a:ext uri="{0D108BD9-81ED-4DB2-BD59-A6C34878D82A}">
                    <a16:rowId xmlns:a16="http://schemas.microsoft.com/office/drawing/2014/main" val="2531775023"/>
                  </a:ext>
                </a:extLst>
              </a:tr>
              <a:tr h="615661">
                <a:tc>
                  <a:txBody>
                    <a:bodyPr/>
                    <a:lstStyle/>
                    <a:p>
                      <a:pPr algn="ctr" rtl="0" fontAlgn="ctr"/>
                      <a:r>
                        <a:rPr lang="es-EC" sz="2800" b="0" i="0" u="none" strike="noStrike" dirty="0">
                          <a:solidFill>
                            <a:srgbClr val="FFFF00"/>
                          </a:solidFill>
                          <a:effectLst/>
                          <a:latin typeface="Calibri" panose="020F0502020204030204" pitchFamily="34" charset="0"/>
                        </a:rPr>
                        <a:t>TOTAL</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lumMod val="50000"/>
                      </a:schemeClr>
                    </a:solidFill>
                  </a:tcPr>
                </a:tc>
                <a:tc gridSpan="2">
                  <a:txBody>
                    <a:bodyPr/>
                    <a:lstStyle/>
                    <a:p>
                      <a:pPr algn="ctr" rtl="0" fontAlgn="ctr"/>
                      <a:r>
                        <a:rPr lang="es-EC" sz="2800" b="0" i="0" u="none" strike="noStrike" dirty="0">
                          <a:solidFill>
                            <a:srgbClr val="FFFF00"/>
                          </a:solidFill>
                          <a:effectLst/>
                          <a:latin typeface="Calibri" panose="020F0502020204030204" pitchFamily="34" charset="0"/>
                        </a:rPr>
                        <a:t> $       2.226.258</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lumMod val="50000"/>
                      </a:schemeClr>
                    </a:solidFill>
                  </a:tcPr>
                </a:tc>
                <a:tc hMerge="1">
                  <a:txBody>
                    <a:bodyPr/>
                    <a:lstStyle/>
                    <a:p>
                      <a:pPr algn="ctr" rtl="0" fontAlgn="ctr"/>
                      <a:endParaRPr lang="es-EC" sz="2800" b="0" i="0" u="none" strike="noStrike" dirty="0">
                        <a:solidFill>
                          <a:srgbClr val="FFFF00"/>
                        </a:solidFill>
                        <a:effectLst/>
                        <a:latin typeface="Calibri" panose="020F0502020204030204" pitchFamily="34" charset="0"/>
                      </a:endParaRP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lumMod val="50000"/>
                      </a:schemeClr>
                    </a:solidFill>
                  </a:tcPr>
                </a:tc>
                <a:extLst>
                  <a:ext uri="{0D108BD9-81ED-4DB2-BD59-A6C34878D82A}">
                    <a16:rowId xmlns:a16="http://schemas.microsoft.com/office/drawing/2014/main" val="3369628564"/>
                  </a:ext>
                </a:extLst>
              </a:tr>
            </a:tbl>
          </a:graphicData>
        </a:graphic>
      </p:graphicFrame>
      <p:sp>
        <p:nvSpPr>
          <p:cNvPr id="6" name="CuadroTexto 5">
            <a:extLst>
              <a:ext uri="{FF2B5EF4-FFF2-40B4-BE49-F238E27FC236}">
                <a16:creationId xmlns:a16="http://schemas.microsoft.com/office/drawing/2014/main" id="{0D45F082-25C1-4974-B171-0B7597DFF381}"/>
              </a:ext>
            </a:extLst>
          </p:cNvPr>
          <p:cNvSpPr txBox="1"/>
          <p:nvPr/>
        </p:nvSpPr>
        <p:spPr>
          <a:xfrm>
            <a:off x="7043452" y="6315561"/>
            <a:ext cx="1756891" cy="307777"/>
          </a:xfrm>
          <a:prstGeom prst="rect">
            <a:avLst/>
          </a:prstGeom>
          <a:noFill/>
        </p:spPr>
        <p:txBody>
          <a:bodyPr wrap="none" rtlCol="0">
            <a:spAutoFit/>
          </a:bodyPr>
          <a:lstStyle/>
          <a:p>
            <a:r>
              <a:rPr lang="es-EC" sz="1400" dirty="0"/>
              <a:t>Corte: 31/ julio /2021</a:t>
            </a:r>
          </a:p>
        </p:txBody>
      </p:sp>
      <p:sp>
        <p:nvSpPr>
          <p:cNvPr id="3" name="Marcador de número de diapositiva 2"/>
          <p:cNvSpPr>
            <a:spLocks noGrp="1"/>
          </p:cNvSpPr>
          <p:nvPr>
            <p:ph type="sldNum" sz="quarter" idx="12"/>
          </p:nvPr>
        </p:nvSpPr>
        <p:spPr/>
        <p:txBody>
          <a:bodyPr/>
          <a:lstStyle/>
          <a:p>
            <a:fld id="{5C9CDC63-9A4C-3740-ACB3-92AE3A799DE7}" type="slidenum">
              <a:rPr lang="es-ES_tradnl" smtClean="0"/>
              <a:t>38</a:t>
            </a:fld>
            <a:endParaRPr lang="es-ES_tradnl" dirty="0"/>
          </a:p>
        </p:txBody>
      </p:sp>
    </p:spTree>
    <p:extLst>
      <p:ext uri="{BB962C8B-B14F-4D97-AF65-F5344CB8AC3E}">
        <p14:creationId xmlns:p14="http://schemas.microsoft.com/office/powerpoint/2010/main" val="125011381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8 CuadroTexto"/>
          <p:cNvSpPr txBox="1"/>
          <p:nvPr/>
        </p:nvSpPr>
        <p:spPr>
          <a:xfrm>
            <a:off x="2764286" y="557386"/>
            <a:ext cx="4601618" cy="504433"/>
          </a:xfrm>
          <a:prstGeom prst="rect">
            <a:avLst/>
          </a:prstGeom>
          <a:noFill/>
        </p:spPr>
        <p:txBody>
          <a:bodyPr wrap="square">
            <a:spAutoFit/>
          </a:bodyPr>
          <a:lstStyle/>
          <a:p>
            <a:pPr marL="0" marR="0" lvl="0" indent="0" algn="ctr" defTabSz="903418" rtl="0" eaLnBrk="1" fontAlgn="auto" latinLnBrk="0" hangingPunct="1">
              <a:lnSpc>
                <a:spcPts val="3645"/>
              </a:lnSpc>
              <a:spcBef>
                <a:spcPts val="0"/>
              </a:spcBef>
              <a:spcAft>
                <a:spcPts val="0"/>
              </a:spcAft>
              <a:buClrTx/>
              <a:buSzTx/>
              <a:buFontTx/>
              <a:buNone/>
              <a:tabLst/>
              <a:defRPr/>
            </a:pPr>
            <a:r>
              <a:rPr kumimoji="0" lang="es-EC" sz="2000" b="0" i="0" u="none" strike="noStrike" kern="1200" cap="none" spc="0" normalizeH="0" baseline="0" noProof="0" dirty="0">
                <a:ln>
                  <a:noFill/>
                </a:ln>
                <a:solidFill>
                  <a:srgbClr val="70AD47">
                    <a:lumMod val="50000"/>
                  </a:srgbClr>
                </a:solidFill>
                <a:effectLst/>
                <a:uLnTx/>
                <a:uFillTx/>
                <a:latin typeface="Tw Cen MT" panose="020B0602020104020603" pitchFamily="34" charset="0"/>
                <a:ea typeface="+mn-ea"/>
                <a:cs typeface="Helvetica"/>
              </a:rPr>
              <a:t>FONDOS DE</a:t>
            </a:r>
          </a:p>
        </p:txBody>
      </p:sp>
      <p:sp>
        <p:nvSpPr>
          <p:cNvPr id="30" name="8 CuadroTexto"/>
          <p:cNvSpPr txBox="1"/>
          <p:nvPr/>
        </p:nvSpPr>
        <p:spPr>
          <a:xfrm>
            <a:off x="2761708" y="874869"/>
            <a:ext cx="4601618" cy="553998"/>
          </a:xfrm>
          <a:prstGeom prst="rect">
            <a:avLst/>
          </a:prstGeom>
          <a:noFill/>
        </p:spPr>
        <p:txBody>
          <a:bodyPr wrap="square">
            <a:spAutoFit/>
          </a:bodyPr>
          <a:lstStyle/>
          <a:p>
            <a:pPr marL="0" marR="0" lvl="0" indent="0" algn="ctr" defTabSz="903418" rtl="0" eaLnBrk="1" fontAlgn="auto" latinLnBrk="0" hangingPunct="1">
              <a:lnSpc>
                <a:spcPts val="3645"/>
              </a:lnSpc>
              <a:spcBef>
                <a:spcPts val="0"/>
              </a:spcBef>
              <a:spcAft>
                <a:spcPts val="0"/>
              </a:spcAft>
              <a:buClrTx/>
              <a:buSzTx/>
              <a:buFontTx/>
              <a:buNone/>
              <a:tabLst/>
              <a:defRPr/>
            </a:pPr>
            <a:r>
              <a:rPr kumimoji="0" lang="es-EC" sz="3200" b="0" i="0" u="none" strike="noStrike" kern="1200" cap="none" spc="0" normalizeH="0" baseline="0" noProof="0" dirty="0">
                <a:ln>
                  <a:noFill/>
                </a:ln>
                <a:solidFill>
                  <a:srgbClr val="70AD47">
                    <a:lumMod val="50000"/>
                  </a:srgbClr>
                </a:solidFill>
                <a:effectLst/>
                <a:uLnTx/>
                <a:uFillTx/>
                <a:latin typeface="Tw Cen MT" panose="020B0602020104020603" pitchFamily="34" charset="0"/>
                <a:ea typeface="+mn-ea"/>
                <a:cs typeface="Helvetica"/>
              </a:rPr>
              <a:t>COMPENSACIÓN</a:t>
            </a:r>
          </a:p>
        </p:txBody>
      </p:sp>
      <p:pic>
        <p:nvPicPr>
          <p:cNvPr id="9" name="Imagen 8"/>
          <p:cNvPicPr>
            <a:picLocks noChangeAspect="1"/>
          </p:cNvPicPr>
          <p:nvPr/>
        </p:nvPicPr>
        <p:blipFill>
          <a:blip r:embed="rId3">
            <a:duotone>
              <a:schemeClr val="accent5">
                <a:shade val="45000"/>
                <a:satMod val="135000"/>
              </a:schemeClr>
              <a:prstClr val="white"/>
            </a:duotone>
          </a:blip>
          <a:stretch>
            <a:fillRect/>
          </a:stretch>
        </p:blipFill>
        <p:spPr>
          <a:xfrm>
            <a:off x="-45720" y="-61780"/>
            <a:ext cx="8846063" cy="896190"/>
          </a:xfrm>
          <a:prstGeom prst="rect">
            <a:avLst/>
          </a:prstGeom>
        </p:spPr>
      </p:pic>
      <p:pic>
        <p:nvPicPr>
          <p:cNvPr id="10" name="Imagen 9"/>
          <p:cNvPicPr>
            <a:picLocks noChangeAspect="1"/>
          </p:cNvPicPr>
          <p:nvPr/>
        </p:nvPicPr>
        <p:blipFill>
          <a:blip r:embed="rId4">
            <a:duotone>
              <a:schemeClr val="accent1">
                <a:shade val="45000"/>
                <a:satMod val="135000"/>
              </a:schemeClr>
              <a:prstClr val="white"/>
            </a:duotone>
          </a:blip>
          <a:stretch>
            <a:fillRect/>
          </a:stretch>
        </p:blipFill>
        <p:spPr>
          <a:xfrm>
            <a:off x="1443990" y="6882890"/>
            <a:ext cx="8839966" cy="829128"/>
          </a:xfrm>
          <a:prstGeom prst="rect">
            <a:avLst/>
          </a:prstGeom>
        </p:spPr>
      </p:pic>
      <p:pic>
        <p:nvPicPr>
          <p:cNvPr id="44" name="Imagen 43">
            <a:extLst>
              <a:ext uri="{FF2B5EF4-FFF2-40B4-BE49-F238E27FC236}">
                <a16:creationId xmlns:a16="http://schemas.microsoft.com/office/drawing/2014/main" id="{C03D144E-10F7-43C0-AB43-59F74F9F601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799150" y="308413"/>
            <a:ext cx="2160881" cy="711025"/>
          </a:xfrm>
          <a:prstGeom prst="rect">
            <a:avLst/>
          </a:prstGeom>
        </p:spPr>
      </p:pic>
      <p:sp>
        <p:nvSpPr>
          <p:cNvPr id="45" name="8 CuadroTexto"/>
          <p:cNvSpPr txBox="1"/>
          <p:nvPr/>
        </p:nvSpPr>
        <p:spPr>
          <a:xfrm>
            <a:off x="2759130" y="1152138"/>
            <a:ext cx="4601618" cy="504433"/>
          </a:xfrm>
          <a:prstGeom prst="rect">
            <a:avLst/>
          </a:prstGeom>
          <a:noFill/>
        </p:spPr>
        <p:txBody>
          <a:bodyPr wrap="square">
            <a:spAutoFit/>
          </a:bodyPr>
          <a:lstStyle/>
          <a:p>
            <a:pPr marL="0" marR="0" lvl="0" indent="0" algn="ctr" defTabSz="903418" rtl="0" eaLnBrk="1" fontAlgn="auto" latinLnBrk="0" hangingPunct="1">
              <a:lnSpc>
                <a:spcPts val="3645"/>
              </a:lnSpc>
              <a:spcBef>
                <a:spcPts val="0"/>
              </a:spcBef>
              <a:spcAft>
                <a:spcPts val="0"/>
              </a:spcAft>
              <a:buClrTx/>
              <a:buSzTx/>
              <a:buFontTx/>
              <a:buNone/>
              <a:tabLst/>
              <a:defRPr/>
            </a:pPr>
            <a:r>
              <a:rPr kumimoji="0" lang="es-EC" sz="2000" b="0" i="0" u="none" strike="noStrike" kern="1200" cap="none" spc="0" normalizeH="0" baseline="0" noProof="0" dirty="0">
                <a:ln>
                  <a:noFill/>
                </a:ln>
                <a:solidFill>
                  <a:srgbClr val="70AD47">
                    <a:lumMod val="50000"/>
                  </a:srgbClr>
                </a:solidFill>
                <a:effectLst/>
                <a:uLnTx/>
                <a:uFillTx/>
                <a:latin typeface="Tw Cen MT" panose="020B0602020104020603" pitchFamily="34" charset="0"/>
                <a:ea typeface="+mn-ea"/>
                <a:cs typeface="Helvetica"/>
              </a:rPr>
              <a:t>2021</a:t>
            </a:r>
          </a:p>
        </p:txBody>
      </p:sp>
      <p:grpSp>
        <p:nvGrpSpPr>
          <p:cNvPr id="2" name="Grupo 1"/>
          <p:cNvGrpSpPr/>
          <p:nvPr/>
        </p:nvGrpSpPr>
        <p:grpSpPr>
          <a:xfrm>
            <a:off x="460375" y="1453310"/>
            <a:ext cx="5742023" cy="1030300"/>
            <a:chOff x="2127766" y="1533007"/>
            <a:chExt cx="5742023" cy="1030300"/>
          </a:xfrm>
        </p:grpSpPr>
        <p:sp>
          <p:nvSpPr>
            <p:cNvPr id="31" name="Rectángulo 30"/>
            <p:cNvSpPr/>
            <p:nvPr/>
          </p:nvSpPr>
          <p:spPr>
            <a:xfrm>
              <a:off x="2914265" y="1942433"/>
              <a:ext cx="4955524" cy="310341"/>
            </a:xfrm>
            <a:prstGeom prst="rect">
              <a:avLst/>
            </a:prstGeom>
            <a:solidFill>
              <a:schemeClr val="bg1"/>
            </a:solidFill>
          </p:spPr>
          <p:txBody>
            <a:bodyPr wrap="none">
              <a:spAutoFit/>
            </a:bodyPr>
            <a:lstStyle/>
            <a:p>
              <a:pPr marL="0" marR="0" lvl="0" indent="0" algn="l" defTabSz="1088593" rtl="0" eaLnBrk="1" fontAlgn="auto" latinLnBrk="0" hangingPunct="1">
                <a:lnSpc>
                  <a:spcPts val="1700"/>
                </a:lnSpc>
                <a:spcBef>
                  <a:spcPts val="0"/>
                </a:spcBef>
                <a:spcAft>
                  <a:spcPts val="0"/>
                </a:spcAft>
                <a:buClr>
                  <a:srgbClr val="4472C4"/>
                </a:buClr>
                <a:buSzTx/>
                <a:buFontTx/>
                <a:buNone/>
                <a:tabLst/>
                <a:defRPr/>
              </a:pPr>
              <a:r>
                <a:rPr kumimoji="0" lang="es-EC" sz="2000" b="0" i="0" u="none" strike="noStrike" kern="1200" cap="none" spc="0" normalizeH="0" baseline="0" noProof="0" dirty="0" smtClean="0">
                  <a:ln>
                    <a:noFill/>
                  </a:ln>
                  <a:solidFill>
                    <a:srgbClr val="5B9BD5">
                      <a:lumMod val="50000"/>
                    </a:srgbClr>
                  </a:solidFill>
                  <a:effectLst/>
                  <a:uLnTx/>
                  <a:uFillTx/>
                  <a:latin typeface="Tw Cen MT" panose="020B0602020104020603" pitchFamily="34" charset="0"/>
                  <a:ea typeface="+mn-ea"/>
                  <a:cs typeface="Helvetica" panose="020B0604020202020204" pitchFamily="34" charset="0"/>
                </a:rPr>
                <a:t>FOTOGRAFÍAS DE APROBACIÓN DE PAI 2021</a:t>
              </a:r>
              <a:endParaRPr kumimoji="0" lang="es-EC" sz="2000" b="0" i="0" u="none" strike="noStrike" kern="1200" cap="none" spc="0" normalizeH="0" baseline="0" noProof="0" dirty="0">
                <a:ln>
                  <a:noFill/>
                </a:ln>
                <a:solidFill>
                  <a:srgbClr val="5B9BD5">
                    <a:lumMod val="50000"/>
                  </a:srgbClr>
                </a:solidFill>
                <a:effectLst/>
                <a:uLnTx/>
                <a:uFillTx/>
                <a:latin typeface="Tw Cen MT" panose="020B0602020104020603" pitchFamily="34" charset="0"/>
                <a:ea typeface="+mn-ea"/>
                <a:cs typeface="Helvetica" panose="020B0604020202020204" pitchFamily="34" charset="0"/>
              </a:endParaRPr>
            </a:p>
          </p:txBody>
        </p:sp>
        <p:pic>
          <p:nvPicPr>
            <p:cNvPr id="61" name="Imagen 60"/>
            <p:cNvPicPr>
              <a:picLocks noChangeAspect="1"/>
            </p:cNvPicPr>
            <p:nvPr/>
          </p:nvPicPr>
          <p:blipFill>
            <a:blip r:embed="rId6">
              <a:clrChange>
                <a:clrFrom>
                  <a:srgbClr val="FFFFFF"/>
                </a:clrFrom>
                <a:clrTo>
                  <a:srgbClr val="FFFFFF">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2127766" y="1533007"/>
              <a:ext cx="1030300" cy="1030300"/>
            </a:xfrm>
            <a:prstGeom prst="rect">
              <a:avLst/>
            </a:prstGeom>
          </p:spPr>
        </p:pic>
      </p:grpSp>
      <p:sp>
        <p:nvSpPr>
          <p:cNvPr id="5" name="AutoShape 2" descr="EPMAPS - AGUA DE QUITO | Linked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088593" rtl="0" eaLnBrk="1" fontAlgn="auto" latinLnBrk="0" hangingPunct="1">
              <a:lnSpc>
                <a:spcPct val="100000"/>
              </a:lnSpc>
              <a:spcBef>
                <a:spcPts val="0"/>
              </a:spcBef>
              <a:spcAft>
                <a:spcPts val="0"/>
              </a:spcAft>
              <a:buClrTx/>
              <a:buSzTx/>
              <a:buFontTx/>
              <a:buNone/>
              <a:tabLst/>
              <a:defRPr/>
            </a:pPr>
            <a:endParaRPr kumimoji="0" lang="es-EC" sz="2143" b="0" i="0" u="none" strike="noStrike" kern="1200" cap="none" spc="0" normalizeH="0" baseline="0" noProof="0">
              <a:ln>
                <a:noFill/>
              </a:ln>
              <a:solidFill>
                <a:prstClr val="black"/>
              </a:solidFill>
              <a:effectLst/>
              <a:uLnTx/>
              <a:uFillTx/>
              <a:latin typeface="Calibri"/>
              <a:ea typeface="+mn-ea"/>
              <a:cs typeface="+mn-cs"/>
            </a:endParaRPr>
          </a:p>
        </p:txBody>
      </p:sp>
      <p:pic>
        <p:nvPicPr>
          <p:cNvPr id="3" name="Imagen 2"/>
          <p:cNvPicPr>
            <a:picLocks noChangeAspect="1"/>
          </p:cNvPicPr>
          <p:nvPr/>
        </p:nvPicPr>
        <p:blipFill rotWithShape="1">
          <a:blip r:embed="rId7"/>
          <a:srcRect t="11205"/>
          <a:stretch/>
        </p:blipFill>
        <p:spPr>
          <a:xfrm>
            <a:off x="2176038" y="2619064"/>
            <a:ext cx="7616141" cy="1206608"/>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7" name="Rectángulo 6"/>
          <p:cNvSpPr/>
          <p:nvPr/>
        </p:nvSpPr>
        <p:spPr>
          <a:xfrm>
            <a:off x="278686" y="2862595"/>
            <a:ext cx="1843774" cy="461665"/>
          </a:xfrm>
          <a:prstGeom prst="rect">
            <a:avLst/>
          </a:prstGeom>
        </p:spPr>
        <p:txBody>
          <a:bodyPr wrap="none">
            <a:spAutoFit/>
          </a:bodyPr>
          <a:lstStyle/>
          <a:p>
            <a:pPr algn="ctr" fontAlgn="ctr"/>
            <a:r>
              <a:rPr lang="es-EC" sz="2400" b="1" dirty="0">
                <a:solidFill>
                  <a:schemeClr val="accent3">
                    <a:lumMod val="50000"/>
                  </a:schemeClr>
                </a:solidFill>
                <a:latin typeface="Helvetica" panose="020B0604020202020204" pitchFamily="34" charset="0"/>
                <a:cs typeface="Helvetica" panose="020B0604020202020204" pitchFamily="34" charset="0"/>
              </a:rPr>
              <a:t>ITULCACHI</a:t>
            </a:r>
          </a:p>
        </p:txBody>
      </p:sp>
      <p:pic>
        <p:nvPicPr>
          <p:cNvPr id="8" name="Imagen 7"/>
          <p:cNvPicPr>
            <a:picLocks noChangeAspect="1"/>
          </p:cNvPicPr>
          <p:nvPr/>
        </p:nvPicPr>
        <p:blipFill>
          <a:blip r:embed="rId8"/>
          <a:stretch>
            <a:fillRect/>
          </a:stretch>
        </p:blipFill>
        <p:spPr>
          <a:xfrm>
            <a:off x="2176039" y="4230851"/>
            <a:ext cx="7616141" cy="971560"/>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18" name="Rectángulo 17"/>
          <p:cNvSpPr/>
          <p:nvPr/>
        </p:nvSpPr>
        <p:spPr>
          <a:xfrm>
            <a:off x="258745" y="4558737"/>
            <a:ext cx="1883657" cy="461665"/>
          </a:xfrm>
          <a:prstGeom prst="rect">
            <a:avLst/>
          </a:prstGeom>
        </p:spPr>
        <p:txBody>
          <a:bodyPr wrap="none">
            <a:spAutoFit/>
          </a:bodyPr>
          <a:lstStyle/>
          <a:p>
            <a:pPr algn="ctr" fontAlgn="ctr"/>
            <a:r>
              <a:rPr lang="es-MX" sz="2400" b="1" dirty="0" smtClean="0">
                <a:solidFill>
                  <a:schemeClr val="accent3">
                    <a:lumMod val="50000"/>
                  </a:schemeClr>
                </a:solidFill>
                <a:latin typeface="Helvetica" panose="020B0604020202020204" pitchFamily="34" charset="0"/>
                <a:cs typeface="Helvetica" panose="020B0604020202020204" pitchFamily="34" charset="0"/>
              </a:rPr>
              <a:t>INGA BAJO</a:t>
            </a:r>
            <a:endParaRPr lang="es-EC" sz="2400" b="1" dirty="0">
              <a:solidFill>
                <a:schemeClr val="accent3">
                  <a:lumMod val="50000"/>
                </a:schemeClr>
              </a:solidFill>
              <a:latin typeface="Helvetica" panose="020B0604020202020204" pitchFamily="34" charset="0"/>
              <a:cs typeface="Helvetica" panose="020B0604020202020204" pitchFamily="34" charset="0"/>
            </a:endParaRPr>
          </a:p>
        </p:txBody>
      </p:sp>
      <p:pic>
        <p:nvPicPr>
          <p:cNvPr id="11" name="Imagen 10"/>
          <p:cNvPicPr>
            <a:picLocks noChangeAspect="1"/>
          </p:cNvPicPr>
          <p:nvPr/>
        </p:nvPicPr>
        <p:blipFill>
          <a:blip r:embed="rId9"/>
          <a:stretch>
            <a:fillRect/>
          </a:stretch>
        </p:blipFill>
        <p:spPr>
          <a:xfrm>
            <a:off x="2176040" y="5519469"/>
            <a:ext cx="7616140" cy="1016214"/>
          </a:xfrm>
          <a:prstGeom prst="rect">
            <a:avLst/>
          </a:prstGeom>
        </p:spPr>
      </p:pic>
      <p:sp>
        <p:nvSpPr>
          <p:cNvPr id="20" name="Rectángulo 19"/>
          <p:cNvSpPr/>
          <p:nvPr/>
        </p:nvSpPr>
        <p:spPr>
          <a:xfrm>
            <a:off x="350405" y="5781060"/>
            <a:ext cx="1700337" cy="461665"/>
          </a:xfrm>
          <a:prstGeom prst="rect">
            <a:avLst/>
          </a:prstGeom>
        </p:spPr>
        <p:txBody>
          <a:bodyPr wrap="none">
            <a:spAutoFit/>
          </a:bodyPr>
          <a:lstStyle/>
          <a:p>
            <a:pPr algn="ctr" fontAlgn="ctr"/>
            <a:r>
              <a:rPr lang="es-MX" sz="2400" b="1" dirty="0" smtClean="0">
                <a:solidFill>
                  <a:schemeClr val="accent3">
                    <a:lumMod val="50000"/>
                  </a:schemeClr>
                </a:solidFill>
                <a:latin typeface="Helvetica" panose="020B0604020202020204" pitchFamily="34" charset="0"/>
                <a:cs typeface="Helvetica" panose="020B0604020202020204" pitchFamily="34" charset="0"/>
              </a:rPr>
              <a:t>EL BELÉN</a:t>
            </a:r>
            <a:endParaRPr lang="es-EC" sz="2400" b="1" dirty="0">
              <a:solidFill>
                <a:schemeClr val="accent3">
                  <a:lumMod val="50000"/>
                </a:schemeClr>
              </a:solidFill>
              <a:latin typeface="Helvetica" panose="020B0604020202020204" pitchFamily="34" charset="0"/>
              <a:cs typeface="Helvetica" panose="020B0604020202020204" pitchFamily="34" charset="0"/>
            </a:endParaRPr>
          </a:p>
        </p:txBody>
      </p:sp>
      <p:sp>
        <p:nvSpPr>
          <p:cNvPr id="12" name="Marcador de número de diapositiva 11"/>
          <p:cNvSpPr>
            <a:spLocks noGrp="1"/>
          </p:cNvSpPr>
          <p:nvPr>
            <p:ph type="sldNum" sz="quarter" idx="12"/>
          </p:nvPr>
        </p:nvSpPr>
        <p:spPr/>
        <p:txBody>
          <a:bodyPr/>
          <a:lstStyle/>
          <a:p>
            <a:fld id="{5C9CDC63-9A4C-3740-ACB3-92AE3A799DE7}" type="slidenum">
              <a:rPr lang="es-ES_tradnl" smtClean="0"/>
              <a:t>39</a:t>
            </a:fld>
            <a:endParaRPr lang="es-ES_tradnl" dirty="0"/>
          </a:p>
        </p:txBody>
      </p:sp>
    </p:spTree>
    <p:extLst>
      <p:ext uri="{BB962C8B-B14F-4D97-AF65-F5344CB8AC3E}">
        <p14:creationId xmlns:p14="http://schemas.microsoft.com/office/powerpoint/2010/main" val="9020140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3">
            <a:duotone>
              <a:schemeClr val="accent5">
                <a:shade val="45000"/>
                <a:satMod val="135000"/>
              </a:schemeClr>
              <a:prstClr val="white"/>
            </a:duotone>
          </a:blip>
          <a:stretch>
            <a:fillRect/>
          </a:stretch>
        </p:blipFill>
        <p:spPr>
          <a:xfrm>
            <a:off x="-45720" y="-61780"/>
            <a:ext cx="8846063" cy="896190"/>
          </a:xfrm>
          <a:prstGeom prst="rect">
            <a:avLst/>
          </a:prstGeom>
        </p:spPr>
      </p:pic>
      <p:pic>
        <p:nvPicPr>
          <p:cNvPr id="10" name="Imagen 9"/>
          <p:cNvPicPr>
            <a:picLocks noChangeAspect="1"/>
          </p:cNvPicPr>
          <p:nvPr/>
        </p:nvPicPr>
        <p:blipFill>
          <a:blip r:embed="rId4">
            <a:duotone>
              <a:schemeClr val="accent1">
                <a:shade val="45000"/>
                <a:satMod val="135000"/>
              </a:schemeClr>
              <a:prstClr val="white"/>
            </a:duotone>
          </a:blip>
          <a:stretch>
            <a:fillRect/>
          </a:stretch>
        </p:blipFill>
        <p:spPr>
          <a:xfrm>
            <a:off x="1443990" y="6867392"/>
            <a:ext cx="8839966" cy="829128"/>
          </a:xfrm>
          <a:prstGeom prst="rect">
            <a:avLst/>
          </a:prstGeom>
        </p:spPr>
      </p:pic>
      <p:pic>
        <p:nvPicPr>
          <p:cNvPr id="44" name="Imagen 43">
            <a:extLst>
              <a:ext uri="{FF2B5EF4-FFF2-40B4-BE49-F238E27FC236}">
                <a16:creationId xmlns:a16="http://schemas.microsoft.com/office/drawing/2014/main" id="{C03D144E-10F7-43C0-AB43-59F74F9F601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799150" y="308413"/>
            <a:ext cx="2160881" cy="711025"/>
          </a:xfrm>
          <a:prstGeom prst="rect">
            <a:avLst/>
          </a:prstGeom>
        </p:spPr>
      </p:pic>
      <p:sp>
        <p:nvSpPr>
          <p:cNvPr id="5" name="AutoShape 2" descr="EPMAPS - AGUA DE QUITO | Linked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088593" rtl="0" eaLnBrk="1" fontAlgn="auto" latinLnBrk="0" hangingPunct="1">
              <a:lnSpc>
                <a:spcPct val="100000"/>
              </a:lnSpc>
              <a:spcBef>
                <a:spcPts val="0"/>
              </a:spcBef>
              <a:spcAft>
                <a:spcPts val="0"/>
              </a:spcAft>
              <a:buClrTx/>
              <a:buSzTx/>
              <a:buFontTx/>
              <a:buNone/>
              <a:tabLst/>
              <a:defRPr/>
            </a:pPr>
            <a:endParaRPr kumimoji="0" lang="es-EC" sz="2143" b="0" i="0" u="none" strike="noStrike" kern="1200" cap="none" spc="0" normalizeH="0" baseline="0" noProof="0">
              <a:ln>
                <a:noFill/>
              </a:ln>
              <a:solidFill>
                <a:prstClr val="black"/>
              </a:solidFill>
              <a:effectLst/>
              <a:uLnTx/>
              <a:uFillTx/>
              <a:latin typeface="Calibri"/>
              <a:ea typeface="+mn-ea"/>
              <a:cs typeface="+mn-cs"/>
            </a:endParaRPr>
          </a:p>
        </p:txBody>
      </p:sp>
      <p:sp>
        <p:nvSpPr>
          <p:cNvPr id="19" name="Rectángulo 25"/>
          <p:cNvSpPr>
            <a:spLocks noChangeArrowheads="1"/>
          </p:cNvSpPr>
          <p:nvPr/>
        </p:nvSpPr>
        <p:spPr bwMode="auto">
          <a:xfrm>
            <a:off x="1797098" y="733814"/>
            <a:ext cx="6494145" cy="1050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buNone/>
              <a:defRPr/>
            </a:pPr>
            <a:r>
              <a:rPr lang="es-EC" altLang="es-EC" sz="3112" dirty="0" smtClean="0">
                <a:solidFill>
                  <a:prstClr val="black">
                    <a:lumMod val="65000"/>
                    <a:lumOff val="35000"/>
                  </a:prstClr>
                </a:solidFill>
                <a:latin typeface="Tw Cen MT" panose="020B0602020104020603" pitchFamily="34" charset="0"/>
              </a:rPr>
              <a:t>CUMPLIMIENTO </a:t>
            </a:r>
            <a:r>
              <a:rPr lang="es-EC" altLang="es-EC" sz="3112" dirty="0">
                <a:solidFill>
                  <a:prstClr val="black">
                    <a:lumMod val="65000"/>
                    <a:lumOff val="35000"/>
                  </a:prstClr>
                </a:solidFill>
                <a:latin typeface="Tw Cen MT" panose="020B0602020104020603" pitchFamily="34" charset="0"/>
              </a:rPr>
              <a:t>NORMATIVA AMBIENTAL</a:t>
            </a:r>
          </a:p>
        </p:txBody>
      </p:sp>
      <p:sp>
        <p:nvSpPr>
          <p:cNvPr id="4" name="Rectángulo 3"/>
          <p:cNvSpPr/>
          <p:nvPr/>
        </p:nvSpPr>
        <p:spPr>
          <a:xfrm>
            <a:off x="5389897" y="2579567"/>
            <a:ext cx="4055399" cy="566950"/>
          </a:xfrm>
          <a:prstGeom prst="rect">
            <a:avLst/>
          </a:prstGeom>
        </p:spPr>
        <p:txBody>
          <a:bodyPr wrap="square">
            <a:spAutoFit/>
          </a:bodyPr>
          <a:lstStyle/>
          <a:p>
            <a:pPr algn="ctr">
              <a:lnSpc>
                <a:spcPct val="200000"/>
              </a:lnSpc>
            </a:pPr>
            <a:r>
              <a:rPr lang="es-MX" sz="1800" b="1" dirty="0" smtClean="0">
                <a:solidFill>
                  <a:schemeClr val="accent5">
                    <a:lumMod val="75000"/>
                  </a:schemeClr>
                </a:solidFill>
                <a:latin typeface="Helvetica" panose="020B0604020202020204" pitchFamily="34" charset="0"/>
              </a:rPr>
              <a:t>AGOSTO 2021</a:t>
            </a:r>
            <a:endParaRPr lang="es-EC" sz="1800" b="1" dirty="0">
              <a:solidFill>
                <a:schemeClr val="accent5">
                  <a:lumMod val="75000"/>
                </a:schemeClr>
              </a:solidFill>
            </a:endParaRPr>
          </a:p>
        </p:txBody>
      </p:sp>
      <p:sp>
        <p:nvSpPr>
          <p:cNvPr id="15" name="Rectángulo 14"/>
          <p:cNvSpPr/>
          <p:nvPr/>
        </p:nvSpPr>
        <p:spPr>
          <a:xfrm>
            <a:off x="1033660" y="2579567"/>
            <a:ext cx="4064183" cy="566950"/>
          </a:xfrm>
          <a:prstGeom prst="rect">
            <a:avLst/>
          </a:prstGeom>
        </p:spPr>
        <p:txBody>
          <a:bodyPr wrap="square">
            <a:spAutoFit/>
          </a:bodyPr>
          <a:lstStyle/>
          <a:p>
            <a:pPr algn="ctr">
              <a:lnSpc>
                <a:spcPct val="200000"/>
              </a:lnSpc>
            </a:pPr>
            <a:r>
              <a:rPr lang="es-MX" sz="1800" b="1" dirty="0" smtClean="0">
                <a:solidFill>
                  <a:srgbClr val="C00000"/>
                </a:solidFill>
                <a:latin typeface="Helvetica" panose="020B0604020202020204" pitchFamily="34" charset="0"/>
              </a:rPr>
              <a:t>JULIO 2020</a:t>
            </a:r>
            <a:endParaRPr lang="es-EC" sz="1800" b="1" dirty="0">
              <a:solidFill>
                <a:srgbClr val="C00000"/>
              </a:solidFill>
            </a:endParaRPr>
          </a:p>
        </p:txBody>
      </p:sp>
      <p:sp>
        <p:nvSpPr>
          <p:cNvPr id="2" name="CuadroTexto 1"/>
          <p:cNvSpPr txBox="1"/>
          <p:nvPr/>
        </p:nvSpPr>
        <p:spPr>
          <a:xfrm>
            <a:off x="703379" y="1848622"/>
            <a:ext cx="7243192" cy="560410"/>
          </a:xfrm>
          <a:prstGeom prst="rect">
            <a:avLst/>
          </a:prstGeom>
        </p:spPr>
        <p:txBody>
          <a:bodyPr wrap="square">
            <a:spAutoFit/>
          </a:bodyPr>
          <a:lstStyle>
            <a:defPPr>
              <a:defRPr lang="es-ES_tradnl"/>
            </a:defPPr>
            <a:lvl1pPr algn="ctr">
              <a:lnSpc>
                <a:spcPct val="200000"/>
              </a:lnSpc>
              <a:defRPr sz="1600">
                <a:solidFill>
                  <a:srgbClr val="0070C0"/>
                </a:solidFill>
                <a:latin typeface="Helvetica" panose="020B0604020202020204" pitchFamily="34" charset="0"/>
              </a:defRPr>
            </a:lvl1pPr>
          </a:lstStyle>
          <a:p>
            <a:pPr algn="l"/>
            <a:r>
              <a:rPr lang="es-MX" sz="1800" b="1" dirty="0" smtClean="0"/>
              <a:t>1.1. REGULARIZACIÓN AMBIENTAL DEL RELLENO SANITARIO</a:t>
            </a:r>
            <a:endParaRPr lang="es-EC" sz="1800" b="1" dirty="0"/>
          </a:p>
        </p:txBody>
      </p:sp>
      <p:sp>
        <p:nvSpPr>
          <p:cNvPr id="27" name="CuadroTexto 26"/>
          <p:cNvSpPr txBox="1"/>
          <p:nvPr/>
        </p:nvSpPr>
        <p:spPr>
          <a:xfrm>
            <a:off x="505169" y="3501618"/>
            <a:ext cx="4355754" cy="1118255"/>
          </a:xfrm>
          <a:prstGeom prst="rect">
            <a:avLst/>
          </a:prstGeom>
        </p:spPr>
        <p:txBody>
          <a:bodyPr wrap="square">
            <a:spAutoFit/>
          </a:bodyPr>
          <a:lstStyle>
            <a:defPPr>
              <a:defRPr lang="es-ES_tradnl"/>
            </a:defPPr>
            <a:lvl1pPr algn="ctr">
              <a:lnSpc>
                <a:spcPct val="200000"/>
              </a:lnSpc>
              <a:defRPr sz="1600">
                <a:solidFill>
                  <a:srgbClr val="0070C0"/>
                </a:solidFill>
                <a:latin typeface="Helvetica" panose="020B0604020202020204" pitchFamily="34" charset="0"/>
              </a:defRPr>
            </a:lvl1pPr>
          </a:lstStyle>
          <a:p>
            <a:pPr marL="830047" lvl="1" indent="-285750" algn="just">
              <a:lnSpc>
                <a:spcPts val="1580"/>
              </a:lnSpc>
              <a:buClr>
                <a:srgbClr val="C00000"/>
              </a:buClr>
              <a:buFont typeface="Helvetica" panose="020B0604020202020204" pitchFamily="34" charset="0"/>
              <a:buChar char="χ"/>
            </a:pPr>
            <a:r>
              <a:rPr lang="es-MX" sz="1800" dirty="0" smtClean="0">
                <a:solidFill>
                  <a:schemeClr val="accent3">
                    <a:lumMod val="50000"/>
                  </a:schemeClr>
                </a:solidFill>
                <a:latin typeface="Helvetica" panose="020B0604020202020204" pitchFamily="34" charset="0"/>
              </a:rPr>
              <a:t>El </a:t>
            </a:r>
            <a:r>
              <a:rPr lang="es-MX" sz="1800" dirty="0">
                <a:solidFill>
                  <a:schemeClr val="accent3">
                    <a:lumMod val="50000"/>
                  </a:schemeClr>
                </a:solidFill>
                <a:latin typeface="Helvetica" panose="020B0604020202020204" pitchFamily="34" charset="0"/>
              </a:rPr>
              <a:t>Relleno Sanitario de Quito contaba con tres planes de acción del Estudio de Impacto Ambiental </a:t>
            </a:r>
            <a:r>
              <a:rPr lang="es-MX" sz="1800" b="1" dirty="0">
                <a:solidFill>
                  <a:srgbClr val="0070C0"/>
                </a:solidFill>
                <a:latin typeface="Helvetica" panose="020B0604020202020204" pitchFamily="34" charset="0"/>
              </a:rPr>
              <a:t>sin aprobación</a:t>
            </a:r>
            <a:r>
              <a:rPr lang="es-MX" sz="1800" dirty="0">
                <a:solidFill>
                  <a:srgbClr val="0070C0"/>
                </a:solidFill>
                <a:latin typeface="Helvetica" panose="020B0604020202020204" pitchFamily="34" charset="0"/>
              </a:rPr>
              <a:t> del cierre, desde el 2017</a:t>
            </a:r>
            <a:r>
              <a:rPr lang="es-MX" sz="1800" dirty="0" smtClean="0">
                <a:solidFill>
                  <a:srgbClr val="0070C0"/>
                </a:solidFill>
                <a:latin typeface="Helvetica" panose="020B0604020202020204" pitchFamily="34" charset="0"/>
              </a:rPr>
              <a:t>.</a:t>
            </a:r>
            <a:endParaRPr lang="es-MX" sz="1800" dirty="0">
              <a:solidFill>
                <a:srgbClr val="0070C0"/>
              </a:solidFill>
              <a:latin typeface="Helvetica" panose="020B0604020202020204" pitchFamily="34" charset="0"/>
            </a:endParaRPr>
          </a:p>
        </p:txBody>
      </p:sp>
      <p:sp>
        <p:nvSpPr>
          <p:cNvPr id="28" name="CuadroTexto 27"/>
          <p:cNvSpPr txBox="1"/>
          <p:nvPr/>
        </p:nvSpPr>
        <p:spPr>
          <a:xfrm>
            <a:off x="5187502" y="3501618"/>
            <a:ext cx="3952762" cy="1118255"/>
          </a:xfrm>
          <a:prstGeom prst="rect">
            <a:avLst/>
          </a:prstGeom>
        </p:spPr>
        <p:txBody>
          <a:bodyPr wrap="square">
            <a:spAutoFit/>
          </a:bodyPr>
          <a:lstStyle>
            <a:defPPr>
              <a:defRPr lang="es-ES_tradnl"/>
            </a:defPPr>
            <a:lvl1pPr algn="ctr">
              <a:lnSpc>
                <a:spcPct val="200000"/>
              </a:lnSpc>
              <a:defRPr sz="1600">
                <a:solidFill>
                  <a:srgbClr val="0070C0"/>
                </a:solidFill>
                <a:latin typeface="Helvetica" panose="020B0604020202020204" pitchFamily="34" charset="0"/>
              </a:defRPr>
            </a:lvl1pPr>
          </a:lstStyle>
          <a:p>
            <a:pPr marL="285750" indent="-285750" algn="just">
              <a:lnSpc>
                <a:spcPts val="1580"/>
              </a:lnSpc>
              <a:buClr>
                <a:srgbClr val="0070C0"/>
              </a:buClr>
              <a:buFont typeface="Wingdings" panose="05000000000000000000" pitchFamily="2" charset="2"/>
              <a:buChar char="ü"/>
            </a:pPr>
            <a:r>
              <a:rPr lang="es-MX" sz="1800" dirty="0" smtClean="0">
                <a:solidFill>
                  <a:schemeClr val="accent3">
                    <a:lumMod val="50000"/>
                  </a:schemeClr>
                </a:solidFill>
              </a:rPr>
              <a:t>En mayo 2021, </a:t>
            </a:r>
            <a:r>
              <a:rPr lang="es-MX" sz="1800" b="1" dirty="0" smtClean="0"/>
              <a:t>la Autoridad Ambiental aprueba </a:t>
            </a:r>
            <a:r>
              <a:rPr lang="es-MX" sz="1800" dirty="0" smtClean="0"/>
              <a:t>de manera parcial el cierre de los tres planes de acción del Estudio de Impacto Ambiental.</a:t>
            </a:r>
            <a:endParaRPr lang="es-EC" sz="1800" dirty="0"/>
          </a:p>
        </p:txBody>
      </p:sp>
      <p:cxnSp>
        <p:nvCxnSpPr>
          <p:cNvPr id="29" name="Conector recto 28"/>
          <p:cNvCxnSpPr/>
          <p:nvPr/>
        </p:nvCxnSpPr>
        <p:spPr>
          <a:xfrm>
            <a:off x="4998279" y="3465146"/>
            <a:ext cx="0" cy="1191198"/>
          </a:xfrm>
          <a:prstGeom prst="line">
            <a:avLst/>
          </a:prstGeom>
        </p:spPr>
        <p:style>
          <a:lnRef idx="1">
            <a:schemeClr val="accent1"/>
          </a:lnRef>
          <a:fillRef idx="0">
            <a:schemeClr val="accent1"/>
          </a:fillRef>
          <a:effectRef idx="0">
            <a:schemeClr val="accent1"/>
          </a:effectRef>
          <a:fontRef idx="minor">
            <a:schemeClr val="tx1"/>
          </a:fontRef>
        </p:style>
      </p:cxnSp>
      <p:sp>
        <p:nvSpPr>
          <p:cNvPr id="31" name="CuadroTexto 30"/>
          <p:cNvSpPr txBox="1"/>
          <p:nvPr/>
        </p:nvSpPr>
        <p:spPr>
          <a:xfrm>
            <a:off x="505169" y="4953067"/>
            <a:ext cx="4355754" cy="1324722"/>
          </a:xfrm>
          <a:prstGeom prst="rect">
            <a:avLst/>
          </a:prstGeom>
        </p:spPr>
        <p:txBody>
          <a:bodyPr wrap="square">
            <a:spAutoFit/>
          </a:bodyPr>
          <a:lstStyle>
            <a:defPPr>
              <a:defRPr lang="es-ES_tradnl"/>
            </a:defPPr>
            <a:lvl1pPr algn="ctr">
              <a:lnSpc>
                <a:spcPct val="200000"/>
              </a:lnSpc>
              <a:defRPr sz="1600">
                <a:solidFill>
                  <a:srgbClr val="0070C0"/>
                </a:solidFill>
                <a:latin typeface="Helvetica" panose="020B0604020202020204" pitchFamily="34" charset="0"/>
              </a:defRPr>
            </a:lvl1pPr>
          </a:lstStyle>
          <a:p>
            <a:pPr marL="830047" lvl="1" indent="-285750" algn="just">
              <a:lnSpc>
                <a:spcPts val="1580"/>
              </a:lnSpc>
              <a:buClr>
                <a:srgbClr val="C00000"/>
              </a:buClr>
              <a:buFont typeface="Helvetica" panose="020B0604020202020204" pitchFamily="34" charset="0"/>
              <a:buChar char="χ"/>
            </a:pPr>
            <a:r>
              <a:rPr lang="es-MX" sz="1800" b="1" dirty="0" smtClean="0">
                <a:solidFill>
                  <a:srgbClr val="0070C0"/>
                </a:solidFill>
                <a:latin typeface="Helvetica" panose="020B0604020202020204" pitchFamily="34" charset="0"/>
              </a:rPr>
              <a:t>No se contaba </a:t>
            </a:r>
            <a:r>
              <a:rPr lang="es-MX" sz="1800" dirty="0" smtClean="0">
                <a:solidFill>
                  <a:srgbClr val="0070C0"/>
                </a:solidFill>
                <a:latin typeface="Helvetica" panose="020B0604020202020204" pitchFamily="34" charset="0"/>
              </a:rPr>
              <a:t>con la aprobación de los Términos de Referencia para la </a:t>
            </a:r>
            <a:r>
              <a:rPr lang="es-MX" sz="1800" b="1" dirty="0" smtClean="0">
                <a:solidFill>
                  <a:srgbClr val="0070C0"/>
                </a:solidFill>
                <a:latin typeface="Helvetica" panose="020B0604020202020204" pitchFamily="34" charset="0"/>
              </a:rPr>
              <a:t>Auditoría Ambiental </a:t>
            </a:r>
            <a:r>
              <a:rPr lang="es-MX" sz="1800" dirty="0" smtClean="0">
                <a:solidFill>
                  <a:schemeClr val="accent3">
                    <a:lumMod val="50000"/>
                  </a:schemeClr>
                </a:solidFill>
                <a:latin typeface="Helvetica" panose="020B0604020202020204" pitchFamily="34" charset="0"/>
              </a:rPr>
              <a:t>de Conjunción del Relleno Sanitario de Quito y Estaciones de Transferencia.</a:t>
            </a:r>
            <a:endParaRPr lang="es-MX" sz="1800" dirty="0">
              <a:solidFill>
                <a:schemeClr val="accent3">
                  <a:lumMod val="50000"/>
                </a:schemeClr>
              </a:solidFill>
              <a:latin typeface="Helvetica" panose="020B0604020202020204" pitchFamily="34" charset="0"/>
            </a:endParaRPr>
          </a:p>
        </p:txBody>
      </p:sp>
      <p:sp>
        <p:nvSpPr>
          <p:cNvPr id="32" name="CuadroTexto 31"/>
          <p:cNvSpPr txBox="1"/>
          <p:nvPr/>
        </p:nvSpPr>
        <p:spPr>
          <a:xfrm>
            <a:off x="5187502" y="4850475"/>
            <a:ext cx="3952762" cy="1940275"/>
          </a:xfrm>
          <a:prstGeom prst="rect">
            <a:avLst/>
          </a:prstGeom>
        </p:spPr>
        <p:txBody>
          <a:bodyPr wrap="square">
            <a:spAutoFit/>
          </a:bodyPr>
          <a:lstStyle>
            <a:defPPr>
              <a:defRPr lang="es-ES_tradnl"/>
            </a:defPPr>
            <a:lvl1pPr algn="ctr">
              <a:lnSpc>
                <a:spcPct val="200000"/>
              </a:lnSpc>
              <a:defRPr sz="1600">
                <a:solidFill>
                  <a:srgbClr val="0070C0"/>
                </a:solidFill>
                <a:latin typeface="Helvetica" panose="020B0604020202020204" pitchFamily="34" charset="0"/>
              </a:defRPr>
            </a:lvl1pPr>
          </a:lstStyle>
          <a:p>
            <a:pPr marL="285750" indent="-285750" algn="just">
              <a:lnSpc>
                <a:spcPts val="1580"/>
              </a:lnSpc>
              <a:buClr>
                <a:srgbClr val="0070C0"/>
              </a:buClr>
              <a:buFont typeface="Wingdings" panose="05000000000000000000" pitchFamily="2" charset="2"/>
              <a:buChar char="ü"/>
            </a:pPr>
            <a:r>
              <a:rPr lang="es-MX" sz="1800" dirty="0" smtClean="0"/>
              <a:t>Se obtuvo la </a:t>
            </a:r>
            <a:r>
              <a:rPr lang="es-MX" sz="1800" b="1" dirty="0" smtClean="0"/>
              <a:t>aprobación de los Términos de Referencia </a:t>
            </a:r>
            <a:r>
              <a:rPr lang="es-MX" sz="1800" dirty="0" smtClean="0"/>
              <a:t>por parte de la Dirección Zonal del Ministerio del Ambiente</a:t>
            </a:r>
            <a:r>
              <a:rPr lang="es-MX" sz="1800" dirty="0" smtClean="0">
                <a:solidFill>
                  <a:schemeClr val="accent3">
                    <a:lumMod val="50000"/>
                  </a:schemeClr>
                </a:solidFill>
              </a:rPr>
              <a:t>; en consecuencia, la EMGIRS EP se encuentra en el proceso de contratación de una consultora acreditada para la auditoría ambiental.</a:t>
            </a:r>
            <a:endParaRPr lang="es-EC" sz="1800" dirty="0">
              <a:solidFill>
                <a:schemeClr val="accent3">
                  <a:lumMod val="50000"/>
                </a:schemeClr>
              </a:solidFill>
            </a:endParaRPr>
          </a:p>
        </p:txBody>
      </p:sp>
      <p:cxnSp>
        <p:nvCxnSpPr>
          <p:cNvPr id="33" name="Conector recto 32"/>
          <p:cNvCxnSpPr/>
          <p:nvPr/>
        </p:nvCxnSpPr>
        <p:spPr>
          <a:xfrm>
            <a:off x="4998279" y="4828536"/>
            <a:ext cx="0" cy="1827271"/>
          </a:xfrm>
          <a:prstGeom prst="line">
            <a:avLst/>
          </a:prstGeom>
        </p:spPr>
        <p:style>
          <a:lnRef idx="1">
            <a:schemeClr val="accent1"/>
          </a:lnRef>
          <a:fillRef idx="0">
            <a:schemeClr val="accent1"/>
          </a:fillRef>
          <a:effectRef idx="0">
            <a:schemeClr val="accent1"/>
          </a:effectRef>
          <a:fontRef idx="minor">
            <a:schemeClr val="tx1"/>
          </a:fontRef>
        </p:style>
      </p:cxnSp>
      <p:sp>
        <p:nvSpPr>
          <p:cNvPr id="3" name="Marcador de número de diapositiva 2"/>
          <p:cNvSpPr>
            <a:spLocks noGrp="1"/>
          </p:cNvSpPr>
          <p:nvPr>
            <p:ph type="sldNum" sz="quarter" idx="12"/>
          </p:nvPr>
        </p:nvSpPr>
        <p:spPr/>
        <p:txBody>
          <a:bodyPr/>
          <a:lstStyle/>
          <a:p>
            <a:fld id="{5C9CDC63-9A4C-3740-ACB3-92AE3A799DE7}" type="slidenum">
              <a:rPr lang="es-ES_tradnl" smtClean="0"/>
              <a:t>4</a:t>
            </a:fld>
            <a:endParaRPr lang="es-ES_tradnl" dirty="0"/>
          </a:p>
        </p:txBody>
      </p:sp>
    </p:spTree>
    <p:extLst>
      <p:ext uri="{BB962C8B-B14F-4D97-AF65-F5344CB8AC3E}">
        <p14:creationId xmlns:p14="http://schemas.microsoft.com/office/powerpoint/2010/main" val="61141052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3" name="Imagen 32"/>
          <p:cNvPicPr/>
          <p:nvPr/>
        </p:nvPicPr>
        <p:blipFill rotWithShape="1">
          <a:blip r:embed="rId3"/>
          <a:srcRect l="14340" t="14495" r="54049" b="6068"/>
          <a:stretch/>
        </p:blipFill>
        <p:spPr bwMode="auto">
          <a:xfrm>
            <a:off x="2344560" y="2788494"/>
            <a:ext cx="2080295" cy="3250560"/>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29" name="8 CuadroTexto"/>
          <p:cNvSpPr txBox="1"/>
          <p:nvPr/>
        </p:nvSpPr>
        <p:spPr>
          <a:xfrm>
            <a:off x="2764286" y="557386"/>
            <a:ext cx="4601618" cy="504433"/>
          </a:xfrm>
          <a:prstGeom prst="rect">
            <a:avLst/>
          </a:prstGeom>
          <a:noFill/>
        </p:spPr>
        <p:txBody>
          <a:bodyPr wrap="square">
            <a:spAutoFit/>
          </a:bodyPr>
          <a:lstStyle/>
          <a:p>
            <a:pPr marL="0" marR="0" lvl="0" indent="0" algn="ctr" defTabSz="903418" rtl="0" eaLnBrk="1" fontAlgn="auto" latinLnBrk="0" hangingPunct="1">
              <a:lnSpc>
                <a:spcPts val="3645"/>
              </a:lnSpc>
              <a:spcBef>
                <a:spcPts val="0"/>
              </a:spcBef>
              <a:spcAft>
                <a:spcPts val="0"/>
              </a:spcAft>
              <a:buClrTx/>
              <a:buSzTx/>
              <a:buFontTx/>
              <a:buNone/>
              <a:tabLst/>
              <a:defRPr/>
            </a:pPr>
            <a:r>
              <a:rPr kumimoji="0" lang="es-EC" sz="2000" b="0" i="0" u="none" strike="noStrike" kern="1200" cap="none" spc="0" normalizeH="0" baseline="0" noProof="0" dirty="0">
                <a:ln>
                  <a:noFill/>
                </a:ln>
                <a:solidFill>
                  <a:srgbClr val="70AD47">
                    <a:lumMod val="50000"/>
                  </a:srgbClr>
                </a:solidFill>
                <a:effectLst/>
                <a:uLnTx/>
                <a:uFillTx/>
                <a:latin typeface="Tw Cen MT" panose="020B0602020104020603" pitchFamily="34" charset="0"/>
                <a:ea typeface="+mn-ea"/>
                <a:cs typeface="Helvetica"/>
              </a:rPr>
              <a:t>FONDOS DE</a:t>
            </a:r>
          </a:p>
        </p:txBody>
      </p:sp>
      <p:sp>
        <p:nvSpPr>
          <p:cNvPr id="30" name="8 CuadroTexto"/>
          <p:cNvSpPr txBox="1"/>
          <p:nvPr/>
        </p:nvSpPr>
        <p:spPr>
          <a:xfrm>
            <a:off x="2761708" y="874869"/>
            <a:ext cx="4601618" cy="553998"/>
          </a:xfrm>
          <a:prstGeom prst="rect">
            <a:avLst/>
          </a:prstGeom>
          <a:noFill/>
        </p:spPr>
        <p:txBody>
          <a:bodyPr wrap="square">
            <a:spAutoFit/>
          </a:bodyPr>
          <a:lstStyle/>
          <a:p>
            <a:pPr marL="0" marR="0" lvl="0" indent="0" algn="ctr" defTabSz="903418" rtl="0" eaLnBrk="1" fontAlgn="auto" latinLnBrk="0" hangingPunct="1">
              <a:lnSpc>
                <a:spcPts val="3645"/>
              </a:lnSpc>
              <a:spcBef>
                <a:spcPts val="0"/>
              </a:spcBef>
              <a:spcAft>
                <a:spcPts val="0"/>
              </a:spcAft>
              <a:buClrTx/>
              <a:buSzTx/>
              <a:buFontTx/>
              <a:buNone/>
              <a:tabLst/>
              <a:defRPr/>
            </a:pPr>
            <a:r>
              <a:rPr kumimoji="0" lang="es-EC" sz="3200" b="0" i="0" u="none" strike="noStrike" kern="1200" cap="none" spc="0" normalizeH="0" baseline="0" noProof="0" dirty="0">
                <a:ln>
                  <a:noFill/>
                </a:ln>
                <a:solidFill>
                  <a:srgbClr val="70AD47">
                    <a:lumMod val="50000"/>
                  </a:srgbClr>
                </a:solidFill>
                <a:effectLst/>
                <a:uLnTx/>
                <a:uFillTx/>
                <a:latin typeface="Tw Cen MT" panose="020B0602020104020603" pitchFamily="34" charset="0"/>
                <a:ea typeface="+mn-ea"/>
                <a:cs typeface="Helvetica"/>
              </a:rPr>
              <a:t>COMPENSACIÓN</a:t>
            </a:r>
          </a:p>
        </p:txBody>
      </p:sp>
      <p:pic>
        <p:nvPicPr>
          <p:cNvPr id="9" name="Imagen 8"/>
          <p:cNvPicPr>
            <a:picLocks noChangeAspect="1"/>
          </p:cNvPicPr>
          <p:nvPr/>
        </p:nvPicPr>
        <p:blipFill>
          <a:blip r:embed="rId4">
            <a:duotone>
              <a:schemeClr val="accent5">
                <a:shade val="45000"/>
                <a:satMod val="135000"/>
              </a:schemeClr>
              <a:prstClr val="white"/>
            </a:duotone>
          </a:blip>
          <a:stretch>
            <a:fillRect/>
          </a:stretch>
        </p:blipFill>
        <p:spPr>
          <a:xfrm>
            <a:off x="-45720" y="-81527"/>
            <a:ext cx="8846063" cy="896190"/>
          </a:xfrm>
          <a:prstGeom prst="rect">
            <a:avLst/>
          </a:prstGeom>
        </p:spPr>
      </p:pic>
      <p:pic>
        <p:nvPicPr>
          <p:cNvPr id="10" name="Imagen 9"/>
          <p:cNvPicPr>
            <a:picLocks noChangeAspect="1"/>
          </p:cNvPicPr>
          <p:nvPr/>
        </p:nvPicPr>
        <p:blipFill>
          <a:blip r:embed="rId5">
            <a:duotone>
              <a:schemeClr val="accent1">
                <a:shade val="45000"/>
                <a:satMod val="135000"/>
              </a:schemeClr>
              <a:prstClr val="white"/>
            </a:duotone>
          </a:blip>
          <a:stretch>
            <a:fillRect/>
          </a:stretch>
        </p:blipFill>
        <p:spPr>
          <a:xfrm>
            <a:off x="1443990" y="6882890"/>
            <a:ext cx="8839966" cy="829128"/>
          </a:xfrm>
          <a:prstGeom prst="rect">
            <a:avLst/>
          </a:prstGeom>
        </p:spPr>
      </p:pic>
      <p:pic>
        <p:nvPicPr>
          <p:cNvPr id="44" name="Imagen 43">
            <a:extLst>
              <a:ext uri="{FF2B5EF4-FFF2-40B4-BE49-F238E27FC236}">
                <a16:creationId xmlns:a16="http://schemas.microsoft.com/office/drawing/2014/main" id="{C03D144E-10F7-43C0-AB43-59F74F9F601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799150" y="308413"/>
            <a:ext cx="2160881" cy="711025"/>
          </a:xfrm>
          <a:prstGeom prst="rect">
            <a:avLst/>
          </a:prstGeom>
        </p:spPr>
      </p:pic>
      <p:sp>
        <p:nvSpPr>
          <p:cNvPr id="45" name="8 CuadroTexto"/>
          <p:cNvSpPr txBox="1"/>
          <p:nvPr/>
        </p:nvSpPr>
        <p:spPr>
          <a:xfrm>
            <a:off x="2759130" y="1152138"/>
            <a:ext cx="4601618" cy="504433"/>
          </a:xfrm>
          <a:prstGeom prst="rect">
            <a:avLst/>
          </a:prstGeom>
          <a:noFill/>
        </p:spPr>
        <p:txBody>
          <a:bodyPr wrap="square">
            <a:spAutoFit/>
          </a:bodyPr>
          <a:lstStyle/>
          <a:p>
            <a:pPr marL="0" marR="0" lvl="0" indent="0" algn="ctr" defTabSz="903418" rtl="0" eaLnBrk="1" fontAlgn="auto" latinLnBrk="0" hangingPunct="1">
              <a:lnSpc>
                <a:spcPts val="3645"/>
              </a:lnSpc>
              <a:spcBef>
                <a:spcPts val="0"/>
              </a:spcBef>
              <a:spcAft>
                <a:spcPts val="0"/>
              </a:spcAft>
              <a:buClrTx/>
              <a:buSzTx/>
              <a:buFontTx/>
              <a:buNone/>
              <a:tabLst/>
              <a:defRPr/>
            </a:pPr>
            <a:r>
              <a:rPr kumimoji="0" lang="es-EC" sz="2000" b="0" i="0" u="none" strike="noStrike" kern="1200" cap="none" spc="0" normalizeH="0" baseline="0" noProof="0" dirty="0">
                <a:ln>
                  <a:noFill/>
                </a:ln>
                <a:solidFill>
                  <a:srgbClr val="70AD47">
                    <a:lumMod val="50000"/>
                  </a:srgbClr>
                </a:solidFill>
                <a:effectLst/>
                <a:uLnTx/>
                <a:uFillTx/>
                <a:latin typeface="Tw Cen MT" panose="020B0602020104020603" pitchFamily="34" charset="0"/>
                <a:ea typeface="+mn-ea"/>
                <a:cs typeface="Helvetica"/>
              </a:rPr>
              <a:t>2021</a:t>
            </a:r>
          </a:p>
        </p:txBody>
      </p:sp>
      <p:grpSp>
        <p:nvGrpSpPr>
          <p:cNvPr id="2" name="Grupo 1"/>
          <p:cNvGrpSpPr/>
          <p:nvPr/>
        </p:nvGrpSpPr>
        <p:grpSpPr>
          <a:xfrm>
            <a:off x="866124" y="1452303"/>
            <a:ext cx="5090882" cy="1030300"/>
            <a:chOff x="2012156" y="1427907"/>
            <a:chExt cx="5090882" cy="1030300"/>
          </a:xfrm>
        </p:grpSpPr>
        <p:sp>
          <p:nvSpPr>
            <p:cNvPr id="31" name="Rectángulo 30"/>
            <p:cNvSpPr/>
            <p:nvPr/>
          </p:nvSpPr>
          <p:spPr>
            <a:xfrm>
              <a:off x="2798655" y="1826823"/>
              <a:ext cx="4304383" cy="310341"/>
            </a:xfrm>
            <a:prstGeom prst="rect">
              <a:avLst/>
            </a:prstGeom>
            <a:solidFill>
              <a:schemeClr val="bg1"/>
            </a:solidFill>
          </p:spPr>
          <p:txBody>
            <a:bodyPr wrap="none">
              <a:spAutoFit/>
            </a:bodyPr>
            <a:lstStyle/>
            <a:p>
              <a:pPr marL="0" marR="0" lvl="0" indent="0" algn="l" defTabSz="1088593" rtl="0" eaLnBrk="1" fontAlgn="auto" latinLnBrk="0" hangingPunct="1">
                <a:lnSpc>
                  <a:spcPts val="1700"/>
                </a:lnSpc>
                <a:spcBef>
                  <a:spcPts val="0"/>
                </a:spcBef>
                <a:spcAft>
                  <a:spcPts val="0"/>
                </a:spcAft>
                <a:buClr>
                  <a:srgbClr val="4472C4"/>
                </a:buClr>
                <a:buSzTx/>
                <a:buFontTx/>
                <a:buNone/>
                <a:tabLst/>
                <a:defRPr/>
              </a:pPr>
              <a:r>
                <a:rPr kumimoji="0" lang="es-EC" sz="2000" b="0" i="0" u="none" strike="noStrike" kern="1200" cap="none" spc="0" normalizeH="0" baseline="0" noProof="0" dirty="0">
                  <a:ln>
                    <a:noFill/>
                  </a:ln>
                  <a:solidFill>
                    <a:srgbClr val="5B9BD5">
                      <a:lumMod val="50000"/>
                    </a:srgbClr>
                  </a:solidFill>
                  <a:effectLst/>
                  <a:uLnTx/>
                  <a:uFillTx/>
                  <a:latin typeface="Tw Cen MT" panose="020B0602020104020603" pitchFamily="34" charset="0"/>
                  <a:ea typeface="+mn-ea"/>
                  <a:cs typeface="Helvetica" panose="020B0604020202020204" pitchFamily="34" charset="0"/>
                </a:rPr>
                <a:t>OFICIO</a:t>
              </a:r>
              <a:r>
                <a:rPr kumimoji="0" lang="es-EC" sz="2000" b="0" i="0" u="none" strike="noStrike" kern="1200" cap="none" spc="0" normalizeH="0" noProof="0" dirty="0">
                  <a:ln>
                    <a:noFill/>
                  </a:ln>
                  <a:solidFill>
                    <a:srgbClr val="5B9BD5">
                      <a:lumMod val="50000"/>
                    </a:srgbClr>
                  </a:solidFill>
                  <a:effectLst/>
                  <a:uLnTx/>
                  <a:uFillTx/>
                  <a:latin typeface="Tw Cen MT" panose="020B0602020104020603" pitchFamily="34" charset="0"/>
                  <a:ea typeface="+mn-ea"/>
                  <a:cs typeface="Helvetica" panose="020B0604020202020204" pitchFamily="34" charset="0"/>
                </a:rPr>
                <a:t> Nº. MIDUVI-CGJ-2021-1216-O</a:t>
              </a:r>
              <a:endParaRPr kumimoji="0" lang="es-EC" sz="2000" b="0" i="0" u="none" strike="noStrike" kern="1200" cap="none" spc="0" normalizeH="0" baseline="0" noProof="0" dirty="0">
                <a:ln>
                  <a:noFill/>
                </a:ln>
                <a:solidFill>
                  <a:srgbClr val="5B9BD5">
                    <a:lumMod val="50000"/>
                  </a:srgbClr>
                </a:solidFill>
                <a:effectLst/>
                <a:uLnTx/>
                <a:uFillTx/>
                <a:latin typeface="Tw Cen MT" panose="020B0602020104020603" pitchFamily="34" charset="0"/>
                <a:ea typeface="+mn-ea"/>
                <a:cs typeface="Helvetica" panose="020B0604020202020204" pitchFamily="34" charset="0"/>
              </a:endParaRPr>
            </a:p>
          </p:txBody>
        </p:sp>
        <p:pic>
          <p:nvPicPr>
            <p:cNvPr id="61" name="Imagen 60"/>
            <p:cNvPicPr>
              <a:picLocks noChangeAspect="1"/>
            </p:cNvPicPr>
            <p:nvPr/>
          </p:nvPicPr>
          <p:blipFill>
            <a:blip r:embed="rId7">
              <a:clrChange>
                <a:clrFrom>
                  <a:srgbClr val="FFFFFF"/>
                </a:clrFrom>
                <a:clrTo>
                  <a:srgbClr val="FFFFFF">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2012156" y="1427907"/>
              <a:ext cx="1030300" cy="1030300"/>
            </a:xfrm>
            <a:prstGeom prst="rect">
              <a:avLst/>
            </a:prstGeom>
          </p:spPr>
        </p:pic>
      </p:grpSp>
      <p:pic>
        <p:nvPicPr>
          <p:cNvPr id="32" name="Imagen 31"/>
          <p:cNvPicPr/>
          <p:nvPr/>
        </p:nvPicPr>
        <p:blipFill rotWithShape="1">
          <a:blip r:embed="rId8"/>
          <a:srcRect l="14272" t="13944" r="53898" b="5757"/>
          <a:stretch/>
        </p:blipFill>
        <p:spPr bwMode="auto">
          <a:xfrm>
            <a:off x="359489" y="2815358"/>
            <a:ext cx="2586267" cy="3398701"/>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11" name="CuadroTexto 10"/>
          <p:cNvSpPr txBox="1"/>
          <p:nvPr/>
        </p:nvSpPr>
        <p:spPr>
          <a:xfrm>
            <a:off x="4582510" y="2356208"/>
            <a:ext cx="5108028" cy="5078313"/>
          </a:xfrm>
          <a:prstGeom prst="rect">
            <a:avLst/>
          </a:prstGeom>
          <a:noFill/>
        </p:spPr>
        <p:txBody>
          <a:bodyPr wrap="square" rtlCol="0">
            <a:spAutoFit/>
          </a:bodyPr>
          <a:lstStyle/>
          <a:p>
            <a:pPr marL="342900" indent="-342900">
              <a:buFont typeface="Arial" panose="020B0604020202020204" pitchFamily="34" charset="0"/>
              <a:buChar char="•"/>
            </a:pPr>
            <a:r>
              <a:rPr lang="es-EC" sz="1800" dirty="0"/>
              <a:t>COMITÉ DE DESARROLLO COMUNITARIO “EL INGA BAJO”</a:t>
            </a:r>
          </a:p>
          <a:p>
            <a:r>
              <a:rPr lang="es-EC" sz="1600" dirty="0"/>
              <a:t>Período desde el 15 de enero de 2020 hasta el 15 de enero de 2024.</a:t>
            </a:r>
          </a:p>
          <a:p>
            <a:endParaRPr lang="es-EC" sz="1800" dirty="0"/>
          </a:p>
          <a:p>
            <a:pPr marL="342900" indent="-342900">
              <a:buFont typeface="Arial" panose="020B0604020202020204" pitchFamily="34" charset="0"/>
              <a:buChar char="•"/>
            </a:pPr>
            <a:r>
              <a:rPr lang="es-EC" sz="1800" dirty="0"/>
              <a:t>COMITÉ PRO MEJORAS DEL BARRIO EL BELÉN</a:t>
            </a:r>
          </a:p>
          <a:p>
            <a:r>
              <a:rPr lang="es-EC" sz="1600" dirty="0"/>
              <a:t>Período desde el 07 de febrero de 2020 hasta el 07 de febrero de 2022.</a:t>
            </a:r>
          </a:p>
          <a:p>
            <a:endParaRPr lang="es-EC" sz="1800" dirty="0"/>
          </a:p>
          <a:p>
            <a:pPr marL="342900" indent="-342900">
              <a:buFont typeface="Arial" panose="020B0604020202020204" pitchFamily="34" charset="0"/>
              <a:buChar char="•"/>
            </a:pPr>
            <a:r>
              <a:rPr lang="es-EC" sz="1800" dirty="0"/>
              <a:t>COMITÉ BARRIAL DE “ITULCACHI”</a:t>
            </a:r>
          </a:p>
          <a:p>
            <a:r>
              <a:rPr lang="es-EC" sz="1600" dirty="0"/>
              <a:t>Período desde el 13 de diciembre de 2020 hasta el 13 de diciembre de 2022.</a:t>
            </a:r>
          </a:p>
          <a:p>
            <a:endParaRPr lang="es-EC" sz="1800" dirty="0"/>
          </a:p>
          <a:p>
            <a:pPr marL="285750" indent="-285750">
              <a:buFont typeface="Arial" panose="020B0604020202020204" pitchFamily="34" charset="0"/>
              <a:buChar char="•"/>
            </a:pPr>
            <a:r>
              <a:rPr lang="es-EC" sz="1800" dirty="0"/>
              <a:t>COMITÉ PRO-MEJORAS DEL BARRIO “SANTA ANA”</a:t>
            </a:r>
          </a:p>
          <a:p>
            <a:r>
              <a:rPr lang="es-EC" sz="1600" dirty="0"/>
              <a:t>La última directiva cumplió el período desde el 05 de agosto de 2017 hasta el 05 de agosto de 2019. </a:t>
            </a:r>
            <a:r>
              <a:rPr lang="es-EC" sz="1600" b="1" dirty="0"/>
              <a:t>EL BARRIO NO CUENTA CON DIRECTIVA ACTUALIZADA.</a:t>
            </a:r>
            <a:endParaRPr lang="es-EC" sz="1600" dirty="0"/>
          </a:p>
          <a:p>
            <a:endParaRPr lang="es-EC" sz="1800" dirty="0"/>
          </a:p>
          <a:p>
            <a:endParaRPr lang="es-EC" sz="1800" dirty="0"/>
          </a:p>
        </p:txBody>
      </p:sp>
      <p:sp>
        <p:nvSpPr>
          <p:cNvPr id="3" name="Marcador de número de diapositiva 2"/>
          <p:cNvSpPr>
            <a:spLocks noGrp="1"/>
          </p:cNvSpPr>
          <p:nvPr>
            <p:ph type="sldNum" sz="quarter" idx="12"/>
          </p:nvPr>
        </p:nvSpPr>
        <p:spPr/>
        <p:txBody>
          <a:bodyPr/>
          <a:lstStyle/>
          <a:p>
            <a:fld id="{5C9CDC63-9A4C-3740-ACB3-92AE3A799DE7}" type="slidenum">
              <a:rPr lang="es-ES_tradnl" smtClean="0"/>
              <a:t>40</a:t>
            </a:fld>
            <a:endParaRPr lang="es-ES_tradnl" dirty="0"/>
          </a:p>
        </p:txBody>
      </p:sp>
    </p:spTree>
    <p:extLst>
      <p:ext uri="{BB962C8B-B14F-4D97-AF65-F5344CB8AC3E}">
        <p14:creationId xmlns:p14="http://schemas.microsoft.com/office/powerpoint/2010/main" val="38182296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3"/>
          <a:srcRect t="2762" r="10259"/>
          <a:stretch/>
        </p:blipFill>
        <p:spPr>
          <a:xfrm>
            <a:off x="2014733" y="2684897"/>
            <a:ext cx="6785610" cy="4135754"/>
          </a:xfrm>
          <a:prstGeom prst="rect">
            <a:avLst/>
          </a:prstGeom>
        </p:spPr>
      </p:pic>
      <p:pic>
        <p:nvPicPr>
          <p:cNvPr id="9" name="Imagen 8"/>
          <p:cNvPicPr>
            <a:picLocks noChangeAspect="1"/>
          </p:cNvPicPr>
          <p:nvPr/>
        </p:nvPicPr>
        <p:blipFill>
          <a:blip r:embed="rId4">
            <a:duotone>
              <a:schemeClr val="accent5">
                <a:shade val="45000"/>
                <a:satMod val="135000"/>
              </a:schemeClr>
              <a:prstClr val="white"/>
            </a:duotone>
          </a:blip>
          <a:stretch>
            <a:fillRect/>
          </a:stretch>
        </p:blipFill>
        <p:spPr>
          <a:xfrm>
            <a:off x="-45720" y="-61780"/>
            <a:ext cx="8846063" cy="896190"/>
          </a:xfrm>
          <a:prstGeom prst="rect">
            <a:avLst/>
          </a:prstGeom>
        </p:spPr>
      </p:pic>
      <p:pic>
        <p:nvPicPr>
          <p:cNvPr id="10" name="Imagen 9"/>
          <p:cNvPicPr>
            <a:picLocks noChangeAspect="1"/>
          </p:cNvPicPr>
          <p:nvPr/>
        </p:nvPicPr>
        <p:blipFill>
          <a:blip r:embed="rId5">
            <a:duotone>
              <a:schemeClr val="accent1">
                <a:shade val="45000"/>
                <a:satMod val="135000"/>
              </a:schemeClr>
              <a:prstClr val="white"/>
            </a:duotone>
          </a:blip>
          <a:stretch>
            <a:fillRect/>
          </a:stretch>
        </p:blipFill>
        <p:spPr>
          <a:xfrm>
            <a:off x="1443990" y="6882890"/>
            <a:ext cx="8839966" cy="829128"/>
          </a:xfrm>
          <a:prstGeom prst="rect">
            <a:avLst/>
          </a:prstGeom>
        </p:spPr>
      </p:pic>
      <p:pic>
        <p:nvPicPr>
          <p:cNvPr id="44" name="Imagen 43">
            <a:extLst>
              <a:ext uri="{FF2B5EF4-FFF2-40B4-BE49-F238E27FC236}">
                <a16:creationId xmlns:a16="http://schemas.microsoft.com/office/drawing/2014/main" id="{C03D144E-10F7-43C0-AB43-59F74F9F601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799150" y="308413"/>
            <a:ext cx="2160881" cy="711025"/>
          </a:xfrm>
          <a:prstGeom prst="rect">
            <a:avLst/>
          </a:prstGeom>
        </p:spPr>
      </p:pic>
      <p:grpSp>
        <p:nvGrpSpPr>
          <p:cNvPr id="2" name="Grupo 1"/>
          <p:cNvGrpSpPr/>
          <p:nvPr/>
        </p:nvGrpSpPr>
        <p:grpSpPr>
          <a:xfrm>
            <a:off x="460375" y="1453310"/>
            <a:ext cx="6900373" cy="1030300"/>
            <a:chOff x="2127766" y="1533007"/>
            <a:chExt cx="6900373" cy="1030300"/>
          </a:xfrm>
        </p:grpSpPr>
        <p:sp>
          <p:nvSpPr>
            <p:cNvPr id="31" name="Rectángulo 30"/>
            <p:cNvSpPr/>
            <p:nvPr/>
          </p:nvSpPr>
          <p:spPr>
            <a:xfrm>
              <a:off x="2914266" y="1942433"/>
              <a:ext cx="6113873" cy="539700"/>
            </a:xfrm>
            <a:prstGeom prst="rect">
              <a:avLst/>
            </a:prstGeom>
            <a:solidFill>
              <a:schemeClr val="bg1"/>
            </a:solidFill>
          </p:spPr>
          <p:txBody>
            <a:bodyPr wrap="square">
              <a:spAutoFit/>
            </a:bodyPr>
            <a:lstStyle/>
            <a:p>
              <a:pPr marL="0" marR="0" lvl="0" indent="0" algn="l" defTabSz="1088593" rtl="0" eaLnBrk="1" fontAlgn="auto" latinLnBrk="0" hangingPunct="1">
                <a:lnSpc>
                  <a:spcPts val="1700"/>
                </a:lnSpc>
                <a:spcBef>
                  <a:spcPts val="0"/>
                </a:spcBef>
                <a:spcAft>
                  <a:spcPts val="0"/>
                </a:spcAft>
                <a:buClr>
                  <a:srgbClr val="4472C4"/>
                </a:buClr>
                <a:buSzTx/>
                <a:buFontTx/>
                <a:buNone/>
                <a:tabLst/>
                <a:defRPr/>
              </a:pPr>
              <a:r>
                <a:rPr kumimoji="0" lang="es-EC" sz="2000" b="0" i="0" u="none" strike="noStrike" kern="1200" cap="none" spc="0" normalizeH="0" baseline="0" noProof="0" dirty="0" smtClean="0">
                  <a:ln>
                    <a:noFill/>
                  </a:ln>
                  <a:solidFill>
                    <a:srgbClr val="5B9BD5">
                      <a:lumMod val="50000"/>
                    </a:srgbClr>
                  </a:solidFill>
                  <a:effectLst/>
                  <a:uLnTx/>
                  <a:uFillTx/>
                  <a:latin typeface="Tw Cen MT" panose="020B0602020104020603" pitchFamily="34" charset="0"/>
                  <a:ea typeface="+mn-ea"/>
                  <a:cs typeface="Helvetica" panose="020B0604020202020204" pitchFamily="34" charset="0"/>
                </a:rPr>
                <a:t>VÍDEO DE MESA DE DIÁLOGO </a:t>
              </a:r>
            </a:p>
            <a:p>
              <a:pPr marL="0" marR="0" lvl="0" indent="0" algn="l" defTabSz="1088593" rtl="0" eaLnBrk="1" fontAlgn="auto" latinLnBrk="0" hangingPunct="1">
                <a:lnSpc>
                  <a:spcPts val="1700"/>
                </a:lnSpc>
                <a:spcBef>
                  <a:spcPts val="0"/>
                </a:spcBef>
                <a:spcAft>
                  <a:spcPts val="0"/>
                </a:spcAft>
                <a:buClr>
                  <a:srgbClr val="4472C4"/>
                </a:buClr>
                <a:buSzTx/>
                <a:buFontTx/>
                <a:buNone/>
                <a:tabLst/>
                <a:defRPr/>
              </a:pPr>
              <a:r>
                <a:rPr lang="es-EC" sz="2000" dirty="0">
                  <a:solidFill>
                    <a:srgbClr val="5B9BD5">
                      <a:lumMod val="50000"/>
                    </a:srgbClr>
                  </a:solidFill>
                  <a:latin typeface="Tw Cen MT" panose="020B0602020104020603" pitchFamily="34" charset="0"/>
                  <a:cs typeface="Helvetica" panose="020B0604020202020204" pitchFamily="34" charset="0"/>
                </a:rPr>
                <a:t>(</a:t>
              </a:r>
              <a:r>
                <a:rPr kumimoji="0" lang="es-EC" sz="2000" b="0" i="0" u="none" strike="noStrike" kern="1200" cap="none" spc="0" normalizeH="0" baseline="0" noProof="0" dirty="0" smtClean="0">
                  <a:ln>
                    <a:noFill/>
                  </a:ln>
                  <a:solidFill>
                    <a:srgbClr val="5B9BD5">
                      <a:lumMod val="50000"/>
                    </a:srgbClr>
                  </a:solidFill>
                  <a:effectLst/>
                  <a:uLnTx/>
                  <a:uFillTx/>
                  <a:latin typeface="Tw Cen MT" panose="020B0602020104020603" pitchFamily="34" charset="0"/>
                  <a:ea typeface="+mn-ea"/>
                  <a:cs typeface="Helvetica" panose="020B0604020202020204" pitchFamily="34" charset="0"/>
                </a:rPr>
                <a:t>27 DE MAYO DE 2021)</a:t>
              </a:r>
              <a:endParaRPr kumimoji="0" lang="es-EC" sz="2000" b="0" i="0" u="none" strike="noStrike" kern="1200" cap="none" spc="0" normalizeH="0" baseline="0" noProof="0" dirty="0">
                <a:ln>
                  <a:noFill/>
                </a:ln>
                <a:solidFill>
                  <a:srgbClr val="5B9BD5">
                    <a:lumMod val="50000"/>
                  </a:srgbClr>
                </a:solidFill>
                <a:effectLst/>
                <a:uLnTx/>
                <a:uFillTx/>
                <a:latin typeface="Tw Cen MT" panose="020B0602020104020603" pitchFamily="34" charset="0"/>
                <a:ea typeface="+mn-ea"/>
                <a:cs typeface="Helvetica" panose="020B0604020202020204" pitchFamily="34" charset="0"/>
              </a:endParaRPr>
            </a:p>
          </p:txBody>
        </p:sp>
        <p:pic>
          <p:nvPicPr>
            <p:cNvPr id="61" name="Imagen 60"/>
            <p:cNvPicPr>
              <a:picLocks noChangeAspect="1"/>
            </p:cNvPicPr>
            <p:nvPr/>
          </p:nvPicPr>
          <p:blipFill>
            <a:blip r:embed="rId7">
              <a:clrChange>
                <a:clrFrom>
                  <a:srgbClr val="FFFFFF"/>
                </a:clrFrom>
                <a:clrTo>
                  <a:srgbClr val="FFFFFF">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2127766" y="1533007"/>
              <a:ext cx="1030300" cy="1030300"/>
            </a:xfrm>
            <a:prstGeom prst="rect">
              <a:avLst/>
            </a:prstGeom>
          </p:spPr>
        </p:pic>
      </p:grpSp>
      <p:sp>
        <p:nvSpPr>
          <p:cNvPr id="5" name="AutoShape 2" descr="EPMAPS - AGUA DE QUITO | Linked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088593" rtl="0" eaLnBrk="1" fontAlgn="auto" latinLnBrk="0" hangingPunct="1">
              <a:lnSpc>
                <a:spcPct val="100000"/>
              </a:lnSpc>
              <a:spcBef>
                <a:spcPts val="0"/>
              </a:spcBef>
              <a:spcAft>
                <a:spcPts val="0"/>
              </a:spcAft>
              <a:buClrTx/>
              <a:buSzTx/>
              <a:buFontTx/>
              <a:buNone/>
              <a:tabLst/>
              <a:defRPr/>
            </a:pPr>
            <a:endParaRPr kumimoji="0" lang="es-EC" sz="2143" b="0" i="0" u="none" strike="noStrike" kern="1200" cap="none" spc="0" normalizeH="0" baseline="0" noProof="0">
              <a:ln>
                <a:noFill/>
              </a:ln>
              <a:solidFill>
                <a:prstClr val="black"/>
              </a:solidFill>
              <a:effectLst/>
              <a:uLnTx/>
              <a:uFillTx/>
              <a:latin typeface="Calibri"/>
              <a:ea typeface="+mn-ea"/>
              <a:cs typeface="+mn-cs"/>
            </a:endParaRPr>
          </a:p>
        </p:txBody>
      </p:sp>
      <p:pic>
        <p:nvPicPr>
          <p:cNvPr id="25" name="Imagen 24"/>
          <p:cNvPicPr>
            <a:picLocks noChangeAspect="1"/>
          </p:cNvPicPr>
          <p:nvPr/>
        </p:nvPicPr>
        <p:blipFill>
          <a:blip r:embed="rId8">
            <a:lum bright="70000" contrast="-70000"/>
          </a:blip>
          <a:stretch>
            <a:fillRect/>
          </a:stretch>
        </p:blipFill>
        <p:spPr>
          <a:xfrm>
            <a:off x="7564201" y="3106368"/>
            <a:ext cx="969348" cy="853514"/>
          </a:xfrm>
          <a:prstGeom prst="rect">
            <a:avLst/>
          </a:prstGeom>
        </p:spPr>
      </p:pic>
      <p:sp>
        <p:nvSpPr>
          <p:cNvPr id="4" name="Marcador de número de diapositiva 3"/>
          <p:cNvSpPr>
            <a:spLocks noGrp="1"/>
          </p:cNvSpPr>
          <p:nvPr>
            <p:ph type="sldNum" sz="quarter" idx="12"/>
          </p:nvPr>
        </p:nvSpPr>
        <p:spPr/>
        <p:txBody>
          <a:bodyPr/>
          <a:lstStyle/>
          <a:p>
            <a:fld id="{5C9CDC63-9A4C-3740-ACB3-92AE3A799DE7}" type="slidenum">
              <a:rPr lang="es-ES_tradnl" smtClean="0"/>
              <a:t>41</a:t>
            </a:fld>
            <a:endParaRPr lang="es-ES_tradnl" dirty="0"/>
          </a:p>
        </p:txBody>
      </p:sp>
      <p:sp>
        <p:nvSpPr>
          <p:cNvPr id="19" name="Rectángulo 18">
            <a:hlinkClick r:id="rId9" action="ppaction://hlinkfile"/>
          </p:cNvPr>
          <p:cNvSpPr/>
          <p:nvPr/>
        </p:nvSpPr>
        <p:spPr>
          <a:xfrm>
            <a:off x="1518842" y="2607649"/>
            <a:ext cx="7360748" cy="42902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6" name="8 CuadroTexto"/>
          <p:cNvSpPr txBox="1"/>
          <p:nvPr/>
        </p:nvSpPr>
        <p:spPr>
          <a:xfrm>
            <a:off x="2764286" y="557386"/>
            <a:ext cx="4601618" cy="504433"/>
          </a:xfrm>
          <a:prstGeom prst="rect">
            <a:avLst/>
          </a:prstGeom>
          <a:noFill/>
        </p:spPr>
        <p:txBody>
          <a:bodyPr wrap="square">
            <a:spAutoFit/>
          </a:bodyPr>
          <a:lstStyle/>
          <a:p>
            <a:pPr marL="0" marR="0" lvl="0" indent="0" algn="ctr" defTabSz="903418" rtl="0" eaLnBrk="1" fontAlgn="auto" latinLnBrk="0" hangingPunct="1">
              <a:lnSpc>
                <a:spcPts val="3645"/>
              </a:lnSpc>
              <a:spcBef>
                <a:spcPts val="0"/>
              </a:spcBef>
              <a:spcAft>
                <a:spcPts val="0"/>
              </a:spcAft>
              <a:buClrTx/>
              <a:buSzTx/>
              <a:buFontTx/>
              <a:buNone/>
              <a:tabLst/>
              <a:defRPr/>
            </a:pPr>
            <a:r>
              <a:rPr kumimoji="0" lang="es-EC" sz="2000" b="0" i="0" u="none" strike="noStrike" kern="1200" cap="none" spc="0" normalizeH="0" baseline="0" noProof="0" dirty="0" smtClean="0">
                <a:ln>
                  <a:noFill/>
                </a:ln>
                <a:solidFill>
                  <a:srgbClr val="70AD47">
                    <a:lumMod val="50000"/>
                  </a:srgbClr>
                </a:solidFill>
                <a:effectLst/>
                <a:uLnTx/>
                <a:uFillTx/>
                <a:latin typeface="Tw Cen MT" panose="020B0602020104020603" pitchFamily="34" charset="0"/>
                <a:ea typeface="+mn-ea"/>
                <a:cs typeface="Helvetica"/>
              </a:rPr>
              <a:t>VÍDEO DE </a:t>
            </a:r>
            <a:endParaRPr kumimoji="0" lang="es-EC" sz="2000" b="0" i="0" u="none" strike="noStrike" kern="1200" cap="none" spc="0" normalizeH="0" baseline="0" noProof="0" dirty="0">
              <a:ln>
                <a:noFill/>
              </a:ln>
              <a:solidFill>
                <a:srgbClr val="70AD47">
                  <a:lumMod val="50000"/>
                </a:srgbClr>
              </a:solidFill>
              <a:effectLst/>
              <a:uLnTx/>
              <a:uFillTx/>
              <a:latin typeface="Tw Cen MT" panose="020B0602020104020603" pitchFamily="34" charset="0"/>
              <a:ea typeface="+mn-ea"/>
              <a:cs typeface="Helvetica"/>
            </a:endParaRPr>
          </a:p>
        </p:txBody>
      </p:sp>
      <p:sp>
        <p:nvSpPr>
          <p:cNvPr id="17" name="8 CuadroTexto"/>
          <p:cNvSpPr txBox="1"/>
          <p:nvPr/>
        </p:nvSpPr>
        <p:spPr>
          <a:xfrm>
            <a:off x="2761708" y="874869"/>
            <a:ext cx="4601618" cy="553998"/>
          </a:xfrm>
          <a:prstGeom prst="rect">
            <a:avLst/>
          </a:prstGeom>
          <a:noFill/>
        </p:spPr>
        <p:txBody>
          <a:bodyPr wrap="square">
            <a:spAutoFit/>
          </a:bodyPr>
          <a:lstStyle/>
          <a:p>
            <a:pPr marL="0" marR="0" lvl="0" indent="0" algn="ctr" defTabSz="903418" rtl="0" eaLnBrk="1" fontAlgn="auto" latinLnBrk="0" hangingPunct="1">
              <a:lnSpc>
                <a:spcPts val="3645"/>
              </a:lnSpc>
              <a:spcBef>
                <a:spcPts val="0"/>
              </a:spcBef>
              <a:spcAft>
                <a:spcPts val="0"/>
              </a:spcAft>
              <a:buClrTx/>
              <a:buSzTx/>
              <a:buFontTx/>
              <a:buNone/>
              <a:tabLst/>
              <a:defRPr/>
            </a:pPr>
            <a:r>
              <a:rPr kumimoji="0" lang="es-EC" sz="3200" b="0" i="0" u="none" strike="noStrike" kern="1200" cap="none" spc="0" normalizeH="0" baseline="0" noProof="0" dirty="0" smtClean="0">
                <a:ln>
                  <a:noFill/>
                </a:ln>
                <a:solidFill>
                  <a:srgbClr val="70AD47">
                    <a:lumMod val="50000"/>
                  </a:srgbClr>
                </a:solidFill>
                <a:effectLst/>
                <a:uLnTx/>
                <a:uFillTx/>
                <a:latin typeface="Tw Cen MT" panose="020B0602020104020603" pitchFamily="34" charset="0"/>
                <a:ea typeface="+mn-ea"/>
                <a:cs typeface="Helvetica"/>
              </a:rPr>
              <a:t>MESA DE DÍÁLOGO</a:t>
            </a:r>
            <a:endParaRPr kumimoji="0" lang="es-EC" sz="3200" b="0" i="0" u="none" strike="noStrike" kern="1200" cap="none" spc="0" normalizeH="0" baseline="0" noProof="0" dirty="0">
              <a:ln>
                <a:noFill/>
              </a:ln>
              <a:solidFill>
                <a:srgbClr val="70AD47">
                  <a:lumMod val="50000"/>
                </a:srgbClr>
              </a:solidFill>
              <a:effectLst/>
              <a:uLnTx/>
              <a:uFillTx/>
              <a:latin typeface="Tw Cen MT" panose="020B0602020104020603" pitchFamily="34" charset="0"/>
              <a:ea typeface="+mn-ea"/>
              <a:cs typeface="Helvetica"/>
            </a:endParaRPr>
          </a:p>
        </p:txBody>
      </p:sp>
    </p:spTree>
    <p:extLst>
      <p:ext uri="{BB962C8B-B14F-4D97-AF65-F5344CB8AC3E}">
        <p14:creationId xmlns:p14="http://schemas.microsoft.com/office/powerpoint/2010/main" val="27846523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3">
            <a:extLst>
              <a:ext uri="{28A0092B-C50C-407E-A947-70E740481C1C}">
                <a14:useLocalDpi xmlns:a14="http://schemas.microsoft.com/office/drawing/2010/main" val="0"/>
              </a:ext>
            </a:extLst>
          </a:blip>
          <a:srcRect l="-112" r="24354"/>
          <a:stretch/>
        </p:blipFill>
        <p:spPr>
          <a:xfrm>
            <a:off x="-312516" y="0"/>
            <a:ext cx="10498238" cy="7621587"/>
          </a:xfrm>
          <a:prstGeom prst="rect">
            <a:avLst/>
          </a:prstGeom>
        </p:spPr>
      </p:pic>
      <p:sp>
        <p:nvSpPr>
          <p:cNvPr id="22" name="Rectángulo 21"/>
          <p:cNvSpPr/>
          <p:nvPr/>
        </p:nvSpPr>
        <p:spPr>
          <a:xfrm>
            <a:off x="-270325" y="2939970"/>
            <a:ext cx="10504266" cy="2129742"/>
          </a:xfrm>
          <a:prstGeom prst="rect">
            <a:avLst/>
          </a:prstGeom>
          <a:solidFill>
            <a:srgbClr val="000000">
              <a:alpha val="2902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a:p>
        </p:txBody>
      </p:sp>
      <p:pic>
        <p:nvPicPr>
          <p:cNvPr id="23" name="Imagen 22">
            <a:extLst>
              <a:ext uri="{FF2B5EF4-FFF2-40B4-BE49-F238E27FC236}">
                <a16:creationId xmlns:a16="http://schemas.microsoft.com/office/drawing/2014/main" id="{C03D144E-10F7-43C0-AB43-59F74F9F601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91485" y="3317033"/>
            <a:ext cx="4180647" cy="1375617"/>
          </a:xfrm>
          <a:prstGeom prst="rect">
            <a:avLst/>
          </a:prstGeom>
        </p:spPr>
      </p:pic>
      <p:sp>
        <p:nvSpPr>
          <p:cNvPr id="3" name="Marcador de número de diapositiva 2"/>
          <p:cNvSpPr>
            <a:spLocks noGrp="1"/>
          </p:cNvSpPr>
          <p:nvPr>
            <p:ph type="sldNum" sz="quarter" idx="12"/>
          </p:nvPr>
        </p:nvSpPr>
        <p:spPr/>
        <p:txBody>
          <a:bodyPr/>
          <a:lstStyle/>
          <a:p>
            <a:fld id="{5C9CDC63-9A4C-3740-ACB3-92AE3A799DE7}" type="slidenum">
              <a:rPr lang="es-ES_tradnl" smtClean="0"/>
              <a:t>42</a:t>
            </a:fld>
            <a:endParaRPr lang="es-ES_tradnl" dirty="0"/>
          </a:p>
        </p:txBody>
      </p:sp>
    </p:spTree>
    <p:extLst>
      <p:ext uri="{BB962C8B-B14F-4D97-AF65-F5344CB8AC3E}">
        <p14:creationId xmlns:p14="http://schemas.microsoft.com/office/powerpoint/2010/main" val="5443119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3">
            <a:duotone>
              <a:schemeClr val="accent5">
                <a:shade val="45000"/>
                <a:satMod val="135000"/>
              </a:schemeClr>
              <a:prstClr val="white"/>
            </a:duotone>
          </a:blip>
          <a:stretch>
            <a:fillRect/>
          </a:stretch>
        </p:blipFill>
        <p:spPr>
          <a:xfrm>
            <a:off x="-45720" y="-61780"/>
            <a:ext cx="8846063" cy="896190"/>
          </a:xfrm>
          <a:prstGeom prst="rect">
            <a:avLst/>
          </a:prstGeom>
        </p:spPr>
      </p:pic>
      <p:pic>
        <p:nvPicPr>
          <p:cNvPr id="10" name="Imagen 9"/>
          <p:cNvPicPr>
            <a:picLocks noChangeAspect="1"/>
          </p:cNvPicPr>
          <p:nvPr/>
        </p:nvPicPr>
        <p:blipFill>
          <a:blip r:embed="rId4">
            <a:duotone>
              <a:schemeClr val="accent1">
                <a:shade val="45000"/>
                <a:satMod val="135000"/>
              </a:schemeClr>
              <a:prstClr val="white"/>
            </a:duotone>
          </a:blip>
          <a:stretch>
            <a:fillRect/>
          </a:stretch>
        </p:blipFill>
        <p:spPr>
          <a:xfrm>
            <a:off x="1443990" y="6867392"/>
            <a:ext cx="8839966" cy="829128"/>
          </a:xfrm>
          <a:prstGeom prst="rect">
            <a:avLst/>
          </a:prstGeom>
        </p:spPr>
      </p:pic>
      <p:pic>
        <p:nvPicPr>
          <p:cNvPr id="44" name="Imagen 43">
            <a:extLst>
              <a:ext uri="{FF2B5EF4-FFF2-40B4-BE49-F238E27FC236}">
                <a16:creationId xmlns:a16="http://schemas.microsoft.com/office/drawing/2014/main" id="{C03D144E-10F7-43C0-AB43-59F74F9F601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799150" y="308413"/>
            <a:ext cx="2160881" cy="711025"/>
          </a:xfrm>
          <a:prstGeom prst="rect">
            <a:avLst/>
          </a:prstGeom>
        </p:spPr>
      </p:pic>
      <p:sp>
        <p:nvSpPr>
          <p:cNvPr id="5" name="AutoShape 2" descr="EPMAPS - AGUA DE QUITO | Linked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088593" rtl="0" eaLnBrk="1" fontAlgn="auto" latinLnBrk="0" hangingPunct="1">
              <a:lnSpc>
                <a:spcPct val="100000"/>
              </a:lnSpc>
              <a:spcBef>
                <a:spcPts val="0"/>
              </a:spcBef>
              <a:spcAft>
                <a:spcPts val="0"/>
              </a:spcAft>
              <a:buClrTx/>
              <a:buSzTx/>
              <a:buFontTx/>
              <a:buNone/>
              <a:tabLst/>
              <a:defRPr/>
            </a:pPr>
            <a:endParaRPr kumimoji="0" lang="es-EC" sz="2143" b="0" i="0" u="none" strike="noStrike" kern="1200" cap="none" spc="0" normalizeH="0" baseline="0" noProof="0">
              <a:ln>
                <a:noFill/>
              </a:ln>
              <a:solidFill>
                <a:prstClr val="black"/>
              </a:solidFill>
              <a:effectLst/>
              <a:uLnTx/>
              <a:uFillTx/>
              <a:latin typeface="Calibri"/>
              <a:ea typeface="+mn-ea"/>
              <a:cs typeface="+mn-cs"/>
            </a:endParaRPr>
          </a:p>
        </p:txBody>
      </p:sp>
      <p:sp>
        <p:nvSpPr>
          <p:cNvPr id="19" name="Rectángulo 25"/>
          <p:cNvSpPr>
            <a:spLocks noChangeArrowheads="1"/>
          </p:cNvSpPr>
          <p:nvPr/>
        </p:nvSpPr>
        <p:spPr bwMode="auto">
          <a:xfrm>
            <a:off x="1797098" y="733814"/>
            <a:ext cx="6494145" cy="1050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buNone/>
              <a:defRPr/>
            </a:pPr>
            <a:r>
              <a:rPr lang="es-EC" altLang="es-EC" sz="3112" dirty="0" smtClean="0">
                <a:solidFill>
                  <a:prstClr val="black">
                    <a:lumMod val="65000"/>
                    <a:lumOff val="35000"/>
                  </a:prstClr>
                </a:solidFill>
                <a:latin typeface="Tw Cen MT" panose="020B0602020104020603" pitchFamily="34" charset="0"/>
              </a:rPr>
              <a:t>CUMPLIMIENTO </a:t>
            </a:r>
            <a:r>
              <a:rPr lang="es-EC" altLang="es-EC" sz="3112" dirty="0">
                <a:solidFill>
                  <a:prstClr val="black">
                    <a:lumMod val="65000"/>
                    <a:lumOff val="35000"/>
                  </a:prstClr>
                </a:solidFill>
                <a:latin typeface="Tw Cen MT" panose="020B0602020104020603" pitchFamily="34" charset="0"/>
              </a:rPr>
              <a:t>NORMATIVA AMBIENTAL</a:t>
            </a:r>
          </a:p>
        </p:txBody>
      </p:sp>
      <p:sp>
        <p:nvSpPr>
          <p:cNvPr id="4" name="Rectángulo 3"/>
          <p:cNvSpPr/>
          <p:nvPr/>
        </p:nvSpPr>
        <p:spPr>
          <a:xfrm>
            <a:off x="5508173" y="2195003"/>
            <a:ext cx="4055399" cy="566950"/>
          </a:xfrm>
          <a:prstGeom prst="rect">
            <a:avLst/>
          </a:prstGeom>
        </p:spPr>
        <p:txBody>
          <a:bodyPr wrap="square">
            <a:spAutoFit/>
          </a:bodyPr>
          <a:lstStyle/>
          <a:p>
            <a:pPr algn="ctr">
              <a:lnSpc>
                <a:spcPct val="200000"/>
              </a:lnSpc>
            </a:pPr>
            <a:r>
              <a:rPr lang="es-MX" sz="1800" b="1" dirty="0" smtClean="0">
                <a:solidFill>
                  <a:schemeClr val="accent5">
                    <a:lumMod val="75000"/>
                  </a:schemeClr>
                </a:solidFill>
                <a:latin typeface="Helvetica" panose="020B0604020202020204" pitchFamily="34" charset="0"/>
              </a:rPr>
              <a:t>AGOSTO 2021</a:t>
            </a:r>
            <a:endParaRPr lang="es-EC" sz="1800" b="1" dirty="0">
              <a:solidFill>
                <a:schemeClr val="accent5">
                  <a:lumMod val="75000"/>
                </a:schemeClr>
              </a:solidFill>
            </a:endParaRPr>
          </a:p>
        </p:txBody>
      </p:sp>
      <p:sp>
        <p:nvSpPr>
          <p:cNvPr id="15" name="Rectángulo 14"/>
          <p:cNvSpPr/>
          <p:nvPr/>
        </p:nvSpPr>
        <p:spPr>
          <a:xfrm>
            <a:off x="997664" y="2184431"/>
            <a:ext cx="4064183" cy="566950"/>
          </a:xfrm>
          <a:prstGeom prst="rect">
            <a:avLst/>
          </a:prstGeom>
        </p:spPr>
        <p:txBody>
          <a:bodyPr wrap="square">
            <a:spAutoFit/>
          </a:bodyPr>
          <a:lstStyle/>
          <a:p>
            <a:pPr algn="ctr">
              <a:lnSpc>
                <a:spcPct val="200000"/>
              </a:lnSpc>
            </a:pPr>
            <a:r>
              <a:rPr lang="es-MX" sz="1800" b="1" dirty="0" smtClean="0">
                <a:solidFill>
                  <a:srgbClr val="C00000"/>
                </a:solidFill>
                <a:latin typeface="Helvetica" panose="020B0604020202020204" pitchFamily="34" charset="0"/>
              </a:rPr>
              <a:t>JULIO 2020</a:t>
            </a:r>
            <a:endParaRPr lang="es-EC" sz="1800" b="1" dirty="0">
              <a:solidFill>
                <a:srgbClr val="C00000"/>
              </a:solidFill>
            </a:endParaRPr>
          </a:p>
        </p:txBody>
      </p:sp>
      <p:sp>
        <p:nvSpPr>
          <p:cNvPr id="2" name="CuadroTexto 1"/>
          <p:cNvSpPr txBox="1"/>
          <p:nvPr/>
        </p:nvSpPr>
        <p:spPr>
          <a:xfrm>
            <a:off x="699569" y="1663666"/>
            <a:ext cx="5806278" cy="560410"/>
          </a:xfrm>
          <a:prstGeom prst="rect">
            <a:avLst/>
          </a:prstGeom>
        </p:spPr>
        <p:txBody>
          <a:bodyPr wrap="square">
            <a:spAutoFit/>
          </a:bodyPr>
          <a:lstStyle>
            <a:defPPr>
              <a:defRPr lang="es-ES_tradnl"/>
            </a:defPPr>
            <a:lvl1pPr algn="ctr">
              <a:lnSpc>
                <a:spcPct val="200000"/>
              </a:lnSpc>
              <a:defRPr sz="1600">
                <a:solidFill>
                  <a:srgbClr val="0070C0"/>
                </a:solidFill>
                <a:latin typeface="Helvetica" panose="020B0604020202020204" pitchFamily="34" charset="0"/>
              </a:defRPr>
            </a:lvl1pPr>
          </a:lstStyle>
          <a:p>
            <a:pPr algn="l"/>
            <a:r>
              <a:rPr lang="es-MX" sz="1800" b="1" dirty="0" smtClean="0"/>
              <a:t>1.2. REGULARIZACIÓN AMBIENTAL DE CUBETOS</a:t>
            </a:r>
            <a:endParaRPr lang="es-EC" sz="1800" b="1" dirty="0"/>
          </a:p>
        </p:txBody>
      </p:sp>
      <p:sp>
        <p:nvSpPr>
          <p:cNvPr id="13" name="CuadroTexto 12"/>
          <p:cNvSpPr txBox="1"/>
          <p:nvPr/>
        </p:nvSpPr>
        <p:spPr>
          <a:xfrm>
            <a:off x="945796" y="2968168"/>
            <a:ext cx="3952762" cy="913070"/>
          </a:xfrm>
          <a:prstGeom prst="rect">
            <a:avLst/>
          </a:prstGeom>
        </p:spPr>
        <p:txBody>
          <a:bodyPr wrap="square">
            <a:spAutoFit/>
          </a:bodyPr>
          <a:lstStyle>
            <a:defPPr>
              <a:defRPr lang="es-ES_tradnl"/>
            </a:defPPr>
            <a:lvl1pPr algn="ctr">
              <a:lnSpc>
                <a:spcPct val="200000"/>
              </a:lnSpc>
              <a:defRPr sz="1600">
                <a:solidFill>
                  <a:srgbClr val="0070C0"/>
                </a:solidFill>
                <a:latin typeface="Helvetica" panose="020B0604020202020204" pitchFamily="34" charset="0"/>
              </a:defRPr>
            </a:lvl1pPr>
          </a:lstStyle>
          <a:p>
            <a:pPr marL="285750" indent="-285750" algn="just">
              <a:lnSpc>
                <a:spcPts val="1580"/>
              </a:lnSpc>
              <a:buClr>
                <a:srgbClr val="C00000"/>
              </a:buClr>
              <a:buFont typeface="Helvetica" panose="020B0604020202020204" pitchFamily="34" charset="0"/>
              <a:buChar char="χ"/>
            </a:pPr>
            <a:r>
              <a:rPr lang="es-MX" sz="1800" dirty="0" smtClean="0">
                <a:solidFill>
                  <a:schemeClr val="accent3">
                    <a:lumMod val="50000"/>
                  </a:schemeClr>
                </a:solidFill>
              </a:rPr>
              <a:t>Los Cubetos 9A (2018), 9B (2020) y 10 (en operación) </a:t>
            </a:r>
            <a:r>
              <a:rPr lang="es-MX" sz="1800" b="1" dirty="0" smtClean="0"/>
              <a:t>no contaban con viabilidad técnica</a:t>
            </a:r>
            <a:r>
              <a:rPr lang="es-MX" sz="1800" b="1" dirty="0" smtClean="0">
                <a:solidFill>
                  <a:schemeClr val="accent3">
                    <a:lumMod val="50000"/>
                  </a:schemeClr>
                </a:solidFill>
              </a:rPr>
              <a:t> </a:t>
            </a:r>
            <a:r>
              <a:rPr lang="es-MX" sz="1800" dirty="0" smtClean="0">
                <a:solidFill>
                  <a:schemeClr val="accent3">
                    <a:lumMod val="50000"/>
                  </a:schemeClr>
                </a:solidFill>
              </a:rPr>
              <a:t>acorde a la normativa ambiental.</a:t>
            </a:r>
            <a:endParaRPr lang="es-EC" sz="1800" dirty="0">
              <a:solidFill>
                <a:schemeClr val="accent3">
                  <a:lumMod val="50000"/>
                </a:schemeClr>
              </a:solidFill>
            </a:endParaRPr>
          </a:p>
        </p:txBody>
      </p:sp>
      <p:sp>
        <p:nvSpPr>
          <p:cNvPr id="16" name="CuadroTexto 15"/>
          <p:cNvSpPr txBox="1"/>
          <p:nvPr/>
        </p:nvSpPr>
        <p:spPr>
          <a:xfrm>
            <a:off x="5164483" y="2968168"/>
            <a:ext cx="4298495" cy="914353"/>
          </a:xfrm>
          <a:prstGeom prst="rect">
            <a:avLst/>
          </a:prstGeom>
        </p:spPr>
        <p:txBody>
          <a:bodyPr wrap="square">
            <a:spAutoFit/>
          </a:bodyPr>
          <a:lstStyle>
            <a:defPPr>
              <a:defRPr lang="es-ES_tradnl"/>
            </a:defPPr>
            <a:lvl1pPr algn="ctr">
              <a:lnSpc>
                <a:spcPct val="200000"/>
              </a:lnSpc>
              <a:defRPr sz="1600">
                <a:solidFill>
                  <a:srgbClr val="0070C0"/>
                </a:solidFill>
                <a:latin typeface="Helvetica" panose="020B0604020202020204" pitchFamily="34" charset="0"/>
              </a:defRPr>
            </a:lvl1pPr>
          </a:lstStyle>
          <a:p>
            <a:pPr marL="285750" indent="-285750" algn="just">
              <a:lnSpc>
                <a:spcPts val="1580"/>
              </a:lnSpc>
              <a:buClr>
                <a:srgbClr val="0070C0"/>
              </a:buClr>
              <a:buFont typeface="Wingdings" panose="05000000000000000000" pitchFamily="2" charset="2"/>
              <a:buChar char="ü"/>
            </a:pPr>
            <a:r>
              <a:rPr lang="es-MX" sz="1800" dirty="0" smtClean="0">
                <a:solidFill>
                  <a:schemeClr val="accent3">
                    <a:lumMod val="50000"/>
                  </a:schemeClr>
                </a:solidFill>
              </a:rPr>
              <a:t>En diciembre 2020 </a:t>
            </a:r>
            <a:r>
              <a:rPr lang="es-MX" sz="1800" b="1" dirty="0" smtClean="0"/>
              <a:t>se obtuvo la vialidad técnica </a:t>
            </a:r>
            <a:r>
              <a:rPr lang="es-MX" sz="1800" dirty="0" smtClean="0"/>
              <a:t>de los Cubetos </a:t>
            </a:r>
            <a:r>
              <a:rPr lang="es-MX" sz="1800" dirty="0" smtClean="0">
                <a:solidFill>
                  <a:schemeClr val="accent3">
                    <a:lumMod val="50000"/>
                  </a:schemeClr>
                </a:solidFill>
              </a:rPr>
              <a:t>9A, 9B y 10 con el Ministerio del Ambiente y Agua.</a:t>
            </a:r>
            <a:endParaRPr lang="es-EC" sz="1800" dirty="0">
              <a:solidFill>
                <a:schemeClr val="accent3">
                  <a:lumMod val="50000"/>
                </a:schemeClr>
              </a:solidFill>
            </a:endParaRPr>
          </a:p>
        </p:txBody>
      </p:sp>
      <p:sp>
        <p:nvSpPr>
          <p:cNvPr id="18" name="CuadroTexto 17"/>
          <p:cNvSpPr txBox="1"/>
          <p:nvPr/>
        </p:nvSpPr>
        <p:spPr>
          <a:xfrm>
            <a:off x="945796" y="4539746"/>
            <a:ext cx="3952762" cy="707886"/>
          </a:xfrm>
          <a:prstGeom prst="rect">
            <a:avLst/>
          </a:prstGeom>
        </p:spPr>
        <p:txBody>
          <a:bodyPr wrap="square">
            <a:spAutoFit/>
          </a:bodyPr>
          <a:lstStyle>
            <a:defPPr>
              <a:defRPr lang="es-ES_tradnl"/>
            </a:defPPr>
            <a:lvl1pPr algn="ctr">
              <a:lnSpc>
                <a:spcPct val="200000"/>
              </a:lnSpc>
              <a:defRPr sz="1600">
                <a:solidFill>
                  <a:srgbClr val="0070C0"/>
                </a:solidFill>
                <a:latin typeface="Helvetica" panose="020B0604020202020204" pitchFamily="34" charset="0"/>
              </a:defRPr>
            </a:lvl1pPr>
          </a:lstStyle>
          <a:p>
            <a:pPr marL="285750" indent="-285750" algn="just">
              <a:lnSpc>
                <a:spcPts val="1580"/>
              </a:lnSpc>
              <a:buClr>
                <a:srgbClr val="C00000"/>
              </a:buClr>
              <a:buFont typeface="Helvetica" panose="020B0604020202020204" pitchFamily="34" charset="0"/>
              <a:buChar char="χ"/>
            </a:pPr>
            <a:r>
              <a:rPr lang="es-MX" sz="1800" dirty="0" smtClean="0">
                <a:solidFill>
                  <a:schemeClr val="accent3">
                    <a:lumMod val="50000"/>
                  </a:schemeClr>
                </a:solidFill>
              </a:rPr>
              <a:t>Los Cubetos </a:t>
            </a:r>
            <a:r>
              <a:rPr lang="es-MX" sz="1800" dirty="0">
                <a:solidFill>
                  <a:schemeClr val="accent3">
                    <a:lumMod val="50000"/>
                  </a:schemeClr>
                </a:solidFill>
              </a:rPr>
              <a:t>9A, 9B y </a:t>
            </a:r>
            <a:r>
              <a:rPr lang="es-MX" sz="1800" b="1" dirty="0">
                <a:solidFill>
                  <a:schemeClr val="accent3">
                    <a:lumMod val="50000"/>
                  </a:schemeClr>
                </a:solidFill>
              </a:rPr>
              <a:t>10 </a:t>
            </a:r>
            <a:r>
              <a:rPr lang="es-MX" sz="1800" b="1" dirty="0" smtClean="0"/>
              <a:t>no contaban con regularización </a:t>
            </a:r>
            <a:r>
              <a:rPr lang="es-MX" sz="1800" dirty="0" smtClean="0"/>
              <a:t>ambiental.</a:t>
            </a:r>
            <a:endParaRPr lang="es-EC" sz="1800" dirty="0"/>
          </a:p>
        </p:txBody>
      </p:sp>
      <p:sp>
        <p:nvSpPr>
          <p:cNvPr id="22" name="CuadroTexto 21"/>
          <p:cNvSpPr txBox="1"/>
          <p:nvPr/>
        </p:nvSpPr>
        <p:spPr>
          <a:xfrm>
            <a:off x="5164484" y="4026785"/>
            <a:ext cx="4298494" cy="1733808"/>
          </a:xfrm>
          <a:prstGeom prst="rect">
            <a:avLst/>
          </a:prstGeom>
        </p:spPr>
        <p:txBody>
          <a:bodyPr wrap="square">
            <a:spAutoFit/>
          </a:bodyPr>
          <a:lstStyle>
            <a:defPPr>
              <a:defRPr lang="es-ES_tradnl"/>
            </a:defPPr>
            <a:lvl1pPr algn="ctr">
              <a:lnSpc>
                <a:spcPct val="200000"/>
              </a:lnSpc>
              <a:defRPr sz="1600">
                <a:solidFill>
                  <a:srgbClr val="0070C0"/>
                </a:solidFill>
                <a:latin typeface="Helvetica" panose="020B0604020202020204" pitchFamily="34" charset="0"/>
              </a:defRPr>
            </a:lvl1pPr>
          </a:lstStyle>
          <a:p>
            <a:pPr marL="285750" indent="-285750" algn="just">
              <a:lnSpc>
                <a:spcPts val="1580"/>
              </a:lnSpc>
              <a:buClr>
                <a:srgbClr val="0070C0"/>
              </a:buClr>
              <a:buFont typeface="Wingdings" panose="05000000000000000000" pitchFamily="2" charset="2"/>
              <a:buChar char="ü"/>
            </a:pPr>
            <a:r>
              <a:rPr lang="es-MX" sz="1800" dirty="0" smtClean="0">
                <a:solidFill>
                  <a:schemeClr val="accent3">
                    <a:lumMod val="50000"/>
                  </a:schemeClr>
                </a:solidFill>
              </a:rPr>
              <a:t>En abril 2021 se ingresó estudios complementarios con la evaluación de impacto ambiental de los Cubetos y la actualización del Plan de Manejo Ambiental. Por lo que, </a:t>
            </a:r>
            <a:r>
              <a:rPr lang="es-MX" sz="1800" b="1" dirty="0" smtClean="0">
                <a:solidFill>
                  <a:schemeClr val="accent3">
                    <a:lumMod val="50000"/>
                  </a:schemeClr>
                </a:solidFill>
              </a:rPr>
              <a:t>en el mes de mayo la Autoridad Ambiental responde con la </a:t>
            </a:r>
            <a:r>
              <a:rPr lang="es-MX" sz="1800" b="1" dirty="0" smtClean="0"/>
              <a:t>aprobación parcial.</a:t>
            </a:r>
            <a:endParaRPr lang="es-EC" sz="1800" b="1" dirty="0"/>
          </a:p>
        </p:txBody>
      </p:sp>
      <p:cxnSp>
        <p:nvCxnSpPr>
          <p:cNvPr id="11" name="Conector recto 10"/>
          <p:cNvCxnSpPr/>
          <p:nvPr/>
        </p:nvCxnSpPr>
        <p:spPr>
          <a:xfrm>
            <a:off x="5061847" y="2896700"/>
            <a:ext cx="0" cy="966572"/>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Conector recto 22"/>
          <p:cNvCxnSpPr/>
          <p:nvPr/>
        </p:nvCxnSpPr>
        <p:spPr>
          <a:xfrm>
            <a:off x="5061847" y="3953562"/>
            <a:ext cx="0" cy="1721371"/>
          </a:xfrm>
          <a:prstGeom prst="line">
            <a:avLst/>
          </a:prstGeom>
        </p:spPr>
        <p:style>
          <a:lnRef idx="1">
            <a:schemeClr val="accent1"/>
          </a:lnRef>
          <a:fillRef idx="0">
            <a:schemeClr val="accent1"/>
          </a:fillRef>
          <a:effectRef idx="0">
            <a:schemeClr val="accent1"/>
          </a:effectRef>
          <a:fontRef idx="minor">
            <a:schemeClr val="tx1"/>
          </a:fontRef>
        </p:style>
      </p:cxnSp>
      <p:sp>
        <p:nvSpPr>
          <p:cNvPr id="27" name="CuadroTexto 26"/>
          <p:cNvSpPr txBox="1"/>
          <p:nvPr/>
        </p:nvSpPr>
        <p:spPr>
          <a:xfrm>
            <a:off x="945796" y="5894964"/>
            <a:ext cx="3952762" cy="913070"/>
          </a:xfrm>
          <a:prstGeom prst="rect">
            <a:avLst/>
          </a:prstGeom>
        </p:spPr>
        <p:txBody>
          <a:bodyPr wrap="square">
            <a:spAutoFit/>
          </a:bodyPr>
          <a:lstStyle>
            <a:defPPr>
              <a:defRPr lang="es-ES_tradnl"/>
            </a:defPPr>
            <a:lvl1pPr algn="ctr">
              <a:lnSpc>
                <a:spcPct val="200000"/>
              </a:lnSpc>
              <a:defRPr sz="1600">
                <a:solidFill>
                  <a:srgbClr val="0070C0"/>
                </a:solidFill>
                <a:latin typeface="Helvetica" panose="020B0604020202020204" pitchFamily="34" charset="0"/>
              </a:defRPr>
            </a:lvl1pPr>
          </a:lstStyle>
          <a:p>
            <a:pPr marL="285750" indent="-285750" algn="just">
              <a:lnSpc>
                <a:spcPts val="1580"/>
              </a:lnSpc>
              <a:buClr>
                <a:srgbClr val="C00000"/>
              </a:buClr>
              <a:buFont typeface="Helvetica" panose="020B0604020202020204" pitchFamily="34" charset="0"/>
              <a:buChar char="χ"/>
            </a:pPr>
            <a:r>
              <a:rPr lang="es-MX" sz="1800" dirty="0" smtClean="0"/>
              <a:t>No </a:t>
            </a:r>
            <a:r>
              <a:rPr lang="es-MX" sz="1800" b="1" dirty="0" smtClean="0"/>
              <a:t>se contaba con planificación </a:t>
            </a:r>
            <a:r>
              <a:rPr lang="es-MX" sz="1800" dirty="0" smtClean="0"/>
              <a:t>operativa</a:t>
            </a:r>
            <a:r>
              <a:rPr lang="es-MX" sz="1800" dirty="0" smtClean="0">
                <a:solidFill>
                  <a:schemeClr val="accent3">
                    <a:lumMod val="50000"/>
                  </a:schemeClr>
                </a:solidFill>
              </a:rPr>
              <a:t> </a:t>
            </a:r>
            <a:r>
              <a:rPr lang="es-MX" sz="1800" dirty="0" smtClean="0">
                <a:solidFill>
                  <a:schemeClr val="accent3">
                    <a:lumMod val="50000"/>
                  </a:schemeClr>
                </a:solidFill>
              </a:rPr>
              <a:t>para asegurar la disposición  de residuos hasta finalizar el 2020.</a:t>
            </a:r>
            <a:endParaRPr lang="es-EC" sz="1800" dirty="0">
              <a:solidFill>
                <a:schemeClr val="accent3">
                  <a:lumMod val="50000"/>
                </a:schemeClr>
              </a:solidFill>
            </a:endParaRPr>
          </a:p>
        </p:txBody>
      </p:sp>
      <p:sp>
        <p:nvSpPr>
          <p:cNvPr id="28" name="CuadroTexto 27"/>
          <p:cNvSpPr txBox="1"/>
          <p:nvPr/>
        </p:nvSpPr>
        <p:spPr>
          <a:xfrm>
            <a:off x="5164483" y="5894964"/>
            <a:ext cx="4298495" cy="1118255"/>
          </a:xfrm>
          <a:prstGeom prst="rect">
            <a:avLst/>
          </a:prstGeom>
        </p:spPr>
        <p:txBody>
          <a:bodyPr wrap="square">
            <a:spAutoFit/>
          </a:bodyPr>
          <a:lstStyle>
            <a:defPPr>
              <a:defRPr lang="es-ES_tradnl"/>
            </a:defPPr>
            <a:lvl1pPr algn="ctr">
              <a:lnSpc>
                <a:spcPct val="200000"/>
              </a:lnSpc>
              <a:defRPr sz="1600">
                <a:solidFill>
                  <a:srgbClr val="0070C0"/>
                </a:solidFill>
                <a:latin typeface="Helvetica" panose="020B0604020202020204" pitchFamily="34" charset="0"/>
              </a:defRPr>
            </a:lvl1pPr>
          </a:lstStyle>
          <a:p>
            <a:pPr marL="285750" indent="-285750" algn="just">
              <a:lnSpc>
                <a:spcPts val="1580"/>
              </a:lnSpc>
              <a:buClr>
                <a:srgbClr val="0070C0"/>
              </a:buClr>
              <a:buFont typeface="Wingdings" panose="05000000000000000000" pitchFamily="2" charset="2"/>
              <a:buChar char="ü"/>
            </a:pPr>
            <a:r>
              <a:rPr lang="es-MX" sz="1800" b="1" dirty="0" smtClean="0"/>
              <a:t>Se acondicionó áreas aprovechables y se gestionó la construcción del Cubeto 10</a:t>
            </a:r>
            <a:r>
              <a:rPr lang="es-MX" sz="1800" b="1" dirty="0" smtClean="0">
                <a:solidFill>
                  <a:schemeClr val="accent3">
                    <a:lumMod val="50000"/>
                  </a:schemeClr>
                </a:solidFill>
              </a:rPr>
              <a:t>,</a:t>
            </a:r>
            <a:r>
              <a:rPr lang="es-MX" sz="1800" dirty="0" smtClean="0">
                <a:solidFill>
                  <a:schemeClr val="accent3">
                    <a:lumMod val="50000"/>
                  </a:schemeClr>
                </a:solidFill>
              </a:rPr>
              <a:t> asegurando la disposición de residuos para el año 2020 y 2021.</a:t>
            </a:r>
            <a:endParaRPr lang="es-EC" sz="1800" dirty="0">
              <a:solidFill>
                <a:schemeClr val="accent3">
                  <a:lumMod val="50000"/>
                </a:schemeClr>
              </a:solidFill>
            </a:endParaRPr>
          </a:p>
        </p:txBody>
      </p:sp>
      <p:cxnSp>
        <p:nvCxnSpPr>
          <p:cNvPr id="29" name="Conector recto 28"/>
          <p:cNvCxnSpPr/>
          <p:nvPr/>
        </p:nvCxnSpPr>
        <p:spPr>
          <a:xfrm>
            <a:off x="5061847" y="5916093"/>
            <a:ext cx="0" cy="966572"/>
          </a:xfrm>
          <a:prstGeom prst="line">
            <a:avLst/>
          </a:prstGeom>
        </p:spPr>
        <p:style>
          <a:lnRef idx="1">
            <a:schemeClr val="accent1"/>
          </a:lnRef>
          <a:fillRef idx="0">
            <a:schemeClr val="accent1"/>
          </a:fillRef>
          <a:effectRef idx="0">
            <a:schemeClr val="accent1"/>
          </a:effectRef>
          <a:fontRef idx="minor">
            <a:schemeClr val="tx1"/>
          </a:fontRef>
        </p:style>
      </p:cxnSp>
      <p:sp>
        <p:nvSpPr>
          <p:cNvPr id="3" name="Marcador de número de diapositiva 2"/>
          <p:cNvSpPr>
            <a:spLocks noGrp="1"/>
          </p:cNvSpPr>
          <p:nvPr>
            <p:ph type="sldNum" sz="quarter" idx="12"/>
          </p:nvPr>
        </p:nvSpPr>
        <p:spPr/>
        <p:txBody>
          <a:bodyPr/>
          <a:lstStyle/>
          <a:p>
            <a:fld id="{5C9CDC63-9A4C-3740-ACB3-92AE3A799DE7}" type="slidenum">
              <a:rPr lang="es-ES_tradnl" smtClean="0"/>
              <a:t>5</a:t>
            </a:fld>
            <a:endParaRPr lang="es-ES_tradnl" dirty="0"/>
          </a:p>
        </p:txBody>
      </p:sp>
    </p:spTree>
    <p:extLst>
      <p:ext uri="{BB962C8B-B14F-4D97-AF65-F5344CB8AC3E}">
        <p14:creationId xmlns:p14="http://schemas.microsoft.com/office/powerpoint/2010/main" val="12608640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3">
            <a:duotone>
              <a:schemeClr val="accent5">
                <a:shade val="45000"/>
                <a:satMod val="135000"/>
              </a:schemeClr>
              <a:prstClr val="white"/>
            </a:duotone>
          </a:blip>
          <a:stretch>
            <a:fillRect/>
          </a:stretch>
        </p:blipFill>
        <p:spPr>
          <a:xfrm>
            <a:off x="-45720" y="-61780"/>
            <a:ext cx="8846063" cy="896190"/>
          </a:xfrm>
          <a:prstGeom prst="rect">
            <a:avLst/>
          </a:prstGeom>
        </p:spPr>
      </p:pic>
      <p:pic>
        <p:nvPicPr>
          <p:cNvPr id="10" name="Imagen 9"/>
          <p:cNvPicPr>
            <a:picLocks noChangeAspect="1"/>
          </p:cNvPicPr>
          <p:nvPr/>
        </p:nvPicPr>
        <p:blipFill>
          <a:blip r:embed="rId4">
            <a:duotone>
              <a:schemeClr val="accent1">
                <a:shade val="45000"/>
                <a:satMod val="135000"/>
              </a:schemeClr>
              <a:prstClr val="white"/>
            </a:duotone>
          </a:blip>
          <a:stretch>
            <a:fillRect/>
          </a:stretch>
        </p:blipFill>
        <p:spPr>
          <a:xfrm>
            <a:off x="1443990" y="6867392"/>
            <a:ext cx="8839966" cy="829128"/>
          </a:xfrm>
          <a:prstGeom prst="rect">
            <a:avLst/>
          </a:prstGeom>
        </p:spPr>
      </p:pic>
      <p:pic>
        <p:nvPicPr>
          <p:cNvPr id="44" name="Imagen 43">
            <a:extLst>
              <a:ext uri="{FF2B5EF4-FFF2-40B4-BE49-F238E27FC236}">
                <a16:creationId xmlns:a16="http://schemas.microsoft.com/office/drawing/2014/main" id="{C03D144E-10F7-43C0-AB43-59F74F9F601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799150" y="308413"/>
            <a:ext cx="2160881" cy="711025"/>
          </a:xfrm>
          <a:prstGeom prst="rect">
            <a:avLst/>
          </a:prstGeom>
        </p:spPr>
      </p:pic>
      <p:sp>
        <p:nvSpPr>
          <p:cNvPr id="5" name="AutoShape 2" descr="EPMAPS - AGUA DE QUITO | Linked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088593" rtl="0" eaLnBrk="1" fontAlgn="auto" latinLnBrk="0" hangingPunct="1">
              <a:lnSpc>
                <a:spcPct val="100000"/>
              </a:lnSpc>
              <a:spcBef>
                <a:spcPts val="0"/>
              </a:spcBef>
              <a:spcAft>
                <a:spcPts val="0"/>
              </a:spcAft>
              <a:buClrTx/>
              <a:buSzTx/>
              <a:buFontTx/>
              <a:buNone/>
              <a:tabLst/>
              <a:defRPr/>
            </a:pPr>
            <a:endParaRPr kumimoji="0" lang="es-EC" sz="2143" b="0" i="0" u="none" strike="noStrike" kern="1200" cap="none" spc="0" normalizeH="0" baseline="0" noProof="0">
              <a:ln>
                <a:noFill/>
              </a:ln>
              <a:solidFill>
                <a:prstClr val="black"/>
              </a:solidFill>
              <a:effectLst/>
              <a:uLnTx/>
              <a:uFillTx/>
              <a:latin typeface="Calibri"/>
              <a:ea typeface="+mn-ea"/>
              <a:cs typeface="+mn-cs"/>
            </a:endParaRPr>
          </a:p>
        </p:txBody>
      </p:sp>
      <p:sp>
        <p:nvSpPr>
          <p:cNvPr id="19" name="Rectángulo 25"/>
          <p:cNvSpPr>
            <a:spLocks noChangeArrowheads="1"/>
          </p:cNvSpPr>
          <p:nvPr/>
        </p:nvSpPr>
        <p:spPr bwMode="auto">
          <a:xfrm>
            <a:off x="1797098" y="733814"/>
            <a:ext cx="6494145" cy="1050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buNone/>
              <a:defRPr/>
            </a:pPr>
            <a:r>
              <a:rPr lang="es-EC" altLang="es-EC" sz="3112" dirty="0" smtClean="0">
                <a:solidFill>
                  <a:prstClr val="black">
                    <a:lumMod val="65000"/>
                    <a:lumOff val="35000"/>
                  </a:prstClr>
                </a:solidFill>
                <a:latin typeface="Tw Cen MT" panose="020B0602020104020603" pitchFamily="34" charset="0"/>
              </a:rPr>
              <a:t>CUMPLIMIENTO </a:t>
            </a:r>
            <a:r>
              <a:rPr lang="es-EC" altLang="es-EC" sz="3112" dirty="0">
                <a:solidFill>
                  <a:prstClr val="black">
                    <a:lumMod val="65000"/>
                    <a:lumOff val="35000"/>
                  </a:prstClr>
                </a:solidFill>
                <a:latin typeface="Tw Cen MT" panose="020B0602020104020603" pitchFamily="34" charset="0"/>
              </a:rPr>
              <a:t>NORMATIVA AMBIENTAL</a:t>
            </a:r>
          </a:p>
        </p:txBody>
      </p:sp>
      <p:sp>
        <p:nvSpPr>
          <p:cNvPr id="4" name="Rectángulo 3"/>
          <p:cNvSpPr/>
          <p:nvPr/>
        </p:nvSpPr>
        <p:spPr>
          <a:xfrm>
            <a:off x="5134392" y="2520691"/>
            <a:ext cx="4055399" cy="566950"/>
          </a:xfrm>
          <a:prstGeom prst="rect">
            <a:avLst/>
          </a:prstGeom>
        </p:spPr>
        <p:txBody>
          <a:bodyPr wrap="square">
            <a:spAutoFit/>
          </a:bodyPr>
          <a:lstStyle/>
          <a:p>
            <a:pPr algn="ctr">
              <a:lnSpc>
                <a:spcPct val="200000"/>
              </a:lnSpc>
            </a:pPr>
            <a:r>
              <a:rPr lang="es-MX" sz="1800" b="1" dirty="0" smtClean="0">
                <a:solidFill>
                  <a:schemeClr val="accent5">
                    <a:lumMod val="75000"/>
                  </a:schemeClr>
                </a:solidFill>
                <a:latin typeface="Helvetica" panose="020B0604020202020204" pitchFamily="34" charset="0"/>
              </a:rPr>
              <a:t>AGOSTO 2021</a:t>
            </a:r>
            <a:endParaRPr lang="es-EC" sz="1800" b="1" dirty="0">
              <a:solidFill>
                <a:schemeClr val="accent5">
                  <a:lumMod val="75000"/>
                </a:schemeClr>
              </a:solidFill>
            </a:endParaRPr>
          </a:p>
        </p:txBody>
      </p:sp>
      <p:sp>
        <p:nvSpPr>
          <p:cNvPr id="15" name="Rectángulo 14"/>
          <p:cNvSpPr/>
          <p:nvPr/>
        </p:nvSpPr>
        <p:spPr>
          <a:xfrm>
            <a:off x="1019452" y="2516612"/>
            <a:ext cx="4064183" cy="566950"/>
          </a:xfrm>
          <a:prstGeom prst="rect">
            <a:avLst/>
          </a:prstGeom>
        </p:spPr>
        <p:txBody>
          <a:bodyPr wrap="square">
            <a:spAutoFit/>
          </a:bodyPr>
          <a:lstStyle/>
          <a:p>
            <a:pPr algn="ctr">
              <a:lnSpc>
                <a:spcPct val="200000"/>
              </a:lnSpc>
            </a:pPr>
            <a:r>
              <a:rPr lang="es-MX" sz="1800" b="1" dirty="0" smtClean="0">
                <a:solidFill>
                  <a:srgbClr val="C00000"/>
                </a:solidFill>
                <a:latin typeface="Helvetica" panose="020B0604020202020204" pitchFamily="34" charset="0"/>
              </a:rPr>
              <a:t>JULIO 2020</a:t>
            </a:r>
            <a:endParaRPr lang="es-EC" sz="1800" b="1" dirty="0">
              <a:solidFill>
                <a:srgbClr val="C00000"/>
              </a:solidFill>
            </a:endParaRPr>
          </a:p>
        </p:txBody>
      </p:sp>
      <p:sp>
        <p:nvSpPr>
          <p:cNvPr id="2" name="CuadroTexto 1"/>
          <p:cNvSpPr txBox="1"/>
          <p:nvPr/>
        </p:nvSpPr>
        <p:spPr>
          <a:xfrm>
            <a:off x="624135" y="1858833"/>
            <a:ext cx="9659821" cy="508344"/>
          </a:xfrm>
          <a:prstGeom prst="rect">
            <a:avLst/>
          </a:prstGeom>
        </p:spPr>
        <p:txBody>
          <a:bodyPr wrap="square">
            <a:spAutoFit/>
          </a:bodyPr>
          <a:lstStyle>
            <a:defPPr>
              <a:defRPr lang="es-ES_tradnl"/>
            </a:defPPr>
            <a:lvl1pPr algn="ctr">
              <a:lnSpc>
                <a:spcPct val="200000"/>
              </a:lnSpc>
              <a:defRPr sz="1600">
                <a:solidFill>
                  <a:srgbClr val="0070C0"/>
                </a:solidFill>
                <a:latin typeface="Helvetica" panose="020B0604020202020204" pitchFamily="34" charset="0"/>
              </a:defRPr>
            </a:lvl1pPr>
          </a:lstStyle>
          <a:p>
            <a:pPr algn="l"/>
            <a:r>
              <a:rPr lang="es-MX" b="1" dirty="0" smtClean="0"/>
              <a:t>1.3. APROBACIÓN Y MONITOREO DE PUNTOS PARA EL CONTROL DE CALIDAD AMBIENTAL</a:t>
            </a:r>
            <a:endParaRPr lang="es-EC" b="1" dirty="0"/>
          </a:p>
        </p:txBody>
      </p:sp>
      <p:sp>
        <p:nvSpPr>
          <p:cNvPr id="13" name="CuadroTexto 12"/>
          <p:cNvSpPr txBox="1"/>
          <p:nvPr/>
        </p:nvSpPr>
        <p:spPr>
          <a:xfrm>
            <a:off x="856162" y="3340758"/>
            <a:ext cx="3952762" cy="715709"/>
          </a:xfrm>
          <a:prstGeom prst="rect">
            <a:avLst/>
          </a:prstGeom>
        </p:spPr>
        <p:txBody>
          <a:bodyPr wrap="square">
            <a:spAutoFit/>
          </a:bodyPr>
          <a:lstStyle>
            <a:defPPr>
              <a:defRPr lang="es-ES_tradnl"/>
            </a:defPPr>
            <a:lvl1pPr algn="ctr">
              <a:lnSpc>
                <a:spcPct val="200000"/>
              </a:lnSpc>
              <a:defRPr sz="1600">
                <a:solidFill>
                  <a:srgbClr val="0070C0"/>
                </a:solidFill>
                <a:latin typeface="Helvetica" panose="020B0604020202020204" pitchFamily="34" charset="0"/>
              </a:defRPr>
            </a:lvl1pPr>
          </a:lstStyle>
          <a:p>
            <a:pPr marL="830047" lvl="1" indent="-285750" algn="just">
              <a:lnSpc>
                <a:spcPts val="1580"/>
              </a:lnSpc>
              <a:buClr>
                <a:srgbClr val="C00000"/>
              </a:buClr>
              <a:buFont typeface="Helvetica" panose="020B0604020202020204" pitchFamily="34" charset="0"/>
              <a:buChar char="χ"/>
            </a:pPr>
            <a:r>
              <a:rPr lang="es-MX" sz="1800" dirty="0" smtClean="0">
                <a:solidFill>
                  <a:srgbClr val="0070C0"/>
                </a:solidFill>
                <a:latin typeface="Helvetica" panose="020B0604020202020204" pitchFamily="34" charset="0"/>
              </a:rPr>
              <a:t>No existía definición de puntos de control de calidad ambiental.</a:t>
            </a:r>
            <a:endParaRPr lang="es-EC" sz="2400" dirty="0">
              <a:solidFill>
                <a:srgbClr val="0070C0"/>
              </a:solidFill>
            </a:endParaRPr>
          </a:p>
        </p:txBody>
      </p:sp>
      <p:sp>
        <p:nvSpPr>
          <p:cNvPr id="16" name="CuadroTexto 15"/>
          <p:cNvSpPr txBox="1"/>
          <p:nvPr/>
        </p:nvSpPr>
        <p:spPr>
          <a:xfrm>
            <a:off x="5129935" y="3340486"/>
            <a:ext cx="4333044" cy="1323439"/>
          </a:xfrm>
          <a:prstGeom prst="rect">
            <a:avLst/>
          </a:prstGeom>
        </p:spPr>
        <p:txBody>
          <a:bodyPr wrap="square">
            <a:spAutoFit/>
          </a:bodyPr>
          <a:lstStyle>
            <a:defPPr>
              <a:defRPr lang="es-ES_tradnl"/>
            </a:defPPr>
            <a:lvl1pPr algn="ctr">
              <a:lnSpc>
                <a:spcPct val="200000"/>
              </a:lnSpc>
              <a:defRPr sz="1600">
                <a:solidFill>
                  <a:srgbClr val="0070C0"/>
                </a:solidFill>
                <a:latin typeface="Helvetica" panose="020B0604020202020204" pitchFamily="34" charset="0"/>
              </a:defRPr>
            </a:lvl1pPr>
          </a:lstStyle>
          <a:p>
            <a:pPr marL="285750" indent="-285750" algn="just">
              <a:lnSpc>
                <a:spcPts val="1580"/>
              </a:lnSpc>
              <a:buClr>
                <a:srgbClr val="0070C0"/>
              </a:buClr>
              <a:buFont typeface="Wingdings" panose="05000000000000000000" pitchFamily="2" charset="2"/>
              <a:buChar char="ü"/>
            </a:pPr>
            <a:r>
              <a:rPr lang="es-MX" sz="1800" dirty="0" smtClean="0">
                <a:solidFill>
                  <a:schemeClr val="accent3">
                    <a:lumMod val="50000"/>
                  </a:schemeClr>
                </a:solidFill>
              </a:rPr>
              <a:t>Se remitió a la Autoridad Ambiental la propuesta de puntos monitoreo semestral para realizar un </a:t>
            </a:r>
            <a:r>
              <a:rPr lang="es-MX" sz="1800" dirty="0" smtClean="0"/>
              <a:t>control de componentes agua, suelo, sedimentos, aire y ruido, aprobado</a:t>
            </a:r>
            <a:r>
              <a:rPr lang="es-MX" sz="1800" dirty="0" smtClean="0">
                <a:solidFill>
                  <a:schemeClr val="accent3">
                    <a:lumMod val="50000"/>
                  </a:schemeClr>
                </a:solidFill>
              </a:rPr>
              <a:t> en el mes de mayo.</a:t>
            </a:r>
            <a:endParaRPr lang="es-EC" sz="1800" dirty="0">
              <a:solidFill>
                <a:schemeClr val="accent3">
                  <a:lumMod val="50000"/>
                </a:schemeClr>
              </a:solidFill>
            </a:endParaRPr>
          </a:p>
        </p:txBody>
      </p:sp>
      <p:cxnSp>
        <p:nvCxnSpPr>
          <p:cNvPr id="11" name="Conector recto 10"/>
          <p:cNvCxnSpPr/>
          <p:nvPr/>
        </p:nvCxnSpPr>
        <p:spPr>
          <a:xfrm>
            <a:off x="5019783" y="3329035"/>
            <a:ext cx="0" cy="1302796"/>
          </a:xfrm>
          <a:prstGeom prst="line">
            <a:avLst/>
          </a:prstGeom>
        </p:spPr>
        <p:style>
          <a:lnRef idx="1">
            <a:schemeClr val="accent1"/>
          </a:lnRef>
          <a:fillRef idx="0">
            <a:schemeClr val="accent1"/>
          </a:fillRef>
          <a:effectRef idx="0">
            <a:schemeClr val="accent1"/>
          </a:effectRef>
          <a:fontRef idx="minor">
            <a:schemeClr val="tx1"/>
          </a:fontRef>
        </p:style>
      </p:cxnSp>
      <p:sp>
        <p:nvSpPr>
          <p:cNvPr id="17" name="CuadroTexto 16"/>
          <p:cNvSpPr txBox="1"/>
          <p:nvPr/>
        </p:nvSpPr>
        <p:spPr>
          <a:xfrm>
            <a:off x="804294" y="5010244"/>
            <a:ext cx="3952762" cy="914289"/>
          </a:xfrm>
          <a:prstGeom prst="rect">
            <a:avLst/>
          </a:prstGeom>
        </p:spPr>
        <p:txBody>
          <a:bodyPr wrap="square">
            <a:spAutoFit/>
          </a:bodyPr>
          <a:lstStyle>
            <a:defPPr>
              <a:defRPr lang="es-ES_tradnl"/>
            </a:defPPr>
            <a:lvl1pPr algn="ctr">
              <a:lnSpc>
                <a:spcPct val="200000"/>
              </a:lnSpc>
              <a:defRPr sz="1600">
                <a:solidFill>
                  <a:srgbClr val="0070C0"/>
                </a:solidFill>
                <a:latin typeface="Helvetica" panose="020B0604020202020204" pitchFamily="34" charset="0"/>
              </a:defRPr>
            </a:lvl1pPr>
          </a:lstStyle>
          <a:p>
            <a:pPr marL="830047" lvl="1" indent="-285750" algn="just">
              <a:lnSpc>
                <a:spcPts val="1580"/>
              </a:lnSpc>
              <a:buClr>
                <a:srgbClr val="C00000"/>
              </a:buClr>
              <a:buFont typeface="Helvetica" panose="020B0604020202020204" pitchFamily="34" charset="0"/>
              <a:buChar char="χ"/>
            </a:pPr>
            <a:r>
              <a:rPr lang="es-MX" sz="1800" dirty="0" smtClean="0">
                <a:solidFill>
                  <a:srgbClr val="0070C0"/>
                </a:solidFill>
                <a:latin typeface="Helvetica" panose="020B0604020202020204" pitchFamily="34" charset="0"/>
              </a:rPr>
              <a:t>No se contaba con la aprobación de los reportes de monitoreo </a:t>
            </a:r>
            <a:r>
              <a:rPr lang="es-MX" sz="1800" dirty="0" smtClean="0">
                <a:solidFill>
                  <a:schemeClr val="accent3">
                    <a:lumMod val="50000"/>
                  </a:schemeClr>
                </a:solidFill>
                <a:latin typeface="Helvetica" panose="020B0604020202020204" pitchFamily="34" charset="0"/>
              </a:rPr>
              <a:t>por parte de la Autoridad Ambiental.</a:t>
            </a:r>
            <a:endParaRPr lang="es-EC" sz="2400" dirty="0">
              <a:solidFill>
                <a:schemeClr val="accent3">
                  <a:lumMod val="50000"/>
                </a:schemeClr>
              </a:solidFill>
            </a:endParaRPr>
          </a:p>
        </p:txBody>
      </p:sp>
      <p:sp>
        <p:nvSpPr>
          <p:cNvPr id="20" name="CuadroTexto 19"/>
          <p:cNvSpPr txBox="1"/>
          <p:nvPr/>
        </p:nvSpPr>
        <p:spPr>
          <a:xfrm>
            <a:off x="5129935" y="5010853"/>
            <a:ext cx="4333044" cy="913070"/>
          </a:xfrm>
          <a:prstGeom prst="rect">
            <a:avLst/>
          </a:prstGeom>
        </p:spPr>
        <p:txBody>
          <a:bodyPr wrap="square">
            <a:spAutoFit/>
          </a:bodyPr>
          <a:lstStyle>
            <a:defPPr>
              <a:defRPr lang="es-ES_tradnl"/>
            </a:defPPr>
            <a:lvl1pPr algn="ctr">
              <a:lnSpc>
                <a:spcPct val="200000"/>
              </a:lnSpc>
              <a:defRPr sz="1600">
                <a:solidFill>
                  <a:srgbClr val="0070C0"/>
                </a:solidFill>
                <a:latin typeface="Helvetica" panose="020B0604020202020204" pitchFamily="34" charset="0"/>
              </a:defRPr>
            </a:lvl1pPr>
          </a:lstStyle>
          <a:p>
            <a:pPr marL="285750" indent="-285750" algn="just">
              <a:lnSpc>
                <a:spcPts val="1580"/>
              </a:lnSpc>
              <a:buClr>
                <a:srgbClr val="0070C0"/>
              </a:buClr>
              <a:buFont typeface="Wingdings" panose="05000000000000000000" pitchFamily="2" charset="2"/>
              <a:buChar char="ü"/>
            </a:pPr>
            <a:r>
              <a:rPr lang="es-MX" sz="1800" dirty="0" smtClean="0">
                <a:solidFill>
                  <a:schemeClr val="accent3">
                    <a:lumMod val="50000"/>
                  </a:schemeClr>
                </a:solidFill>
              </a:rPr>
              <a:t>Se realiza el </a:t>
            </a:r>
            <a:r>
              <a:rPr lang="es-MX" sz="1800" dirty="0" smtClean="0"/>
              <a:t>reporte semestral de monitoreo</a:t>
            </a:r>
            <a:r>
              <a:rPr lang="es-MX" sz="1800" dirty="0" smtClean="0">
                <a:solidFill>
                  <a:schemeClr val="accent3">
                    <a:lumMod val="50000"/>
                  </a:schemeClr>
                </a:solidFill>
              </a:rPr>
              <a:t> y se aprueba el análisis de los resultados por parte de la Autoridad Ambiental.</a:t>
            </a:r>
            <a:endParaRPr lang="es-EC" sz="1800" dirty="0">
              <a:solidFill>
                <a:schemeClr val="accent3">
                  <a:lumMod val="50000"/>
                </a:schemeClr>
              </a:solidFill>
            </a:endParaRPr>
          </a:p>
        </p:txBody>
      </p:sp>
      <p:cxnSp>
        <p:nvCxnSpPr>
          <p:cNvPr id="25" name="Conector recto 24"/>
          <p:cNvCxnSpPr/>
          <p:nvPr/>
        </p:nvCxnSpPr>
        <p:spPr>
          <a:xfrm>
            <a:off x="5019783" y="4960815"/>
            <a:ext cx="0" cy="1036296"/>
          </a:xfrm>
          <a:prstGeom prst="line">
            <a:avLst/>
          </a:prstGeom>
        </p:spPr>
        <p:style>
          <a:lnRef idx="1">
            <a:schemeClr val="accent1"/>
          </a:lnRef>
          <a:fillRef idx="0">
            <a:schemeClr val="accent1"/>
          </a:fillRef>
          <a:effectRef idx="0">
            <a:schemeClr val="accent1"/>
          </a:effectRef>
          <a:fontRef idx="minor">
            <a:schemeClr val="tx1"/>
          </a:fontRef>
        </p:style>
      </p:cxnSp>
      <p:sp>
        <p:nvSpPr>
          <p:cNvPr id="3" name="Marcador de número de diapositiva 2"/>
          <p:cNvSpPr>
            <a:spLocks noGrp="1"/>
          </p:cNvSpPr>
          <p:nvPr>
            <p:ph type="sldNum" sz="quarter" idx="12"/>
          </p:nvPr>
        </p:nvSpPr>
        <p:spPr/>
        <p:txBody>
          <a:bodyPr/>
          <a:lstStyle/>
          <a:p>
            <a:fld id="{5C9CDC63-9A4C-3740-ACB3-92AE3A799DE7}" type="slidenum">
              <a:rPr lang="es-ES_tradnl" smtClean="0"/>
              <a:t>6</a:t>
            </a:fld>
            <a:endParaRPr lang="es-ES_tradnl" dirty="0"/>
          </a:p>
        </p:txBody>
      </p:sp>
    </p:spTree>
    <p:extLst>
      <p:ext uri="{BB962C8B-B14F-4D97-AF65-F5344CB8AC3E}">
        <p14:creationId xmlns:p14="http://schemas.microsoft.com/office/powerpoint/2010/main" val="36669452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3">
            <a:extLst>
              <a:ext uri="{28A0092B-C50C-407E-A947-70E740481C1C}">
                <a14:useLocalDpi xmlns:a14="http://schemas.microsoft.com/office/drawing/2010/main" val="0"/>
              </a:ext>
            </a:extLst>
          </a:blip>
          <a:srcRect l="1990" t="19337" r="10066" b="-290"/>
          <a:stretch/>
        </p:blipFill>
        <p:spPr>
          <a:xfrm>
            <a:off x="0" y="0"/>
            <a:ext cx="9971314" cy="7649029"/>
          </a:xfrm>
          <a:prstGeom prst="rect">
            <a:avLst/>
          </a:prstGeom>
        </p:spPr>
      </p:pic>
      <p:sp>
        <p:nvSpPr>
          <p:cNvPr id="6" name="Rectángulo 5"/>
          <p:cNvSpPr/>
          <p:nvPr/>
        </p:nvSpPr>
        <p:spPr>
          <a:xfrm>
            <a:off x="2703315" y="-38101"/>
            <a:ext cx="7458273" cy="7659689"/>
          </a:xfrm>
          <a:prstGeom prst="rect">
            <a:avLst/>
          </a:prstGeom>
          <a:gradFill flip="none" rotWithShape="1">
            <a:gsLst>
              <a:gs pos="70000">
                <a:srgbClr val="002060">
                  <a:alpha val="60000"/>
                </a:srgbClr>
              </a:gs>
              <a:gs pos="98000">
                <a:srgbClr val="002060"/>
              </a:gs>
              <a:gs pos="0">
                <a:srgbClr val="00206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7" name="8 CuadroTexto"/>
          <p:cNvSpPr txBox="1"/>
          <p:nvPr/>
        </p:nvSpPr>
        <p:spPr>
          <a:xfrm>
            <a:off x="2830286" y="2138248"/>
            <a:ext cx="6900261" cy="1017330"/>
          </a:xfrm>
          <a:prstGeom prst="rect">
            <a:avLst/>
          </a:prstGeom>
          <a:noFill/>
          <a:effectLst>
            <a:outerShdw blurRad="50800" dist="38100" dir="5400000" algn="t" rotWithShape="0">
              <a:prstClr val="black">
                <a:alpha val="40000"/>
              </a:prstClr>
            </a:outerShdw>
          </a:effectLst>
        </p:spPr>
        <p:txBody>
          <a:bodyPr wrap="square">
            <a:spAutoFit/>
          </a:bodyPr>
          <a:lstStyle/>
          <a:p>
            <a:pPr algn="r" defTabSz="903418">
              <a:lnSpc>
                <a:spcPts val="3645"/>
              </a:lnSpc>
              <a:defRPr/>
            </a:pPr>
            <a:r>
              <a:rPr lang="es-MX" sz="4800" dirty="0" smtClean="0">
                <a:solidFill>
                  <a:schemeClr val="bg1"/>
                </a:solidFill>
                <a:latin typeface="Tw Cen MT" panose="020B0602020104020603" pitchFamily="34" charset="0"/>
                <a:cs typeface="Helvetica"/>
              </a:rPr>
              <a:t>FORTALECIMIENTO</a:t>
            </a:r>
            <a:endParaRPr lang="es-EC" sz="4800" dirty="0" smtClean="0">
              <a:solidFill>
                <a:schemeClr val="bg1"/>
              </a:solidFill>
              <a:latin typeface="Tw Cen MT" panose="020B0602020104020603" pitchFamily="34" charset="0"/>
              <a:cs typeface="Helvetica"/>
            </a:endParaRPr>
          </a:p>
          <a:p>
            <a:pPr algn="r" defTabSz="903418">
              <a:lnSpc>
                <a:spcPts val="3645"/>
              </a:lnSpc>
              <a:defRPr/>
            </a:pPr>
            <a:r>
              <a:rPr lang="es-EC" sz="3557" dirty="0" smtClean="0">
                <a:solidFill>
                  <a:schemeClr val="bg1"/>
                </a:solidFill>
                <a:latin typeface="Tw Cen MT" panose="020B0602020104020603" pitchFamily="34" charset="0"/>
                <a:cs typeface="Helvetica"/>
              </a:rPr>
              <a:t>GESTIÓN DE LIXIVIADOS</a:t>
            </a:r>
          </a:p>
        </p:txBody>
      </p:sp>
      <p:sp>
        <p:nvSpPr>
          <p:cNvPr id="8" name="8 CuadroTexto"/>
          <p:cNvSpPr txBox="1"/>
          <p:nvPr/>
        </p:nvSpPr>
        <p:spPr>
          <a:xfrm>
            <a:off x="4637284" y="1379849"/>
            <a:ext cx="5093263" cy="583429"/>
          </a:xfrm>
          <a:prstGeom prst="rect">
            <a:avLst/>
          </a:prstGeom>
          <a:noFill/>
          <a:effectLst>
            <a:outerShdw blurRad="50800" dist="38100" dir="5400000" algn="t" rotWithShape="0">
              <a:prstClr val="black">
                <a:alpha val="40000"/>
              </a:prstClr>
            </a:outerShdw>
          </a:effectLst>
        </p:spPr>
        <p:txBody>
          <a:bodyPr wrap="square">
            <a:spAutoFit/>
          </a:bodyPr>
          <a:lstStyle/>
          <a:p>
            <a:pPr algn="r" defTabSz="903418">
              <a:lnSpc>
                <a:spcPts val="3645"/>
              </a:lnSpc>
              <a:defRPr/>
            </a:pPr>
            <a:r>
              <a:rPr lang="es-MX" sz="4400" dirty="0" smtClean="0">
                <a:solidFill>
                  <a:schemeClr val="bg1"/>
                </a:solidFill>
                <a:latin typeface="Tw Cen MT" panose="020B0602020104020603" pitchFamily="34" charset="0"/>
                <a:cs typeface="Helvetica"/>
              </a:rPr>
              <a:t>TEMA 2</a:t>
            </a:r>
            <a:endParaRPr lang="es-EC" sz="4400" dirty="0">
              <a:solidFill>
                <a:schemeClr val="bg1"/>
              </a:solidFill>
              <a:latin typeface="Tw Cen MT" panose="020B0602020104020603" pitchFamily="34" charset="0"/>
              <a:cs typeface="Helvetica"/>
            </a:endParaRPr>
          </a:p>
        </p:txBody>
      </p:sp>
      <p:sp>
        <p:nvSpPr>
          <p:cNvPr id="2" name="Marcador de número de diapositiva 1"/>
          <p:cNvSpPr>
            <a:spLocks noGrp="1"/>
          </p:cNvSpPr>
          <p:nvPr>
            <p:ph type="sldNum" sz="quarter" idx="12"/>
          </p:nvPr>
        </p:nvSpPr>
        <p:spPr/>
        <p:txBody>
          <a:bodyPr/>
          <a:lstStyle/>
          <a:p>
            <a:fld id="{0310AFEF-BA07-8C48-9101-C4F5A9B4E89C}" type="slidenum">
              <a:rPr lang="es-ES_tradnl" smtClean="0"/>
              <a:t>7</a:t>
            </a:fld>
            <a:endParaRPr lang="es-ES_tradnl"/>
          </a:p>
        </p:txBody>
      </p:sp>
    </p:spTree>
    <p:extLst>
      <p:ext uri="{BB962C8B-B14F-4D97-AF65-F5344CB8AC3E}">
        <p14:creationId xmlns:p14="http://schemas.microsoft.com/office/powerpoint/2010/main" val="10577290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3">
            <a:duotone>
              <a:schemeClr val="accent5">
                <a:shade val="45000"/>
                <a:satMod val="135000"/>
              </a:schemeClr>
              <a:prstClr val="white"/>
            </a:duotone>
          </a:blip>
          <a:stretch>
            <a:fillRect/>
          </a:stretch>
        </p:blipFill>
        <p:spPr>
          <a:xfrm>
            <a:off x="-45720" y="-61780"/>
            <a:ext cx="8846063" cy="896190"/>
          </a:xfrm>
          <a:prstGeom prst="rect">
            <a:avLst/>
          </a:prstGeom>
        </p:spPr>
      </p:pic>
      <p:pic>
        <p:nvPicPr>
          <p:cNvPr id="10" name="Imagen 9"/>
          <p:cNvPicPr>
            <a:picLocks noChangeAspect="1"/>
          </p:cNvPicPr>
          <p:nvPr/>
        </p:nvPicPr>
        <p:blipFill>
          <a:blip r:embed="rId4">
            <a:duotone>
              <a:schemeClr val="accent1">
                <a:shade val="45000"/>
                <a:satMod val="135000"/>
              </a:schemeClr>
              <a:prstClr val="white"/>
            </a:duotone>
          </a:blip>
          <a:stretch>
            <a:fillRect/>
          </a:stretch>
        </p:blipFill>
        <p:spPr>
          <a:xfrm>
            <a:off x="1443990" y="6867392"/>
            <a:ext cx="8839966" cy="829128"/>
          </a:xfrm>
          <a:prstGeom prst="rect">
            <a:avLst/>
          </a:prstGeom>
        </p:spPr>
      </p:pic>
      <p:pic>
        <p:nvPicPr>
          <p:cNvPr id="44" name="Imagen 43">
            <a:extLst>
              <a:ext uri="{FF2B5EF4-FFF2-40B4-BE49-F238E27FC236}">
                <a16:creationId xmlns:a16="http://schemas.microsoft.com/office/drawing/2014/main" id="{C03D144E-10F7-43C0-AB43-59F74F9F601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799150" y="308413"/>
            <a:ext cx="2160881" cy="711025"/>
          </a:xfrm>
          <a:prstGeom prst="rect">
            <a:avLst/>
          </a:prstGeom>
        </p:spPr>
      </p:pic>
      <p:sp>
        <p:nvSpPr>
          <p:cNvPr id="5" name="AutoShape 2" descr="EPMAPS - AGUA DE QUITO | Linked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088593" rtl="0" eaLnBrk="1" fontAlgn="auto" latinLnBrk="0" hangingPunct="1">
              <a:lnSpc>
                <a:spcPct val="100000"/>
              </a:lnSpc>
              <a:spcBef>
                <a:spcPts val="0"/>
              </a:spcBef>
              <a:spcAft>
                <a:spcPts val="0"/>
              </a:spcAft>
              <a:buClrTx/>
              <a:buSzTx/>
              <a:buFontTx/>
              <a:buNone/>
              <a:tabLst/>
              <a:defRPr/>
            </a:pPr>
            <a:endParaRPr kumimoji="0" lang="es-EC" sz="2143" b="0" i="0" u="none" strike="noStrike" kern="1200" cap="none" spc="0" normalizeH="0" baseline="0" noProof="0">
              <a:ln>
                <a:noFill/>
              </a:ln>
              <a:solidFill>
                <a:prstClr val="black"/>
              </a:solidFill>
              <a:effectLst/>
              <a:uLnTx/>
              <a:uFillTx/>
              <a:latin typeface="Calibri"/>
              <a:ea typeface="+mn-ea"/>
              <a:cs typeface="+mn-cs"/>
            </a:endParaRPr>
          </a:p>
        </p:txBody>
      </p:sp>
      <p:sp>
        <p:nvSpPr>
          <p:cNvPr id="19" name="Rectángulo 25"/>
          <p:cNvSpPr>
            <a:spLocks noChangeArrowheads="1"/>
          </p:cNvSpPr>
          <p:nvPr/>
        </p:nvSpPr>
        <p:spPr bwMode="auto">
          <a:xfrm>
            <a:off x="1797098" y="733814"/>
            <a:ext cx="6494145" cy="571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buNone/>
              <a:defRPr/>
            </a:pPr>
            <a:r>
              <a:rPr lang="es-MX" altLang="es-EC" sz="3112" dirty="0" smtClean="0">
                <a:solidFill>
                  <a:prstClr val="black">
                    <a:lumMod val="65000"/>
                    <a:lumOff val="35000"/>
                  </a:prstClr>
                </a:solidFill>
                <a:latin typeface="Tw Cen MT" panose="020B0602020104020603" pitchFamily="34" charset="0"/>
              </a:rPr>
              <a:t>GESTIÓN </a:t>
            </a:r>
            <a:r>
              <a:rPr lang="es-MX" altLang="es-EC" sz="3112" dirty="0" smtClean="0">
                <a:solidFill>
                  <a:prstClr val="black">
                    <a:lumMod val="65000"/>
                    <a:lumOff val="35000"/>
                  </a:prstClr>
                </a:solidFill>
                <a:latin typeface="Tw Cen MT" panose="020B0602020104020603" pitchFamily="34" charset="0"/>
              </a:rPr>
              <a:t>DE LIXIVIADOS</a:t>
            </a:r>
            <a:endParaRPr lang="es-EC" altLang="es-EC" sz="3112" dirty="0">
              <a:solidFill>
                <a:prstClr val="black">
                  <a:lumMod val="65000"/>
                  <a:lumOff val="35000"/>
                </a:prstClr>
              </a:solidFill>
              <a:latin typeface="Tw Cen MT" panose="020B0602020104020603" pitchFamily="34" charset="0"/>
            </a:endParaRPr>
          </a:p>
        </p:txBody>
      </p:sp>
      <p:sp>
        <p:nvSpPr>
          <p:cNvPr id="4" name="Rectángulo 3"/>
          <p:cNvSpPr/>
          <p:nvPr/>
        </p:nvSpPr>
        <p:spPr>
          <a:xfrm>
            <a:off x="5508173" y="2544154"/>
            <a:ext cx="4055399" cy="566950"/>
          </a:xfrm>
          <a:prstGeom prst="rect">
            <a:avLst/>
          </a:prstGeom>
        </p:spPr>
        <p:txBody>
          <a:bodyPr wrap="square">
            <a:spAutoFit/>
          </a:bodyPr>
          <a:lstStyle/>
          <a:p>
            <a:pPr algn="ctr">
              <a:lnSpc>
                <a:spcPct val="200000"/>
              </a:lnSpc>
            </a:pPr>
            <a:r>
              <a:rPr lang="es-MX" sz="1800" b="1" dirty="0" smtClean="0">
                <a:solidFill>
                  <a:schemeClr val="accent5">
                    <a:lumMod val="75000"/>
                  </a:schemeClr>
                </a:solidFill>
                <a:latin typeface="Helvetica" panose="020B0604020202020204" pitchFamily="34" charset="0"/>
              </a:rPr>
              <a:t>AGOSTO 2021</a:t>
            </a:r>
            <a:endParaRPr lang="es-EC" sz="1800" b="1" dirty="0">
              <a:solidFill>
                <a:schemeClr val="accent5">
                  <a:lumMod val="75000"/>
                </a:schemeClr>
              </a:solidFill>
            </a:endParaRPr>
          </a:p>
        </p:txBody>
      </p:sp>
      <p:sp>
        <p:nvSpPr>
          <p:cNvPr id="15" name="Rectángulo 14"/>
          <p:cNvSpPr/>
          <p:nvPr/>
        </p:nvSpPr>
        <p:spPr>
          <a:xfrm>
            <a:off x="703379" y="2526518"/>
            <a:ext cx="4064183" cy="566950"/>
          </a:xfrm>
          <a:prstGeom prst="rect">
            <a:avLst/>
          </a:prstGeom>
        </p:spPr>
        <p:txBody>
          <a:bodyPr wrap="square">
            <a:spAutoFit/>
          </a:bodyPr>
          <a:lstStyle/>
          <a:p>
            <a:pPr algn="ctr">
              <a:lnSpc>
                <a:spcPct val="200000"/>
              </a:lnSpc>
            </a:pPr>
            <a:r>
              <a:rPr lang="es-MX" sz="1800" b="1" dirty="0" smtClean="0">
                <a:solidFill>
                  <a:srgbClr val="C00000"/>
                </a:solidFill>
                <a:latin typeface="Helvetica" panose="020B0604020202020204" pitchFamily="34" charset="0"/>
              </a:rPr>
              <a:t>JULIO 2020</a:t>
            </a:r>
            <a:endParaRPr lang="es-EC" sz="1800" b="1" dirty="0">
              <a:solidFill>
                <a:srgbClr val="C00000"/>
              </a:solidFill>
            </a:endParaRPr>
          </a:p>
        </p:txBody>
      </p:sp>
      <p:sp>
        <p:nvSpPr>
          <p:cNvPr id="2" name="CuadroTexto 1"/>
          <p:cNvSpPr txBox="1"/>
          <p:nvPr/>
        </p:nvSpPr>
        <p:spPr>
          <a:xfrm>
            <a:off x="703379" y="1894877"/>
            <a:ext cx="8495050" cy="612412"/>
          </a:xfrm>
          <a:prstGeom prst="rect">
            <a:avLst/>
          </a:prstGeom>
        </p:spPr>
        <p:txBody>
          <a:bodyPr wrap="square">
            <a:spAutoFit/>
          </a:bodyPr>
          <a:lstStyle>
            <a:defPPr>
              <a:defRPr lang="es-ES_tradnl"/>
            </a:defPPr>
            <a:lvl1pPr algn="ctr">
              <a:lnSpc>
                <a:spcPct val="200000"/>
              </a:lnSpc>
              <a:defRPr sz="1600">
                <a:solidFill>
                  <a:srgbClr val="0070C0"/>
                </a:solidFill>
                <a:latin typeface="Helvetica" panose="020B0604020202020204" pitchFamily="34" charset="0"/>
              </a:defRPr>
            </a:lvl1pPr>
          </a:lstStyle>
          <a:p>
            <a:pPr algn="l"/>
            <a:r>
              <a:rPr lang="es-MX" sz="2000" b="1" dirty="0" smtClean="0"/>
              <a:t>GESTIÓN DE LIXIVIADOS EN EL RELLENO SANITARIO</a:t>
            </a:r>
            <a:endParaRPr lang="es-EC" sz="2000" b="1" dirty="0"/>
          </a:p>
        </p:txBody>
      </p:sp>
      <p:sp>
        <p:nvSpPr>
          <p:cNvPr id="13" name="CuadroTexto 12"/>
          <p:cNvSpPr txBox="1"/>
          <p:nvPr/>
        </p:nvSpPr>
        <p:spPr>
          <a:xfrm>
            <a:off x="304799" y="3437965"/>
            <a:ext cx="4474027" cy="715709"/>
          </a:xfrm>
          <a:prstGeom prst="rect">
            <a:avLst/>
          </a:prstGeom>
        </p:spPr>
        <p:txBody>
          <a:bodyPr wrap="square">
            <a:spAutoFit/>
          </a:bodyPr>
          <a:lstStyle>
            <a:defPPr>
              <a:defRPr lang="es-ES_tradnl"/>
            </a:defPPr>
            <a:lvl1pPr algn="ctr">
              <a:lnSpc>
                <a:spcPct val="200000"/>
              </a:lnSpc>
              <a:defRPr sz="1600">
                <a:solidFill>
                  <a:srgbClr val="0070C0"/>
                </a:solidFill>
                <a:latin typeface="Helvetica" panose="020B0604020202020204" pitchFamily="34" charset="0"/>
              </a:defRPr>
            </a:lvl1pPr>
          </a:lstStyle>
          <a:p>
            <a:pPr marL="830047" lvl="1" indent="-285750" algn="just">
              <a:lnSpc>
                <a:spcPts val="1580"/>
              </a:lnSpc>
              <a:buClr>
                <a:srgbClr val="C00000"/>
              </a:buClr>
              <a:buFont typeface="Helvetica" panose="020B0604020202020204" pitchFamily="34" charset="0"/>
              <a:buChar char="χ"/>
            </a:pPr>
            <a:r>
              <a:rPr lang="es-MX" sz="1800" b="1" dirty="0">
                <a:solidFill>
                  <a:srgbClr val="0070C0"/>
                </a:solidFill>
                <a:latin typeface="Helvetica" panose="020B0604020202020204" pitchFamily="34" charset="0"/>
              </a:rPr>
              <a:t>No se contaba con capacidad</a:t>
            </a:r>
            <a:r>
              <a:rPr lang="es-MX" sz="1800" dirty="0">
                <a:solidFill>
                  <a:srgbClr val="0070C0"/>
                </a:solidFill>
                <a:latin typeface="Helvetica" panose="020B0604020202020204" pitchFamily="34" charset="0"/>
              </a:rPr>
              <a:t> suficiente para almacenamiento </a:t>
            </a:r>
            <a:r>
              <a:rPr lang="es-MX" sz="1800" dirty="0">
                <a:solidFill>
                  <a:schemeClr val="accent3">
                    <a:lumMod val="50000"/>
                  </a:schemeClr>
                </a:solidFill>
                <a:latin typeface="Helvetica" panose="020B0604020202020204" pitchFamily="34" charset="0"/>
              </a:rPr>
              <a:t>de </a:t>
            </a:r>
            <a:r>
              <a:rPr lang="es-MX" sz="1800" dirty="0" smtClean="0">
                <a:solidFill>
                  <a:schemeClr val="accent3">
                    <a:lumMod val="50000"/>
                  </a:schemeClr>
                </a:solidFill>
                <a:latin typeface="Helvetica" panose="020B0604020202020204" pitchFamily="34" charset="0"/>
              </a:rPr>
              <a:t>lixiviado.</a:t>
            </a:r>
            <a:endParaRPr lang="es-EC" sz="1800" dirty="0">
              <a:solidFill>
                <a:schemeClr val="accent3">
                  <a:lumMod val="50000"/>
                </a:schemeClr>
              </a:solidFill>
            </a:endParaRPr>
          </a:p>
        </p:txBody>
      </p:sp>
      <p:sp>
        <p:nvSpPr>
          <p:cNvPr id="16" name="CuadroTexto 15"/>
          <p:cNvSpPr txBox="1"/>
          <p:nvPr/>
        </p:nvSpPr>
        <p:spPr>
          <a:xfrm>
            <a:off x="5150198" y="3437965"/>
            <a:ext cx="4474027" cy="707886"/>
          </a:xfrm>
          <a:prstGeom prst="rect">
            <a:avLst/>
          </a:prstGeom>
        </p:spPr>
        <p:txBody>
          <a:bodyPr wrap="square">
            <a:spAutoFit/>
          </a:bodyPr>
          <a:lstStyle>
            <a:defPPr>
              <a:defRPr lang="es-ES_tradnl"/>
            </a:defPPr>
            <a:lvl1pPr algn="ctr">
              <a:lnSpc>
                <a:spcPct val="200000"/>
              </a:lnSpc>
              <a:defRPr sz="1600">
                <a:solidFill>
                  <a:srgbClr val="0070C0"/>
                </a:solidFill>
                <a:latin typeface="Helvetica" panose="020B0604020202020204" pitchFamily="34" charset="0"/>
              </a:defRPr>
            </a:lvl1pPr>
          </a:lstStyle>
          <a:p>
            <a:pPr marL="285750" indent="-285750" algn="just">
              <a:lnSpc>
                <a:spcPts val="1580"/>
              </a:lnSpc>
              <a:buClr>
                <a:srgbClr val="0070C0"/>
              </a:buClr>
              <a:buFont typeface="Wingdings" panose="05000000000000000000" pitchFamily="2" charset="2"/>
              <a:buChar char="ü"/>
            </a:pPr>
            <a:r>
              <a:rPr lang="es-MX" sz="1800" dirty="0" smtClean="0">
                <a:solidFill>
                  <a:schemeClr val="accent3">
                    <a:lumMod val="50000"/>
                  </a:schemeClr>
                </a:solidFill>
              </a:rPr>
              <a:t>Se</a:t>
            </a:r>
            <a:r>
              <a:rPr lang="es-MX" sz="1800" b="1" dirty="0" smtClean="0">
                <a:solidFill>
                  <a:schemeClr val="accent3">
                    <a:lumMod val="50000"/>
                  </a:schemeClr>
                </a:solidFill>
              </a:rPr>
              <a:t> </a:t>
            </a:r>
            <a:r>
              <a:rPr lang="es-MX" sz="1800" b="1" dirty="0" smtClean="0"/>
              <a:t>incrementó la capacidad </a:t>
            </a:r>
            <a:r>
              <a:rPr lang="es-MX" sz="1800" dirty="0" smtClean="0"/>
              <a:t>de almacenamiento </a:t>
            </a:r>
            <a:r>
              <a:rPr lang="es-MX" sz="1800" dirty="0" smtClean="0">
                <a:solidFill>
                  <a:schemeClr val="accent3">
                    <a:lumMod val="50000"/>
                  </a:schemeClr>
                </a:solidFill>
              </a:rPr>
              <a:t>con la unificación y construcción de nuevas piscinas.</a:t>
            </a:r>
            <a:endParaRPr lang="es-EC" sz="1800" dirty="0">
              <a:solidFill>
                <a:schemeClr val="accent3">
                  <a:lumMod val="50000"/>
                </a:schemeClr>
              </a:solidFill>
            </a:endParaRPr>
          </a:p>
        </p:txBody>
      </p:sp>
      <p:cxnSp>
        <p:nvCxnSpPr>
          <p:cNvPr id="11" name="Conector recto 10"/>
          <p:cNvCxnSpPr/>
          <p:nvPr/>
        </p:nvCxnSpPr>
        <p:spPr>
          <a:xfrm>
            <a:off x="4996547" y="3349209"/>
            <a:ext cx="0" cy="776539"/>
          </a:xfrm>
          <a:prstGeom prst="line">
            <a:avLst/>
          </a:prstGeom>
        </p:spPr>
        <p:style>
          <a:lnRef idx="1">
            <a:schemeClr val="accent1"/>
          </a:lnRef>
          <a:fillRef idx="0">
            <a:schemeClr val="accent1"/>
          </a:fillRef>
          <a:effectRef idx="0">
            <a:schemeClr val="accent1"/>
          </a:effectRef>
          <a:fontRef idx="minor">
            <a:schemeClr val="tx1"/>
          </a:fontRef>
        </p:style>
      </p:cxnSp>
      <p:sp>
        <p:nvSpPr>
          <p:cNvPr id="17" name="CuadroTexto 16"/>
          <p:cNvSpPr txBox="1"/>
          <p:nvPr/>
        </p:nvSpPr>
        <p:spPr>
          <a:xfrm>
            <a:off x="304799" y="4712417"/>
            <a:ext cx="4474027" cy="502702"/>
          </a:xfrm>
          <a:prstGeom prst="rect">
            <a:avLst/>
          </a:prstGeom>
        </p:spPr>
        <p:txBody>
          <a:bodyPr wrap="square">
            <a:spAutoFit/>
          </a:bodyPr>
          <a:lstStyle>
            <a:defPPr>
              <a:defRPr lang="es-ES_tradnl"/>
            </a:defPPr>
            <a:lvl1pPr algn="ctr">
              <a:lnSpc>
                <a:spcPct val="200000"/>
              </a:lnSpc>
              <a:defRPr sz="1600">
                <a:solidFill>
                  <a:srgbClr val="0070C0"/>
                </a:solidFill>
                <a:latin typeface="Helvetica" panose="020B0604020202020204" pitchFamily="34" charset="0"/>
              </a:defRPr>
            </a:lvl1pPr>
          </a:lstStyle>
          <a:p>
            <a:pPr marL="830047" lvl="1" indent="-285750" algn="just">
              <a:lnSpc>
                <a:spcPts val="1580"/>
              </a:lnSpc>
              <a:buClr>
                <a:srgbClr val="C00000"/>
              </a:buClr>
              <a:buFont typeface="Helvetica" panose="020B0604020202020204" pitchFamily="34" charset="0"/>
              <a:buChar char="χ"/>
            </a:pPr>
            <a:r>
              <a:rPr lang="es-MX" sz="1800" dirty="0" smtClean="0">
                <a:solidFill>
                  <a:schemeClr val="accent3">
                    <a:lumMod val="50000"/>
                  </a:schemeClr>
                </a:solidFill>
                <a:latin typeface="Helvetica" panose="020B0604020202020204" pitchFamily="34" charset="0"/>
              </a:rPr>
              <a:t>No </a:t>
            </a:r>
            <a:r>
              <a:rPr lang="es-MX" sz="1800" dirty="0">
                <a:solidFill>
                  <a:schemeClr val="accent3">
                    <a:lumMod val="50000"/>
                  </a:schemeClr>
                </a:solidFill>
                <a:latin typeface="Helvetica" panose="020B0604020202020204" pitchFamily="34" charset="0"/>
              </a:rPr>
              <a:t>se contaba con </a:t>
            </a:r>
            <a:r>
              <a:rPr lang="es-MX" sz="1800" b="1" dirty="0">
                <a:solidFill>
                  <a:srgbClr val="0070C0"/>
                </a:solidFill>
                <a:latin typeface="Helvetica" panose="020B0604020202020204" pitchFamily="34" charset="0"/>
              </a:rPr>
              <a:t>ningún tipo de tratamiento </a:t>
            </a:r>
            <a:r>
              <a:rPr lang="es-MX" sz="1800" dirty="0">
                <a:solidFill>
                  <a:schemeClr val="accent3">
                    <a:lumMod val="50000"/>
                  </a:schemeClr>
                </a:solidFill>
                <a:latin typeface="Helvetica" panose="020B0604020202020204" pitchFamily="34" charset="0"/>
              </a:rPr>
              <a:t>de lixiviado</a:t>
            </a:r>
            <a:r>
              <a:rPr lang="es-MX" sz="1800" dirty="0" smtClean="0">
                <a:solidFill>
                  <a:schemeClr val="accent3">
                    <a:lumMod val="50000"/>
                  </a:schemeClr>
                </a:solidFill>
                <a:latin typeface="Helvetica" panose="020B0604020202020204" pitchFamily="34" charset="0"/>
              </a:rPr>
              <a:t>.</a:t>
            </a:r>
            <a:endParaRPr lang="es-MX" sz="1800" dirty="0">
              <a:solidFill>
                <a:schemeClr val="accent3">
                  <a:lumMod val="50000"/>
                </a:schemeClr>
              </a:solidFill>
              <a:latin typeface="Helvetica" panose="020B0604020202020204" pitchFamily="34" charset="0"/>
            </a:endParaRPr>
          </a:p>
        </p:txBody>
      </p:sp>
      <p:sp>
        <p:nvSpPr>
          <p:cNvPr id="20" name="CuadroTexto 19"/>
          <p:cNvSpPr txBox="1"/>
          <p:nvPr/>
        </p:nvSpPr>
        <p:spPr>
          <a:xfrm>
            <a:off x="5204626" y="4507233"/>
            <a:ext cx="4474027" cy="1119537"/>
          </a:xfrm>
          <a:prstGeom prst="rect">
            <a:avLst/>
          </a:prstGeom>
        </p:spPr>
        <p:txBody>
          <a:bodyPr wrap="square">
            <a:spAutoFit/>
          </a:bodyPr>
          <a:lstStyle>
            <a:defPPr>
              <a:defRPr lang="es-ES_tradnl"/>
            </a:defPPr>
            <a:lvl1pPr algn="ctr">
              <a:lnSpc>
                <a:spcPct val="200000"/>
              </a:lnSpc>
              <a:defRPr sz="1600">
                <a:solidFill>
                  <a:srgbClr val="0070C0"/>
                </a:solidFill>
                <a:latin typeface="Helvetica" panose="020B0604020202020204" pitchFamily="34" charset="0"/>
              </a:defRPr>
            </a:lvl1pPr>
          </a:lstStyle>
          <a:p>
            <a:pPr marL="285750" indent="-285750" algn="just">
              <a:lnSpc>
                <a:spcPts val="1580"/>
              </a:lnSpc>
              <a:buClr>
                <a:srgbClr val="0070C0"/>
              </a:buClr>
              <a:buFont typeface="Wingdings" panose="05000000000000000000" pitchFamily="2" charset="2"/>
              <a:buChar char="ü"/>
            </a:pPr>
            <a:r>
              <a:rPr lang="es-MX" sz="1800" dirty="0" smtClean="0">
                <a:solidFill>
                  <a:schemeClr val="accent3">
                    <a:lumMod val="50000"/>
                  </a:schemeClr>
                </a:solidFill>
              </a:rPr>
              <a:t>Se </a:t>
            </a:r>
            <a:r>
              <a:rPr lang="es-MX" sz="1800" b="1" dirty="0" smtClean="0"/>
              <a:t>implementó un tren de tratamiento </a:t>
            </a:r>
            <a:r>
              <a:rPr lang="es-MX" sz="1800" dirty="0" smtClean="0">
                <a:solidFill>
                  <a:schemeClr val="accent3">
                    <a:lumMod val="50000"/>
                  </a:schemeClr>
                </a:solidFill>
              </a:rPr>
              <a:t>aprovechando la infraestructura y recursos técnicos con los que contaba la empresa para tratar el lixiviado generado.</a:t>
            </a:r>
            <a:endParaRPr lang="es-EC" sz="1800" dirty="0">
              <a:solidFill>
                <a:schemeClr val="accent3">
                  <a:lumMod val="50000"/>
                </a:schemeClr>
              </a:solidFill>
            </a:endParaRPr>
          </a:p>
        </p:txBody>
      </p:sp>
      <p:sp>
        <p:nvSpPr>
          <p:cNvPr id="21" name="CuadroTexto 20"/>
          <p:cNvSpPr txBox="1"/>
          <p:nvPr/>
        </p:nvSpPr>
        <p:spPr>
          <a:xfrm>
            <a:off x="304799" y="5843091"/>
            <a:ext cx="4474027" cy="922688"/>
          </a:xfrm>
          <a:prstGeom prst="rect">
            <a:avLst/>
          </a:prstGeom>
        </p:spPr>
        <p:txBody>
          <a:bodyPr wrap="square">
            <a:spAutoFit/>
          </a:bodyPr>
          <a:lstStyle>
            <a:defPPr>
              <a:defRPr lang="es-ES_tradnl"/>
            </a:defPPr>
            <a:lvl1pPr algn="ctr">
              <a:lnSpc>
                <a:spcPct val="200000"/>
              </a:lnSpc>
              <a:defRPr sz="1600">
                <a:solidFill>
                  <a:srgbClr val="0070C0"/>
                </a:solidFill>
                <a:latin typeface="Helvetica" panose="020B0604020202020204" pitchFamily="34" charset="0"/>
              </a:defRPr>
            </a:lvl1pPr>
          </a:lstStyle>
          <a:p>
            <a:pPr marL="830047" lvl="1" indent="-285750" algn="just">
              <a:lnSpc>
                <a:spcPts val="1580"/>
              </a:lnSpc>
              <a:buClr>
                <a:srgbClr val="C00000"/>
              </a:buClr>
              <a:buFont typeface="Helvetica" panose="020B0604020202020204" pitchFamily="34" charset="0"/>
              <a:buChar char="χ"/>
            </a:pPr>
            <a:r>
              <a:rPr lang="es-MX" sz="1800" dirty="0" smtClean="0">
                <a:solidFill>
                  <a:schemeClr val="accent3">
                    <a:lumMod val="50000"/>
                  </a:schemeClr>
                </a:solidFill>
                <a:latin typeface="Helvetica" panose="020B0604020202020204" pitchFamily="34" charset="0"/>
              </a:rPr>
              <a:t>Se </a:t>
            </a:r>
            <a:r>
              <a:rPr lang="es-MX" sz="1800" dirty="0">
                <a:solidFill>
                  <a:schemeClr val="accent3">
                    <a:lumMod val="50000"/>
                  </a:schemeClr>
                </a:solidFill>
                <a:latin typeface="Helvetica" panose="020B0604020202020204" pitchFamily="34" charset="0"/>
              </a:rPr>
              <a:t>recibió la empresa en </a:t>
            </a:r>
            <a:r>
              <a:rPr lang="es-MX" sz="1800" b="1" dirty="0" smtClean="0">
                <a:solidFill>
                  <a:srgbClr val="0070C0"/>
                </a:solidFill>
                <a:latin typeface="Helvetica" panose="020B0604020202020204" pitchFamily="34" charset="0"/>
              </a:rPr>
              <a:t>emergencia por acumulación</a:t>
            </a:r>
            <a:r>
              <a:rPr lang="es-MX" sz="1800" b="1" dirty="0" smtClean="0">
                <a:solidFill>
                  <a:schemeClr val="accent3">
                    <a:lumMod val="50000"/>
                  </a:schemeClr>
                </a:solidFill>
                <a:latin typeface="Helvetica" panose="020B0604020202020204" pitchFamily="34" charset="0"/>
              </a:rPr>
              <a:t> </a:t>
            </a:r>
            <a:r>
              <a:rPr lang="es-MX" sz="1800" dirty="0">
                <a:solidFill>
                  <a:schemeClr val="accent3">
                    <a:lumMod val="50000"/>
                  </a:schemeClr>
                </a:solidFill>
                <a:latin typeface="Helvetica" panose="020B0604020202020204" pitchFamily="34" charset="0"/>
              </a:rPr>
              <a:t>lixiviado.</a:t>
            </a:r>
          </a:p>
          <a:p>
            <a:pPr marL="830047" lvl="1" indent="-285750" algn="just">
              <a:lnSpc>
                <a:spcPts val="1580"/>
              </a:lnSpc>
              <a:buClr>
                <a:srgbClr val="0070C0"/>
              </a:buClr>
              <a:buFont typeface="Arial" panose="020B0604020202020204" pitchFamily="34" charset="0"/>
              <a:buChar char="•"/>
            </a:pPr>
            <a:endParaRPr lang="es-EC" sz="1800" dirty="0">
              <a:solidFill>
                <a:schemeClr val="accent3">
                  <a:lumMod val="50000"/>
                </a:schemeClr>
              </a:solidFill>
            </a:endParaRPr>
          </a:p>
        </p:txBody>
      </p:sp>
      <p:sp>
        <p:nvSpPr>
          <p:cNvPr id="24" name="CuadroTexto 23"/>
          <p:cNvSpPr txBox="1"/>
          <p:nvPr/>
        </p:nvSpPr>
        <p:spPr>
          <a:xfrm>
            <a:off x="5202066" y="5850336"/>
            <a:ext cx="4474027" cy="707886"/>
          </a:xfrm>
          <a:prstGeom prst="rect">
            <a:avLst/>
          </a:prstGeom>
        </p:spPr>
        <p:txBody>
          <a:bodyPr wrap="square">
            <a:spAutoFit/>
          </a:bodyPr>
          <a:lstStyle>
            <a:defPPr>
              <a:defRPr lang="es-ES_tradnl"/>
            </a:defPPr>
            <a:lvl1pPr algn="ctr">
              <a:lnSpc>
                <a:spcPct val="200000"/>
              </a:lnSpc>
              <a:defRPr sz="1600">
                <a:solidFill>
                  <a:srgbClr val="0070C0"/>
                </a:solidFill>
                <a:latin typeface="Helvetica" panose="020B0604020202020204" pitchFamily="34" charset="0"/>
              </a:defRPr>
            </a:lvl1pPr>
          </a:lstStyle>
          <a:p>
            <a:pPr marL="285750" indent="-285750" algn="just">
              <a:lnSpc>
                <a:spcPts val="1580"/>
              </a:lnSpc>
              <a:buClr>
                <a:srgbClr val="0070C0"/>
              </a:buClr>
              <a:buFont typeface="Wingdings" panose="05000000000000000000" pitchFamily="2" charset="2"/>
              <a:buChar char="ü"/>
            </a:pPr>
            <a:r>
              <a:rPr lang="es-MX" sz="1800" dirty="0" smtClean="0">
                <a:solidFill>
                  <a:schemeClr val="accent3">
                    <a:lumMod val="50000"/>
                  </a:schemeClr>
                </a:solidFill>
              </a:rPr>
              <a:t>Se realizó la </a:t>
            </a:r>
            <a:r>
              <a:rPr lang="es-MX" sz="1800" b="1" dirty="0" smtClean="0"/>
              <a:t>adjudicación del servicio externo</a:t>
            </a:r>
            <a:r>
              <a:rPr lang="es-MX" sz="1800" b="1" dirty="0" smtClean="0">
                <a:solidFill>
                  <a:schemeClr val="accent3">
                    <a:lumMod val="50000"/>
                  </a:schemeClr>
                </a:solidFill>
              </a:rPr>
              <a:t> </a:t>
            </a:r>
            <a:r>
              <a:rPr lang="es-MX" sz="1800" dirty="0" smtClean="0">
                <a:solidFill>
                  <a:schemeClr val="accent3">
                    <a:lumMod val="50000"/>
                  </a:schemeClr>
                </a:solidFill>
              </a:rPr>
              <a:t>de tratamiento para el lixiviado almacenado.</a:t>
            </a:r>
            <a:endParaRPr lang="es-EC" sz="1800" dirty="0">
              <a:solidFill>
                <a:schemeClr val="accent3">
                  <a:lumMod val="50000"/>
                </a:schemeClr>
              </a:solidFill>
            </a:endParaRPr>
          </a:p>
        </p:txBody>
      </p:sp>
      <p:cxnSp>
        <p:nvCxnSpPr>
          <p:cNvPr id="25" name="Conector recto 24"/>
          <p:cNvCxnSpPr/>
          <p:nvPr/>
        </p:nvCxnSpPr>
        <p:spPr>
          <a:xfrm>
            <a:off x="4999107" y="4499114"/>
            <a:ext cx="0" cy="1026036"/>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Conector recto 25"/>
          <p:cNvCxnSpPr/>
          <p:nvPr/>
        </p:nvCxnSpPr>
        <p:spPr>
          <a:xfrm>
            <a:off x="4996549" y="5761580"/>
            <a:ext cx="0" cy="776539"/>
          </a:xfrm>
          <a:prstGeom prst="line">
            <a:avLst/>
          </a:prstGeom>
        </p:spPr>
        <p:style>
          <a:lnRef idx="1">
            <a:schemeClr val="accent1"/>
          </a:lnRef>
          <a:fillRef idx="0">
            <a:schemeClr val="accent1"/>
          </a:fillRef>
          <a:effectRef idx="0">
            <a:schemeClr val="accent1"/>
          </a:effectRef>
          <a:fontRef idx="minor">
            <a:schemeClr val="tx1"/>
          </a:fontRef>
        </p:style>
      </p:cxnSp>
      <p:sp>
        <p:nvSpPr>
          <p:cNvPr id="27" name="Rectángulo 25"/>
          <p:cNvSpPr>
            <a:spLocks noChangeArrowheads="1"/>
          </p:cNvSpPr>
          <p:nvPr/>
        </p:nvSpPr>
        <p:spPr bwMode="auto">
          <a:xfrm>
            <a:off x="1797097" y="1192493"/>
            <a:ext cx="649414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buNone/>
              <a:defRPr/>
            </a:pPr>
            <a:r>
              <a:rPr lang="es-MX" altLang="es-EC" sz="2800" dirty="0" smtClean="0">
                <a:solidFill>
                  <a:prstClr val="black">
                    <a:lumMod val="65000"/>
                    <a:lumOff val="35000"/>
                  </a:prstClr>
                </a:solidFill>
                <a:latin typeface="Tw Cen MT" panose="020B0602020104020603" pitchFamily="34" charset="0"/>
              </a:rPr>
              <a:t>FORTALECIMIENTO</a:t>
            </a:r>
            <a:endParaRPr lang="es-EC" altLang="es-EC" sz="3112" dirty="0">
              <a:solidFill>
                <a:prstClr val="black">
                  <a:lumMod val="65000"/>
                  <a:lumOff val="35000"/>
                </a:prstClr>
              </a:solidFill>
              <a:latin typeface="Tw Cen MT" panose="020B0602020104020603" pitchFamily="34" charset="0"/>
            </a:endParaRPr>
          </a:p>
        </p:txBody>
      </p:sp>
      <p:sp>
        <p:nvSpPr>
          <p:cNvPr id="3" name="Marcador de número de diapositiva 2"/>
          <p:cNvSpPr>
            <a:spLocks noGrp="1"/>
          </p:cNvSpPr>
          <p:nvPr>
            <p:ph type="sldNum" sz="quarter" idx="12"/>
          </p:nvPr>
        </p:nvSpPr>
        <p:spPr/>
        <p:txBody>
          <a:bodyPr/>
          <a:lstStyle/>
          <a:p>
            <a:fld id="{5C9CDC63-9A4C-3740-ACB3-92AE3A799DE7}" type="slidenum">
              <a:rPr lang="es-ES_tradnl" smtClean="0"/>
              <a:t>8</a:t>
            </a:fld>
            <a:endParaRPr lang="es-ES_tradnl" dirty="0"/>
          </a:p>
        </p:txBody>
      </p:sp>
    </p:spTree>
    <p:extLst>
      <p:ext uri="{BB962C8B-B14F-4D97-AF65-F5344CB8AC3E}">
        <p14:creationId xmlns:p14="http://schemas.microsoft.com/office/powerpoint/2010/main" val="23447191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p:cNvPicPr>
            <a:picLocks noChangeAspect="1"/>
          </p:cNvPicPr>
          <p:nvPr/>
        </p:nvPicPr>
        <p:blipFill>
          <a:blip r:embed="rId3">
            <a:duotone>
              <a:schemeClr val="accent1">
                <a:shade val="45000"/>
                <a:satMod val="135000"/>
              </a:schemeClr>
              <a:prstClr val="white"/>
            </a:duotone>
          </a:blip>
          <a:stretch>
            <a:fillRect/>
          </a:stretch>
        </p:blipFill>
        <p:spPr>
          <a:xfrm>
            <a:off x="1443990" y="6934845"/>
            <a:ext cx="8839966" cy="829128"/>
          </a:xfrm>
          <a:prstGeom prst="rect">
            <a:avLst/>
          </a:prstGeom>
        </p:spPr>
      </p:pic>
      <p:pic>
        <p:nvPicPr>
          <p:cNvPr id="9" name="Imagen 8"/>
          <p:cNvPicPr>
            <a:picLocks noChangeAspect="1"/>
          </p:cNvPicPr>
          <p:nvPr/>
        </p:nvPicPr>
        <p:blipFill>
          <a:blip r:embed="rId4">
            <a:duotone>
              <a:schemeClr val="accent5">
                <a:shade val="45000"/>
                <a:satMod val="135000"/>
              </a:schemeClr>
              <a:prstClr val="white"/>
            </a:duotone>
          </a:blip>
          <a:stretch>
            <a:fillRect/>
          </a:stretch>
        </p:blipFill>
        <p:spPr>
          <a:xfrm>
            <a:off x="0" y="-101792"/>
            <a:ext cx="8846063" cy="896190"/>
          </a:xfrm>
          <a:prstGeom prst="rect">
            <a:avLst/>
          </a:prstGeom>
        </p:spPr>
      </p:pic>
      <p:pic>
        <p:nvPicPr>
          <p:cNvPr id="44" name="Imagen 43">
            <a:extLst>
              <a:ext uri="{FF2B5EF4-FFF2-40B4-BE49-F238E27FC236}">
                <a16:creationId xmlns:a16="http://schemas.microsoft.com/office/drawing/2014/main" id="{C03D144E-10F7-43C0-AB43-59F74F9F601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799150" y="308413"/>
            <a:ext cx="2160881" cy="711025"/>
          </a:xfrm>
          <a:prstGeom prst="rect">
            <a:avLst/>
          </a:prstGeom>
        </p:spPr>
      </p:pic>
      <p:sp>
        <p:nvSpPr>
          <p:cNvPr id="23" name="8 CuadroTexto"/>
          <p:cNvSpPr txBox="1"/>
          <p:nvPr/>
        </p:nvSpPr>
        <p:spPr>
          <a:xfrm>
            <a:off x="636598" y="1840101"/>
            <a:ext cx="4601618" cy="517578"/>
          </a:xfrm>
          <a:prstGeom prst="rect">
            <a:avLst/>
          </a:prstGeom>
          <a:noFill/>
        </p:spPr>
        <p:txBody>
          <a:bodyPr wrap="square">
            <a:spAutoFit/>
          </a:bodyPr>
          <a:lstStyle/>
          <a:p>
            <a:pPr defTabSz="903418">
              <a:lnSpc>
                <a:spcPts val="3645"/>
              </a:lnSpc>
              <a:defRPr/>
            </a:pPr>
            <a:r>
              <a:rPr lang="es-EC" sz="2400" dirty="0" smtClean="0">
                <a:solidFill>
                  <a:srgbClr val="0070C0"/>
                </a:solidFill>
                <a:latin typeface="Tw Cen MT" panose="020B0602020104020603" pitchFamily="34" charset="0"/>
              </a:rPr>
              <a:t>CUMPLIMIENTO</a:t>
            </a:r>
            <a:endParaRPr lang="es-EC" sz="2400" dirty="0">
              <a:solidFill>
                <a:srgbClr val="0070C0"/>
              </a:solidFill>
              <a:latin typeface="Tw Cen MT" panose="020B0602020104020603" pitchFamily="34" charset="0"/>
            </a:endParaRPr>
          </a:p>
        </p:txBody>
      </p:sp>
      <p:graphicFrame>
        <p:nvGraphicFramePr>
          <p:cNvPr id="7" name="Tabla 6"/>
          <p:cNvGraphicFramePr>
            <a:graphicFrameLocks noGrp="1"/>
          </p:cNvGraphicFramePr>
          <p:nvPr>
            <p:extLst>
              <p:ext uri="{D42A27DB-BD31-4B8C-83A1-F6EECF244321}">
                <p14:modId xmlns:p14="http://schemas.microsoft.com/office/powerpoint/2010/main" val="711623284"/>
              </p:ext>
            </p:extLst>
          </p:nvPr>
        </p:nvGraphicFramePr>
        <p:xfrm>
          <a:off x="7532529" y="2605921"/>
          <a:ext cx="1886674" cy="420993"/>
        </p:xfrm>
        <a:graphic>
          <a:graphicData uri="http://schemas.openxmlformats.org/drawingml/2006/table">
            <a:tbl>
              <a:tblPr>
                <a:tableStyleId>{5C22544A-7EE6-4342-B048-85BDC9FD1C3A}</a:tableStyleId>
              </a:tblPr>
              <a:tblGrid>
                <a:gridCol w="1886674">
                  <a:extLst>
                    <a:ext uri="{9D8B030D-6E8A-4147-A177-3AD203B41FA5}">
                      <a16:colId xmlns:a16="http://schemas.microsoft.com/office/drawing/2014/main" val="4005234395"/>
                    </a:ext>
                  </a:extLst>
                </a:gridCol>
              </a:tblGrid>
              <a:tr h="420993">
                <a:tc>
                  <a:txBody>
                    <a:bodyPr/>
                    <a:lstStyle/>
                    <a:p>
                      <a:pPr algn="ctr" fontAlgn="ctr"/>
                      <a:r>
                        <a:rPr lang="es-EC" sz="1800" b="1" u="none" strike="noStrike" dirty="0" smtClean="0">
                          <a:solidFill>
                            <a:srgbClr val="0070C0"/>
                          </a:solidFill>
                          <a:effectLst/>
                          <a:latin typeface="Helvetica" panose="020B0604020202020204" pitchFamily="34" charset="0"/>
                          <a:cs typeface="Helvetica" panose="020B0604020202020204" pitchFamily="34" charset="0"/>
                        </a:rPr>
                        <a:t>OBJETIVO</a:t>
                      </a:r>
                      <a:endParaRPr lang="es-EC" sz="1800" b="1" i="0" u="none" strike="noStrike" dirty="0">
                        <a:solidFill>
                          <a:srgbClr val="0070C0"/>
                        </a:solidFill>
                        <a:effectLst/>
                        <a:latin typeface="Helvetica" panose="020B0604020202020204" pitchFamily="34" charset="0"/>
                        <a:cs typeface="Helvetica" panose="020B0604020202020204" pitchFamily="34" charset="0"/>
                      </a:endParaRPr>
                    </a:p>
                  </a:txBody>
                  <a:tcPr marL="7620" marR="7620" marT="7620" marB="0" anchor="ctr">
                    <a:noFill/>
                  </a:tcPr>
                </a:tc>
                <a:extLst>
                  <a:ext uri="{0D108BD9-81ED-4DB2-BD59-A6C34878D82A}">
                    <a16:rowId xmlns:a16="http://schemas.microsoft.com/office/drawing/2014/main" val="2381725352"/>
                  </a:ext>
                </a:extLst>
              </a:tr>
            </a:tbl>
          </a:graphicData>
        </a:graphic>
      </p:graphicFrame>
      <p:graphicFrame>
        <p:nvGraphicFramePr>
          <p:cNvPr id="13" name="Tabla 12"/>
          <p:cNvGraphicFramePr>
            <a:graphicFrameLocks noGrp="1"/>
          </p:cNvGraphicFramePr>
          <p:nvPr>
            <p:extLst>
              <p:ext uri="{D42A27DB-BD31-4B8C-83A1-F6EECF244321}">
                <p14:modId xmlns:p14="http://schemas.microsoft.com/office/powerpoint/2010/main" val="2816039570"/>
              </p:ext>
            </p:extLst>
          </p:nvPr>
        </p:nvGraphicFramePr>
        <p:xfrm>
          <a:off x="654724" y="3139758"/>
          <a:ext cx="6724892" cy="1797118"/>
        </p:xfrm>
        <a:graphic>
          <a:graphicData uri="http://schemas.openxmlformats.org/drawingml/2006/table">
            <a:tbl>
              <a:tblPr>
                <a:tableStyleId>{5C22544A-7EE6-4342-B048-85BDC9FD1C3A}</a:tableStyleId>
              </a:tblPr>
              <a:tblGrid>
                <a:gridCol w="3044142">
                  <a:extLst>
                    <a:ext uri="{9D8B030D-6E8A-4147-A177-3AD203B41FA5}">
                      <a16:colId xmlns:a16="http://schemas.microsoft.com/office/drawing/2014/main" val="965867062"/>
                    </a:ext>
                  </a:extLst>
                </a:gridCol>
                <a:gridCol w="3680750">
                  <a:extLst>
                    <a:ext uri="{9D8B030D-6E8A-4147-A177-3AD203B41FA5}">
                      <a16:colId xmlns:a16="http://schemas.microsoft.com/office/drawing/2014/main" val="4007096776"/>
                    </a:ext>
                  </a:extLst>
                </a:gridCol>
              </a:tblGrid>
              <a:tr h="1797118">
                <a:tc>
                  <a:txBody>
                    <a:bodyPr/>
                    <a:lstStyle/>
                    <a:p>
                      <a:pPr algn="ctr" fontAlgn="ctr"/>
                      <a:r>
                        <a:rPr lang="es-MX" sz="1600" u="none" strike="noStrike" baseline="0" dirty="0" smtClean="0">
                          <a:solidFill>
                            <a:srgbClr val="0070C0"/>
                          </a:solidFill>
                          <a:effectLst/>
                          <a:latin typeface="Helvetica" panose="020B0604020202020204" pitchFamily="34" charset="0"/>
                          <a:cs typeface="Helvetica" panose="020B0604020202020204" pitchFamily="34" charset="0"/>
                        </a:rPr>
                        <a:t>USO </a:t>
                      </a:r>
                      <a:r>
                        <a:rPr lang="es-MX" sz="1600" u="none" strike="noStrike" baseline="0" dirty="0" smtClean="0">
                          <a:solidFill>
                            <a:srgbClr val="0070C0"/>
                          </a:solidFill>
                          <a:effectLst/>
                          <a:latin typeface="Helvetica" panose="020B0604020202020204" pitchFamily="34" charset="0"/>
                          <a:cs typeface="Helvetica" panose="020B0604020202020204" pitchFamily="34" charset="0"/>
                        </a:rPr>
                        <a:t>DE</a:t>
                      </a:r>
                    </a:p>
                    <a:p>
                      <a:pPr algn="ctr" fontAlgn="ctr"/>
                      <a:r>
                        <a:rPr lang="es-MX" sz="1600" u="none" strike="noStrike" baseline="0" dirty="0" smtClean="0">
                          <a:solidFill>
                            <a:srgbClr val="0070C0"/>
                          </a:solidFill>
                          <a:effectLst/>
                          <a:latin typeface="Helvetica" panose="020B0604020202020204" pitchFamily="34" charset="0"/>
                          <a:cs typeface="Helvetica" panose="020B0604020202020204" pitchFamily="34" charset="0"/>
                        </a:rPr>
                        <a:t>LIXIVIADO TRATADO CUMPLIENDO</a:t>
                      </a:r>
                    </a:p>
                    <a:p>
                      <a:pPr algn="ctr" fontAlgn="ctr"/>
                      <a:r>
                        <a:rPr lang="es-MX" sz="2800" u="none" strike="noStrike" baseline="0" dirty="0" smtClean="0">
                          <a:solidFill>
                            <a:schemeClr val="accent4">
                              <a:lumMod val="50000"/>
                            </a:schemeClr>
                          </a:solidFill>
                          <a:effectLst/>
                          <a:latin typeface="Helvetica" panose="020B0604020202020204" pitchFamily="34" charset="0"/>
                          <a:cs typeface="Helvetica" panose="020B0604020202020204" pitchFamily="34" charset="0"/>
                        </a:rPr>
                        <a:t>TABLA 3</a:t>
                      </a:r>
                      <a:endParaRPr lang="es-MX" sz="2800" b="0" i="0" u="none" strike="noStrike" dirty="0">
                        <a:solidFill>
                          <a:schemeClr val="accent4">
                            <a:lumMod val="50000"/>
                          </a:schemeClr>
                        </a:solidFill>
                        <a:effectLst/>
                        <a:latin typeface="Helvetica" panose="020B0604020202020204" pitchFamily="34" charset="0"/>
                        <a:cs typeface="Helvetica" panose="020B0604020202020204" pitchFamily="34" charset="0"/>
                      </a:endParaRPr>
                    </a:p>
                  </a:txBody>
                  <a:tcPr marL="7620" marR="7620" marT="7620" marB="0" anchor="ctr"/>
                </a:tc>
                <a:tc>
                  <a:txBody>
                    <a:bodyPr/>
                    <a:lstStyle/>
                    <a:p>
                      <a:pPr marL="717550" indent="0" algn="just" fontAlgn="ctr">
                        <a:buFont typeface="+mj-lt"/>
                        <a:buNone/>
                      </a:pPr>
                      <a:r>
                        <a:rPr lang="es-MX" sz="1600" u="none" strike="noStrike" dirty="0">
                          <a:solidFill>
                            <a:schemeClr val="accent3">
                              <a:lumMod val="50000"/>
                            </a:schemeClr>
                          </a:solidFill>
                          <a:effectLst/>
                          <a:latin typeface="Helvetica" panose="020B0604020202020204" pitchFamily="34" charset="0"/>
                          <a:cs typeface="Helvetica" panose="020B0604020202020204" pitchFamily="34" charset="0"/>
                        </a:rPr>
                        <a:t>Potenciación de Tren de tratamiento de </a:t>
                      </a:r>
                      <a:r>
                        <a:rPr lang="es-MX" sz="1600" u="none" strike="noStrike" dirty="0" smtClean="0">
                          <a:solidFill>
                            <a:schemeClr val="accent3">
                              <a:lumMod val="50000"/>
                            </a:schemeClr>
                          </a:solidFill>
                          <a:effectLst/>
                          <a:latin typeface="Helvetica" panose="020B0604020202020204" pitchFamily="34" charset="0"/>
                          <a:cs typeface="Helvetica" panose="020B0604020202020204" pitchFamily="34" charset="0"/>
                        </a:rPr>
                        <a:t>Lixiviados.</a:t>
                      </a:r>
                    </a:p>
                  </a:txBody>
                  <a:tcPr marL="7620" marR="7620" marT="7620" marB="0" anchor="ctr">
                    <a:noFill/>
                  </a:tcPr>
                </a:tc>
                <a:extLst>
                  <a:ext uri="{0D108BD9-81ED-4DB2-BD59-A6C34878D82A}">
                    <a16:rowId xmlns:a16="http://schemas.microsoft.com/office/drawing/2014/main" val="1306599334"/>
                  </a:ext>
                </a:extLst>
              </a:tr>
            </a:tbl>
          </a:graphicData>
        </a:graphic>
      </p:graphicFrame>
      <p:graphicFrame>
        <p:nvGraphicFramePr>
          <p:cNvPr id="15" name="Tabla 14"/>
          <p:cNvGraphicFramePr>
            <a:graphicFrameLocks noGrp="1"/>
          </p:cNvGraphicFramePr>
          <p:nvPr>
            <p:extLst>
              <p:ext uri="{D42A27DB-BD31-4B8C-83A1-F6EECF244321}">
                <p14:modId xmlns:p14="http://schemas.microsoft.com/office/powerpoint/2010/main" val="1654331499"/>
              </p:ext>
            </p:extLst>
          </p:nvPr>
        </p:nvGraphicFramePr>
        <p:xfrm>
          <a:off x="7532529" y="3118951"/>
          <a:ext cx="1886674" cy="1817925"/>
        </p:xfrm>
        <a:graphic>
          <a:graphicData uri="http://schemas.openxmlformats.org/drawingml/2006/table">
            <a:tbl>
              <a:tblPr>
                <a:tableStyleId>{5C22544A-7EE6-4342-B048-85BDC9FD1C3A}</a:tableStyleId>
              </a:tblPr>
              <a:tblGrid>
                <a:gridCol w="1886674">
                  <a:extLst>
                    <a:ext uri="{9D8B030D-6E8A-4147-A177-3AD203B41FA5}">
                      <a16:colId xmlns:a16="http://schemas.microsoft.com/office/drawing/2014/main" val="52429027"/>
                    </a:ext>
                  </a:extLst>
                </a:gridCol>
              </a:tblGrid>
              <a:tr h="1817925">
                <a:tc>
                  <a:txBody>
                    <a:bodyPr/>
                    <a:lstStyle/>
                    <a:p>
                      <a:pPr algn="ctr" fontAlgn="ctr"/>
                      <a:r>
                        <a:rPr lang="es-EC" sz="1800" b="1" u="none" strike="noStrike" dirty="0" smtClean="0">
                          <a:solidFill>
                            <a:srgbClr val="FFFF00"/>
                          </a:solidFill>
                          <a:effectLst/>
                          <a:latin typeface="Helvetica" panose="020B0604020202020204" pitchFamily="34" charset="0"/>
                          <a:cs typeface="Helvetica" panose="020B0604020202020204" pitchFamily="34" charset="0"/>
                        </a:rPr>
                        <a:t>100% </a:t>
                      </a:r>
                    </a:p>
                    <a:p>
                      <a:pPr algn="ctr" fontAlgn="ctr"/>
                      <a:r>
                        <a:rPr lang="es-EC" sz="1400" u="none" strike="noStrike" dirty="0" smtClean="0">
                          <a:solidFill>
                            <a:srgbClr val="FFFF00"/>
                          </a:solidFill>
                          <a:effectLst/>
                          <a:latin typeface="Helvetica" panose="020B0604020202020204" pitchFamily="34" charset="0"/>
                          <a:cs typeface="Helvetica" panose="020B0604020202020204" pitchFamily="34" charset="0"/>
                        </a:rPr>
                        <a:t>DE TRATAMIENTO </a:t>
                      </a:r>
                      <a:r>
                        <a:rPr lang="es-EC" sz="1400" u="none" strike="noStrike" dirty="0" smtClean="0">
                          <a:solidFill>
                            <a:schemeClr val="bg1"/>
                          </a:solidFill>
                          <a:effectLst/>
                          <a:latin typeface="Helvetica" panose="020B0604020202020204" pitchFamily="34" charset="0"/>
                          <a:cs typeface="Helvetica" panose="020B0604020202020204" pitchFamily="34" charset="0"/>
                        </a:rPr>
                        <a:t>LIXIVIADO DIARIO</a:t>
                      </a:r>
                    </a:p>
                  </a:txBody>
                  <a:tcPr marL="7620" marR="7620" marT="7620" marB="0" anchor="ctr">
                    <a:solidFill>
                      <a:srgbClr val="0E97C2"/>
                    </a:solidFill>
                  </a:tcPr>
                </a:tc>
                <a:extLst>
                  <a:ext uri="{0D108BD9-81ED-4DB2-BD59-A6C34878D82A}">
                    <a16:rowId xmlns:a16="http://schemas.microsoft.com/office/drawing/2014/main" val="2491875381"/>
                  </a:ext>
                </a:extLst>
              </a:tr>
            </a:tbl>
          </a:graphicData>
        </a:graphic>
      </p:graphicFrame>
      <p:graphicFrame>
        <p:nvGraphicFramePr>
          <p:cNvPr id="21" name="Tabla 20"/>
          <p:cNvGraphicFramePr>
            <a:graphicFrameLocks noGrp="1"/>
          </p:cNvGraphicFramePr>
          <p:nvPr>
            <p:extLst>
              <p:ext uri="{D42A27DB-BD31-4B8C-83A1-F6EECF244321}">
                <p14:modId xmlns:p14="http://schemas.microsoft.com/office/powerpoint/2010/main" val="2575667367"/>
              </p:ext>
            </p:extLst>
          </p:nvPr>
        </p:nvGraphicFramePr>
        <p:xfrm>
          <a:off x="654724" y="2538288"/>
          <a:ext cx="6724892" cy="556260"/>
        </p:xfrm>
        <a:graphic>
          <a:graphicData uri="http://schemas.openxmlformats.org/drawingml/2006/table">
            <a:tbl>
              <a:tblPr>
                <a:tableStyleId>{5C22544A-7EE6-4342-B048-85BDC9FD1C3A}</a:tableStyleId>
              </a:tblPr>
              <a:tblGrid>
                <a:gridCol w="3044142">
                  <a:extLst>
                    <a:ext uri="{9D8B030D-6E8A-4147-A177-3AD203B41FA5}">
                      <a16:colId xmlns:a16="http://schemas.microsoft.com/office/drawing/2014/main" val="3840487882"/>
                    </a:ext>
                  </a:extLst>
                </a:gridCol>
                <a:gridCol w="3680750">
                  <a:extLst>
                    <a:ext uri="{9D8B030D-6E8A-4147-A177-3AD203B41FA5}">
                      <a16:colId xmlns:a16="http://schemas.microsoft.com/office/drawing/2014/main" val="3205221132"/>
                    </a:ext>
                  </a:extLst>
                </a:gridCol>
              </a:tblGrid>
              <a:tr h="420993">
                <a:tc>
                  <a:txBody>
                    <a:bodyPr/>
                    <a:lstStyle/>
                    <a:p>
                      <a:pPr algn="ctr" fontAlgn="ctr"/>
                      <a:r>
                        <a:rPr lang="es-EC" sz="1800" b="1" u="none" strike="noStrike" dirty="0" smtClean="0">
                          <a:solidFill>
                            <a:srgbClr val="0070C0"/>
                          </a:solidFill>
                          <a:effectLst/>
                          <a:latin typeface="Helvetica" panose="020B0604020202020204" pitchFamily="34" charset="0"/>
                          <a:cs typeface="Helvetica" panose="020B0604020202020204" pitchFamily="34" charset="0"/>
                        </a:rPr>
                        <a:t>PROCESOS</a:t>
                      </a:r>
                      <a:endParaRPr lang="es-EC" sz="1800" b="1" i="0" u="none" strike="noStrike" dirty="0">
                        <a:solidFill>
                          <a:srgbClr val="0070C0"/>
                        </a:solidFill>
                        <a:effectLst/>
                        <a:latin typeface="Helvetica" panose="020B0604020202020204" pitchFamily="34" charset="0"/>
                        <a:cs typeface="Helvetica" panose="020B0604020202020204" pitchFamily="34" charset="0"/>
                      </a:endParaRPr>
                    </a:p>
                  </a:txBody>
                  <a:tcPr marL="7620" marR="7620" marT="7620" marB="0" anchor="ctr">
                    <a:noFill/>
                  </a:tcPr>
                </a:tc>
                <a:tc>
                  <a:txBody>
                    <a:bodyPr/>
                    <a:lstStyle/>
                    <a:p>
                      <a:pPr algn="ctr" fontAlgn="ctr"/>
                      <a:r>
                        <a:rPr lang="es-EC" sz="1800" b="1" u="none" strike="noStrike" dirty="0" smtClean="0">
                          <a:solidFill>
                            <a:srgbClr val="0070C0"/>
                          </a:solidFill>
                          <a:effectLst/>
                          <a:latin typeface="Helvetica" panose="020B0604020202020204" pitchFamily="34" charset="0"/>
                          <a:cs typeface="Helvetica" panose="020B0604020202020204" pitchFamily="34" charset="0"/>
                        </a:rPr>
                        <a:t>ACCIONES EN</a:t>
                      </a:r>
                      <a:endParaRPr lang="es-EC" sz="1800" b="1" u="none" strike="noStrike" baseline="0" dirty="0" smtClean="0">
                        <a:solidFill>
                          <a:srgbClr val="0070C0"/>
                        </a:solidFill>
                        <a:effectLst/>
                        <a:latin typeface="Helvetica" panose="020B0604020202020204" pitchFamily="34" charset="0"/>
                        <a:cs typeface="Helvetica" panose="020B0604020202020204" pitchFamily="34" charset="0"/>
                      </a:endParaRPr>
                    </a:p>
                    <a:p>
                      <a:pPr algn="ctr" fontAlgn="ctr"/>
                      <a:r>
                        <a:rPr lang="es-EC" sz="1800" b="1" u="none" strike="noStrike" baseline="0" dirty="0" smtClean="0">
                          <a:solidFill>
                            <a:srgbClr val="0070C0"/>
                          </a:solidFill>
                          <a:effectLst/>
                          <a:latin typeface="Helvetica" panose="020B0604020202020204" pitchFamily="34" charset="0"/>
                          <a:cs typeface="Helvetica" panose="020B0604020202020204" pitchFamily="34" charset="0"/>
                        </a:rPr>
                        <a:t>EJECUCIÓN</a:t>
                      </a:r>
                      <a:endParaRPr lang="es-EC" sz="1800" b="1" i="0" u="none" strike="noStrike" dirty="0">
                        <a:solidFill>
                          <a:srgbClr val="0070C0"/>
                        </a:solidFill>
                        <a:effectLst/>
                        <a:latin typeface="Helvetica" panose="020B0604020202020204" pitchFamily="34" charset="0"/>
                        <a:cs typeface="Helvetica" panose="020B0604020202020204" pitchFamily="34" charset="0"/>
                      </a:endParaRPr>
                    </a:p>
                  </a:txBody>
                  <a:tcPr marL="7620" marR="7620" marT="7620" marB="0" anchor="ctr">
                    <a:noFill/>
                  </a:tcPr>
                </a:tc>
                <a:extLst>
                  <a:ext uri="{0D108BD9-81ED-4DB2-BD59-A6C34878D82A}">
                    <a16:rowId xmlns:a16="http://schemas.microsoft.com/office/drawing/2014/main" val="914196844"/>
                  </a:ext>
                </a:extLst>
              </a:tr>
            </a:tbl>
          </a:graphicData>
        </a:graphic>
      </p:graphicFrame>
      <p:sp>
        <p:nvSpPr>
          <p:cNvPr id="22" name="CuadroTexto 21"/>
          <p:cNvSpPr txBox="1"/>
          <p:nvPr/>
        </p:nvSpPr>
        <p:spPr>
          <a:xfrm>
            <a:off x="651190" y="3158047"/>
            <a:ext cx="395112" cy="477054"/>
          </a:xfrm>
          <a:prstGeom prst="rect">
            <a:avLst/>
          </a:prstGeom>
          <a:noFill/>
        </p:spPr>
        <p:txBody>
          <a:bodyPr wrap="square" rtlCol="0">
            <a:spAutoFit/>
          </a:bodyPr>
          <a:lstStyle/>
          <a:p>
            <a:pPr algn="ctr"/>
            <a:r>
              <a:rPr lang="es-MX" sz="2500" b="1" dirty="0" smtClean="0">
                <a:solidFill>
                  <a:srgbClr val="0070C0"/>
                </a:solidFill>
                <a:latin typeface="Tw Cen MT" panose="020B0602020104020603" pitchFamily="34" charset="0"/>
              </a:rPr>
              <a:t>1</a:t>
            </a:r>
            <a:endParaRPr lang="es-EC" sz="2500" b="1" dirty="0">
              <a:solidFill>
                <a:srgbClr val="0070C0"/>
              </a:solidFill>
              <a:latin typeface="Tw Cen MT" panose="020B0602020104020603" pitchFamily="34" charset="0"/>
            </a:endParaRPr>
          </a:p>
        </p:txBody>
      </p:sp>
      <p:cxnSp>
        <p:nvCxnSpPr>
          <p:cNvPr id="29" name="Conector recto 28"/>
          <p:cNvCxnSpPr/>
          <p:nvPr/>
        </p:nvCxnSpPr>
        <p:spPr>
          <a:xfrm>
            <a:off x="645348" y="3127663"/>
            <a:ext cx="8735187"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4" name="Conector recto 33"/>
          <p:cNvCxnSpPr/>
          <p:nvPr/>
        </p:nvCxnSpPr>
        <p:spPr>
          <a:xfrm>
            <a:off x="645347" y="2403560"/>
            <a:ext cx="8735187" cy="0"/>
          </a:xfrm>
          <a:prstGeom prst="line">
            <a:avLst/>
          </a:prstGeom>
          <a:ln w="28575"/>
        </p:spPr>
        <p:style>
          <a:lnRef idx="1">
            <a:schemeClr val="accent1"/>
          </a:lnRef>
          <a:fillRef idx="0">
            <a:schemeClr val="accent1"/>
          </a:fillRef>
          <a:effectRef idx="0">
            <a:schemeClr val="accent1"/>
          </a:effectRef>
          <a:fontRef idx="minor">
            <a:schemeClr val="tx1"/>
          </a:fontRef>
        </p:style>
      </p:cxnSp>
      <p:graphicFrame>
        <p:nvGraphicFramePr>
          <p:cNvPr id="25" name="Tabla 24"/>
          <p:cNvGraphicFramePr>
            <a:graphicFrameLocks noGrp="1"/>
          </p:cNvGraphicFramePr>
          <p:nvPr>
            <p:extLst>
              <p:ext uri="{D42A27DB-BD31-4B8C-83A1-F6EECF244321}">
                <p14:modId xmlns:p14="http://schemas.microsoft.com/office/powerpoint/2010/main" val="2511696577"/>
              </p:ext>
            </p:extLst>
          </p:nvPr>
        </p:nvGraphicFramePr>
        <p:xfrm>
          <a:off x="640132" y="4967259"/>
          <a:ext cx="6724892" cy="1921330"/>
        </p:xfrm>
        <a:graphic>
          <a:graphicData uri="http://schemas.openxmlformats.org/drawingml/2006/table">
            <a:tbl>
              <a:tblPr>
                <a:tableStyleId>{5C22544A-7EE6-4342-B048-85BDC9FD1C3A}</a:tableStyleId>
              </a:tblPr>
              <a:tblGrid>
                <a:gridCol w="3044142">
                  <a:extLst>
                    <a:ext uri="{9D8B030D-6E8A-4147-A177-3AD203B41FA5}">
                      <a16:colId xmlns:a16="http://schemas.microsoft.com/office/drawing/2014/main" val="3853882906"/>
                    </a:ext>
                  </a:extLst>
                </a:gridCol>
                <a:gridCol w="3680750">
                  <a:extLst>
                    <a:ext uri="{9D8B030D-6E8A-4147-A177-3AD203B41FA5}">
                      <a16:colId xmlns:a16="http://schemas.microsoft.com/office/drawing/2014/main" val="493628151"/>
                    </a:ext>
                  </a:extLst>
                </a:gridCol>
              </a:tblGrid>
              <a:tr h="1921330">
                <a:tc>
                  <a:txBody>
                    <a:bodyPr/>
                    <a:lstStyle/>
                    <a:p>
                      <a:pPr algn="ctr" fontAlgn="ctr"/>
                      <a:r>
                        <a:rPr lang="es-MX" sz="1600" u="none" strike="noStrike" dirty="0" smtClean="0">
                          <a:solidFill>
                            <a:srgbClr val="0070C0"/>
                          </a:solidFill>
                          <a:effectLst/>
                          <a:latin typeface="Helvetica" panose="020B0604020202020204" pitchFamily="34" charset="0"/>
                          <a:cs typeface="Helvetica" panose="020B0604020202020204" pitchFamily="34" charset="0"/>
                        </a:rPr>
                        <a:t>SERVICIO DE </a:t>
                      </a:r>
                    </a:p>
                    <a:p>
                      <a:pPr algn="ctr" fontAlgn="ctr"/>
                      <a:r>
                        <a:rPr lang="es-MX" sz="1600" u="none" strike="noStrike" dirty="0" smtClean="0">
                          <a:solidFill>
                            <a:srgbClr val="0070C0"/>
                          </a:solidFill>
                          <a:effectLst/>
                          <a:latin typeface="Helvetica" panose="020B0604020202020204" pitchFamily="34" charset="0"/>
                          <a:cs typeface="Helvetica" panose="020B0604020202020204" pitchFamily="34" charset="0"/>
                        </a:rPr>
                        <a:t>TRATAMIENTO EXTERNO</a:t>
                      </a:r>
                    </a:p>
                    <a:p>
                      <a:pPr marL="0" marR="0" indent="0" algn="ctr" defTabSz="1016173" rtl="0" eaLnBrk="1" fontAlgn="ctr" latinLnBrk="0" hangingPunct="1">
                        <a:lnSpc>
                          <a:spcPct val="100000"/>
                        </a:lnSpc>
                        <a:spcBef>
                          <a:spcPts val="0"/>
                        </a:spcBef>
                        <a:spcAft>
                          <a:spcPts val="0"/>
                        </a:spcAft>
                        <a:buClrTx/>
                        <a:buSzTx/>
                        <a:buFontTx/>
                        <a:buNone/>
                        <a:tabLst/>
                        <a:defRPr/>
                      </a:pPr>
                      <a:r>
                        <a:rPr lang="es-MX" sz="2800" u="none" strike="noStrike" baseline="0" dirty="0" smtClean="0">
                          <a:solidFill>
                            <a:srgbClr val="873F91"/>
                          </a:solidFill>
                          <a:effectLst/>
                          <a:latin typeface="Helvetica" panose="020B0604020202020204" pitchFamily="34" charset="0"/>
                          <a:cs typeface="Helvetica" panose="020B0604020202020204" pitchFamily="34" charset="0"/>
                        </a:rPr>
                        <a:t>TABLA 9</a:t>
                      </a:r>
                      <a:endParaRPr lang="es-MX" sz="2800" b="0" i="0" u="none" strike="noStrike" dirty="0" smtClean="0">
                        <a:solidFill>
                          <a:srgbClr val="873F91"/>
                        </a:solidFill>
                        <a:effectLst/>
                        <a:latin typeface="Helvetica" panose="020B0604020202020204" pitchFamily="34" charset="0"/>
                        <a:cs typeface="Helvetica" panose="020B0604020202020204" pitchFamily="34" charset="0"/>
                      </a:endParaRPr>
                    </a:p>
                  </a:txBody>
                  <a:tcPr marL="7620" marR="7620" marT="7620" marB="0" anchor="ctr"/>
                </a:tc>
                <a:tc>
                  <a:txBody>
                    <a:bodyPr/>
                    <a:lstStyle/>
                    <a:p>
                      <a:pPr marL="717550" marR="0" indent="0" algn="just" defTabSz="1016173" rtl="0" eaLnBrk="1" fontAlgn="ctr" latinLnBrk="0" hangingPunct="1">
                        <a:lnSpc>
                          <a:spcPct val="100000"/>
                        </a:lnSpc>
                        <a:spcBef>
                          <a:spcPts val="0"/>
                        </a:spcBef>
                        <a:spcAft>
                          <a:spcPts val="0"/>
                        </a:spcAft>
                        <a:buClrTx/>
                        <a:buSzTx/>
                        <a:buFont typeface="+mj-lt"/>
                        <a:buNone/>
                        <a:tabLst/>
                        <a:defRPr/>
                      </a:pPr>
                      <a:r>
                        <a:rPr lang="es-MX" sz="1600" u="none" strike="noStrike" dirty="0">
                          <a:solidFill>
                            <a:schemeClr val="accent3">
                              <a:lumMod val="50000"/>
                            </a:schemeClr>
                          </a:solidFill>
                          <a:effectLst/>
                          <a:latin typeface="Helvetica" panose="020B0604020202020204" pitchFamily="34" charset="0"/>
                          <a:cs typeface="Helvetica" panose="020B0604020202020204" pitchFamily="34" charset="0"/>
                        </a:rPr>
                        <a:t>Contratación de servicios externos que permitan el tratamiento del </a:t>
                      </a:r>
                      <a:r>
                        <a:rPr lang="es-MX" sz="1600" u="none" strike="noStrike" dirty="0" smtClean="0">
                          <a:solidFill>
                            <a:schemeClr val="accent3">
                              <a:lumMod val="50000"/>
                            </a:schemeClr>
                          </a:solidFill>
                          <a:effectLst/>
                          <a:latin typeface="Helvetica" panose="020B0604020202020204" pitchFamily="34" charset="0"/>
                          <a:cs typeface="Helvetica" panose="020B0604020202020204" pitchFamily="34" charset="0"/>
                        </a:rPr>
                        <a:t>lixiviado</a:t>
                      </a:r>
                      <a:r>
                        <a:rPr lang="es-MX" sz="1600" u="none" strike="noStrike" baseline="0" dirty="0" smtClean="0">
                          <a:solidFill>
                            <a:schemeClr val="accent3">
                              <a:lumMod val="50000"/>
                            </a:schemeClr>
                          </a:solidFill>
                          <a:effectLst/>
                          <a:latin typeface="Helvetica" panose="020B0604020202020204" pitchFamily="34" charset="0"/>
                          <a:cs typeface="Helvetica" panose="020B0604020202020204" pitchFamily="34" charset="0"/>
                        </a:rPr>
                        <a:t> </a:t>
                      </a:r>
                      <a:r>
                        <a:rPr lang="es-MX" sz="1600" u="none" strike="noStrike" dirty="0" smtClean="0">
                          <a:solidFill>
                            <a:schemeClr val="accent3">
                              <a:lumMod val="50000"/>
                            </a:schemeClr>
                          </a:solidFill>
                          <a:effectLst/>
                          <a:latin typeface="Helvetica" panose="020B0604020202020204" pitchFamily="34" charset="0"/>
                          <a:cs typeface="Helvetica" panose="020B0604020202020204" pitchFamily="34" charset="0"/>
                        </a:rPr>
                        <a:t>acumulado</a:t>
                      </a:r>
                      <a:r>
                        <a:rPr lang="es-MX" sz="1600" u="none" strike="noStrike" dirty="0" smtClean="0">
                          <a:solidFill>
                            <a:schemeClr val="accent3">
                              <a:lumMod val="50000"/>
                            </a:schemeClr>
                          </a:solidFill>
                          <a:effectLst/>
                          <a:latin typeface="Helvetica" panose="020B0604020202020204" pitchFamily="34" charset="0"/>
                          <a:cs typeface="Helvetica" panose="020B0604020202020204" pitchFamily="34" charset="0"/>
                        </a:rPr>
                        <a:t>.</a:t>
                      </a:r>
                    </a:p>
                  </a:txBody>
                  <a:tcPr marL="7620" marR="7620" marT="7620" marB="0" anchor="ctr">
                    <a:noFill/>
                  </a:tcPr>
                </a:tc>
                <a:extLst>
                  <a:ext uri="{0D108BD9-81ED-4DB2-BD59-A6C34878D82A}">
                    <a16:rowId xmlns:a16="http://schemas.microsoft.com/office/drawing/2014/main" val="1921578072"/>
                  </a:ext>
                </a:extLst>
              </a:tr>
            </a:tbl>
          </a:graphicData>
        </a:graphic>
      </p:graphicFrame>
      <p:graphicFrame>
        <p:nvGraphicFramePr>
          <p:cNvPr id="26" name="Tabla 25"/>
          <p:cNvGraphicFramePr>
            <a:graphicFrameLocks noGrp="1"/>
          </p:cNvGraphicFramePr>
          <p:nvPr>
            <p:extLst>
              <p:ext uri="{D42A27DB-BD31-4B8C-83A1-F6EECF244321}">
                <p14:modId xmlns:p14="http://schemas.microsoft.com/office/powerpoint/2010/main" val="813837808"/>
              </p:ext>
            </p:extLst>
          </p:nvPr>
        </p:nvGraphicFramePr>
        <p:xfrm>
          <a:off x="7517937" y="4967259"/>
          <a:ext cx="1886674" cy="1921330"/>
        </p:xfrm>
        <a:graphic>
          <a:graphicData uri="http://schemas.openxmlformats.org/drawingml/2006/table">
            <a:tbl>
              <a:tblPr>
                <a:tableStyleId>{5C22544A-7EE6-4342-B048-85BDC9FD1C3A}</a:tableStyleId>
              </a:tblPr>
              <a:tblGrid>
                <a:gridCol w="1886674">
                  <a:extLst>
                    <a:ext uri="{9D8B030D-6E8A-4147-A177-3AD203B41FA5}">
                      <a16:colId xmlns:a16="http://schemas.microsoft.com/office/drawing/2014/main" val="3255871070"/>
                    </a:ext>
                  </a:extLst>
                </a:gridCol>
              </a:tblGrid>
              <a:tr h="1921330">
                <a:tc>
                  <a:txBody>
                    <a:bodyPr/>
                    <a:lstStyle/>
                    <a:p>
                      <a:pPr algn="ctr" fontAlgn="ctr"/>
                      <a:r>
                        <a:rPr lang="es-EC" sz="1800" b="1" u="none" strike="noStrike" dirty="0">
                          <a:solidFill>
                            <a:srgbClr val="FFFF00"/>
                          </a:solidFill>
                          <a:effectLst/>
                          <a:latin typeface="Helvetica" panose="020B0604020202020204" pitchFamily="34" charset="0"/>
                          <a:cs typeface="Helvetica" panose="020B0604020202020204" pitchFamily="34" charset="0"/>
                        </a:rPr>
                        <a:t>0% </a:t>
                      </a:r>
                      <a:endParaRPr lang="es-EC" sz="1800" b="1" u="none" strike="noStrike" dirty="0" smtClean="0">
                        <a:solidFill>
                          <a:srgbClr val="FFFF00"/>
                        </a:solidFill>
                        <a:effectLst/>
                        <a:latin typeface="Helvetica" panose="020B0604020202020204" pitchFamily="34" charset="0"/>
                        <a:cs typeface="Helvetica" panose="020B0604020202020204" pitchFamily="34" charset="0"/>
                      </a:endParaRPr>
                    </a:p>
                    <a:p>
                      <a:pPr algn="ctr" fontAlgn="ctr"/>
                      <a:r>
                        <a:rPr lang="es-EC" sz="1400" u="none" strike="noStrike" dirty="0" smtClean="0">
                          <a:solidFill>
                            <a:srgbClr val="FFFF00"/>
                          </a:solidFill>
                          <a:effectLst/>
                          <a:latin typeface="Helvetica" panose="020B0604020202020204" pitchFamily="34" charset="0"/>
                          <a:cs typeface="Helvetica" panose="020B0604020202020204" pitchFamily="34" charset="0"/>
                        </a:rPr>
                        <a:t>DE LIXIVIADO</a:t>
                      </a:r>
                    </a:p>
                    <a:p>
                      <a:pPr algn="ctr" fontAlgn="ctr"/>
                      <a:r>
                        <a:rPr lang="es-EC" sz="1400" u="none" strike="noStrike" dirty="0" smtClean="0">
                          <a:solidFill>
                            <a:srgbClr val="FFFF00"/>
                          </a:solidFill>
                          <a:effectLst/>
                          <a:latin typeface="Helvetica" panose="020B0604020202020204" pitchFamily="34" charset="0"/>
                          <a:cs typeface="Helvetica" panose="020B0604020202020204" pitchFamily="34" charset="0"/>
                        </a:rPr>
                        <a:t>ACUMULADO</a:t>
                      </a:r>
                    </a:p>
                    <a:p>
                      <a:pPr algn="ctr" fontAlgn="ctr"/>
                      <a:r>
                        <a:rPr lang="es-EC" sz="1400" u="none" strike="noStrike" dirty="0" smtClean="0">
                          <a:solidFill>
                            <a:schemeClr val="bg1"/>
                          </a:solidFill>
                          <a:effectLst/>
                          <a:latin typeface="Helvetica" panose="020B0604020202020204" pitchFamily="34" charset="0"/>
                          <a:cs typeface="Helvetica" panose="020B0604020202020204" pitchFamily="34" charset="0"/>
                        </a:rPr>
                        <a:t>(MAY</a:t>
                      </a:r>
                      <a:r>
                        <a:rPr lang="es-EC" sz="1400" u="none" strike="noStrike" baseline="0" dirty="0" smtClean="0">
                          <a:solidFill>
                            <a:schemeClr val="bg1"/>
                          </a:solidFill>
                          <a:effectLst/>
                          <a:latin typeface="Helvetica" panose="020B0604020202020204" pitchFamily="34" charset="0"/>
                          <a:cs typeface="Helvetica" panose="020B0604020202020204" pitchFamily="34" charset="0"/>
                        </a:rPr>
                        <a:t> 2023)</a:t>
                      </a:r>
                      <a:endParaRPr lang="es-EC" sz="1400" u="none" strike="noStrike" dirty="0" smtClean="0">
                        <a:solidFill>
                          <a:schemeClr val="bg1"/>
                        </a:solidFill>
                        <a:effectLst/>
                        <a:latin typeface="Helvetica" panose="020B0604020202020204" pitchFamily="34" charset="0"/>
                        <a:cs typeface="Helvetica" panose="020B0604020202020204" pitchFamily="34" charset="0"/>
                      </a:endParaRPr>
                    </a:p>
                    <a:p>
                      <a:pPr algn="ctr" fontAlgn="ctr"/>
                      <a:endParaRPr lang="es-EC" sz="1400" b="0" i="0" u="none" strike="noStrike" dirty="0" smtClean="0">
                        <a:solidFill>
                          <a:schemeClr val="accent3">
                            <a:lumMod val="50000"/>
                          </a:schemeClr>
                        </a:solidFill>
                        <a:effectLst/>
                        <a:latin typeface="Helvetica" panose="020B0604020202020204" pitchFamily="34" charset="0"/>
                        <a:cs typeface="Helvetica" panose="020B0604020202020204" pitchFamily="34" charset="0"/>
                      </a:endParaRPr>
                    </a:p>
                    <a:p>
                      <a:pPr algn="ctr" fontAlgn="ctr"/>
                      <a:endParaRPr lang="es-EC" sz="1400" b="0" i="0" u="none" strike="noStrike" dirty="0">
                        <a:solidFill>
                          <a:srgbClr val="0070C0"/>
                        </a:solidFill>
                        <a:effectLst/>
                        <a:latin typeface="Helvetica" panose="020B0604020202020204" pitchFamily="34" charset="0"/>
                        <a:cs typeface="Helvetica" panose="020B0604020202020204" pitchFamily="34" charset="0"/>
                      </a:endParaRPr>
                    </a:p>
                  </a:txBody>
                  <a:tcPr marL="7620" marR="7620" marT="7620" marB="0" anchor="ctr">
                    <a:solidFill>
                      <a:srgbClr val="0E97C2"/>
                    </a:solidFill>
                  </a:tcPr>
                </a:tc>
                <a:extLst>
                  <a:ext uri="{0D108BD9-81ED-4DB2-BD59-A6C34878D82A}">
                    <a16:rowId xmlns:a16="http://schemas.microsoft.com/office/drawing/2014/main" val="106407112"/>
                  </a:ext>
                </a:extLst>
              </a:tr>
            </a:tbl>
          </a:graphicData>
        </a:graphic>
      </p:graphicFrame>
      <p:sp>
        <p:nvSpPr>
          <p:cNvPr id="27" name="CuadroTexto 26"/>
          <p:cNvSpPr txBox="1"/>
          <p:nvPr/>
        </p:nvSpPr>
        <p:spPr>
          <a:xfrm>
            <a:off x="636598" y="4991348"/>
            <a:ext cx="395112" cy="477054"/>
          </a:xfrm>
          <a:prstGeom prst="rect">
            <a:avLst/>
          </a:prstGeom>
          <a:noFill/>
        </p:spPr>
        <p:txBody>
          <a:bodyPr wrap="square" rtlCol="0">
            <a:spAutoFit/>
          </a:bodyPr>
          <a:lstStyle/>
          <a:p>
            <a:pPr algn="ctr"/>
            <a:r>
              <a:rPr lang="es-MX" sz="2500" b="1" dirty="0" smtClean="0">
                <a:solidFill>
                  <a:srgbClr val="0070C0"/>
                </a:solidFill>
                <a:latin typeface="Tw Cen MT" panose="020B0602020104020603" pitchFamily="34" charset="0"/>
              </a:rPr>
              <a:t>2</a:t>
            </a:r>
            <a:endParaRPr lang="es-EC" sz="2500" b="1" dirty="0">
              <a:solidFill>
                <a:srgbClr val="0070C0"/>
              </a:solidFill>
              <a:latin typeface="Tw Cen MT" panose="020B0602020104020603" pitchFamily="34" charset="0"/>
            </a:endParaRPr>
          </a:p>
        </p:txBody>
      </p:sp>
      <p:cxnSp>
        <p:nvCxnSpPr>
          <p:cNvPr id="28" name="Conector recto 27"/>
          <p:cNvCxnSpPr/>
          <p:nvPr/>
        </p:nvCxnSpPr>
        <p:spPr>
          <a:xfrm>
            <a:off x="654832" y="6888589"/>
            <a:ext cx="8735187"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0" name="Rectángulo 25"/>
          <p:cNvSpPr>
            <a:spLocks noChangeArrowheads="1"/>
          </p:cNvSpPr>
          <p:nvPr/>
        </p:nvSpPr>
        <p:spPr bwMode="auto">
          <a:xfrm>
            <a:off x="1797098" y="733814"/>
            <a:ext cx="6494145" cy="571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buNone/>
              <a:defRPr/>
            </a:pPr>
            <a:r>
              <a:rPr lang="es-MX" altLang="es-EC" sz="3112" dirty="0" smtClean="0">
                <a:solidFill>
                  <a:prstClr val="black">
                    <a:lumMod val="65000"/>
                    <a:lumOff val="35000"/>
                  </a:prstClr>
                </a:solidFill>
                <a:latin typeface="Tw Cen MT" panose="020B0602020104020603" pitchFamily="34" charset="0"/>
              </a:rPr>
              <a:t>GESTIÓN </a:t>
            </a:r>
            <a:r>
              <a:rPr lang="es-MX" altLang="es-EC" sz="3112" dirty="0" smtClean="0">
                <a:solidFill>
                  <a:prstClr val="black">
                    <a:lumMod val="65000"/>
                    <a:lumOff val="35000"/>
                  </a:prstClr>
                </a:solidFill>
                <a:latin typeface="Tw Cen MT" panose="020B0602020104020603" pitchFamily="34" charset="0"/>
              </a:rPr>
              <a:t>DE LIXIVIADOS</a:t>
            </a:r>
            <a:endParaRPr lang="es-EC" altLang="es-EC" sz="3112" dirty="0">
              <a:solidFill>
                <a:prstClr val="black">
                  <a:lumMod val="65000"/>
                  <a:lumOff val="35000"/>
                </a:prstClr>
              </a:solidFill>
              <a:latin typeface="Tw Cen MT" panose="020B0602020104020603" pitchFamily="34" charset="0"/>
            </a:endParaRPr>
          </a:p>
        </p:txBody>
      </p:sp>
      <p:sp>
        <p:nvSpPr>
          <p:cNvPr id="31" name="Rectángulo 25"/>
          <p:cNvSpPr>
            <a:spLocks noChangeArrowheads="1"/>
          </p:cNvSpPr>
          <p:nvPr/>
        </p:nvSpPr>
        <p:spPr bwMode="auto">
          <a:xfrm>
            <a:off x="1797097" y="1192493"/>
            <a:ext cx="649414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buNone/>
              <a:defRPr/>
            </a:pPr>
            <a:r>
              <a:rPr lang="es-MX" altLang="es-EC" sz="2800" dirty="0" smtClean="0">
                <a:solidFill>
                  <a:prstClr val="black">
                    <a:lumMod val="65000"/>
                    <a:lumOff val="35000"/>
                  </a:prstClr>
                </a:solidFill>
                <a:latin typeface="Tw Cen MT" panose="020B0602020104020603" pitchFamily="34" charset="0"/>
              </a:rPr>
              <a:t>FORTALECIMIENTO</a:t>
            </a:r>
            <a:endParaRPr lang="es-EC" altLang="es-EC" sz="3112" dirty="0">
              <a:solidFill>
                <a:prstClr val="black">
                  <a:lumMod val="65000"/>
                  <a:lumOff val="35000"/>
                </a:prstClr>
              </a:solidFill>
              <a:latin typeface="Tw Cen MT" panose="020B0602020104020603" pitchFamily="34" charset="0"/>
            </a:endParaRPr>
          </a:p>
        </p:txBody>
      </p:sp>
      <p:sp>
        <p:nvSpPr>
          <p:cNvPr id="2" name="Marcador de número de diapositiva 1"/>
          <p:cNvSpPr>
            <a:spLocks noGrp="1"/>
          </p:cNvSpPr>
          <p:nvPr>
            <p:ph type="sldNum" sz="quarter" idx="12"/>
          </p:nvPr>
        </p:nvSpPr>
        <p:spPr/>
        <p:txBody>
          <a:bodyPr/>
          <a:lstStyle/>
          <a:p>
            <a:fld id="{5C9CDC63-9A4C-3740-ACB3-92AE3A799DE7}" type="slidenum">
              <a:rPr lang="es-ES_tradnl" smtClean="0"/>
              <a:t>9</a:t>
            </a:fld>
            <a:endParaRPr lang="es-ES_tradnl" dirty="0"/>
          </a:p>
        </p:txBody>
      </p:sp>
    </p:spTree>
    <p:extLst>
      <p:ext uri="{BB962C8B-B14F-4D97-AF65-F5344CB8AC3E}">
        <p14:creationId xmlns:p14="http://schemas.microsoft.com/office/powerpoint/2010/main" val="2205841354"/>
      </p:ext>
    </p:extLst>
  </p:cSld>
  <p:clrMapOvr>
    <a:masterClrMapping/>
  </p:clrMapOvr>
  <p:timing>
    <p:tnLst>
      <p:par>
        <p:cTn id="1" dur="indefinite" restart="never" nodeType="tmRoot"/>
      </p:par>
    </p:tnLst>
  </p:timing>
</p:sld>
</file>

<file path=ppt/theme/theme1.xml><?xml version="1.0" encoding="utf-8"?>
<a:theme xmlns:a="http://schemas.openxmlformats.org/drawingml/2006/main" name="Plantilla presentaciones_gobierno ">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s Slide Master">
  <a:themeElements>
    <a:clrScheme name="mobile">
      <a:dk1>
        <a:sysClr val="windowText" lastClr="000000"/>
      </a:dk1>
      <a:lt1>
        <a:sysClr val="window" lastClr="FFFFFF"/>
      </a:lt1>
      <a:dk2>
        <a:srgbClr val="44546A"/>
      </a:dk2>
      <a:lt2>
        <a:srgbClr val="E7E6E6"/>
      </a:lt2>
      <a:accent1>
        <a:srgbClr val="3282BE"/>
      </a:accent1>
      <a:accent2>
        <a:srgbClr val="28608C"/>
      </a:accent2>
      <a:accent3>
        <a:srgbClr val="262626"/>
      </a:accent3>
      <a:accent4>
        <a:srgbClr val="3282BE"/>
      </a:accent4>
      <a:accent5>
        <a:srgbClr val="28608C"/>
      </a:accent5>
      <a:accent6>
        <a:srgbClr val="262626"/>
      </a:accent6>
      <a:hlink>
        <a:srgbClr val="FFFFFF"/>
      </a:hlink>
      <a:folHlink>
        <a:srgbClr val="FFFFFF"/>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ontents Slide Master">
  <a:themeElements>
    <a:clrScheme name="mobile">
      <a:dk1>
        <a:sysClr val="windowText" lastClr="000000"/>
      </a:dk1>
      <a:lt1>
        <a:sysClr val="window" lastClr="FFFFFF"/>
      </a:lt1>
      <a:dk2>
        <a:srgbClr val="44546A"/>
      </a:dk2>
      <a:lt2>
        <a:srgbClr val="E7E6E6"/>
      </a:lt2>
      <a:accent1>
        <a:srgbClr val="3282BE"/>
      </a:accent1>
      <a:accent2>
        <a:srgbClr val="28608C"/>
      </a:accent2>
      <a:accent3>
        <a:srgbClr val="262626"/>
      </a:accent3>
      <a:accent4>
        <a:srgbClr val="3282BE"/>
      </a:accent4>
      <a:accent5>
        <a:srgbClr val="28608C"/>
      </a:accent5>
      <a:accent6>
        <a:srgbClr val="262626"/>
      </a:accent6>
      <a:hlink>
        <a:srgbClr val="FFFFFF"/>
      </a:hlink>
      <a:folHlink>
        <a:srgbClr val="FFFFFF"/>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4401</TotalTime>
  <Words>3328</Words>
  <Application>Microsoft Office PowerPoint</Application>
  <PresentationFormat>Personalizado</PresentationFormat>
  <Paragraphs>580</Paragraphs>
  <Slides>42</Slides>
  <Notes>42</Notes>
  <HiddenSlides>2</HiddenSlides>
  <MMClips>0</MMClips>
  <ScaleCrop>false</ScaleCrop>
  <HeadingPairs>
    <vt:vector size="6" baseType="variant">
      <vt:variant>
        <vt:lpstr>Fuentes usadas</vt:lpstr>
      </vt:variant>
      <vt:variant>
        <vt:i4>14</vt:i4>
      </vt:variant>
      <vt:variant>
        <vt:lpstr>Tema</vt:lpstr>
      </vt:variant>
      <vt:variant>
        <vt:i4>3</vt:i4>
      </vt:variant>
      <vt:variant>
        <vt:lpstr>Títulos de diapositiva</vt:lpstr>
      </vt:variant>
      <vt:variant>
        <vt:i4>42</vt:i4>
      </vt:variant>
    </vt:vector>
  </HeadingPairs>
  <TitlesOfParts>
    <vt:vector size="59" baseType="lpstr">
      <vt:lpstr>맑은 고딕</vt:lpstr>
      <vt:lpstr>Arial</vt:lpstr>
      <vt:lpstr>Arial Unicode MS</vt:lpstr>
      <vt:lpstr>Calibri</vt:lpstr>
      <vt:lpstr>Calibri Light</vt:lpstr>
      <vt:lpstr>HELVETICA</vt:lpstr>
      <vt:lpstr>HELVETICA</vt:lpstr>
      <vt:lpstr>Helvetica Neue</vt:lpstr>
      <vt:lpstr>Microsoft New Tai Lue</vt:lpstr>
      <vt:lpstr>Poppins</vt:lpstr>
      <vt:lpstr>Roboto</vt:lpstr>
      <vt:lpstr>Times New Roman</vt:lpstr>
      <vt:lpstr>Tw Cen MT</vt:lpstr>
      <vt:lpstr>Wingdings</vt:lpstr>
      <vt:lpstr>Plantilla presentaciones_gobierno </vt:lpstr>
      <vt:lpstr>Contents Slide Master</vt:lpstr>
      <vt:lpstr>1_Contents Slide Master</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Rommy Torres</dc:creator>
  <cp:lastModifiedBy>Carlos Eduardo Noboa Gordon</cp:lastModifiedBy>
  <cp:revision>2508</cp:revision>
  <cp:lastPrinted>2021-04-06T20:36:36Z</cp:lastPrinted>
  <dcterms:created xsi:type="dcterms:W3CDTF">2018-05-24T23:57:00Z</dcterms:created>
  <dcterms:modified xsi:type="dcterms:W3CDTF">2021-08-26T19:53:39Z</dcterms:modified>
</cp:coreProperties>
</file>