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39" r:id="rId2"/>
    <p:sldId id="259" r:id="rId3"/>
    <p:sldId id="551" r:id="rId4"/>
    <p:sldId id="552" r:id="rId5"/>
    <p:sldId id="556" r:id="rId6"/>
    <p:sldId id="553" r:id="rId7"/>
    <p:sldId id="514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13" r:id="rId17"/>
    <p:sldId id="496" r:id="rId18"/>
    <p:sldId id="527" r:id="rId19"/>
    <p:sldId id="379" r:id="rId20"/>
    <p:sldId id="373" r:id="rId21"/>
    <p:sldId id="565" r:id="rId22"/>
    <p:sldId id="566" r:id="rId23"/>
    <p:sldId id="517" r:id="rId24"/>
    <p:sldId id="518" r:id="rId25"/>
    <p:sldId id="519" r:id="rId26"/>
    <p:sldId id="507" r:id="rId27"/>
    <p:sldId id="501" r:id="rId28"/>
    <p:sldId id="568" r:id="rId29"/>
    <p:sldId id="477" r:id="rId30"/>
    <p:sldId id="521" r:id="rId31"/>
    <p:sldId id="522" r:id="rId32"/>
    <p:sldId id="569" r:id="rId33"/>
    <p:sldId id="570" r:id="rId34"/>
    <p:sldId id="571" r:id="rId35"/>
    <p:sldId id="572" r:id="rId36"/>
    <p:sldId id="342" r:id="rId37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/>
  </p:cmAuthor>
  <p:cmAuthor id="2" name="Silvia Cecilia Armas Narvaez" initials="SCAN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E9"/>
    <a:srgbClr val="FF0000"/>
    <a:srgbClr val="E73122"/>
    <a:srgbClr val="A828A8"/>
    <a:srgbClr val="095DA6"/>
    <a:srgbClr val="AD2994"/>
    <a:srgbClr val="1599D6"/>
    <a:srgbClr val="EDA71B"/>
    <a:srgbClr val="6DA6D9"/>
    <a:srgbClr val="EF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2509" autoAdjust="0"/>
  </p:normalViewPr>
  <p:slideViewPr>
    <p:cSldViewPr snapToGrid="0" snapToObjects="1">
      <p:cViewPr>
        <p:scale>
          <a:sx n="73" d="100"/>
          <a:sy n="73" d="100"/>
        </p:scale>
        <p:origin x="-75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guevara\Documents\09%20EMGIRS%202019%20JAGB\COVID-19\REPORTES\20210808%20RESUMEN%20CASOS%20CON%20FICHA%20INEC%20Y%20GRATUIDAD.xlsx" TargetMode="External"/><Relationship Id="rId4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jguevara\Documents\09%20EMGIRS%202019%20JAGB\COVID-19\REPORTES\20210725%20RESUMEN%20CASOS%20CON%20FICHA%20INEC%20Y%20GRATUIDAD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jguevara\AppData\Roaming\Microsoft\Excel\20210725%20RESUMEN%20CASOS%20CON%20FICHA%20INEC%20Y%20GRATUIDAD%20(version%201).xlsb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jguevara\Documents\09%20EMGIRS%202019%20JAGB\COVID-19\REPORTES\20210808%20RESUMEN%20CASOS%20CON%20FICHA%20INEC%20Y%20GRATUID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oleObject" Target="file:///C:\Users\Adriano\Documents\Adriano\Trabajo\Secretaria%20de%20Salud\tabulados%20y%20graficos%20SE%2031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D:\00_UIEIS\07_GADDMQ\03_Analitica\cvd19\data\S_Armas\Gr&#225;ficos%20muestras\Corte_06-06-202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\\Users\sararodriguez\Documents\SECRETARIA%20\ATENCIONES%20\SE%2031\TABLAS%20PRES%2006%20agosto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D:\user1\OJ\MUNICIPIO\FORMATO%20TABLAS%20PRES%20LUNE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\\Users\sararodriguez\Documents\SECRETARIA%20\ATENCIONES%20\SEM28\TABLAS%20PRES%2017%20JULI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\\Users\sararodriguez\Documents\SECRETARIA%20\ATENCIONES%20\SEM%2030\TABLAS%20PRES%2031%20JULIO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\\Users\sararodriguez\Documents\SECRETARIA%20\ATENCIONES%20\SE%2031\TABLAS%20PRES%2006%20agost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F:\tabulados%20y%20graficos%20Reporte%20SE%203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1253838070933"/>
          <c:y val="5.8236966508533362E-2"/>
          <c:w val="0.69787342440080602"/>
          <c:h val="0.804182889920877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'L3 Grupos de edad'!$M$23:$M$30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'L3 Grupos de edad'!$O$23:$O$30</c:f>
              <c:numCache>
                <c:formatCode>0.00%</c:formatCode>
                <c:ptCount val="8"/>
                <c:pt idx="0">
                  <c:v>1.5748410131877907E-3</c:v>
                </c:pt>
                <c:pt idx="1">
                  <c:v>5.9868001875383195E-3</c:v>
                </c:pt>
                <c:pt idx="2">
                  <c:v>9.9239027205077959E-3</c:v>
                </c:pt>
                <c:pt idx="3">
                  <c:v>1.7383359580683554E-2</c:v>
                </c:pt>
                <c:pt idx="4">
                  <c:v>3.5025185434523882E-2</c:v>
                </c:pt>
                <c:pt idx="5">
                  <c:v>0.62006058930310282</c:v>
                </c:pt>
                <c:pt idx="6">
                  <c:v>0.20379164011877426</c:v>
                </c:pt>
                <c:pt idx="7">
                  <c:v>0.1062536816416816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5-4318-8712-20A997876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66055424"/>
        <c:axId val="137524864"/>
      </c:barChart>
      <c:catAx>
        <c:axId val="1660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7524864"/>
        <c:crosses val="autoZero"/>
        <c:auto val="1"/>
        <c:lblAlgn val="ctr"/>
        <c:lblOffset val="100"/>
        <c:noMultiLvlLbl val="0"/>
      </c:catAx>
      <c:valAx>
        <c:axId val="13752486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605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97528344402838E-2"/>
          <c:y val="4.5485903261726419E-2"/>
          <c:w val="0.90597828716977324"/>
          <c:h val="0.9231841148558761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'L16 Exceso de Mortalidad'!$F$1</c:f>
              <c:strCache>
                <c:ptCount val="1"/>
                <c:pt idx="0">
                  <c:v>Promedio 2017-2019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Mortalidad'!$F$2:$F$21</c:f>
              <c:numCache>
                <c:formatCode>0</c:formatCode>
                <c:ptCount val="20"/>
                <c:pt idx="0">
                  <c:v>1235</c:v>
                </c:pt>
                <c:pt idx="1">
                  <c:v>1011</c:v>
                </c:pt>
                <c:pt idx="2">
                  <c:v>1073</c:v>
                </c:pt>
                <c:pt idx="3">
                  <c:v>1031</c:v>
                </c:pt>
                <c:pt idx="4">
                  <c:v>1088</c:v>
                </c:pt>
                <c:pt idx="5">
                  <c:v>1051</c:v>
                </c:pt>
                <c:pt idx="6">
                  <c:v>995</c:v>
                </c:pt>
                <c:pt idx="7">
                  <c:v>992</c:v>
                </c:pt>
                <c:pt idx="8">
                  <c:v>953</c:v>
                </c:pt>
                <c:pt idx="9">
                  <c:v>990.66666666666663</c:v>
                </c:pt>
                <c:pt idx="10">
                  <c:v>971</c:v>
                </c:pt>
                <c:pt idx="11">
                  <c:v>1082.3333333333333</c:v>
                </c:pt>
                <c:pt idx="12">
                  <c:v>1234.6666666666667</c:v>
                </c:pt>
                <c:pt idx="13">
                  <c:v>1011</c:v>
                </c:pt>
                <c:pt idx="14">
                  <c:v>1073.3333333333333</c:v>
                </c:pt>
                <c:pt idx="15">
                  <c:v>1031.3333333333333</c:v>
                </c:pt>
                <c:pt idx="16">
                  <c:v>1088</c:v>
                </c:pt>
                <c:pt idx="17">
                  <c:v>1050.6666666666667</c:v>
                </c:pt>
                <c:pt idx="18">
                  <c:v>995</c:v>
                </c:pt>
                <c:pt idx="19">
                  <c:v>127.95698924731182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58-485E-8137-F6D8C30A56A8}"/>
            </c:ext>
          </c:extLst>
        </c:ser>
        <c:ser>
          <c:idx val="4"/>
          <c:order val="1"/>
          <c:tx>
            <c:strRef>
              <c:f>'L16 Exceso de Mortalidad'!$G$1</c:f>
              <c:strCache>
                <c:ptCount val="1"/>
                <c:pt idx="0">
                  <c:v>Personas fallecidas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9872215439888785E-2"/>
                  <c:y val="-2.5839540926984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8-485E-8137-F6D8C30A56A8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Mortalidad'!$G$2:$G$21</c:f>
              <c:numCache>
                <c:formatCode>General</c:formatCode>
                <c:ptCount val="20"/>
                <c:pt idx="0">
                  <c:v>1112</c:v>
                </c:pt>
                <c:pt idx="1">
                  <c:v>1054</c:v>
                </c:pt>
                <c:pt idx="2">
                  <c:v>1041</c:v>
                </c:pt>
                <c:pt idx="3">
                  <c:v>1217</c:v>
                </c:pt>
                <c:pt idx="4">
                  <c:v>1484</c:v>
                </c:pt>
                <c:pt idx="5">
                  <c:v>1690</c:v>
                </c:pt>
                <c:pt idx="6">
                  <c:v>2609</c:v>
                </c:pt>
                <c:pt idx="7">
                  <c:v>2254</c:v>
                </c:pt>
                <c:pt idx="8">
                  <c:v>1627</c:v>
                </c:pt>
                <c:pt idx="9">
                  <c:v>1300</c:v>
                </c:pt>
                <c:pt idx="10">
                  <c:v>1235</c:v>
                </c:pt>
                <c:pt idx="11">
                  <c:v>1366</c:v>
                </c:pt>
                <c:pt idx="12">
                  <c:v>1571</c:v>
                </c:pt>
                <c:pt idx="13">
                  <c:v>1418</c:v>
                </c:pt>
                <c:pt idx="14">
                  <c:v>1715</c:v>
                </c:pt>
                <c:pt idx="15">
                  <c:v>2145</c:v>
                </c:pt>
                <c:pt idx="16">
                  <c:v>2054</c:v>
                </c:pt>
                <c:pt idx="17">
                  <c:v>1469</c:v>
                </c:pt>
                <c:pt idx="18">
                  <c:v>1490</c:v>
                </c:pt>
                <c:pt idx="19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58-485E-8137-F6D8C30A56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222369792"/>
        <c:axId val="40014336"/>
      </c:barChart>
      <c:dateAx>
        <c:axId val="222369792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0014336"/>
        <c:crosses val="autoZero"/>
        <c:auto val="1"/>
        <c:lblOffset val="100"/>
        <c:baseTimeUnit val="months"/>
      </c:dateAx>
      <c:valAx>
        <c:axId val="40014336"/>
        <c:scaling>
          <c:orientation val="minMax"/>
          <c:max val="2700"/>
        </c:scaling>
        <c:delete val="1"/>
        <c:axPos val="b"/>
        <c:numFmt formatCode="0" sourceLinked="1"/>
        <c:majorTickMark val="out"/>
        <c:minorTickMark val="none"/>
        <c:tickLblPos val="nextTo"/>
        <c:crossAx val="22236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59742379547967"/>
          <c:y val="0.70302528407609455"/>
          <c:w val="0.20013547228443573"/>
          <c:h val="0.2043963437792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7692079759495E-2"/>
          <c:y val="0.13404898511826568"/>
          <c:w val="0.90210111808837523"/>
          <c:h val="0.659779145077014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APOYO'!$F$132:$F$201</c:f>
              <c:strCache>
                <c:ptCount val="68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5 - 11 abr</c:v>
                </c:pt>
                <c:pt idx="51">
                  <c:v>12 - 18 abr</c:v>
                </c:pt>
                <c:pt idx="52">
                  <c:v>19 - 25 abr</c:v>
                </c:pt>
                <c:pt idx="53">
                  <c:v>26 abr - 2 may</c:v>
                </c:pt>
                <c:pt idx="54">
                  <c:v>3 - 9 may</c:v>
                </c:pt>
                <c:pt idx="55">
                  <c:v>10 - 16 may</c:v>
                </c:pt>
                <c:pt idx="56">
                  <c:v>17 - 23 may</c:v>
                </c:pt>
                <c:pt idx="57">
                  <c:v>24 - 30 may</c:v>
                </c:pt>
                <c:pt idx="58">
                  <c:v>31 may - 06 jun</c:v>
                </c:pt>
                <c:pt idx="59">
                  <c:v>7 - 13 jun</c:v>
                </c:pt>
                <c:pt idx="60">
                  <c:v>14 - 20 jun</c:v>
                </c:pt>
                <c:pt idx="61">
                  <c:v>21 - 27 jun</c:v>
                </c:pt>
                <c:pt idx="62">
                  <c:v>28 jun - 4 jul</c:v>
                </c:pt>
                <c:pt idx="63">
                  <c:v>5 - 11 jul</c:v>
                </c:pt>
                <c:pt idx="64">
                  <c:v>12 - 18 jul</c:v>
                </c:pt>
                <c:pt idx="65">
                  <c:v>19 - 25 jul</c:v>
                </c:pt>
                <c:pt idx="66">
                  <c:v>26 jul - 1 ago</c:v>
                </c:pt>
                <c:pt idx="67">
                  <c:v>2 - 8 ago</c:v>
                </c:pt>
              </c:strCache>
            </c:strRef>
          </c:cat>
          <c:val>
            <c:numRef>
              <c:f>'TABLA APOYO'!$G$132:$G$201</c:f>
              <c:numCache>
                <c:formatCode>General</c:formatCode>
                <c:ptCount val="7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18</c:v>
                </c:pt>
                <c:pt idx="10">
                  <c:v>22</c:v>
                </c:pt>
                <c:pt idx="11">
                  <c:v>15</c:v>
                </c:pt>
                <c:pt idx="12">
                  <c:v>43</c:v>
                </c:pt>
                <c:pt idx="13">
                  <c:v>32</c:v>
                </c:pt>
                <c:pt idx="14">
                  <c:v>30</c:v>
                </c:pt>
                <c:pt idx="15">
                  <c:v>50</c:v>
                </c:pt>
                <c:pt idx="16">
                  <c:v>24</c:v>
                </c:pt>
                <c:pt idx="17">
                  <c:v>23</c:v>
                </c:pt>
                <c:pt idx="18">
                  <c:v>13</c:v>
                </c:pt>
                <c:pt idx="19">
                  <c:v>10</c:v>
                </c:pt>
                <c:pt idx="20">
                  <c:v>6</c:v>
                </c:pt>
                <c:pt idx="21">
                  <c:v>9</c:v>
                </c:pt>
                <c:pt idx="22">
                  <c:v>3</c:v>
                </c:pt>
                <c:pt idx="23">
                  <c:v>6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7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5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12</c:v>
                </c:pt>
                <c:pt idx="40">
                  <c:v>12</c:v>
                </c:pt>
                <c:pt idx="41">
                  <c:v>5</c:v>
                </c:pt>
                <c:pt idx="42">
                  <c:v>7</c:v>
                </c:pt>
                <c:pt idx="43">
                  <c:v>5</c:v>
                </c:pt>
                <c:pt idx="44">
                  <c:v>2</c:v>
                </c:pt>
                <c:pt idx="45">
                  <c:v>8</c:v>
                </c:pt>
                <c:pt idx="46">
                  <c:v>7</c:v>
                </c:pt>
                <c:pt idx="47">
                  <c:v>5</c:v>
                </c:pt>
                <c:pt idx="48">
                  <c:v>10</c:v>
                </c:pt>
                <c:pt idx="49">
                  <c:v>20</c:v>
                </c:pt>
                <c:pt idx="50">
                  <c:v>12</c:v>
                </c:pt>
                <c:pt idx="51">
                  <c:v>20</c:v>
                </c:pt>
                <c:pt idx="52">
                  <c:v>12</c:v>
                </c:pt>
                <c:pt idx="53">
                  <c:v>18</c:v>
                </c:pt>
                <c:pt idx="54">
                  <c:v>17</c:v>
                </c:pt>
                <c:pt idx="55">
                  <c:v>13</c:v>
                </c:pt>
                <c:pt idx="56">
                  <c:v>8</c:v>
                </c:pt>
                <c:pt idx="57">
                  <c:v>5</c:v>
                </c:pt>
                <c:pt idx="58">
                  <c:v>11</c:v>
                </c:pt>
                <c:pt idx="59">
                  <c:v>3</c:v>
                </c:pt>
                <c:pt idx="60">
                  <c:v>3</c:v>
                </c:pt>
                <c:pt idx="61">
                  <c:v>4</c:v>
                </c:pt>
                <c:pt idx="62">
                  <c:v>2</c:v>
                </c:pt>
                <c:pt idx="63">
                  <c:v>2</c:v>
                </c:pt>
                <c:pt idx="64">
                  <c:v>3</c:v>
                </c:pt>
                <c:pt idx="65">
                  <c:v>6</c:v>
                </c:pt>
                <c:pt idx="66">
                  <c:v>1</c:v>
                </c:pt>
                <c:pt idx="6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A9-457E-B797-43D519B0F8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6495360"/>
        <c:axId val="170311680"/>
      </c:barChart>
      <c:scatterChart>
        <c:scatterStyle val="smoothMarker"/>
        <c:varyColors val="0"/>
        <c:ser>
          <c:idx val="1"/>
          <c:order val="1"/>
          <c:tx>
            <c:strRef>
              <c:f>'TABLA APOYO'!$H$130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9-457E-B797-43D519B0F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'TABLA APOYO'!$F$132:$F$201</c:f>
              <c:strCache>
                <c:ptCount val="68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5 - 11 abr</c:v>
                </c:pt>
                <c:pt idx="51">
                  <c:v>12 - 18 abr</c:v>
                </c:pt>
                <c:pt idx="52">
                  <c:v>19 - 25 abr</c:v>
                </c:pt>
                <c:pt idx="53">
                  <c:v>26 abr - 2 may</c:v>
                </c:pt>
                <c:pt idx="54">
                  <c:v>3 - 9 may</c:v>
                </c:pt>
                <c:pt idx="55">
                  <c:v>10 - 16 may</c:v>
                </c:pt>
                <c:pt idx="56">
                  <c:v>17 - 23 may</c:v>
                </c:pt>
                <c:pt idx="57">
                  <c:v>24 - 30 may</c:v>
                </c:pt>
                <c:pt idx="58">
                  <c:v>31 may - 06 jun</c:v>
                </c:pt>
                <c:pt idx="59">
                  <c:v>7 - 13 jun</c:v>
                </c:pt>
                <c:pt idx="60">
                  <c:v>14 - 20 jun</c:v>
                </c:pt>
                <c:pt idx="61">
                  <c:v>21 - 27 jun</c:v>
                </c:pt>
                <c:pt idx="62">
                  <c:v>28 jun - 4 jul</c:v>
                </c:pt>
                <c:pt idx="63">
                  <c:v>5 - 11 jul</c:v>
                </c:pt>
                <c:pt idx="64">
                  <c:v>12 - 18 jul</c:v>
                </c:pt>
                <c:pt idx="65">
                  <c:v>19 - 25 jul</c:v>
                </c:pt>
                <c:pt idx="66">
                  <c:v>26 jul - 1 ago</c:v>
                </c:pt>
                <c:pt idx="67">
                  <c:v>2 - 8 ago</c:v>
                </c:pt>
              </c:strCache>
            </c:strRef>
          </c:xVal>
          <c:yVal>
            <c:numRef>
              <c:f>'TABLA APOYO'!$H$132:$H$201</c:f>
              <c:numCache>
                <c:formatCode>General</c:formatCode>
                <c:ptCount val="70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32</c:v>
                </c:pt>
                <c:pt idx="5">
                  <c:v>40</c:v>
                </c:pt>
                <c:pt idx="6">
                  <c:v>48</c:v>
                </c:pt>
                <c:pt idx="7">
                  <c:v>55</c:v>
                </c:pt>
                <c:pt idx="8">
                  <c:v>65</c:v>
                </c:pt>
                <c:pt idx="9">
                  <c:v>83</c:v>
                </c:pt>
                <c:pt idx="10">
                  <c:v>105</c:v>
                </c:pt>
                <c:pt idx="11">
                  <c:v>120</c:v>
                </c:pt>
                <c:pt idx="12">
                  <c:v>163</c:v>
                </c:pt>
                <c:pt idx="13">
                  <c:v>195</c:v>
                </c:pt>
                <c:pt idx="14">
                  <c:v>225</c:v>
                </c:pt>
                <c:pt idx="15">
                  <c:v>275</c:v>
                </c:pt>
                <c:pt idx="16">
                  <c:v>299</c:v>
                </c:pt>
                <c:pt idx="17">
                  <c:v>322</c:v>
                </c:pt>
                <c:pt idx="18">
                  <c:v>335</c:v>
                </c:pt>
                <c:pt idx="19">
                  <c:v>345</c:v>
                </c:pt>
                <c:pt idx="20">
                  <c:v>351</c:v>
                </c:pt>
                <c:pt idx="21">
                  <c:v>360</c:v>
                </c:pt>
                <c:pt idx="22">
                  <c:v>363</c:v>
                </c:pt>
                <c:pt idx="23">
                  <c:v>369</c:v>
                </c:pt>
                <c:pt idx="24">
                  <c:v>372</c:v>
                </c:pt>
                <c:pt idx="25">
                  <c:v>374</c:v>
                </c:pt>
                <c:pt idx="26">
                  <c:v>377</c:v>
                </c:pt>
                <c:pt idx="27">
                  <c:v>384</c:v>
                </c:pt>
                <c:pt idx="28">
                  <c:v>389</c:v>
                </c:pt>
                <c:pt idx="29">
                  <c:v>395</c:v>
                </c:pt>
                <c:pt idx="30">
                  <c:v>399</c:v>
                </c:pt>
                <c:pt idx="31">
                  <c:v>404</c:v>
                </c:pt>
                <c:pt idx="32">
                  <c:v>406</c:v>
                </c:pt>
                <c:pt idx="33">
                  <c:v>409</c:v>
                </c:pt>
                <c:pt idx="34">
                  <c:v>411</c:v>
                </c:pt>
                <c:pt idx="35">
                  <c:v>414</c:v>
                </c:pt>
                <c:pt idx="36">
                  <c:v>423</c:v>
                </c:pt>
                <c:pt idx="37">
                  <c:v>425</c:v>
                </c:pt>
                <c:pt idx="38">
                  <c:v>432</c:v>
                </c:pt>
                <c:pt idx="39">
                  <c:v>444</c:v>
                </c:pt>
                <c:pt idx="40">
                  <c:v>456</c:v>
                </c:pt>
                <c:pt idx="41">
                  <c:v>461</c:v>
                </c:pt>
                <c:pt idx="42">
                  <c:v>468</c:v>
                </c:pt>
                <c:pt idx="43">
                  <c:v>473</c:v>
                </c:pt>
                <c:pt idx="44">
                  <c:v>475</c:v>
                </c:pt>
                <c:pt idx="45">
                  <c:v>483</c:v>
                </c:pt>
                <c:pt idx="46">
                  <c:v>490</c:v>
                </c:pt>
                <c:pt idx="47">
                  <c:v>495</c:v>
                </c:pt>
                <c:pt idx="48">
                  <c:v>505</c:v>
                </c:pt>
                <c:pt idx="49">
                  <c:v>525</c:v>
                </c:pt>
                <c:pt idx="50">
                  <c:v>537</c:v>
                </c:pt>
                <c:pt idx="51">
                  <c:v>557</c:v>
                </c:pt>
                <c:pt idx="52">
                  <c:v>569</c:v>
                </c:pt>
                <c:pt idx="53">
                  <c:v>587</c:v>
                </c:pt>
                <c:pt idx="54">
                  <c:v>604</c:v>
                </c:pt>
                <c:pt idx="55">
                  <c:v>617</c:v>
                </c:pt>
                <c:pt idx="56">
                  <c:v>625</c:v>
                </c:pt>
                <c:pt idx="57">
                  <c:v>630</c:v>
                </c:pt>
                <c:pt idx="58">
                  <c:v>641</c:v>
                </c:pt>
                <c:pt idx="59">
                  <c:v>644</c:v>
                </c:pt>
                <c:pt idx="60">
                  <c:v>647</c:v>
                </c:pt>
                <c:pt idx="61">
                  <c:v>651</c:v>
                </c:pt>
                <c:pt idx="62">
                  <c:v>653</c:v>
                </c:pt>
                <c:pt idx="63">
                  <c:v>655</c:v>
                </c:pt>
                <c:pt idx="64">
                  <c:v>658</c:v>
                </c:pt>
                <c:pt idx="65">
                  <c:v>664</c:v>
                </c:pt>
                <c:pt idx="66">
                  <c:v>665</c:v>
                </c:pt>
                <c:pt idx="67">
                  <c:v>667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4A9-457E-B797-43D519B0F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12832"/>
        <c:axId val="170312256"/>
      </c:scatterChart>
      <c:catAx>
        <c:axId val="1964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311680"/>
        <c:crosses val="autoZero"/>
        <c:auto val="1"/>
        <c:lblAlgn val="ctr"/>
        <c:lblOffset val="100"/>
        <c:noMultiLvlLbl val="0"/>
      </c:catAx>
      <c:valAx>
        <c:axId val="170311680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495360"/>
        <c:crosses val="autoZero"/>
        <c:crossBetween val="between"/>
      </c:valAx>
      <c:valAx>
        <c:axId val="170312256"/>
        <c:scaling>
          <c:orientation val="minMax"/>
          <c:max val="7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312832"/>
        <c:crosses val="max"/>
        <c:crossBetween val="midCat"/>
        <c:majorUnit val="50"/>
      </c:valAx>
      <c:valAx>
        <c:axId val="170312832"/>
        <c:scaling>
          <c:orientation val="minMax"/>
        </c:scaling>
        <c:delete val="1"/>
        <c:axPos val="t"/>
        <c:majorTickMark val="out"/>
        <c:minorTickMark val="none"/>
        <c:tickLblPos val="nextTo"/>
        <c:crossAx val="17031225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EC" dirty="0">
                <a:solidFill>
                  <a:srgbClr val="0070C0"/>
                </a:solidFill>
              </a:rPr>
              <a:t>Defunciones según el Sexo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66-4AE5-9B82-E635902CA2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66-4AE5-9B82-E635902CA2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Hombre
</a:t>
                    </a:r>
                    <a:fld id="{AC556587-6388-4062-A682-0BCDCEF703E9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66-4AE5-9B82-E635902CA2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Mujer
</a:t>
                    </a:r>
                    <a:fld id="{2D13ECF6-4C36-4B3F-847D-D89532AC02AC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66-4AE5-9B82-E635902CA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DATOS!$AT$6:$AT$7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DATOS!$AU$6:$AU$7</c:f>
              <c:numCache>
                <c:formatCode>0.0%</c:formatCode>
                <c:ptCount val="2"/>
                <c:pt idx="0">
                  <c:v>0.71493212669683259</c:v>
                </c:pt>
                <c:pt idx="1">
                  <c:v>0.28506787330316741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66-4AE5-9B82-E635902CA2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ETAREO'!$D$24</c:f>
              <c:strCache>
                <c:ptCount val="1"/>
                <c:pt idx="0">
                  <c:v>de 10 a 14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ETAREO'!$D$25:$D$40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FA-4340-BFC5-98B76239A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90592"/>
        <c:axId val="170316288"/>
      </c:lineChart>
      <c:dateAx>
        <c:axId val="1965905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0316288"/>
        <c:crosses val="autoZero"/>
        <c:auto val="1"/>
        <c:lblOffset val="100"/>
        <c:baseTimeUnit val="months"/>
      </c:dateAx>
      <c:valAx>
        <c:axId val="17031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9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ETAREO'!$E$24</c:f>
              <c:strCache>
                <c:ptCount val="1"/>
                <c:pt idx="0">
                  <c:v>de 15 a 19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ETAREO'!$E$25:$E$40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75-4033-A6E6-D8E2EE520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91104"/>
        <c:axId val="170318016"/>
      </c:lineChart>
      <c:dateAx>
        <c:axId val="196591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0318016"/>
        <c:crosses val="autoZero"/>
        <c:auto val="1"/>
        <c:lblOffset val="100"/>
        <c:baseTimeUnit val="months"/>
      </c:dateAx>
      <c:valAx>
        <c:axId val="1703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9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ETAREO'!$F$24</c:f>
              <c:strCache>
                <c:ptCount val="1"/>
                <c:pt idx="0">
                  <c:v>de 20 a 49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ETAREO'!$F$25:$F$40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13</c:v>
                </c:pt>
                <c:pt idx="13">
                  <c:v>7</c:v>
                </c:pt>
                <c:pt idx="14">
                  <c:v>6</c:v>
                </c:pt>
                <c:pt idx="15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F0-40C9-9812-9E2AAEC14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02208"/>
        <c:axId val="222568448"/>
      </c:lineChart>
      <c:dateAx>
        <c:axId val="196702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22568448"/>
        <c:crosses val="autoZero"/>
        <c:auto val="1"/>
        <c:lblOffset val="100"/>
        <c:baseTimeUnit val="months"/>
      </c:dateAx>
      <c:valAx>
        <c:axId val="22256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0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ETAREO'!$G$24</c:f>
              <c:strCache>
                <c:ptCount val="1"/>
                <c:pt idx="0">
                  <c:v>de 50 a 64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ETAREO'!$G$25:$G$40</c:f>
              <c:numCache>
                <c:formatCode>General</c:formatCode>
                <c:ptCount val="16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29</c:v>
                </c:pt>
                <c:pt idx="4">
                  <c:v>31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12</c:v>
                </c:pt>
                <c:pt idx="10">
                  <c:v>3</c:v>
                </c:pt>
                <c:pt idx="11">
                  <c:v>7</c:v>
                </c:pt>
                <c:pt idx="12">
                  <c:v>19</c:v>
                </c:pt>
                <c:pt idx="13">
                  <c:v>8</c:v>
                </c:pt>
                <c:pt idx="14">
                  <c:v>9</c:v>
                </c:pt>
                <c:pt idx="1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94-4013-AA67-B7BED6FCE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02720"/>
        <c:axId val="222570176"/>
      </c:lineChart>
      <c:dateAx>
        <c:axId val="19670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22570176"/>
        <c:crosses val="autoZero"/>
        <c:auto val="1"/>
        <c:lblOffset val="100"/>
        <c:baseTimeUnit val="months"/>
      </c:dateAx>
      <c:valAx>
        <c:axId val="22257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ETAREO'!$C$24</c:f>
              <c:strCache>
                <c:ptCount val="1"/>
                <c:pt idx="0">
                  <c:v>+65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ETAREO'!$C$25:$C$40</c:f>
              <c:numCache>
                <c:formatCode>General</c:formatCode>
                <c:ptCount val="16"/>
                <c:pt idx="0">
                  <c:v>2</c:v>
                </c:pt>
                <c:pt idx="1">
                  <c:v>20</c:v>
                </c:pt>
                <c:pt idx="2">
                  <c:v>25</c:v>
                </c:pt>
                <c:pt idx="3">
                  <c:v>82</c:v>
                </c:pt>
                <c:pt idx="4">
                  <c:v>75</c:v>
                </c:pt>
                <c:pt idx="5">
                  <c:v>17</c:v>
                </c:pt>
                <c:pt idx="6">
                  <c:v>9</c:v>
                </c:pt>
                <c:pt idx="7">
                  <c:v>10</c:v>
                </c:pt>
                <c:pt idx="8">
                  <c:v>8</c:v>
                </c:pt>
                <c:pt idx="9">
                  <c:v>17</c:v>
                </c:pt>
                <c:pt idx="10">
                  <c:v>12</c:v>
                </c:pt>
                <c:pt idx="11">
                  <c:v>26</c:v>
                </c:pt>
                <c:pt idx="12">
                  <c:v>36</c:v>
                </c:pt>
                <c:pt idx="13">
                  <c:v>33</c:v>
                </c:pt>
                <c:pt idx="14">
                  <c:v>6</c:v>
                </c:pt>
                <c:pt idx="15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0F-4629-8BCA-21CEC2DF5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03232"/>
        <c:axId val="222571904"/>
      </c:lineChart>
      <c:dateAx>
        <c:axId val="1967032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22571904"/>
        <c:crosses val="autoZero"/>
        <c:auto val="1"/>
        <c:lblOffset val="100"/>
        <c:baseTimeUnit val="months"/>
      </c:dateAx>
      <c:valAx>
        <c:axId val="2225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ETAREO'!$H$24</c:f>
              <c:strCache>
                <c:ptCount val="1"/>
                <c:pt idx="0">
                  <c:v>S/D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ETAREO'!$H$25:$H$40</c:f>
              <c:numCache>
                <c:formatCode>General</c:formatCode>
                <c:ptCount val="16"/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F7-4D1F-83C2-EB261E789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03744"/>
        <c:axId val="222573632"/>
      </c:lineChart>
      <c:dateAx>
        <c:axId val="196703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22573632"/>
        <c:crosses val="autoZero"/>
        <c:auto val="1"/>
        <c:lblOffset val="100"/>
        <c:baseTimeUnit val="months"/>
      </c:dateAx>
      <c:valAx>
        <c:axId val="22257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0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solidFill>
                  <a:srgbClr val="0070C0"/>
                </a:solidFill>
              </a:rPr>
              <a:t>Defunciones según</a:t>
            </a:r>
            <a:r>
              <a:rPr lang="es-EC" sz="1600" b="1" baseline="0" dirty="0">
                <a:solidFill>
                  <a:srgbClr val="0070C0"/>
                </a:solidFill>
              </a:rPr>
              <a:t> grupo etario</a:t>
            </a:r>
            <a:endParaRPr lang="es-EC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DATOS!$BG$2:$BG$10</c:f>
              <c:strCache>
                <c:ptCount val="9"/>
                <c:pt idx="0">
                  <c:v>+65 años</c:v>
                </c:pt>
                <c:pt idx="1">
                  <c:v>de 50 a 64 años</c:v>
                </c:pt>
                <c:pt idx="2">
                  <c:v>de 20 a 49 años</c:v>
                </c:pt>
                <c:pt idx="3">
                  <c:v>de 15 a 19 años</c:v>
                </c:pt>
                <c:pt idx="4">
                  <c:v>de 10 a 14 años</c:v>
                </c:pt>
                <c:pt idx="5">
                  <c:v>de 5 a 9 años</c:v>
                </c:pt>
                <c:pt idx="6">
                  <c:v>de 1 a 4 años</c:v>
                </c:pt>
                <c:pt idx="7">
                  <c:v>de 0 a 11 meses</c:v>
                </c:pt>
                <c:pt idx="8">
                  <c:v>S/D</c:v>
                </c:pt>
              </c:strCache>
            </c:strRef>
          </c:cat>
          <c:val>
            <c:numRef>
              <c:f>DATOS!$BH$2:$BH$10</c:f>
              <c:numCache>
                <c:formatCode>0.0%</c:formatCode>
                <c:ptCount val="9"/>
                <c:pt idx="0">
                  <c:v>0.57571214392803594</c:v>
                </c:pt>
                <c:pt idx="1">
                  <c:v>0.24587706146926536</c:v>
                </c:pt>
                <c:pt idx="2">
                  <c:v>0.13643178410794601</c:v>
                </c:pt>
                <c:pt idx="3">
                  <c:v>1.4992503748125937E-3</c:v>
                </c:pt>
                <c:pt idx="4">
                  <c:v>2.9985007496251873E-3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3.7481259370314844E-2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4E-4D2E-AF63-B83FA4DB4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704768"/>
        <c:axId val="222575360"/>
        <c:axId val="0"/>
      </c:bar3DChart>
      <c:catAx>
        <c:axId val="1967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2575360"/>
        <c:crosses val="autoZero"/>
        <c:auto val="1"/>
        <c:lblAlgn val="ctr"/>
        <c:lblOffset val="100"/>
        <c:noMultiLvlLbl val="0"/>
      </c:catAx>
      <c:valAx>
        <c:axId val="2225753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70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50495431129457E-2"/>
          <c:y val="3.3457779175586802E-2"/>
          <c:w val="0.9034245738671165"/>
          <c:h val="0.8840771742566688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  <a:ln w="76200">
              <a:solidFill>
                <a:srgbClr val="002060"/>
              </a:solidFill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6D-4F0B-A70C-ABE5EE541511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6D-4F0B-A70C-ABE5EE541511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6D-4F0B-A70C-ABE5EE541511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6D-4F0B-A70C-ABE5EE541511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6D-4F0B-A70C-ABE5EE541511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96D-4F0B-A70C-ABE5EE541511}"/>
              </c:ext>
            </c:extLst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96D-4F0B-A70C-ABE5EE541511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96D-4F0B-A70C-ABE5EE541511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96D-4F0B-A70C-ABE5EE541511}"/>
              </c:ext>
            </c:extLst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96D-4F0B-A70C-ABE5EE541511}"/>
              </c:ext>
            </c:extLst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96D-4F0B-A70C-ABE5EE541511}"/>
              </c:ext>
            </c:extLst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96D-4F0B-A70C-ABE5EE541511}"/>
              </c:ext>
            </c:extLst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96D-4F0B-A70C-ABE5EE541511}"/>
              </c:ext>
            </c:extLst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96D-4F0B-A70C-ABE5EE541511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96D-4F0B-A70C-ABE5EE541511}"/>
              </c:ext>
            </c:extLst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E96D-4F0B-A70C-ABE5EE541511}"/>
              </c:ext>
            </c:extLst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E96D-4F0B-A70C-ABE5EE541511}"/>
              </c:ext>
            </c:extLst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E96D-4F0B-A70C-ABE5EE541511}"/>
              </c:ext>
            </c:extLst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E96D-4F0B-A70C-ABE5EE541511}"/>
              </c:ext>
            </c:extLst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E96D-4F0B-A70C-ABE5EE541511}"/>
              </c:ext>
            </c:extLst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E96D-4F0B-A70C-ABE5EE541511}"/>
              </c:ext>
            </c:extLst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E96D-4F0B-A70C-ABE5EE541511}"/>
              </c:ext>
            </c:extLst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E96D-4F0B-A70C-ABE5EE541511}"/>
              </c:ext>
            </c:extLst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E96D-4F0B-A70C-ABE5EE541511}"/>
              </c:ext>
            </c:extLst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E96D-4F0B-A70C-ABE5EE541511}"/>
              </c:ext>
            </c:extLst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E96D-4F0B-A70C-ABE5EE541511}"/>
              </c:ext>
            </c:extLst>
          </c:dPt>
          <c:dPt>
            <c:idx val="7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E96D-4F0B-A70C-ABE5EE541511}"/>
              </c:ext>
            </c:extLst>
          </c:dPt>
          <c:dPt>
            <c:idx val="73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E96D-4F0B-A70C-ABE5EE541511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E96D-4F0B-A70C-ABE5EE541511}"/>
              </c:ext>
            </c:extLst>
          </c:dPt>
          <c:dPt>
            <c:idx val="75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E96D-4F0B-A70C-ABE5EE541511}"/>
              </c:ext>
            </c:extLst>
          </c:dPt>
          <c:dLbls>
            <c:dLbl>
              <c:idx val="6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96D-4F0B-A70C-ABE5EE541511}"/>
                </c:ext>
              </c:extLst>
            </c:dLbl>
            <c:dLbl>
              <c:idx val="6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96D-4F0B-A70C-ABE5EE541511}"/>
                </c:ext>
              </c:extLst>
            </c:dLbl>
            <c:dLbl>
              <c:idx val="6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96D-4F0B-A70C-ABE5EE541511}"/>
                </c:ext>
              </c:extLst>
            </c:dLbl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96D-4F0B-A70C-ABE5EE541511}"/>
                </c:ext>
              </c:extLst>
            </c:dLbl>
            <c:dLbl>
              <c:idx val="7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96D-4F0B-A70C-ABE5EE541511}"/>
                </c:ext>
              </c:extLst>
            </c:dLbl>
            <c:dLbl>
              <c:idx val="7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96D-4F0B-A70C-ABE5EE541511}"/>
                </c:ext>
              </c:extLst>
            </c:dLbl>
            <c:dLbl>
              <c:idx val="7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96D-4F0B-A70C-ABE5EE541511}"/>
                </c:ext>
              </c:extLst>
            </c:dLbl>
            <c:dLbl>
              <c:idx val="7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96D-4F0B-A70C-ABE5EE541511}"/>
                </c:ext>
              </c:extLst>
            </c:dLbl>
            <c:dLbl>
              <c:idx val="7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96D-4F0B-A70C-ABE5EE541511}"/>
                </c:ext>
              </c:extLst>
            </c:dLbl>
            <c:dLbl>
              <c:idx val="7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96D-4F0B-A70C-ABE5EE541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'L6 Casos confirmados'!$R$9:$R$84</c:f>
              <c:numCache>
                <c:formatCode>General</c:formatCode>
                <c:ptCount val="7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</c:numCache>
            </c:numRef>
          </c:cat>
          <c:val>
            <c:numRef>
              <c:f>'L6 Casos confirmados'!$S$9:$S$84</c:f>
              <c:numCache>
                <c:formatCode>General</c:formatCode>
                <c:ptCount val="76"/>
                <c:pt idx="0">
                  <c:v>5</c:v>
                </c:pt>
                <c:pt idx="1">
                  <c:v>16</c:v>
                </c:pt>
                <c:pt idx="2">
                  <c:v>68</c:v>
                </c:pt>
                <c:pt idx="3">
                  <c:v>257</c:v>
                </c:pt>
                <c:pt idx="4">
                  <c:v>290</c:v>
                </c:pt>
                <c:pt idx="5">
                  <c:v>281</c:v>
                </c:pt>
                <c:pt idx="6">
                  <c:v>395</c:v>
                </c:pt>
                <c:pt idx="7">
                  <c:v>508</c:v>
                </c:pt>
                <c:pt idx="8">
                  <c:v>615</c:v>
                </c:pt>
                <c:pt idx="9">
                  <c:v>802</c:v>
                </c:pt>
                <c:pt idx="10">
                  <c:v>876</c:v>
                </c:pt>
                <c:pt idx="11">
                  <c:v>950</c:v>
                </c:pt>
                <c:pt idx="12">
                  <c:v>945</c:v>
                </c:pt>
                <c:pt idx="13">
                  <c:v>1065</c:v>
                </c:pt>
                <c:pt idx="14">
                  <c:v>1332</c:v>
                </c:pt>
                <c:pt idx="15">
                  <c:v>1474</c:v>
                </c:pt>
                <c:pt idx="16">
                  <c:v>1968</c:v>
                </c:pt>
                <c:pt idx="17">
                  <c:v>2641</c:v>
                </c:pt>
                <c:pt idx="18">
                  <c:v>3166</c:v>
                </c:pt>
                <c:pt idx="19">
                  <c:v>3478</c:v>
                </c:pt>
                <c:pt idx="20">
                  <c:v>3125</c:v>
                </c:pt>
                <c:pt idx="21">
                  <c:v>3237</c:v>
                </c:pt>
                <c:pt idx="22">
                  <c:v>3488</c:v>
                </c:pt>
                <c:pt idx="23">
                  <c:v>3805</c:v>
                </c:pt>
                <c:pt idx="24">
                  <c:v>3272</c:v>
                </c:pt>
                <c:pt idx="25">
                  <c:v>2984</c:v>
                </c:pt>
                <c:pt idx="26">
                  <c:v>3363</c:v>
                </c:pt>
                <c:pt idx="27">
                  <c:v>3183</c:v>
                </c:pt>
                <c:pt idx="28">
                  <c:v>2829</c:v>
                </c:pt>
                <c:pt idx="29">
                  <c:v>1926</c:v>
                </c:pt>
                <c:pt idx="30">
                  <c:v>1684</c:v>
                </c:pt>
                <c:pt idx="31">
                  <c:v>1552</c:v>
                </c:pt>
                <c:pt idx="32">
                  <c:v>1408</c:v>
                </c:pt>
                <c:pt idx="33">
                  <c:v>1612</c:v>
                </c:pt>
                <c:pt idx="34">
                  <c:v>1463</c:v>
                </c:pt>
                <c:pt idx="35">
                  <c:v>1266</c:v>
                </c:pt>
                <c:pt idx="36">
                  <c:v>1574</c:v>
                </c:pt>
                <c:pt idx="37">
                  <c:v>1615</c:v>
                </c:pt>
                <c:pt idx="38">
                  <c:v>1641</c:v>
                </c:pt>
                <c:pt idx="39">
                  <c:v>1507</c:v>
                </c:pt>
                <c:pt idx="40">
                  <c:v>2108</c:v>
                </c:pt>
                <c:pt idx="41">
                  <c:v>2421</c:v>
                </c:pt>
                <c:pt idx="42">
                  <c:v>2558</c:v>
                </c:pt>
                <c:pt idx="43">
                  <c:v>2372</c:v>
                </c:pt>
                <c:pt idx="44">
                  <c:v>2281</c:v>
                </c:pt>
                <c:pt idx="45">
                  <c:v>5331</c:v>
                </c:pt>
                <c:pt idx="46">
                  <c:v>3999</c:v>
                </c:pt>
                <c:pt idx="47">
                  <c:v>3070</c:v>
                </c:pt>
                <c:pt idx="48">
                  <c:v>2669</c:v>
                </c:pt>
                <c:pt idx="49">
                  <c:v>2950</c:v>
                </c:pt>
                <c:pt idx="50">
                  <c:v>2560</c:v>
                </c:pt>
                <c:pt idx="51">
                  <c:v>2321</c:v>
                </c:pt>
                <c:pt idx="52">
                  <c:v>2376</c:v>
                </c:pt>
                <c:pt idx="53">
                  <c:v>2485</c:v>
                </c:pt>
                <c:pt idx="54">
                  <c:v>2955</c:v>
                </c:pt>
                <c:pt idx="55">
                  <c:v>3213</c:v>
                </c:pt>
                <c:pt idx="56">
                  <c:v>3763</c:v>
                </c:pt>
                <c:pt idx="57">
                  <c:v>4376</c:v>
                </c:pt>
                <c:pt idx="58">
                  <c:v>4761</c:v>
                </c:pt>
                <c:pt idx="59">
                  <c:v>4642</c:v>
                </c:pt>
                <c:pt idx="60">
                  <c:v>4517</c:v>
                </c:pt>
                <c:pt idx="61">
                  <c:v>4202</c:v>
                </c:pt>
                <c:pt idx="62">
                  <c:v>3868</c:v>
                </c:pt>
                <c:pt idx="63">
                  <c:v>2923</c:v>
                </c:pt>
                <c:pt idx="64">
                  <c:v>2398</c:v>
                </c:pt>
                <c:pt idx="65">
                  <c:v>1890</c:v>
                </c:pt>
                <c:pt idx="66">
                  <c:v>1992</c:v>
                </c:pt>
                <c:pt idx="67">
                  <c:v>1670</c:v>
                </c:pt>
                <c:pt idx="68">
                  <c:v>1629</c:v>
                </c:pt>
                <c:pt idx="69">
                  <c:v>1641</c:v>
                </c:pt>
                <c:pt idx="70">
                  <c:v>1971</c:v>
                </c:pt>
                <c:pt idx="71">
                  <c:v>1823</c:v>
                </c:pt>
                <c:pt idx="72">
                  <c:v>1855</c:v>
                </c:pt>
                <c:pt idx="73">
                  <c:v>1678</c:v>
                </c:pt>
                <c:pt idx="74">
                  <c:v>1094</c:v>
                </c:pt>
                <c:pt idx="75">
                  <c:v>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C-E96D-4F0B-A70C-ABE5EE541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4800"/>
        <c:axId val="137526016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4.7656051543584717E-2"/>
                  <c:y val="-4.3038852852389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96D-4F0B-A70C-ABE5EE541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'L6 Casos confirmados'!$R$9:$R$84</c:f>
              <c:numCache>
                <c:formatCode>General</c:formatCode>
                <c:ptCount val="7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</c:numCache>
            </c:numRef>
          </c:cat>
          <c:val>
            <c:numRef>
              <c:f>'L6 Casos confirmados'!$T$9:$T$84</c:f>
              <c:numCache>
                <c:formatCode>General</c:formatCode>
                <c:ptCount val="76"/>
                <c:pt idx="0">
                  <c:v>5</c:v>
                </c:pt>
                <c:pt idx="1">
                  <c:v>21</c:v>
                </c:pt>
                <c:pt idx="2">
                  <c:v>89</c:v>
                </c:pt>
                <c:pt idx="3">
                  <c:v>346</c:v>
                </c:pt>
                <c:pt idx="4">
                  <c:v>636</c:v>
                </c:pt>
                <c:pt idx="5">
                  <c:v>917</c:v>
                </c:pt>
                <c:pt idx="6">
                  <c:v>1312</c:v>
                </c:pt>
                <c:pt idx="7">
                  <c:v>1820</c:v>
                </c:pt>
                <c:pt idx="8">
                  <c:v>2435</c:v>
                </c:pt>
                <c:pt idx="9">
                  <c:v>3237</c:v>
                </c:pt>
                <c:pt idx="10">
                  <c:v>4113</c:v>
                </c:pt>
                <c:pt idx="11">
                  <c:v>5063</c:v>
                </c:pt>
                <c:pt idx="12">
                  <c:v>6008</c:v>
                </c:pt>
                <c:pt idx="13">
                  <c:v>7073</c:v>
                </c:pt>
                <c:pt idx="14">
                  <c:v>8405</c:v>
                </c:pt>
                <c:pt idx="15">
                  <c:v>9879</c:v>
                </c:pt>
                <c:pt idx="16">
                  <c:v>11847</c:v>
                </c:pt>
                <c:pt idx="17">
                  <c:v>14488</c:v>
                </c:pt>
                <c:pt idx="18">
                  <c:v>17654</c:v>
                </c:pt>
                <c:pt idx="19">
                  <c:v>21132</c:v>
                </c:pt>
                <c:pt idx="20">
                  <c:v>24257</c:v>
                </c:pt>
                <c:pt idx="21">
                  <c:v>27494</c:v>
                </c:pt>
                <c:pt idx="22">
                  <c:v>30982</c:v>
                </c:pt>
                <c:pt idx="23">
                  <c:v>34787</c:v>
                </c:pt>
                <c:pt idx="24">
                  <c:v>38059</c:v>
                </c:pt>
                <c:pt idx="25">
                  <c:v>41043</c:v>
                </c:pt>
                <c:pt idx="26">
                  <c:v>44406</c:v>
                </c:pt>
                <c:pt idx="27">
                  <c:v>47589</c:v>
                </c:pt>
                <c:pt idx="28">
                  <c:v>50418</c:v>
                </c:pt>
                <c:pt idx="29">
                  <c:v>52344</c:v>
                </c:pt>
                <c:pt idx="30">
                  <c:v>54028</c:v>
                </c:pt>
                <c:pt idx="31">
                  <c:v>55580</c:v>
                </c:pt>
                <c:pt idx="32">
                  <c:v>56988</c:v>
                </c:pt>
                <c:pt idx="33">
                  <c:v>58600</c:v>
                </c:pt>
                <c:pt idx="34">
                  <c:v>60063</c:v>
                </c:pt>
                <c:pt idx="35">
                  <c:v>61329</c:v>
                </c:pt>
                <c:pt idx="36">
                  <c:v>62903</c:v>
                </c:pt>
                <c:pt idx="37">
                  <c:v>64518</c:v>
                </c:pt>
                <c:pt idx="38">
                  <c:v>66159</c:v>
                </c:pt>
                <c:pt idx="39">
                  <c:v>67666</c:v>
                </c:pt>
                <c:pt idx="40">
                  <c:v>69774</c:v>
                </c:pt>
                <c:pt idx="41">
                  <c:v>72195</c:v>
                </c:pt>
                <c:pt idx="42">
                  <c:v>74753</c:v>
                </c:pt>
                <c:pt idx="43">
                  <c:v>77125</c:v>
                </c:pt>
                <c:pt idx="44">
                  <c:v>79406</c:v>
                </c:pt>
                <c:pt idx="45">
                  <c:v>84737</c:v>
                </c:pt>
                <c:pt idx="46">
                  <c:v>88736</c:v>
                </c:pt>
                <c:pt idx="47">
                  <c:v>91806</c:v>
                </c:pt>
                <c:pt idx="48">
                  <c:v>94475</c:v>
                </c:pt>
                <c:pt idx="49">
                  <c:v>97425</c:v>
                </c:pt>
                <c:pt idx="50">
                  <c:v>99985</c:v>
                </c:pt>
                <c:pt idx="51">
                  <c:v>102306</c:v>
                </c:pt>
                <c:pt idx="52">
                  <c:v>104682</c:v>
                </c:pt>
                <c:pt idx="53">
                  <c:v>107167</c:v>
                </c:pt>
                <c:pt idx="54">
                  <c:v>110122</c:v>
                </c:pt>
                <c:pt idx="55">
                  <c:v>113335</c:v>
                </c:pt>
                <c:pt idx="56">
                  <c:v>117098</c:v>
                </c:pt>
                <c:pt idx="57">
                  <c:v>121474</c:v>
                </c:pt>
                <c:pt idx="58">
                  <c:v>126235</c:v>
                </c:pt>
                <c:pt idx="59">
                  <c:v>130877</c:v>
                </c:pt>
                <c:pt idx="60">
                  <c:v>135394</c:v>
                </c:pt>
                <c:pt idx="61">
                  <c:v>139596</c:v>
                </c:pt>
                <c:pt idx="62">
                  <c:v>143464</c:v>
                </c:pt>
                <c:pt idx="63">
                  <c:v>146387</c:v>
                </c:pt>
                <c:pt idx="64">
                  <c:v>148785</c:v>
                </c:pt>
                <c:pt idx="65">
                  <c:v>150675</c:v>
                </c:pt>
                <c:pt idx="66">
                  <c:v>152667</c:v>
                </c:pt>
                <c:pt idx="67">
                  <c:v>154337</c:v>
                </c:pt>
                <c:pt idx="68">
                  <c:v>155966</c:v>
                </c:pt>
                <c:pt idx="69">
                  <c:v>157607</c:v>
                </c:pt>
                <c:pt idx="70">
                  <c:v>159578</c:v>
                </c:pt>
                <c:pt idx="71">
                  <c:v>161401</c:v>
                </c:pt>
                <c:pt idx="72">
                  <c:v>163256</c:v>
                </c:pt>
                <c:pt idx="73">
                  <c:v>164934</c:v>
                </c:pt>
                <c:pt idx="74">
                  <c:v>166028</c:v>
                </c:pt>
                <c:pt idx="75">
                  <c:v>166366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E96D-4F0B-A70C-ABE5EE541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85824"/>
        <c:axId val="137526592"/>
      </c:lineChart>
      <c:catAx>
        <c:axId val="124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37526016"/>
        <c:crosses val="autoZero"/>
        <c:auto val="1"/>
        <c:lblAlgn val="ctr"/>
        <c:lblOffset val="100"/>
        <c:noMultiLvlLbl val="0"/>
      </c:catAx>
      <c:valAx>
        <c:axId val="13752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24684800"/>
        <c:crosses val="autoZero"/>
        <c:crossBetween val="between"/>
      </c:valAx>
      <c:valAx>
        <c:axId val="1375265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24685824"/>
        <c:crosses val="max"/>
        <c:crossBetween val="between"/>
      </c:valAx>
      <c:catAx>
        <c:axId val="12468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5265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5217278463584E-2"/>
          <c:y val="0.11653456108684086"/>
          <c:w val="0.72527474263810976"/>
          <c:h val="0.7291728485707773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'L23 L24 Hospitalización'!$J$1</c:f>
              <c:strCache>
                <c:ptCount val="1"/>
                <c:pt idx="0">
                  <c:v>Nº de pacientes en lista de espera para hospitalización COVID-19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45-46CC-A5BA-BE4DE599C19B}"/>
              </c:ext>
            </c:extLst>
          </c:dPt>
          <c:dPt>
            <c:idx val="3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45-46CC-A5BA-BE4DE599C19B}"/>
              </c:ext>
            </c:extLst>
          </c:dPt>
          <c:cat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'L23 L24 Hospitalización'!$J$2:$J$424</c:f>
              <c:numCache>
                <c:formatCode>0</c:formatCode>
                <c:ptCount val="423"/>
                <c:pt idx="0">
                  <c:v>55</c:v>
                </c:pt>
                <c:pt idx="1">
                  <c:v>41</c:v>
                </c:pt>
                <c:pt idx="2">
                  <c:v>33</c:v>
                </c:pt>
                <c:pt idx="3">
                  <c:v>57</c:v>
                </c:pt>
                <c:pt idx="4">
                  <c:v>54</c:v>
                </c:pt>
                <c:pt idx="5">
                  <c:v>55</c:v>
                </c:pt>
                <c:pt idx="6">
                  <c:v>63</c:v>
                </c:pt>
                <c:pt idx="7">
                  <c:v>53</c:v>
                </c:pt>
                <c:pt idx="8">
                  <c:v>58</c:v>
                </c:pt>
                <c:pt idx="9">
                  <c:v>62</c:v>
                </c:pt>
                <c:pt idx="10">
                  <c:v>59</c:v>
                </c:pt>
                <c:pt idx="11">
                  <c:v>47</c:v>
                </c:pt>
                <c:pt idx="12">
                  <c:v>55</c:v>
                </c:pt>
                <c:pt idx="13">
                  <c:v>52</c:v>
                </c:pt>
                <c:pt idx="14">
                  <c:v>74</c:v>
                </c:pt>
                <c:pt idx="15">
                  <c:v>63</c:v>
                </c:pt>
                <c:pt idx="16">
                  <c:v>67</c:v>
                </c:pt>
                <c:pt idx="17">
                  <c:v>80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90</c:v>
                </c:pt>
                <c:pt idx="22">
                  <c:v>90</c:v>
                </c:pt>
                <c:pt idx="23">
                  <c:v>88</c:v>
                </c:pt>
                <c:pt idx="24">
                  <c:v>88</c:v>
                </c:pt>
                <c:pt idx="25">
                  <c:v>99</c:v>
                </c:pt>
                <c:pt idx="26">
                  <c:v>85</c:v>
                </c:pt>
                <c:pt idx="27">
                  <c:v>90</c:v>
                </c:pt>
                <c:pt idx="28">
                  <c:v>90</c:v>
                </c:pt>
                <c:pt idx="29">
                  <c:v>99</c:v>
                </c:pt>
                <c:pt idx="30">
                  <c:v>93</c:v>
                </c:pt>
                <c:pt idx="31">
                  <c:v>107</c:v>
                </c:pt>
                <c:pt idx="32">
                  <c:v>106</c:v>
                </c:pt>
                <c:pt idx="33">
                  <c:v>97</c:v>
                </c:pt>
                <c:pt idx="34">
                  <c:v>88</c:v>
                </c:pt>
                <c:pt idx="35">
                  <c:v>87</c:v>
                </c:pt>
                <c:pt idx="36">
                  <c:v>88</c:v>
                </c:pt>
                <c:pt idx="37">
                  <c:v>102</c:v>
                </c:pt>
                <c:pt idx="38">
                  <c:v>105</c:v>
                </c:pt>
                <c:pt idx="39">
                  <c:v>100</c:v>
                </c:pt>
                <c:pt idx="40">
                  <c:v>105</c:v>
                </c:pt>
                <c:pt idx="41">
                  <c:v>107</c:v>
                </c:pt>
                <c:pt idx="42">
                  <c:v>94</c:v>
                </c:pt>
                <c:pt idx="43">
                  <c:v>104</c:v>
                </c:pt>
                <c:pt idx="44">
                  <c:v>101</c:v>
                </c:pt>
                <c:pt idx="45">
                  <c:v>116</c:v>
                </c:pt>
                <c:pt idx="46">
                  <c:v>111</c:v>
                </c:pt>
                <c:pt idx="47">
                  <c:v>104</c:v>
                </c:pt>
                <c:pt idx="48">
                  <c:v>93</c:v>
                </c:pt>
                <c:pt idx="49">
                  <c:v>75</c:v>
                </c:pt>
                <c:pt idx="50">
                  <c:v>75</c:v>
                </c:pt>
                <c:pt idx="51">
                  <c:v>88.583333333333343</c:v>
                </c:pt>
                <c:pt idx="52">
                  <c:v>112</c:v>
                </c:pt>
                <c:pt idx="53">
                  <c:v>79.833333333333343</c:v>
                </c:pt>
                <c:pt idx="54">
                  <c:v>96</c:v>
                </c:pt>
                <c:pt idx="55">
                  <c:v>99</c:v>
                </c:pt>
                <c:pt idx="56">
                  <c:v>41</c:v>
                </c:pt>
                <c:pt idx="57">
                  <c:v>56.083333333333343</c:v>
                </c:pt>
                <c:pt idx="58">
                  <c:v>56.083333333333343</c:v>
                </c:pt>
                <c:pt idx="59">
                  <c:v>56.083333333333343</c:v>
                </c:pt>
                <c:pt idx="60">
                  <c:v>56.083333333333343</c:v>
                </c:pt>
                <c:pt idx="61">
                  <c:v>56.083333333333343</c:v>
                </c:pt>
                <c:pt idx="62">
                  <c:v>56.083333333333343</c:v>
                </c:pt>
                <c:pt idx="63">
                  <c:v>19</c:v>
                </c:pt>
                <c:pt idx="64">
                  <c:v>26</c:v>
                </c:pt>
                <c:pt idx="65">
                  <c:v>20</c:v>
                </c:pt>
                <c:pt idx="66">
                  <c:v>30</c:v>
                </c:pt>
                <c:pt idx="67">
                  <c:v>38</c:v>
                </c:pt>
                <c:pt idx="68">
                  <c:v>34</c:v>
                </c:pt>
                <c:pt idx="69">
                  <c:v>44</c:v>
                </c:pt>
                <c:pt idx="70">
                  <c:v>36</c:v>
                </c:pt>
                <c:pt idx="71">
                  <c:v>34</c:v>
                </c:pt>
                <c:pt idx="72">
                  <c:v>34</c:v>
                </c:pt>
                <c:pt idx="73">
                  <c:v>28</c:v>
                </c:pt>
                <c:pt idx="74">
                  <c:v>37</c:v>
                </c:pt>
                <c:pt idx="75">
                  <c:v>28</c:v>
                </c:pt>
                <c:pt idx="76">
                  <c:v>32</c:v>
                </c:pt>
                <c:pt idx="77">
                  <c:v>29</c:v>
                </c:pt>
                <c:pt idx="78">
                  <c:v>30</c:v>
                </c:pt>
                <c:pt idx="79">
                  <c:v>24</c:v>
                </c:pt>
                <c:pt idx="80">
                  <c:v>24</c:v>
                </c:pt>
                <c:pt idx="81">
                  <c:v>26</c:v>
                </c:pt>
                <c:pt idx="82">
                  <c:v>19</c:v>
                </c:pt>
                <c:pt idx="83">
                  <c:v>26</c:v>
                </c:pt>
                <c:pt idx="84">
                  <c:v>18</c:v>
                </c:pt>
                <c:pt idx="85">
                  <c:v>16</c:v>
                </c:pt>
                <c:pt idx="86">
                  <c:v>15</c:v>
                </c:pt>
                <c:pt idx="87">
                  <c:v>17</c:v>
                </c:pt>
                <c:pt idx="88">
                  <c:v>12</c:v>
                </c:pt>
                <c:pt idx="89">
                  <c:v>11</c:v>
                </c:pt>
                <c:pt idx="90">
                  <c:v>20</c:v>
                </c:pt>
                <c:pt idx="91">
                  <c:v>8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13</c:v>
                </c:pt>
                <c:pt idx="96">
                  <c:v>13</c:v>
                </c:pt>
                <c:pt idx="97">
                  <c:v>14</c:v>
                </c:pt>
                <c:pt idx="98">
                  <c:v>11</c:v>
                </c:pt>
                <c:pt idx="99">
                  <c:v>10</c:v>
                </c:pt>
                <c:pt idx="100">
                  <c:v>11</c:v>
                </c:pt>
                <c:pt idx="101">
                  <c:v>13</c:v>
                </c:pt>
                <c:pt idx="102">
                  <c:v>6</c:v>
                </c:pt>
                <c:pt idx="103">
                  <c:v>5</c:v>
                </c:pt>
                <c:pt idx="104">
                  <c:v>4</c:v>
                </c:pt>
                <c:pt idx="105">
                  <c:v>4</c:v>
                </c:pt>
                <c:pt idx="106">
                  <c:v>5</c:v>
                </c:pt>
                <c:pt idx="107">
                  <c:v>4</c:v>
                </c:pt>
                <c:pt idx="108">
                  <c:v>3</c:v>
                </c:pt>
                <c:pt idx="109">
                  <c:v>7</c:v>
                </c:pt>
                <c:pt idx="110">
                  <c:v>4</c:v>
                </c:pt>
                <c:pt idx="111">
                  <c:v>8</c:v>
                </c:pt>
                <c:pt idx="112">
                  <c:v>6</c:v>
                </c:pt>
                <c:pt idx="113">
                  <c:v>7</c:v>
                </c:pt>
                <c:pt idx="114">
                  <c:v>5</c:v>
                </c:pt>
                <c:pt idx="115">
                  <c:v>8</c:v>
                </c:pt>
                <c:pt idx="116">
                  <c:v>8</c:v>
                </c:pt>
                <c:pt idx="117">
                  <c:v>10</c:v>
                </c:pt>
                <c:pt idx="118">
                  <c:v>8</c:v>
                </c:pt>
                <c:pt idx="119" formatCode="General">
                  <c:v>4</c:v>
                </c:pt>
                <c:pt idx="120" formatCode="General">
                  <c:v>4</c:v>
                </c:pt>
                <c:pt idx="121" formatCode="General">
                  <c:v>5</c:v>
                </c:pt>
                <c:pt idx="122" formatCode="General">
                  <c:v>4</c:v>
                </c:pt>
                <c:pt idx="123" formatCode="General">
                  <c:v>4</c:v>
                </c:pt>
                <c:pt idx="124" formatCode="General">
                  <c:v>2</c:v>
                </c:pt>
                <c:pt idx="125" formatCode="General">
                  <c:v>6</c:v>
                </c:pt>
                <c:pt idx="126" formatCode="General">
                  <c:v>7</c:v>
                </c:pt>
                <c:pt idx="127" formatCode="General">
                  <c:v>8</c:v>
                </c:pt>
                <c:pt idx="128" formatCode="General">
                  <c:v>2</c:v>
                </c:pt>
                <c:pt idx="129" formatCode="General">
                  <c:v>6</c:v>
                </c:pt>
                <c:pt idx="130" formatCode="General">
                  <c:v>11</c:v>
                </c:pt>
                <c:pt idx="131" formatCode="General">
                  <c:v>2</c:v>
                </c:pt>
                <c:pt idx="132" formatCode="General">
                  <c:v>4</c:v>
                </c:pt>
                <c:pt idx="133" formatCode="General">
                  <c:v>4</c:v>
                </c:pt>
                <c:pt idx="134" formatCode="General">
                  <c:v>6</c:v>
                </c:pt>
                <c:pt idx="135" formatCode="General">
                  <c:v>6</c:v>
                </c:pt>
                <c:pt idx="136" formatCode="General">
                  <c:v>1</c:v>
                </c:pt>
                <c:pt idx="137" formatCode="General">
                  <c:v>4</c:v>
                </c:pt>
                <c:pt idx="138" formatCode="General">
                  <c:v>2</c:v>
                </c:pt>
                <c:pt idx="139" formatCode="General">
                  <c:v>2</c:v>
                </c:pt>
                <c:pt idx="140" formatCode="General">
                  <c:v>3</c:v>
                </c:pt>
                <c:pt idx="141" formatCode="General">
                  <c:v>12</c:v>
                </c:pt>
                <c:pt idx="142" formatCode="General">
                  <c:v>9</c:v>
                </c:pt>
                <c:pt idx="143" formatCode="General">
                  <c:v>4</c:v>
                </c:pt>
                <c:pt idx="144" formatCode="General">
                  <c:v>5</c:v>
                </c:pt>
                <c:pt idx="145" formatCode="General">
                  <c:v>5</c:v>
                </c:pt>
                <c:pt idx="146" formatCode="General">
                  <c:v>6</c:v>
                </c:pt>
                <c:pt idx="147" formatCode="General">
                  <c:v>7</c:v>
                </c:pt>
                <c:pt idx="148" formatCode="General">
                  <c:v>8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8</c:v>
                </c:pt>
                <c:pt idx="152" formatCode="General">
                  <c:v>7</c:v>
                </c:pt>
                <c:pt idx="153" formatCode="General">
                  <c:v>5</c:v>
                </c:pt>
                <c:pt idx="154" formatCode="General">
                  <c:v>5</c:v>
                </c:pt>
                <c:pt idx="155" formatCode="General">
                  <c:v>3</c:v>
                </c:pt>
                <c:pt idx="156" formatCode="General">
                  <c:v>2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3</c:v>
                </c:pt>
                <c:pt idx="160" formatCode="General">
                  <c:v>2</c:v>
                </c:pt>
                <c:pt idx="161" formatCode="General">
                  <c:v>5</c:v>
                </c:pt>
                <c:pt idx="162" formatCode="General">
                  <c:v>4</c:v>
                </c:pt>
                <c:pt idx="163" formatCode="General">
                  <c:v>6</c:v>
                </c:pt>
                <c:pt idx="164" formatCode="General">
                  <c:v>9</c:v>
                </c:pt>
                <c:pt idx="165" formatCode="General">
                  <c:v>6</c:v>
                </c:pt>
                <c:pt idx="166" formatCode="General">
                  <c:v>6</c:v>
                </c:pt>
                <c:pt idx="167" formatCode="General">
                  <c:v>9</c:v>
                </c:pt>
                <c:pt idx="168" formatCode="General">
                  <c:v>9</c:v>
                </c:pt>
                <c:pt idx="169" formatCode="General">
                  <c:v>8</c:v>
                </c:pt>
                <c:pt idx="170" formatCode="General">
                  <c:v>9</c:v>
                </c:pt>
                <c:pt idx="171" formatCode="General">
                  <c:v>5</c:v>
                </c:pt>
                <c:pt idx="172" formatCode="General">
                  <c:v>5</c:v>
                </c:pt>
                <c:pt idx="173" formatCode="General">
                  <c:v>5</c:v>
                </c:pt>
                <c:pt idx="174" formatCode="General">
                  <c:v>6</c:v>
                </c:pt>
                <c:pt idx="175" formatCode="General">
                  <c:v>4</c:v>
                </c:pt>
                <c:pt idx="176" formatCode="General">
                  <c:v>4</c:v>
                </c:pt>
                <c:pt idx="177" formatCode="General">
                  <c:v>4</c:v>
                </c:pt>
                <c:pt idx="178" formatCode="General">
                  <c:v>2</c:v>
                </c:pt>
                <c:pt idx="179" formatCode="General">
                  <c:v>2</c:v>
                </c:pt>
                <c:pt idx="180" formatCode="General">
                  <c:v>3</c:v>
                </c:pt>
                <c:pt idx="181" formatCode="General">
                  <c:v>2</c:v>
                </c:pt>
                <c:pt idx="182" formatCode="General">
                  <c:v>3</c:v>
                </c:pt>
                <c:pt idx="183" formatCode="General">
                  <c:v>2</c:v>
                </c:pt>
                <c:pt idx="184" formatCode="General">
                  <c:v>1</c:v>
                </c:pt>
                <c:pt idx="185" formatCode="General">
                  <c:v>8</c:v>
                </c:pt>
                <c:pt idx="186" formatCode="General">
                  <c:v>10</c:v>
                </c:pt>
                <c:pt idx="187" formatCode="General">
                  <c:v>10</c:v>
                </c:pt>
                <c:pt idx="188" formatCode="General">
                  <c:v>5</c:v>
                </c:pt>
                <c:pt idx="189" formatCode="General">
                  <c:v>7</c:v>
                </c:pt>
                <c:pt idx="190" formatCode="General">
                  <c:v>7</c:v>
                </c:pt>
                <c:pt idx="191" formatCode="General">
                  <c:v>5</c:v>
                </c:pt>
                <c:pt idx="192" formatCode="General">
                  <c:v>2</c:v>
                </c:pt>
                <c:pt idx="193" formatCode="General">
                  <c:v>1</c:v>
                </c:pt>
                <c:pt idx="194" formatCode="General">
                  <c:v>2</c:v>
                </c:pt>
                <c:pt idx="195" formatCode="General">
                  <c:v>8</c:v>
                </c:pt>
                <c:pt idx="196" formatCode="General">
                  <c:v>8</c:v>
                </c:pt>
                <c:pt idx="197" formatCode="General">
                  <c:v>6</c:v>
                </c:pt>
                <c:pt idx="198" formatCode="General">
                  <c:v>9</c:v>
                </c:pt>
                <c:pt idx="199" formatCode="General">
                  <c:v>10</c:v>
                </c:pt>
                <c:pt idx="200" formatCode="General">
                  <c:v>4</c:v>
                </c:pt>
                <c:pt idx="201" formatCode="General">
                  <c:v>7</c:v>
                </c:pt>
                <c:pt idx="202" formatCode="General">
                  <c:v>5</c:v>
                </c:pt>
                <c:pt idx="203" formatCode="General">
                  <c:v>6</c:v>
                </c:pt>
                <c:pt idx="204" formatCode="General">
                  <c:v>9</c:v>
                </c:pt>
                <c:pt idx="205" formatCode="General">
                  <c:v>20</c:v>
                </c:pt>
                <c:pt idx="206" formatCode="General">
                  <c:v>17</c:v>
                </c:pt>
                <c:pt idx="207" formatCode="General">
                  <c:v>18</c:v>
                </c:pt>
                <c:pt idx="208" formatCode="General">
                  <c:v>20</c:v>
                </c:pt>
                <c:pt idx="209" formatCode="General">
                  <c:v>22</c:v>
                </c:pt>
                <c:pt idx="210" formatCode="General">
                  <c:v>20</c:v>
                </c:pt>
                <c:pt idx="211">
                  <c:v>20</c:v>
                </c:pt>
                <c:pt idx="212" formatCode="General">
                  <c:v>16</c:v>
                </c:pt>
                <c:pt idx="213" formatCode="General">
                  <c:v>21</c:v>
                </c:pt>
                <c:pt idx="214" formatCode="General">
                  <c:v>23</c:v>
                </c:pt>
                <c:pt idx="215" formatCode="General">
                  <c:v>25</c:v>
                </c:pt>
                <c:pt idx="216" formatCode="General">
                  <c:v>30</c:v>
                </c:pt>
                <c:pt idx="217" formatCode="General">
                  <c:v>32</c:v>
                </c:pt>
                <c:pt idx="218" formatCode="General">
                  <c:v>25</c:v>
                </c:pt>
                <c:pt idx="219" formatCode="General">
                  <c:v>28</c:v>
                </c:pt>
                <c:pt idx="220" formatCode="General">
                  <c:v>30</c:v>
                </c:pt>
                <c:pt idx="221" formatCode="General">
                  <c:v>20</c:v>
                </c:pt>
                <c:pt idx="222" formatCode="General">
                  <c:v>14</c:v>
                </c:pt>
                <c:pt idx="223" formatCode="General">
                  <c:v>26</c:v>
                </c:pt>
                <c:pt idx="224" formatCode="General">
                  <c:v>19</c:v>
                </c:pt>
                <c:pt idx="225" formatCode="General">
                  <c:v>27</c:v>
                </c:pt>
                <c:pt idx="226" formatCode="General">
                  <c:v>18</c:v>
                </c:pt>
                <c:pt idx="227" formatCode="General">
                  <c:v>20</c:v>
                </c:pt>
                <c:pt idx="228" formatCode="General">
                  <c:v>15</c:v>
                </c:pt>
                <c:pt idx="229" formatCode="General">
                  <c:v>16</c:v>
                </c:pt>
                <c:pt idx="230" formatCode="General">
                  <c:v>16</c:v>
                </c:pt>
                <c:pt idx="231" formatCode="General">
                  <c:v>19</c:v>
                </c:pt>
                <c:pt idx="232" formatCode="General">
                  <c:v>21</c:v>
                </c:pt>
                <c:pt idx="233" formatCode="General">
                  <c:v>18</c:v>
                </c:pt>
                <c:pt idx="234" formatCode="General">
                  <c:v>19</c:v>
                </c:pt>
                <c:pt idx="235" formatCode="General">
                  <c:v>18</c:v>
                </c:pt>
                <c:pt idx="236" formatCode="General">
                  <c:v>19</c:v>
                </c:pt>
                <c:pt idx="237" formatCode="General">
                  <c:v>17</c:v>
                </c:pt>
                <c:pt idx="238" formatCode="General">
                  <c:v>12</c:v>
                </c:pt>
                <c:pt idx="239" formatCode="General">
                  <c:v>12</c:v>
                </c:pt>
                <c:pt idx="240" formatCode="General">
                  <c:v>15</c:v>
                </c:pt>
                <c:pt idx="241" formatCode="General">
                  <c:v>12</c:v>
                </c:pt>
                <c:pt idx="242" formatCode="General">
                  <c:v>13</c:v>
                </c:pt>
                <c:pt idx="243" formatCode="General">
                  <c:v>11</c:v>
                </c:pt>
                <c:pt idx="244" formatCode="General">
                  <c:v>20</c:v>
                </c:pt>
                <c:pt idx="245" formatCode="General">
                  <c:v>15</c:v>
                </c:pt>
                <c:pt idx="246" formatCode="General">
                  <c:v>17</c:v>
                </c:pt>
                <c:pt idx="247" formatCode="General">
                  <c:v>24</c:v>
                </c:pt>
                <c:pt idx="248" formatCode="General">
                  <c:v>19</c:v>
                </c:pt>
                <c:pt idx="249" formatCode="General">
                  <c:v>22</c:v>
                </c:pt>
                <c:pt idx="250" formatCode="General">
                  <c:v>22</c:v>
                </c:pt>
                <c:pt idx="251" formatCode="General">
                  <c:v>21</c:v>
                </c:pt>
                <c:pt idx="252" formatCode="General">
                  <c:v>27</c:v>
                </c:pt>
                <c:pt idx="253" formatCode="General">
                  <c:v>28</c:v>
                </c:pt>
                <c:pt idx="254" formatCode="General">
                  <c:v>27</c:v>
                </c:pt>
                <c:pt idx="255" formatCode="General">
                  <c:v>28</c:v>
                </c:pt>
                <c:pt idx="256" formatCode="General">
                  <c:v>29</c:v>
                </c:pt>
                <c:pt idx="257" formatCode="General">
                  <c:v>29</c:v>
                </c:pt>
                <c:pt idx="258" formatCode="General">
                  <c:v>29</c:v>
                </c:pt>
                <c:pt idx="259" formatCode="General">
                  <c:v>32</c:v>
                </c:pt>
                <c:pt idx="260" formatCode="General">
                  <c:v>25</c:v>
                </c:pt>
                <c:pt idx="261" formatCode="General">
                  <c:v>19</c:v>
                </c:pt>
                <c:pt idx="262" formatCode="General">
                  <c:v>21</c:v>
                </c:pt>
                <c:pt idx="263" formatCode="General">
                  <c:v>24</c:v>
                </c:pt>
                <c:pt idx="264" formatCode="General">
                  <c:v>24</c:v>
                </c:pt>
                <c:pt idx="265" formatCode="General">
                  <c:v>20</c:v>
                </c:pt>
                <c:pt idx="266" formatCode="General">
                  <c:v>16</c:v>
                </c:pt>
                <c:pt idx="267" formatCode="General">
                  <c:v>23</c:v>
                </c:pt>
                <c:pt idx="268" formatCode="General">
                  <c:v>19</c:v>
                </c:pt>
                <c:pt idx="269" formatCode="General">
                  <c:v>21</c:v>
                </c:pt>
                <c:pt idx="270" formatCode="General">
                  <c:v>18</c:v>
                </c:pt>
                <c:pt idx="271" formatCode="General">
                  <c:v>25</c:v>
                </c:pt>
                <c:pt idx="272" formatCode="General">
                  <c:v>23</c:v>
                </c:pt>
                <c:pt idx="273" formatCode="General">
                  <c:v>25</c:v>
                </c:pt>
                <c:pt idx="274" formatCode="General">
                  <c:v>23</c:v>
                </c:pt>
                <c:pt idx="275" formatCode="General">
                  <c:v>24</c:v>
                </c:pt>
                <c:pt idx="276" formatCode="General">
                  <c:v>22</c:v>
                </c:pt>
                <c:pt idx="277" formatCode="General">
                  <c:v>27</c:v>
                </c:pt>
                <c:pt idx="278" formatCode="General">
                  <c:v>36</c:v>
                </c:pt>
                <c:pt idx="279" formatCode="General">
                  <c:v>23</c:v>
                </c:pt>
                <c:pt idx="280" formatCode="General">
                  <c:v>28</c:v>
                </c:pt>
                <c:pt idx="281" formatCode="General">
                  <c:v>23</c:v>
                </c:pt>
                <c:pt idx="282" formatCode="General">
                  <c:v>21</c:v>
                </c:pt>
                <c:pt idx="283" formatCode="General">
                  <c:v>24</c:v>
                </c:pt>
                <c:pt idx="284" formatCode="General">
                  <c:v>30</c:v>
                </c:pt>
                <c:pt idx="285" formatCode="General">
                  <c:v>36</c:v>
                </c:pt>
                <c:pt idx="286" formatCode="General">
                  <c:v>28</c:v>
                </c:pt>
                <c:pt idx="287" formatCode="General">
                  <c:v>42</c:v>
                </c:pt>
                <c:pt idx="288" formatCode="General">
                  <c:v>39</c:v>
                </c:pt>
                <c:pt idx="289" formatCode="General">
                  <c:v>36</c:v>
                </c:pt>
                <c:pt idx="290" formatCode="General">
                  <c:v>32</c:v>
                </c:pt>
                <c:pt idx="291" formatCode="General">
                  <c:v>36</c:v>
                </c:pt>
                <c:pt idx="292" formatCode="General">
                  <c:v>35</c:v>
                </c:pt>
                <c:pt idx="293" formatCode="General">
                  <c:v>44</c:v>
                </c:pt>
                <c:pt idx="294" formatCode="General">
                  <c:v>38</c:v>
                </c:pt>
                <c:pt idx="295" formatCode="General">
                  <c:v>38</c:v>
                </c:pt>
                <c:pt idx="296" formatCode="General">
                  <c:v>42</c:v>
                </c:pt>
                <c:pt idx="297" formatCode="General">
                  <c:v>48</c:v>
                </c:pt>
                <c:pt idx="298" formatCode="General">
                  <c:v>53</c:v>
                </c:pt>
                <c:pt idx="299" formatCode="General">
                  <c:v>52</c:v>
                </c:pt>
                <c:pt idx="300" formatCode="General">
                  <c:v>47</c:v>
                </c:pt>
                <c:pt idx="301" formatCode="General">
                  <c:v>48</c:v>
                </c:pt>
                <c:pt idx="302" formatCode="General">
                  <c:v>46</c:v>
                </c:pt>
                <c:pt idx="303" formatCode="General">
                  <c:v>44</c:v>
                </c:pt>
                <c:pt idx="304" formatCode="General">
                  <c:v>45</c:v>
                </c:pt>
                <c:pt idx="305" formatCode="General">
                  <c:v>56</c:v>
                </c:pt>
                <c:pt idx="306" formatCode="General">
                  <c:v>57</c:v>
                </c:pt>
                <c:pt idx="307" formatCode="General">
                  <c:v>56</c:v>
                </c:pt>
                <c:pt idx="308" formatCode="General">
                  <c:v>50</c:v>
                </c:pt>
                <c:pt idx="309" formatCode="General">
                  <c:v>45</c:v>
                </c:pt>
                <c:pt idx="310" formatCode="General">
                  <c:v>51</c:v>
                </c:pt>
                <c:pt idx="311" formatCode="General">
                  <c:v>47</c:v>
                </c:pt>
                <c:pt idx="312" formatCode="General">
                  <c:v>40</c:v>
                </c:pt>
                <c:pt idx="313" formatCode="General">
                  <c:v>52</c:v>
                </c:pt>
                <c:pt idx="314" formatCode="General">
                  <c:v>49</c:v>
                </c:pt>
                <c:pt idx="315" formatCode="General">
                  <c:v>44</c:v>
                </c:pt>
                <c:pt idx="316" formatCode="General">
                  <c:v>40</c:v>
                </c:pt>
                <c:pt idx="317" formatCode="General">
                  <c:v>46</c:v>
                </c:pt>
                <c:pt idx="318" formatCode="General">
                  <c:v>48</c:v>
                </c:pt>
                <c:pt idx="319" formatCode="General">
                  <c:v>48</c:v>
                </c:pt>
                <c:pt idx="320" formatCode="General">
                  <c:v>38</c:v>
                </c:pt>
                <c:pt idx="321" formatCode="General">
                  <c:v>37</c:v>
                </c:pt>
                <c:pt idx="322" formatCode="General">
                  <c:v>43</c:v>
                </c:pt>
                <c:pt idx="323" formatCode="General">
                  <c:v>32</c:v>
                </c:pt>
                <c:pt idx="324" formatCode="General">
                  <c:v>32</c:v>
                </c:pt>
                <c:pt idx="325" formatCode="General">
                  <c:v>26</c:v>
                </c:pt>
                <c:pt idx="326" formatCode="General">
                  <c:v>35</c:v>
                </c:pt>
                <c:pt idx="327" formatCode="General">
                  <c:v>48</c:v>
                </c:pt>
                <c:pt idx="328" formatCode="General">
                  <c:v>44</c:v>
                </c:pt>
                <c:pt idx="329" formatCode="General">
                  <c:v>37</c:v>
                </c:pt>
                <c:pt idx="330" formatCode="General">
                  <c:v>25</c:v>
                </c:pt>
                <c:pt idx="331" formatCode="General">
                  <c:v>31</c:v>
                </c:pt>
                <c:pt idx="332" formatCode="General">
                  <c:v>32</c:v>
                </c:pt>
                <c:pt idx="333" formatCode="General">
                  <c:v>43</c:v>
                </c:pt>
                <c:pt idx="334" formatCode="General">
                  <c:v>40</c:v>
                </c:pt>
                <c:pt idx="335" formatCode="General">
                  <c:v>35</c:v>
                </c:pt>
                <c:pt idx="336" formatCode="General">
                  <c:v>27</c:v>
                </c:pt>
                <c:pt idx="337" formatCode="General">
                  <c:v>23</c:v>
                </c:pt>
                <c:pt idx="338" formatCode="General">
                  <c:v>23</c:v>
                </c:pt>
                <c:pt idx="339" formatCode="General">
                  <c:v>16</c:v>
                </c:pt>
                <c:pt idx="340" formatCode="General">
                  <c:v>18</c:v>
                </c:pt>
                <c:pt idx="341" formatCode="General">
                  <c:v>22</c:v>
                </c:pt>
                <c:pt idx="342" formatCode="General">
                  <c:v>14</c:v>
                </c:pt>
                <c:pt idx="343" formatCode="General">
                  <c:v>25</c:v>
                </c:pt>
                <c:pt idx="344" formatCode="General">
                  <c:v>22</c:v>
                </c:pt>
                <c:pt idx="345" formatCode="General">
                  <c:v>16</c:v>
                </c:pt>
                <c:pt idx="346" formatCode="General">
                  <c:v>15</c:v>
                </c:pt>
                <c:pt idx="347" formatCode="General">
                  <c:v>19</c:v>
                </c:pt>
                <c:pt idx="348" formatCode="General">
                  <c:v>16</c:v>
                </c:pt>
                <c:pt idx="349" formatCode="General">
                  <c:v>17</c:v>
                </c:pt>
                <c:pt idx="350" formatCode="General">
                  <c:v>19</c:v>
                </c:pt>
                <c:pt idx="351" formatCode="General">
                  <c:v>13</c:v>
                </c:pt>
                <c:pt idx="352" formatCode="General">
                  <c:v>9</c:v>
                </c:pt>
                <c:pt idx="353" formatCode="General">
                  <c:v>7</c:v>
                </c:pt>
                <c:pt idx="354" formatCode="General">
                  <c:v>13</c:v>
                </c:pt>
                <c:pt idx="355" formatCode="General">
                  <c:v>5</c:v>
                </c:pt>
                <c:pt idx="356" formatCode="General">
                  <c:v>8</c:v>
                </c:pt>
                <c:pt idx="357" formatCode="General">
                  <c:v>10</c:v>
                </c:pt>
                <c:pt idx="358" formatCode="General">
                  <c:v>11</c:v>
                </c:pt>
                <c:pt idx="359" formatCode="General">
                  <c:v>11</c:v>
                </c:pt>
                <c:pt idx="360" formatCode="General">
                  <c:v>9</c:v>
                </c:pt>
                <c:pt idx="361" formatCode="General">
                  <c:v>5</c:v>
                </c:pt>
                <c:pt idx="362" formatCode="General">
                  <c:v>4</c:v>
                </c:pt>
                <c:pt idx="363" formatCode="General">
                  <c:v>12</c:v>
                </c:pt>
                <c:pt idx="364" formatCode="General">
                  <c:v>11</c:v>
                </c:pt>
                <c:pt idx="365" formatCode="General">
                  <c:v>14</c:v>
                </c:pt>
                <c:pt idx="366" formatCode="General">
                  <c:v>8</c:v>
                </c:pt>
                <c:pt idx="367" formatCode="General">
                  <c:v>10</c:v>
                </c:pt>
                <c:pt idx="368" formatCode="General">
                  <c:v>11</c:v>
                </c:pt>
                <c:pt idx="369" formatCode="General">
                  <c:v>15</c:v>
                </c:pt>
                <c:pt idx="370" formatCode="General">
                  <c:v>12</c:v>
                </c:pt>
                <c:pt idx="371" formatCode="General">
                  <c:v>7</c:v>
                </c:pt>
                <c:pt idx="372" formatCode="General">
                  <c:v>10</c:v>
                </c:pt>
                <c:pt idx="373" formatCode="General">
                  <c:v>10</c:v>
                </c:pt>
                <c:pt idx="374" formatCode="General">
                  <c:v>13</c:v>
                </c:pt>
                <c:pt idx="375" formatCode="General">
                  <c:v>11</c:v>
                </c:pt>
                <c:pt idx="376" formatCode="General">
                  <c:v>8</c:v>
                </c:pt>
                <c:pt idx="377" formatCode="General">
                  <c:v>11</c:v>
                </c:pt>
                <c:pt idx="378" formatCode="General">
                  <c:v>11</c:v>
                </c:pt>
                <c:pt idx="379" formatCode="General">
                  <c:v>15</c:v>
                </c:pt>
                <c:pt idx="380" formatCode="General">
                  <c:v>9</c:v>
                </c:pt>
                <c:pt idx="381" formatCode="General">
                  <c:v>13</c:v>
                </c:pt>
                <c:pt idx="382" formatCode="General">
                  <c:v>11</c:v>
                </c:pt>
                <c:pt idx="383" formatCode="General">
                  <c:v>12</c:v>
                </c:pt>
                <c:pt idx="384" formatCode="General">
                  <c:v>10</c:v>
                </c:pt>
                <c:pt idx="385" formatCode="General">
                  <c:v>20</c:v>
                </c:pt>
                <c:pt idx="386" formatCode="General">
                  <c:v>18</c:v>
                </c:pt>
                <c:pt idx="387" formatCode="General">
                  <c:v>13</c:v>
                </c:pt>
                <c:pt idx="388" formatCode="General">
                  <c:v>19</c:v>
                </c:pt>
                <c:pt idx="389" formatCode="General">
                  <c:v>22</c:v>
                </c:pt>
                <c:pt idx="390" formatCode="General">
                  <c:v>23</c:v>
                </c:pt>
                <c:pt idx="391" formatCode="General">
                  <c:v>17</c:v>
                </c:pt>
                <c:pt idx="392" formatCode="General">
                  <c:v>16</c:v>
                </c:pt>
                <c:pt idx="393" formatCode="General">
                  <c:v>12</c:v>
                </c:pt>
                <c:pt idx="394" formatCode="General">
                  <c:v>6</c:v>
                </c:pt>
                <c:pt idx="395" formatCode="General">
                  <c:v>12</c:v>
                </c:pt>
                <c:pt idx="396" formatCode="General">
                  <c:v>14</c:v>
                </c:pt>
                <c:pt idx="397" formatCode="General">
                  <c:v>15</c:v>
                </c:pt>
                <c:pt idx="398" formatCode="General">
                  <c:v>21</c:v>
                </c:pt>
                <c:pt idx="399" formatCode="General">
                  <c:v>28</c:v>
                </c:pt>
                <c:pt idx="400" formatCode="General">
                  <c:v>28</c:v>
                </c:pt>
                <c:pt idx="401" formatCode="General">
                  <c:v>15</c:v>
                </c:pt>
                <c:pt idx="402" formatCode="General">
                  <c:v>20</c:v>
                </c:pt>
                <c:pt idx="403" formatCode="General">
                  <c:v>25</c:v>
                </c:pt>
                <c:pt idx="404" formatCode="General">
                  <c:v>23</c:v>
                </c:pt>
                <c:pt idx="405" formatCode="General">
                  <c:v>23</c:v>
                </c:pt>
                <c:pt idx="406">
                  <c:v>27</c:v>
                </c:pt>
                <c:pt idx="407">
                  <c:v>27</c:v>
                </c:pt>
                <c:pt idx="408">
                  <c:v>21</c:v>
                </c:pt>
                <c:pt idx="409" formatCode="General">
                  <c:v>25</c:v>
                </c:pt>
                <c:pt idx="410" formatCode="General">
                  <c:v>19</c:v>
                </c:pt>
                <c:pt idx="411" formatCode="General">
                  <c:v>21</c:v>
                </c:pt>
                <c:pt idx="412" formatCode="General">
                  <c:v>20</c:v>
                </c:pt>
                <c:pt idx="413" formatCode="General">
                  <c:v>17</c:v>
                </c:pt>
                <c:pt idx="414" formatCode="General">
                  <c:v>14</c:v>
                </c:pt>
                <c:pt idx="415" formatCode="General">
                  <c:v>12</c:v>
                </c:pt>
                <c:pt idx="416" formatCode="General">
                  <c:v>16</c:v>
                </c:pt>
                <c:pt idx="417" formatCode="General">
                  <c:v>13</c:v>
                </c:pt>
                <c:pt idx="418" formatCode="General">
                  <c:v>14</c:v>
                </c:pt>
                <c:pt idx="419" formatCode="General">
                  <c:v>14</c:v>
                </c:pt>
                <c:pt idx="420" formatCode="General">
                  <c:v>11</c:v>
                </c:pt>
                <c:pt idx="421" formatCode="General">
                  <c:v>9</c:v>
                </c:pt>
                <c:pt idx="422" formatCode="General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45-46CC-A5BA-BE4DE599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23285248"/>
        <c:axId val="222619328"/>
      </c:barChart>
      <c:lineChart>
        <c:grouping val="standard"/>
        <c:varyColors val="0"/>
        <c:ser>
          <c:idx val="5"/>
          <c:order val="1"/>
          <c:tx>
            <c:strRef>
              <c:f>'L23 L24 Hospitalización'!$T$1</c:f>
              <c:strCache>
                <c:ptCount val="1"/>
                <c:pt idx="0">
                  <c:v>Provisión de camas para hospitalización por COVID-19 (eje 1)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Hospitalización'!$C$2:$C$424</c:f>
              <c:numCache>
                <c:formatCode>0</c:formatCode>
                <c:ptCount val="423"/>
                <c:pt idx="0">
                  <c:v>766</c:v>
                </c:pt>
                <c:pt idx="1">
                  <c:v>766</c:v>
                </c:pt>
                <c:pt idx="2">
                  <c:v>762</c:v>
                </c:pt>
                <c:pt idx="3">
                  <c:v>762</c:v>
                </c:pt>
                <c:pt idx="4">
                  <c:v>762</c:v>
                </c:pt>
                <c:pt idx="5">
                  <c:v>762</c:v>
                </c:pt>
                <c:pt idx="6">
                  <c:v>785</c:v>
                </c:pt>
                <c:pt idx="7">
                  <c:v>781</c:v>
                </c:pt>
                <c:pt idx="8">
                  <c:v>778</c:v>
                </c:pt>
                <c:pt idx="9">
                  <c:v>781</c:v>
                </c:pt>
                <c:pt idx="10">
                  <c:v>781</c:v>
                </c:pt>
                <c:pt idx="11">
                  <c:v>812</c:v>
                </c:pt>
                <c:pt idx="12">
                  <c:v>812</c:v>
                </c:pt>
                <c:pt idx="13">
                  <c:v>812</c:v>
                </c:pt>
                <c:pt idx="14">
                  <c:v>806</c:v>
                </c:pt>
                <c:pt idx="15">
                  <c:v>806</c:v>
                </c:pt>
                <c:pt idx="16">
                  <c:v>806</c:v>
                </c:pt>
                <c:pt idx="17">
                  <c:v>826</c:v>
                </c:pt>
                <c:pt idx="18">
                  <c:v>826</c:v>
                </c:pt>
                <c:pt idx="19">
                  <c:v>826</c:v>
                </c:pt>
                <c:pt idx="20">
                  <c:v>826</c:v>
                </c:pt>
                <c:pt idx="21">
                  <c:v>826</c:v>
                </c:pt>
                <c:pt idx="22">
                  <c:v>826</c:v>
                </c:pt>
                <c:pt idx="23">
                  <c:v>826</c:v>
                </c:pt>
                <c:pt idx="24">
                  <c:v>826</c:v>
                </c:pt>
                <c:pt idx="25">
                  <c:v>833</c:v>
                </c:pt>
                <c:pt idx="26">
                  <c:v>873</c:v>
                </c:pt>
                <c:pt idx="27">
                  <c:v>873</c:v>
                </c:pt>
                <c:pt idx="28">
                  <c:v>873</c:v>
                </c:pt>
                <c:pt idx="29">
                  <c:v>873</c:v>
                </c:pt>
                <c:pt idx="30">
                  <c:v>903</c:v>
                </c:pt>
                <c:pt idx="31">
                  <c:v>930</c:v>
                </c:pt>
                <c:pt idx="32">
                  <c:v>927</c:v>
                </c:pt>
                <c:pt idx="33">
                  <c:v>927</c:v>
                </c:pt>
                <c:pt idx="34">
                  <c:v>928</c:v>
                </c:pt>
                <c:pt idx="35">
                  <c:v>928</c:v>
                </c:pt>
                <c:pt idx="36">
                  <c:v>928</c:v>
                </c:pt>
                <c:pt idx="37">
                  <c:v>929</c:v>
                </c:pt>
                <c:pt idx="38">
                  <c:v>930</c:v>
                </c:pt>
                <c:pt idx="39">
                  <c:v>934</c:v>
                </c:pt>
                <c:pt idx="40">
                  <c:v>934</c:v>
                </c:pt>
                <c:pt idx="41">
                  <c:v>934</c:v>
                </c:pt>
                <c:pt idx="42">
                  <c:v>946</c:v>
                </c:pt>
                <c:pt idx="43">
                  <c:v>989</c:v>
                </c:pt>
                <c:pt idx="44">
                  <c:v>1007</c:v>
                </c:pt>
                <c:pt idx="45">
                  <c:v>960</c:v>
                </c:pt>
                <c:pt idx="46">
                  <c:v>971</c:v>
                </c:pt>
                <c:pt idx="47">
                  <c:v>975</c:v>
                </c:pt>
                <c:pt idx="48">
                  <c:v>972</c:v>
                </c:pt>
                <c:pt idx="49">
                  <c:v>994</c:v>
                </c:pt>
                <c:pt idx="50">
                  <c:v>994</c:v>
                </c:pt>
                <c:pt idx="51">
                  <c:v>1006.4166666666667</c:v>
                </c:pt>
                <c:pt idx="52">
                  <c:v>998</c:v>
                </c:pt>
                <c:pt idx="53">
                  <c:v>1017.1666666666667</c:v>
                </c:pt>
                <c:pt idx="54">
                  <c:v>1017</c:v>
                </c:pt>
                <c:pt idx="55">
                  <c:v>1063</c:v>
                </c:pt>
                <c:pt idx="56">
                  <c:v>1063</c:v>
                </c:pt>
                <c:pt idx="57">
                  <c:v>1121.9166666666667</c:v>
                </c:pt>
                <c:pt idx="58">
                  <c:v>1121.9166666666667</c:v>
                </c:pt>
                <c:pt idx="59">
                  <c:v>1121.9166666666667</c:v>
                </c:pt>
                <c:pt idx="60">
                  <c:v>1121.9166666666667</c:v>
                </c:pt>
                <c:pt idx="61">
                  <c:v>1121.9166666666667</c:v>
                </c:pt>
                <c:pt idx="62">
                  <c:v>1121.9166666666667</c:v>
                </c:pt>
                <c:pt idx="63">
                  <c:v>1167</c:v>
                </c:pt>
                <c:pt idx="64">
                  <c:v>1167</c:v>
                </c:pt>
                <c:pt idx="65">
                  <c:v>1229</c:v>
                </c:pt>
                <c:pt idx="66">
                  <c:v>1249</c:v>
                </c:pt>
                <c:pt idx="67">
                  <c:v>1249</c:v>
                </c:pt>
                <c:pt idx="68">
                  <c:v>1249</c:v>
                </c:pt>
                <c:pt idx="69">
                  <c:v>1249</c:v>
                </c:pt>
                <c:pt idx="70">
                  <c:v>1249</c:v>
                </c:pt>
                <c:pt idx="71">
                  <c:v>1249</c:v>
                </c:pt>
                <c:pt idx="72">
                  <c:v>1249</c:v>
                </c:pt>
                <c:pt idx="73">
                  <c:v>1231</c:v>
                </c:pt>
                <c:pt idx="74">
                  <c:v>1240</c:v>
                </c:pt>
                <c:pt idx="75">
                  <c:v>1249</c:v>
                </c:pt>
                <c:pt idx="76">
                  <c:v>1249</c:v>
                </c:pt>
                <c:pt idx="77">
                  <c:v>1249</c:v>
                </c:pt>
                <c:pt idx="78">
                  <c:v>1249</c:v>
                </c:pt>
                <c:pt idx="79">
                  <c:v>1190</c:v>
                </c:pt>
                <c:pt idx="80">
                  <c:v>1190</c:v>
                </c:pt>
                <c:pt idx="81">
                  <c:v>1140</c:v>
                </c:pt>
                <c:pt idx="82">
                  <c:v>1140</c:v>
                </c:pt>
                <c:pt idx="83">
                  <c:v>1143</c:v>
                </c:pt>
                <c:pt idx="84">
                  <c:v>1138</c:v>
                </c:pt>
                <c:pt idx="85">
                  <c:v>1149</c:v>
                </c:pt>
                <c:pt idx="86">
                  <c:v>1139</c:v>
                </c:pt>
                <c:pt idx="87">
                  <c:v>1139</c:v>
                </c:pt>
                <c:pt idx="88">
                  <c:v>1144</c:v>
                </c:pt>
                <c:pt idx="89">
                  <c:v>1024</c:v>
                </c:pt>
                <c:pt idx="90">
                  <c:v>1022</c:v>
                </c:pt>
                <c:pt idx="91">
                  <c:v>1003</c:v>
                </c:pt>
                <c:pt idx="92">
                  <c:v>1004</c:v>
                </c:pt>
                <c:pt idx="93">
                  <c:v>1033</c:v>
                </c:pt>
                <c:pt idx="94">
                  <c:v>1026</c:v>
                </c:pt>
                <c:pt idx="95">
                  <c:v>1008</c:v>
                </c:pt>
                <c:pt idx="96">
                  <c:v>1008</c:v>
                </c:pt>
                <c:pt idx="97">
                  <c:v>1008</c:v>
                </c:pt>
                <c:pt idx="98">
                  <c:v>996</c:v>
                </c:pt>
                <c:pt idx="99">
                  <c:v>982</c:v>
                </c:pt>
                <c:pt idx="100">
                  <c:v>982</c:v>
                </c:pt>
                <c:pt idx="101">
                  <c:v>982</c:v>
                </c:pt>
                <c:pt idx="102">
                  <c:v>1013</c:v>
                </c:pt>
                <c:pt idx="103">
                  <c:v>1013</c:v>
                </c:pt>
                <c:pt idx="104">
                  <c:v>1007</c:v>
                </c:pt>
                <c:pt idx="105">
                  <c:v>1007</c:v>
                </c:pt>
                <c:pt idx="106">
                  <c:v>1007</c:v>
                </c:pt>
                <c:pt idx="107">
                  <c:v>1007</c:v>
                </c:pt>
                <c:pt idx="108">
                  <c:v>1007</c:v>
                </c:pt>
                <c:pt idx="109">
                  <c:v>1007</c:v>
                </c:pt>
                <c:pt idx="110">
                  <c:v>984</c:v>
                </c:pt>
                <c:pt idx="111">
                  <c:v>984</c:v>
                </c:pt>
                <c:pt idx="112">
                  <c:v>984</c:v>
                </c:pt>
                <c:pt idx="113">
                  <c:v>984</c:v>
                </c:pt>
                <c:pt idx="114">
                  <c:v>981</c:v>
                </c:pt>
                <c:pt idx="115">
                  <c:v>981</c:v>
                </c:pt>
                <c:pt idx="116">
                  <c:v>984</c:v>
                </c:pt>
                <c:pt idx="117">
                  <c:v>984</c:v>
                </c:pt>
                <c:pt idx="118">
                  <c:v>983</c:v>
                </c:pt>
                <c:pt idx="119" formatCode="General">
                  <c:v>973</c:v>
                </c:pt>
                <c:pt idx="120" formatCode="General">
                  <c:v>979</c:v>
                </c:pt>
                <c:pt idx="121" formatCode="General">
                  <c:v>971</c:v>
                </c:pt>
                <c:pt idx="122" formatCode="General">
                  <c:v>971</c:v>
                </c:pt>
                <c:pt idx="123" formatCode="General">
                  <c:v>790</c:v>
                </c:pt>
                <c:pt idx="124" formatCode="General">
                  <c:v>784</c:v>
                </c:pt>
                <c:pt idx="125" formatCode="General">
                  <c:v>951</c:v>
                </c:pt>
                <c:pt idx="126" formatCode="General">
                  <c:v>768</c:v>
                </c:pt>
                <c:pt idx="127" formatCode="General">
                  <c:v>762</c:v>
                </c:pt>
                <c:pt idx="128" formatCode="General">
                  <c:v>762</c:v>
                </c:pt>
                <c:pt idx="129" formatCode="General">
                  <c:v>942</c:v>
                </c:pt>
                <c:pt idx="130" formatCode="General">
                  <c:v>762</c:v>
                </c:pt>
                <c:pt idx="131" formatCode="General">
                  <c:v>762</c:v>
                </c:pt>
                <c:pt idx="132" formatCode="General">
                  <c:v>728</c:v>
                </c:pt>
                <c:pt idx="133" formatCode="General">
                  <c:v>728</c:v>
                </c:pt>
                <c:pt idx="134" formatCode="General">
                  <c:v>769</c:v>
                </c:pt>
                <c:pt idx="135" formatCode="General">
                  <c:v>730</c:v>
                </c:pt>
                <c:pt idx="136" formatCode="General">
                  <c:v>694</c:v>
                </c:pt>
                <c:pt idx="137" formatCode="General">
                  <c:v>694</c:v>
                </c:pt>
                <c:pt idx="138" formatCode="General">
                  <c:v>694</c:v>
                </c:pt>
                <c:pt idx="139" formatCode="General">
                  <c:v>684</c:v>
                </c:pt>
                <c:pt idx="140" formatCode="General">
                  <c:v>684</c:v>
                </c:pt>
                <c:pt idx="141" formatCode="General">
                  <c:v>684</c:v>
                </c:pt>
                <c:pt idx="142" formatCode="General">
                  <c:v>631</c:v>
                </c:pt>
                <c:pt idx="143" formatCode="General">
                  <c:v>684</c:v>
                </c:pt>
                <c:pt idx="144" formatCode="General">
                  <c:v>684</c:v>
                </c:pt>
                <c:pt idx="145" formatCode="General">
                  <c:v>684</c:v>
                </c:pt>
                <c:pt idx="146" formatCode="General">
                  <c:v>683</c:v>
                </c:pt>
                <c:pt idx="147" formatCode="General">
                  <c:v>684</c:v>
                </c:pt>
                <c:pt idx="148" formatCode="General">
                  <c:v>681</c:v>
                </c:pt>
                <c:pt idx="149" formatCode="General">
                  <c:v>681</c:v>
                </c:pt>
                <c:pt idx="150" formatCode="General">
                  <c:v>681</c:v>
                </c:pt>
                <c:pt idx="151" formatCode="General">
                  <c:v>681</c:v>
                </c:pt>
                <c:pt idx="152" formatCode="General">
                  <c:v>659</c:v>
                </c:pt>
                <c:pt idx="153" formatCode="General">
                  <c:v>681</c:v>
                </c:pt>
                <c:pt idx="154" formatCode="General">
                  <c:v>680</c:v>
                </c:pt>
                <c:pt idx="155" formatCode="General">
                  <c:v>680</c:v>
                </c:pt>
                <c:pt idx="156" formatCode="General">
                  <c:v>678</c:v>
                </c:pt>
                <c:pt idx="157" formatCode="General">
                  <c:v>678</c:v>
                </c:pt>
                <c:pt idx="158" formatCode="General">
                  <c:v>678</c:v>
                </c:pt>
                <c:pt idx="159" formatCode="General">
                  <c:v>678</c:v>
                </c:pt>
                <c:pt idx="160" formatCode="General">
                  <c:v>678</c:v>
                </c:pt>
                <c:pt idx="161" formatCode="General">
                  <c:v>678</c:v>
                </c:pt>
                <c:pt idx="162" formatCode="General">
                  <c:v>714</c:v>
                </c:pt>
                <c:pt idx="163" formatCode="General">
                  <c:v>678</c:v>
                </c:pt>
                <c:pt idx="164" formatCode="General">
                  <c:v>678</c:v>
                </c:pt>
                <c:pt idx="165" formatCode="General">
                  <c:v>678</c:v>
                </c:pt>
                <c:pt idx="166" formatCode="General">
                  <c:v>678</c:v>
                </c:pt>
                <c:pt idx="167" formatCode="General">
                  <c:v>678</c:v>
                </c:pt>
                <c:pt idx="168" formatCode="General">
                  <c:v>678</c:v>
                </c:pt>
                <c:pt idx="169" formatCode="General">
                  <c:v>688</c:v>
                </c:pt>
                <c:pt idx="170" formatCode="General">
                  <c:v>689</c:v>
                </c:pt>
                <c:pt idx="171" formatCode="General">
                  <c:v>689</c:v>
                </c:pt>
                <c:pt idx="172" formatCode="General">
                  <c:v>684</c:v>
                </c:pt>
                <c:pt idx="173" formatCode="General">
                  <c:v>661</c:v>
                </c:pt>
                <c:pt idx="174" formatCode="General">
                  <c:v>698</c:v>
                </c:pt>
                <c:pt idx="175" formatCode="General">
                  <c:v>698</c:v>
                </c:pt>
                <c:pt idx="176" formatCode="General">
                  <c:v>698</c:v>
                </c:pt>
                <c:pt idx="177" formatCode="General">
                  <c:v>698</c:v>
                </c:pt>
                <c:pt idx="178" formatCode="General">
                  <c:v>701</c:v>
                </c:pt>
                <c:pt idx="179" formatCode="General">
                  <c:v>701</c:v>
                </c:pt>
                <c:pt idx="180" formatCode="General">
                  <c:v>701</c:v>
                </c:pt>
                <c:pt idx="181" formatCode="General">
                  <c:v>693</c:v>
                </c:pt>
                <c:pt idx="182" formatCode="General">
                  <c:v>671</c:v>
                </c:pt>
                <c:pt idx="183" formatCode="General">
                  <c:v>671</c:v>
                </c:pt>
                <c:pt idx="184" formatCode="General">
                  <c:v>671</c:v>
                </c:pt>
                <c:pt idx="185" formatCode="General">
                  <c:v>671</c:v>
                </c:pt>
                <c:pt idx="186" formatCode="General">
                  <c:v>688</c:v>
                </c:pt>
                <c:pt idx="187" formatCode="General">
                  <c:v>680</c:v>
                </c:pt>
                <c:pt idx="188" formatCode="General">
                  <c:v>680</c:v>
                </c:pt>
                <c:pt idx="189" formatCode="General">
                  <c:v>679</c:v>
                </c:pt>
                <c:pt idx="190" formatCode="General">
                  <c:v>689</c:v>
                </c:pt>
                <c:pt idx="191" formatCode="General">
                  <c:v>689</c:v>
                </c:pt>
                <c:pt idx="192" formatCode="General">
                  <c:v>689</c:v>
                </c:pt>
                <c:pt idx="193" formatCode="General">
                  <c:v>661</c:v>
                </c:pt>
                <c:pt idx="194" formatCode="General">
                  <c:v>693</c:v>
                </c:pt>
                <c:pt idx="195" formatCode="General">
                  <c:v>693</c:v>
                </c:pt>
                <c:pt idx="196" formatCode="General">
                  <c:v>705</c:v>
                </c:pt>
                <c:pt idx="197" formatCode="General">
                  <c:v>705</c:v>
                </c:pt>
                <c:pt idx="198" formatCode="General">
                  <c:v>705</c:v>
                </c:pt>
                <c:pt idx="199" formatCode="General">
                  <c:v>705</c:v>
                </c:pt>
                <c:pt idx="200" formatCode="General">
                  <c:v>705</c:v>
                </c:pt>
                <c:pt idx="201" formatCode="General">
                  <c:v>706</c:v>
                </c:pt>
                <c:pt idx="202" formatCode="General">
                  <c:v>713</c:v>
                </c:pt>
                <c:pt idx="203" formatCode="General">
                  <c:v>717</c:v>
                </c:pt>
                <c:pt idx="204" formatCode="General">
                  <c:v>717</c:v>
                </c:pt>
                <c:pt idx="205" formatCode="General">
                  <c:v>716</c:v>
                </c:pt>
                <c:pt idx="206" formatCode="General">
                  <c:v>716</c:v>
                </c:pt>
                <c:pt idx="207" formatCode="General">
                  <c:v>692</c:v>
                </c:pt>
                <c:pt idx="208" formatCode="General">
                  <c:v>730</c:v>
                </c:pt>
                <c:pt idx="209" formatCode="General">
                  <c:v>730</c:v>
                </c:pt>
                <c:pt idx="210" formatCode="General">
                  <c:v>737</c:v>
                </c:pt>
                <c:pt idx="211">
                  <c:v>732.125</c:v>
                </c:pt>
                <c:pt idx="212" formatCode="General">
                  <c:v>738</c:v>
                </c:pt>
                <c:pt idx="213" formatCode="General">
                  <c:v>744</c:v>
                </c:pt>
                <c:pt idx="214" formatCode="General">
                  <c:v>744</c:v>
                </c:pt>
                <c:pt idx="215" formatCode="General">
                  <c:v>744</c:v>
                </c:pt>
                <c:pt idx="216" formatCode="General">
                  <c:v>743</c:v>
                </c:pt>
                <c:pt idx="217" formatCode="General">
                  <c:v>738</c:v>
                </c:pt>
                <c:pt idx="218" formatCode="General">
                  <c:v>732</c:v>
                </c:pt>
                <c:pt idx="219" formatCode="General">
                  <c:v>732</c:v>
                </c:pt>
                <c:pt idx="220" formatCode="General">
                  <c:v>781</c:v>
                </c:pt>
                <c:pt idx="221" formatCode="General">
                  <c:v>783</c:v>
                </c:pt>
                <c:pt idx="222" formatCode="General">
                  <c:v>781</c:v>
                </c:pt>
                <c:pt idx="223" formatCode="General">
                  <c:v>823</c:v>
                </c:pt>
                <c:pt idx="224" formatCode="General">
                  <c:v>822</c:v>
                </c:pt>
                <c:pt idx="225" formatCode="General">
                  <c:v>822</c:v>
                </c:pt>
                <c:pt idx="226" formatCode="General">
                  <c:v>822</c:v>
                </c:pt>
                <c:pt idx="227" formatCode="General">
                  <c:v>825</c:v>
                </c:pt>
                <c:pt idx="228" formatCode="General">
                  <c:v>825</c:v>
                </c:pt>
                <c:pt idx="229" formatCode="General">
                  <c:v>848</c:v>
                </c:pt>
                <c:pt idx="230" formatCode="General">
                  <c:v>894</c:v>
                </c:pt>
                <c:pt idx="231" formatCode="General">
                  <c:v>894</c:v>
                </c:pt>
                <c:pt idx="232" formatCode="General">
                  <c:v>894</c:v>
                </c:pt>
                <c:pt idx="233" formatCode="General">
                  <c:v>894</c:v>
                </c:pt>
                <c:pt idx="234" formatCode="General">
                  <c:v>894</c:v>
                </c:pt>
                <c:pt idx="235" formatCode="General">
                  <c:v>894</c:v>
                </c:pt>
                <c:pt idx="236" formatCode="General">
                  <c:v>894</c:v>
                </c:pt>
                <c:pt idx="237" formatCode="General">
                  <c:v>881</c:v>
                </c:pt>
                <c:pt idx="238" formatCode="General">
                  <c:v>881</c:v>
                </c:pt>
                <c:pt idx="239" formatCode="General">
                  <c:v>881</c:v>
                </c:pt>
                <c:pt idx="240" formatCode="General">
                  <c:v>885</c:v>
                </c:pt>
                <c:pt idx="241" formatCode="General">
                  <c:v>861</c:v>
                </c:pt>
                <c:pt idx="242" formatCode="General">
                  <c:v>857</c:v>
                </c:pt>
                <c:pt idx="243" formatCode="General">
                  <c:v>857</c:v>
                </c:pt>
                <c:pt idx="244" formatCode="General">
                  <c:v>833</c:v>
                </c:pt>
                <c:pt idx="245" formatCode="General">
                  <c:v>833</c:v>
                </c:pt>
                <c:pt idx="246" formatCode="General">
                  <c:v>827</c:v>
                </c:pt>
                <c:pt idx="247" formatCode="General">
                  <c:v>824</c:v>
                </c:pt>
                <c:pt idx="248" formatCode="General">
                  <c:v>829</c:v>
                </c:pt>
                <c:pt idx="249" formatCode="General">
                  <c:v>829</c:v>
                </c:pt>
                <c:pt idx="250" formatCode="General">
                  <c:v>829</c:v>
                </c:pt>
                <c:pt idx="251" formatCode="General">
                  <c:v>829</c:v>
                </c:pt>
                <c:pt idx="252" formatCode="General">
                  <c:v>820</c:v>
                </c:pt>
                <c:pt idx="253" formatCode="General">
                  <c:v>818</c:v>
                </c:pt>
                <c:pt idx="254" formatCode="General">
                  <c:v>821</c:v>
                </c:pt>
                <c:pt idx="255" formatCode="General">
                  <c:v>824</c:v>
                </c:pt>
                <c:pt idx="256" formatCode="General">
                  <c:v>824</c:v>
                </c:pt>
                <c:pt idx="257" formatCode="General">
                  <c:v>824</c:v>
                </c:pt>
                <c:pt idx="258" formatCode="General">
                  <c:v>825</c:v>
                </c:pt>
                <c:pt idx="259" formatCode="General">
                  <c:v>831</c:v>
                </c:pt>
                <c:pt idx="260" formatCode="General">
                  <c:v>825</c:v>
                </c:pt>
                <c:pt idx="261" formatCode="General">
                  <c:v>827</c:v>
                </c:pt>
                <c:pt idx="262" formatCode="General">
                  <c:v>831</c:v>
                </c:pt>
                <c:pt idx="263" formatCode="General">
                  <c:v>831</c:v>
                </c:pt>
                <c:pt idx="264" formatCode="General">
                  <c:v>835</c:v>
                </c:pt>
                <c:pt idx="265" formatCode="General">
                  <c:v>842</c:v>
                </c:pt>
                <c:pt idx="266" formatCode="General">
                  <c:v>846</c:v>
                </c:pt>
                <c:pt idx="267" formatCode="General">
                  <c:v>846</c:v>
                </c:pt>
                <c:pt idx="268" formatCode="General">
                  <c:v>846</c:v>
                </c:pt>
                <c:pt idx="269" formatCode="General">
                  <c:v>846</c:v>
                </c:pt>
                <c:pt idx="270" formatCode="General">
                  <c:v>846</c:v>
                </c:pt>
                <c:pt idx="271" formatCode="General">
                  <c:v>846</c:v>
                </c:pt>
                <c:pt idx="272" formatCode="General">
                  <c:v>849</c:v>
                </c:pt>
                <c:pt idx="273" formatCode="General">
                  <c:v>849</c:v>
                </c:pt>
                <c:pt idx="274" formatCode="General">
                  <c:v>849</c:v>
                </c:pt>
                <c:pt idx="275" formatCode="General">
                  <c:v>846</c:v>
                </c:pt>
                <c:pt idx="276" formatCode="General">
                  <c:v>846</c:v>
                </c:pt>
                <c:pt idx="277" formatCode="General">
                  <c:v>846</c:v>
                </c:pt>
                <c:pt idx="278" formatCode="General">
                  <c:v>846</c:v>
                </c:pt>
                <c:pt idx="279" formatCode="General">
                  <c:v>846</c:v>
                </c:pt>
                <c:pt idx="280" formatCode="General">
                  <c:v>846</c:v>
                </c:pt>
                <c:pt idx="281" formatCode="General">
                  <c:v>843</c:v>
                </c:pt>
                <c:pt idx="282" formatCode="General">
                  <c:v>850</c:v>
                </c:pt>
                <c:pt idx="283" formatCode="General">
                  <c:v>850</c:v>
                </c:pt>
                <c:pt idx="284" formatCode="General">
                  <c:v>863</c:v>
                </c:pt>
                <c:pt idx="285" formatCode="General">
                  <c:v>864</c:v>
                </c:pt>
                <c:pt idx="286" formatCode="General">
                  <c:v>864</c:v>
                </c:pt>
                <c:pt idx="287" formatCode="General">
                  <c:v>861</c:v>
                </c:pt>
                <c:pt idx="288" formatCode="General">
                  <c:v>861</c:v>
                </c:pt>
                <c:pt idx="289" formatCode="General">
                  <c:v>865</c:v>
                </c:pt>
                <c:pt idx="290" formatCode="General">
                  <c:v>868</c:v>
                </c:pt>
                <c:pt idx="291" formatCode="General">
                  <c:v>869</c:v>
                </c:pt>
                <c:pt idx="292" formatCode="General">
                  <c:v>871</c:v>
                </c:pt>
                <c:pt idx="293" formatCode="General">
                  <c:v>873</c:v>
                </c:pt>
                <c:pt idx="294" formatCode="General">
                  <c:v>869</c:v>
                </c:pt>
                <c:pt idx="295" formatCode="General">
                  <c:v>884</c:v>
                </c:pt>
                <c:pt idx="296" formatCode="General">
                  <c:v>880</c:v>
                </c:pt>
                <c:pt idx="297" formatCode="General">
                  <c:v>874</c:v>
                </c:pt>
                <c:pt idx="298" formatCode="General">
                  <c:v>874</c:v>
                </c:pt>
                <c:pt idx="299" formatCode="General">
                  <c:v>874</c:v>
                </c:pt>
                <c:pt idx="300" formatCode="General">
                  <c:v>877</c:v>
                </c:pt>
                <c:pt idx="301" formatCode="General">
                  <c:v>875</c:v>
                </c:pt>
                <c:pt idx="302" formatCode="General">
                  <c:v>875</c:v>
                </c:pt>
                <c:pt idx="303" formatCode="General">
                  <c:v>873</c:v>
                </c:pt>
                <c:pt idx="304" formatCode="General">
                  <c:v>876</c:v>
                </c:pt>
                <c:pt idx="305" formatCode="General">
                  <c:v>883</c:v>
                </c:pt>
                <c:pt idx="306" formatCode="General">
                  <c:v>883</c:v>
                </c:pt>
                <c:pt idx="307" formatCode="General">
                  <c:v>886</c:v>
                </c:pt>
                <c:pt idx="308" formatCode="General">
                  <c:v>886</c:v>
                </c:pt>
                <c:pt idx="309" formatCode="General">
                  <c:v>886</c:v>
                </c:pt>
                <c:pt idx="310" formatCode="General">
                  <c:v>886</c:v>
                </c:pt>
                <c:pt idx="311" formatCode="General">
                  <c:v>886</c:v>
                </c:pt>
                <c:pt idx="312" formatCode="General">
                  <c:v>886</c:v>
                </c:pt>
                <c:pt idx="313" formatCode="General">
                  <c:v>900</c:v>
                </c:pt>
                <c:pt idx="314" formatCode="General">
                  <c:v>909</c:v>
                </c:pt>
                <c:pt idx="315" formatCode="General">
                  <c:v>913</c:v>
                </c:pt>
                <c:pt idx="316" formatCode="General">
                  <c:v>913</c:v>
                </c:pt>
                <c:pt idx="317" formatCode="General">
                  <c:v>913</c:v>
                </c:pt>
                <c:pt idx="318" formatCode="General">
                  <c:v>913</c:v>
                </c:pt>
                <c:pt idx="319" formatCode="General">
                  <c:v>913</c:v>
                </c:pt>
                <c:pt idx="320" formatCode="General">
                  <c:v>922</c:v>
                </c:pt>
                <c:pt idx="321" formatCode="General">
                  <c:v>922</c:v>
                </c:pt>
                <c:pt idx="322" formatCode="General">
                  <c:v>923</c:v>
                </c:pt>
                <c:pt idx="323" formatCode="General">
                  <c:v>935</c:v>
                </c:pt>
                <c:pt idx="324" formatCode="General">
                  <c:v>935</c:v>
                </c:pt>
                <c:pt idx="325" formatCode="General">
                  <c:v>934</c:v>
                </c:pt>
                <c:pt idx="326" formatCode="General">
                  <c:v>935</c:v>
                </c:pt>
                <c:pt idx="327" formatCode="General">
                  <c:v>934</c:v>
                </c:pt>
                <c:pt idx="328" formatCode="General">
                  <c:v>916</c:v>
                </c:pt>
                <c:pt idx="329" formatCode="General">
                  <c:v>920</c:v>
                </c:pt>
                <c:pt idx="330" formatCode="General">
                  <c:v>925</c:v>
                </c:pt>
                <c:pt idx="331" formatCode="General">
                  <c:v>925</c:v>
                </c:pt>
                <c:pt idx="332" formatCode="General">
                  <c:v>925</c:v>
                </c:pt>
                <c:pt idx="333" formatCode="General">
                  <c:v>910</c:v>
                </c:pt>
                <c:pt idx="334" formatCode="General">
                  <c:v>909</c:v>
                </c:pt>
                <c:pt idx="335" formatCode="General">
                  <c:v>914</c:v>
                </c:pt>
                <c:pt idx="336" formatCode="General">
                  <c:v>915</c:v>
                </c:pt>
                <c:pt idx="337" formatCode="General">
                  <c:v>913</c:v>
                </c:pt>
                <c:pt idx="338" formatCode="General">
                  <c:v>913</c:v>
                </c:pt>
                <c:pt idx="339" formatCode="General">
                  <c:v>912</c:v>
                </c:pt>
                <c:pt idx="340" formatCode="General">
                  <c:v>905</c:v>
                </c:pt>
                <c:pt idx="341" formatCode="General">
                  <c:v>913</c:v>
                </c:pt>
                <c:pt idx="342" formatCode="General">
                  <c:v>911</c:v>
                </c:pt>
                <c:pt idx="343" formatCode="General">
                  <c:v>905</c:v>
                </c:pt>
                <c:pt idx="344" formatCode="General">
                  <c:v>905</c:v>
                </c:pt>
                <c:pt idx="345" formatCode="General">
                  <c:v>902</c:v>
                </c:pt>
                <c:pt idx="346" formatCode="General">
                  <c:v>903</c:v>
                </c:pt>
                <c:pt idx="347" formatCode="General">
                  <c:v>903</c:v>
                </c:pt>
                <c:pt idx="348" formatCode="General">
                  <c:v>903</c:v>
                </c:pt>
                <c:pt idx="349" formatCode="General">
                  <c:v>904</c:v>
                </c:pt>
                <c:pt idx="350" formatCode="General">
                  <c:v>900</c:v>
                </c:pt>
                <c:pt idx="351" formatCode="General">
                  <c:v>891</c:v>
                </c:pt>
                <c:pt idx="352" formatCode="General">
                  <c:v>896</c:v>
                </c:pt>
                <c:pt idx="353" formatCode="General">
                  <c:v>896</c:v>
                </c:pt>
                <c:pt idx="354" formatCode="General">
                  <c:v>896</c:v>
                </c:pt>
                <c:pt idx="355" formatCode="General">
                  <c:v>882</c:v>
                </c:pt>
                <c:pt idx="356" formatCode="General">
                  <c:v>882</c:v>
                </c:pt>
                <c:pt idx="357" formatCode="General">
                  <c:v>882</c:v>
                </c:pt>
                <c:pt idx="358" formatCode="General">
                  <c:v>882</c:v>
                </c:pt>
                <c:pt idx="359" formatCode="General">
                  <c:v>882</c:v>
                </c:pt>
                <c:pt idx="360" formatCode="General">
                  <c:v>882</c:v>
                </c:pt>
                <c:pt idx="361" formatCode="General">
                  <c:v>874</c:v>
                </c:pt>
                <c:pt idx="362" formatCode="General">
                  <c:v>874</c:v>
                </c:pt>
                <c:pt idx="363" formatCode="General">
                  <c:v>871</c:v>
                </c:pt>
                <c:pt idx="364" formatCode="General">
                  <c:v>872</c:v>
                </c:pt>
                <c:pt idx="365" formatCode="General">
                  <c:v>850</c:v>
                </c:pt>
                <c:pt idx="366" formatCode="General">
                  <c:v>840</c:v>
                </c:pt>
                <c:pt idx="367" formatCode="General">
                  <c:v>839</c:v>
                </c:pt>
                <c:pt idx="368" formatCode="General">
                  <c:v>838</c:v>
                </c:pt>
                <c:pt idx="369" formatCode="General">
                  <c:v>838</c:v>
                </c:pt>
                <c:pt idx="370" formatCode="General">
                  <c:v>838</c:v>
                </c:pt>
                <c:pt idx="371" formatCode="General">
                  <c:v>840</c:v>
                </c:pt>
                <c:pt idx="372" formatCode="General">
                  <c:v>840</c:v>
                </c:pt>
                <c:pt idx="373" formatCode="General">
                  <c:v>845</c:v>
                </c:pt>
                <c:pt idx="374" formatCode="General">
                  <c:v>831</c:v>
                </c:pt>
                <c:pt idx="375" formatCode="General">
                  <c:v>828</c:v>
                </c:pt>
                <c:pt idx="376" formatCode="General">
                  <c:v>829</c:v>
                </c:pt>
                <c:pt idx="377" formatCode="General">
                  <c:v>825</c:v>
                </c:pt>
                <c:pt idx="378" formatCode="General">
                  <c:v>824</c:v>
                </c:pt>
                <c:pt idx="379" formatCode="General">
                  <c:v>823</c:v>
                </c:pt>
                <c:pt idx="380" formatCode="General">
                  <c:v>824</c:v>
                </c:pt>
                <c:pt idx="381" formatCode="General">
                  <c:v>827</c:v>
                </c:pt>
                <c:pt idx="382" formatCode="General">
                  <c:v>818</c:v>
                </c:pt>
                <c:pt idx="383" formatCode="General">
                  <c:v>815</c:v>
                </c:pt>
                <c:pt idx="384" formatCode="General">
                  <c:v>815</c:v>
                </c:pt>
                <c:pt idx="385" formatCode="General">
                  <c:v>819</c:v>
                </c:pt>
                <c:pt idx="386" formatCode="General">
                  <c:v>819</c:v>
                </c:pt>
                <c:pt idx="387" formatCode="General">
                  <c:v>819</c:v>
                </c:pt>
                <c:pt idx="388" formatCode="General">
                  <c:v>819</c:v>
                </c:pt>
                <c:pt idx="389" formatCode="General">
                  <c:v>819</c:v>
                </c:pt>
                <c:pt idx="390" formatCode="General">
                  <c:v>819</c:v>
                </c:pt>
                <c:pt idx="391" formatCode="General">
                  <c:v>820</c:v>
                </c:pt>
                <c:pt idx="392" formatCode="General">
                  <c:v>812</c:v>
                </c:pt>
                <c:pt idx="393" formatCode="General">
                  <c:v>814</c:v>
                </c:pt>
                <c:pt idx="394" formatCode="General">
                  <c:v>814</c:v>
                </c:pt>
                <c:pt idx="395" formatCode="General">
                  <c:v>808</c:v>
                </c:pt>
                <c:pt idx="396" formatCode="General">
                  <c:v>808</c:v>
                </c:pt>
                <c:pt idx="397" formatCode="General">
                  <c:v>809</c:v>
                </c:pt>
                <c:pt idx="398" formatCode="General">
                  <c:v>809</c:v>
                </c:pt>
                <c:pt idx="399" formatCode="General">
                  <c:v>809</c:v>
                </c:pt>
                <c:pt idx="400" formatCode="General">
                  <c:v>809</c:v>
                </c:pt>
                <c:pt idx="401" formatCode="General">
                  <c:v>809</c:v>
                </c:pt>
                <c:pt idx="402" formatCode="General">
                  <c:v>809</c:v>
                </c:pt>
                <c:pt idx="403" formatCode="General">
                  <c:v>809</c:v>
                </c:pt>
                <c:pt idx="404" formatCode="General">
                  <c:v>809</c:v>
                </c:pt>
                <c:pt idx="405" formatCode="General">
                  <c:v>803</c:v>
                </c:pt>
                <c:pt idx="406">
                  <c:v>806</c:v>
                </c:pt>
                <c:pt idx="407">
                  <c:v>805</c:v>
                </c:pt>
                <c:pt idx="408">
                  <c:v>809</c:v>
                </c:pt>
                <c:pt idx="409" formatCode="General">
                  <c:v>808</c:v>
                </c:pt>
                <c:pt idx="410" formatCode="General">
                  <c:v>766</c:v>
                </c:pt>
                <c:pt idx="411" formatCode="General">
                  <c:v>768</c:v>
                </c:pt>
                <c:pt idx="412" formatCode="General">
                  <c:v>768</c:v>
                </c:pt>
                <c:pt idx="413" formatCode="General">
                  <c:v>768</c:v>
                </c:pt>
                <c:pt idx="414" formatCode="General">
                  <c:v>768</c:v>
                </c:pt>
                <c:pt idx="415" formatCode="General">
                  <c:v>768</c:v>
                </c:pt>
                <c:pt idx="416" formatCode="General">
                  <c:v>768</c:v>
                </c:pt>
                <c:pt idx="417" formatCode="General">
                  <c:v>768</c:v>
                </c:pt>
                <c:pt idx="418" formatCode="General">
                  <c:v>766</c:v>
                </c:pt>
                <c:pt idx="419" formatCode="General">
                  <c:v>766</c:v>
                </c:pt>
                <c:pt idx="420" formatCode="General">
                  <c:v>764</c:v>
                </c:pt>
                <c:pt idx="421" formatCode="General">
                  <c:v>760</c:v>
                </c:pt>
                <c:pt idx="422" formatCode="General">
                  <c:v>759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E45-46CC-A5BA-BE4DE599C19B}"/>
            </c:ext>
          </c:extLst>
        </c:ser>
        <c:ser>
          <c:idx val="6"/>
          <c:order val="2"/>
          <c:tx>
            <c:strRef>
              <c:f>'L23 L24 Hospitalización'!$S$1</c:f>
              <c:strCache>
                <c:ptCount val="1"/>
                <c:pt idx="0">
                  <c:v>Ocupación de camas de hospitalización para COVID-19 (eje 1)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Hospitalización'!$D$2:$D$424</c:f>
              <c:numCache>
                <c:formatCode>0</c:formatCode>
                <c:ptCount val="423"/>
                <c:pt idx="0">
                  <c:v>749</c:v>
                </c:pt>
                <c:pt idx="1">
                  <c:v>742</c:v>
                </c:pt>
                <c:pt idx="2">
                  <c:v>724</c:v>
                </c:pt>
                <c:pt idx="3">
                  <c:v>728</c:v>
                </c:pt>
                <c:pt idx="4">
                  <c:v>742</c:v>
                </c:pt>
                <c:pt idx="5">
                  <c:v>743</c:v>
                </c:pt>
                <c:pt idx="6">
                  <c:v>758</c:v>
                </c:pt>
                <c:pt idx="7">
                  <c:v>741</c:v>
                </c:pt>
                <c:pt idx="8">
                  <c:v>735</c:v>
                </c:pt>
                <c:pt idx="9">
                  <c:v>757</c:v>
                </c:pt>
                <c:pt idx="10">
                  <c:v>771</c:v>
                </c:pt>
                <c:pt idx="11">
                  <c:v>772</c:v>
                </c:pt>
                <c:pt idx="12">
                  <c:v>795</c:v>
                </c:pt>
                <c:pt idx="13">
                  <c:v>807</c:v>
                </c:pt>
                <c:pt idx="14">
                  <c:v>796</c:v>
                </c:pt>
                <c:pt idx="15">
                  <c:v>790</c:v>
                </c:pt>
                <c:pt idx="16">
                  <c:v>800</c:v>
                </c:pt>
                <c:pt idx="17">
                  <c:v>808</c:v>
                </c:pt>
                <c:pt idx="18">
                  <c:v>782</c:v>
                </c:pt>
                <c:pt idx="19">
                  <c:v>815</c:v>
                </c:pt>
                <c:pt idx="20">
                  <c:v>817</c:v>
                </c:pt>
                <c:pt idx="21">
                  <c:v>827</c:v>
                </c:pt>
                <c:pt idx="22">
                  <c:v>820</c:v>
                </c:pt>
                <c:pt idx="23">
                  <c:v>835</c:v>
                </c:pt>
                <c:pt idx="24">
                  <c:v>835</c:v>
                </c:pt>
                <c:pt idx="25">
                  <c:v>839</c:v>
                </c:pt>
                <c:pt idx="26">
                  <c:v>846</c:v>
                </c:pt>
                <c:pt idx="27">
                  <c:v>855</c:v>
                </c:pt>
                <c:pt idx="28">
                  <c:v>855</c:v>
                </c:pt>
                <c:pt idx="29">
                  <c:v>861</c:v>
                </c:pt>
                <c:pt idx="30">
                  <c:v>861</c:v>
                </c:pt>
                <c:pt idx="31">
                  <c:v>857</c:v>
                </c:pt>
                <c:pt idx="32">
                  <c:v>875</c:v>
                </c:pt>
                <c:pt idx="33">
                  <c:v>885</c:v>
                </c:pt>
                <c:pt idx="34">
                  <c:v>875</c:v>
                </c:pt>
                <c:pt idx="35">
                  <c:v>874</c:v>
                </c:pt>
                <c:pt idx="36">
                  <c:v>875</c:v>
                </c:pt>
                <c:pt idx="37">
                  <c:v>866</c:v>
                </c:pt>
                <c:pt idx="38">
                  <c:v>883</c:v>
                </c:pt>
                <c:pt idx="39">
                  <c:v>886</c:v>
                </c:pt>
                <c:pt idx="40">
                  <c:v>884</c:v>
                </c:pt>
                <c:pt idx="41">
                  <c:v>879</c:v>
                </c:pt>
                <c:pt idx="42">
                  <c:v>890</c:v>
                </c:pt>
                <c:pt idx="43">
                  <c:v>912</c:v>
                </c:pt>
                <c:pt idx="44">
                  <c:v>937</c:v>
                </c:pt>
                <c:pt idx="45">
                  <c:v>943</c:v>
                </c:pt>
                <c:pt idx="46">
                  <c:v>952</c:v>
                </c:pt>
                <c:pt idx="47">
                  <c:v>920</c:v>
                </c:pt>
                <c:pt idx="48">
                  <c:v>959</c:v>
                </c:pt>
                <c:pt idx="49">
                  <c:v>987</c:v>
                </c:pt>
                <c:pt idx="50">
                  <c:v>987</c:v>
                </c:pt>
                <c:pt idx="51">
                  <c:v>994.16666666666674</c:v>
                </c:pt>
                <c:pt idx="52">
                  <c:v>1030</c:v>
                </c:pt>
                <c:pt idx="53">
                  <c:v>1005.6666666666667</c:v>
                </c:pt>
                <c:pt idx="54">
                  <c:v>1038</c:v>
                </c:pt>
                <c:pt idx="55">
                  <c:v>1036</c:v>
                </c:pt>
                <c:pt idx="56">
                  <c:v>1027</c:v>
                </c:pt>
                <c:pt idx="57">
                  <c:v>1075.1666666666667</c:v>
                </c:pt>
                <c:pt idx="58">
                  <c:v>1075.1666666666667</c:v>
                </c:pt>
                <c:pt idx="59">
                  <c:v>1075.1666666666667</c:v>
                </c:pt>
                <c:pt idx="60">
                  <c:v>1075.1666666666667</c:v>
                </c:pt>
                <c:pt idx="61">
                  <c:v>1075.1666666666667</c:v>
                </c:pt>
                <c:pt idx="62">
                  <c:v>1075.1666666666667</c:v>
                </c:pt>
                <c:pt idx="63">
                  <c:v>1053</c:v>
                </c:pt>
                <c:pt idx="64">
                  <c:v>1097</c:v>
                </c:pt>
                <c:pt idx="65">
                  <c:v>1162</c:v>
                </c:pt>
                <c:pt idx="66">
                  <c:v>1148</c:v>
                </c:pt>
                <c:pt idx="67">
                  <c:v>1155</c:v>
                </c:pt>
                <c:pt idx="68">
                  <c:v>1161</c:v>
                </c:pt>
                <c:pt idx="69">
                  <c:v>1154</c:v>
                </c:pt>
                <c:pt idx="70">
                  <c:v>1138</c:v>
                </c:pt>
                <c:pt idx="71">
                  <c:v>1135</c:v>
                </c:pt>
                <c:pt idx="72">
                  <c:v>1134</c:v>
                </c:pt>
                <c:pt idx="73">
                  <c:v>1114</c:v>
                </c:pt>
                <c:pt idx="74">
                  <c:v>1112</c:v>
                </c:pt>
                <c:pt idx="75">
                  <c:v>1123</c:v>
                </c:pt>
                <c:pt idx="76">
                  <c:v>1122</c:v>
                </c:pt>
                <c:pt idx="77">
                  <c:v>1119</c:v>
                </c:pt>
                <c:pt idx="78">
                  <c:v>1116</c:v>
                </c:pt>
                <c:pt idx="79">
                  <c:v>1038</c:v>
                </c:pt>
                <c:pt idx="80">
                  <c:v>1038</c:v>
                </c:pt>
                <c:pt idx="81">
                  <c:v>1067</c:v>
                </c:pt>
                <c:pt idx="82">
                  <c:v>1067</c:v>
                </c:pt>
                <c:pt idx="83">
                  <c:v>1062</c:v>
                </c:pt>
                <c:pt idx="84">
                  <c:v>1053</c:v>
                </c:pt>
                <c:pt idx="85">
                  <c:v>1051</c:v>
                </c:pt>
                <c:pt idx="86">
                  <c:v>1038</c:v>
                </c:pt>
                <c:pt idx="87">
                  <c:v>1060</c:v>
                </c:pt>
                <c:pt idx="88">
                  <c:v>1059</c:v>
                </c:pt>
                <c:pt idx="89">
                  <c:v>959</c:v>
                </c:pt>
                <c:pt idx="90">
                  <c:v>958</c:v>
                </c:pt>
                <c:pt idx="91">
                  <c:v>941</c:v>
                </c:pt>
                <c:pt idx="92">
                  <c:v>953</c:v>
                </c:pt>
                <c:pt idx="93">
                  <c:v>985</c:v>
                </c:pt>
                <c:pt idx="94">
                  <c:v>977</c:v>
                </c:pt>
                <c:pt idx="95">
                  <c:v>945</c:v>
                </c:pt>
                <c:pt idx="96">
                  <c:v>947</c:v>
                </c:pt>
                <c:pt idx="97">
                  <c:v>940</c:v>
                </c:pt>
                <c:pt idx="98">
                  <c:v>918</c:v>
                </c:pt>
                <c:pt idx="99">
                  <c:v>879</c:v>
                </c:pt>
                <c:pt idx="100">
                  <c:v>891</c:v>
                </c:pt>
                <c:pt idx="101">
                  <c:v>889</c:v>
                </c:pt>
                <c:pt idx="102">
                  <c:v>925</c:v>
                </c:pt>
                <c:pt idx="103">
                  <c:v>885</c:v>
                </c:pt>
                <c:pt idx="104">
                  <c:v>866</c:v>
                </c:pt>
                <c:pt idx="105">
                  <c:v>866</c:v>
                </c:pt>
                <c:pt idx="106">
                  <c:v>871</c:v>
                </c:pt>
                <c:pt idx="107">
                  <c:v>868</c:v>
                </c:pt>
                <c:pt idx="108">
                  <c:v>864</c:v>
                </c:pt>
                <c:pt idx="109">
                  <c:v>868</c:v>
                </c:pt>
                <c:pt idx="110">
                  <c:v>833</c:v>
                </c:pt>
                <c:pt idx="111">
                  <c:v>825</c:v>
                </c:pt>
                <c:pt idx="112">
                  <c:v>839</c:v>
                </c:pt>
                <c:pt idx="113">
                  <c:v>816</c:v>
                </c:pt>
                <c:pt idx="114">
                  <c:v>844</c:v>
                </c:pt>
                <c:pt idx="115">
                  <c:v>842</c:v>
                </c:pt>
                <c:pt idx="116">
                  <c:v>859</c:v>
                </c:pt>
                <c:pt idx="117">
                  <c:v>847</c:v>
                </c:pt>
                <c:pt idx="118">
                  <c:v>829</c:v>
                </c:pt>
                <c:pt idx="119" formatCode="General">
                  <c:v>816</c:v>
                </c:pt>
                <c:pt idx="120" formatCode="General">
                  <c:v>807</c:v>
                </c:pt>
                <c:pt idx="121" formatCode="General">
                  <c:v>811</c:v>
                </c:pt>
                <c:pt idx="122" formatCode="General">
                  <c:v>807</c:v>
                </c:pt>
                <c:pt idx="123" formatCode="General">
                  <c:v>621</c:v>
                </c:pt>
                <c:pt idx="124" formatCode="General">
                  <c:v>597</c:v>
                </c:pt>
                <c:pt idx="125" formatCode="General">
                  <c:v>800</c:v>
                </c:pt>
                <c:pt idx="126" formatCode="General">
                  <c:v>598</c:v>
                </c:pt>
                <c:pt idx="127" formatCode="General">
                  <c:v>581</c:v>
                </c:pt>
                <c:pt idx="128" formatCode="General">
                  <c:v>564</c:v>
                </c:pt>
                <c:pt idx="129" formatCode="General">
                  <c:v>764</c:v>
                </c:pt>
                <c:pt idx="130" formatCode="General">
                  <c:v>574</c:v>
                </c:pt>
                <c:pt idx="131" formatCode="General">
                  <c:v>581</c:v>
                </c:pt>
                <c:pt idx="132" formatCode="General">
                  <c:v>537</c:v>
                </c:pt>
                <c:pt idx="133" formatCode="General">
                  <c:v>537</c:v>
                </c:pt>
                <c:pt idx="134" formatCode="General">
                  <c:v>576</c:v>
                </c:pt>
                <c:pt idx="135" formatCode="General">
                  <c:v>555</c:v>
                </c:pt>
                <c:pt idx="136" formatCode="General">
                  <c:v>542</c:v>
                </c:pt>
                <c:pt idx="137" formatCode="General">
                  <c:v>554</c:v>
                </c:pt>
                <c:pt idx="138" formatCode="General">
                  <c:v>530</c:v>
                </c:pt>
                <c:pt idx="139" formatCode="General">
                  <c:v>511</c:v>
                </c:pt>
                <c:pt idx="140" formatCode="General">
                  <c:v>517</c:v>
                </c:pt>
                <c:pt idx="141" formatCode="General">
                  <c:v>527</c:v>
                </c:pt>
                <c:pt idx="142" formatCode="General">
                  <c:v>472</c:v>
                </c:pt>
                <c:pt idx="143" formatCode="General">
                  <c:v>540</c:v>
                </c:pt>
                <c:pt idx="144" formatCode="General">
                  <c:v>542</c:v>
                </c:pt>
                <c:pt idx="145" formatCode="General">
                  <c:v>535</c:v>
                </c:pt>
                <c:pt idx="146" formatCode="General">
                  <c:v>547</c:v>
                </c:pt>
                <c:pt idx="147" formatCode="General">
                  <c:v>543</c:v>
                </c:pt>
                <c:pt idx="148" formatCode="General">
                  <c:v>548</c:v>
                </c:pt>
                <c:pt idx="149" formatCode="General">
                  <c:v>513</c:v>
                </c:pt>
                <c:pt idx="150" formatCode="General">
                  <c:v>491</c:v>
                </c:pt>
                <c:pt idx="151" formatCode="General">
                  <c:v>493</c:v>
                </c:pt>
                <c:pt idx="152" formatCode="General">
                  <c:v>438</c:v>
                </c:pt>
                <c:pt idx="153" formatCode="General">
                  <c:v>463</c:v>
                </c:pt>
                <c:pt idx="154" formatCode="General">
                  <c:v>476</c:v>
                </c:pt>
                <c:pt idx="155" formatCode="General">
                  <c:v>467</c:v>
                </c:pt>
                <c:pt idx="156" formatCode="General">
                  <c:v>465</c:v>
                </c:pt>
                <c:pt idx="157" formatCode="General">
                  <c:v>470</c:v>
                </c:pt>
                <c:pt idx="158" formatCode="General">
                  <c:v>492</c:v>
                </c:pt>
                <c:pt idx="159" formatCode="General">
                  <c:v>495</c:v>
                </c:pt>
                <c:pt idx="160" formatCode="General">
                  <c:v>520</c:v>
                </c:pt>
                <c:pt idx="161" formatCode="General">
                  <c:v>509</c:v>
                </c:pt>
                <c:pt idx="162" formatCode="General">
                  <c:v>503</c:v>
                </c:pt>
                <c:pt idx="163" formatCode="General">
                  <c:v>485</c:v>
                </c:pt>
                <c:pt idx="164" formatCode="General">
                  <c:v>473</c:v>
                </c:pt>
                <c:pt idx="165" formatCode="General">
                  <c:v>458</c:v>
                </c:pt>
                <c:pt idx="166" formatCode="General">
                  <c:v>457</c:v>
                </c:pt>
                <c:pt idx="167" formatCode="General">
                  <c:v>440</c:v>
                </c:pt>
                <c:pt idx="168" formatCode="General">
                  <c:v>425</c:v>
                </c:pt>
                <c:pt idx="169" formatCode="General">
                  <c:v>459</c:v>
                </c:pt>
                <c:pt idx="170" formatCode="General">
                  <c:v>450</c:v>
                </c:pt>
                <c:pt idx="171" formatCode="General">
                  <c:v>474</c:v>
                </c:pt>
                <c:pt idx="172" formatCode="General">
                  <c:v>457</c:v>
                </c:pt>
                <c:pt idx="173" formatCode="General">
                  <c:v>446</c:v>
                </c:pt>
                <c:pt idx="174" formatCode="General">
                  <c:v>429</c:v>
                </c:pt>
                <c:pt idx="175" formatCode="General">
                  <c:v>448</c:v>
                </c:pt>
                <c:pt idx="176" formatCode="General">
                  <c:v>503</c:v>
                </c:pt>
                <c:pt idx="177" formatCode="General">
                  <c:v>501</c:v>
                </c:pt>
                <c:pt idx="178" formatCode="General">
                  <c:v>515</c:v>
                </c:pt>
                <c:pt idx="179" formatCode="General">
                  <c:v>521</c:v>
                </c:pt>
                <c:pt idx="180" formatCode="General">
                  <c:v>516</c:v>
                </c:pt>
                <c:pt idx="181" formatCode="General">
                  <c:v>501</c:v>
                </c:pt>
                <c:pt idx="182" formatCode="General">
                  <c:v>469</c:v>
                </c:pt>
                <c:pt idx="183" formatCode="General">
                  <c:v>459</c:v>
                </c:pt>
                <c:pt idx="184" formatCode="General">
                  <c:v>442</c:v>
                </c:pt>
                <c:pt idx="185" formatCode="General">
                  <c:v>465</c:v>
                </c:pt>
                <c:pt idx="186" formatCode="General">
                  <c:v>502</c:v>
                </c:pt>
                <c:pt idx="187" formatCode="General">
                  <c:v>472</c:v>
                </c:pt>
                <c:pt idx="188" formatCode="General">
                  <c:v>468</c:v>
                </c:pt>
                <c:pt idx="189" formatCode="General">
                  <c:v>472</c:v>
                </c:pt>
                <c:pt idx="190" formatCode="General">
                  <c:v>449</c:v>
                </c:pt>
                <c:pt idx="191" formatCode="General">
                  <c:v>464</c:v>
                </c:pt>
                <c:pt idx="192" formatCode="General">
                  <c:v>453</c:v>
                </c:pt>
                <c:pt idx="193" formatCode="General">
                  <c:v>458</c:v>
                </c:pt>
                <c:pt idx="194" formatCode="General">
                  <c:v>499</c:v>
                </c:pt>
                <c:pt idx="195" formatCode="General">
                  <c:v>505</c:v>
                </c:pt>
                <c:pt idx="196" formatCode="General">
                  <c:v>510</c:v>
                </c:pt>
                <c:pt idx="197" formatCode="General">
                  <c:v>510</c:v>
                </c:pt>
                <c:pt idx="198" formatCode="General">
                  <c:v>491</c:v>
                </c:pt>
                <c:pt idx="199" formatCode="General">
                  <c:v>499</c:v>
                </c:pt>
                <c:pt idx="200" formatCode="General">
                  <c:v>504</c:v>
                </c:pt>
                <c:pt idx="201" formatCode="General">
                  <c:v>535</c:v>
                </c:pt>
                <c:pt idx="202" formatCode="General">
                  <c:v>511</c:v>
                </c:pt>
                <c:pt idx="203" formatCode="General">
                  <c:v>534</c:v>
                </c:pt>
                <c:pt idx="204" formatCode="General">
                  <c:v>525</c:v>
                </c:pt>
                <c:pt idx="205" formatCode="General">
                  <c:v>529</c:v>
                </c:pt>
                <c:pt idx="206" formatCode="General">
                  <c:v>546</c:v>
                </c:pt>
                <c:pt idx="207" formatCode="General">
                  <c:v>575</c:v>
                </c:pt>
                <c:pt idx="208" formatCode="General">
                  <c:v>594</c:v>
                </c:pt>
                <c:pt idx="209" formatCode="General">
                  <c:v>589</c:v>
                </c:pt>
                <c:pt idx="210" formatCode="General">
                  <c:v>595</c:v>
                </c:pt>
                <c:pt idx="211">
                  <c:v>604.79166666666674</c:v>
                </c:pt>
                <c:pt idx="212" formatCode="General">
                  <c:v>604</c:v>
                </c:pt>
                <c:pt idx="213" formatCode="General">
                  <c:v>622</c:v>
                </c:pt>
                <c:pt idx="214" formatCode="General">
                  <c:v>638</c:v>
                </c:pt>
                <c:pt idx="215" formatCode="General">
                  <c:v>639</c:v>
                </c:pt>
                <c:pt idx="216" formatCode="General">
                  <c:v>656</c:v>
                </c:pt>
                <c:pt idx="217" formatCode="General">
                  <c:v>659</c:v>
                </c:pt>
                <c:pt idx="218" formatCode="General">
                  <c:v>664</c:v>
                </c:pt>
                <c:pt idx="219" formatCode="General">
                  <c:v>660</c:v>
                </c:pt>
                <c:pt idx="220" formatCode="General">
                  <c:v>706</c:v>
                </c:pt>
                <c:pt idx="221" formatCode="General">
                  <c:v>719</c:v>
                </c:pt>
                <c:pt idx="222" formatCode="General">
                  <c:v>723</c:v>
                </c:pt>
                <c:pt idx="223" formatCode="General">
                  <c:v>764</c:v>
                </c:pt>
                <c:pt idx="224" formatCode="General">
                  <c:v>754</c:v>
                </c:pt>
                <c:pt idx="225" formatCode="General">
                  <c:v>750</c:v>
                </c:pt>
                <c:pt idx="226" formatCode="General">
                  <c:v>751</c:v>
                </c:pt>
                <c:pt idx="227" formatCode="General">
                  <c:v>741</c:v>
                </c:pt>
                <c:pt idx="228" formatCode="General">
                  <c:v>753</c:v>
                </c:pt>
                <c:pt idx="229" formatCode="General">
                  <c:v>764</c:v>
                </c:pt>
                <c:pt idx="230" formatCode="General">
                  <c:v>807</c:v>
                </c:pt>
                <c:pt idx="231" formatCode="General">
                  <c:v>814</c:v>
                </c:pt>
                <c:pt idx="232" formatCode="General">
                  <c:v>800</c:v>
                </c:pt>
                <c:pt idx="233" formatCode="General">
                  <c:v>810</c:v>
                </c:pt>
                <c:pt idx="234" formatCode="General">
                  <c:v>803</c:v>
                </c:pt>
                <c:pt idx="235" formatCode="General">
                  <c:v>813</c:v>
                </c:pt>
                <c:pt idx="236" formatCode="General">
                  <c:v>812</c:v>
                </c:pt>
                <c:pt idx="237" formatCode="General">
                  <c:v>777</c:v>
                </c:pt>
                <c:pt idx="238" formatCode="General">
                  <c:v>767</c:v>
                </c:pt>
                <c:pt idx="239" formatCode="General">
                  <c:v>779</c:v>
                </c:pt>
                <c:pt idx="240" formatCode="General">
                  <c:v>768</c:v>
                </c:pt>
                <c:pt idx="241" formatCode="General">
                  <c:v>735</c:v>
                </c:pt>
                <c:pt idx="242" formatCode="General">
                  <c:v>757</c:v>
                </c:pt>
                <c:pt idx="243" formatCode="General">
                  <c:v>752</c:v>
                </c:pt>
                <c:pt idx="244" formatCode="General">
                  <c:v>723</c:v>
                </c:pt>
                <c:pt idx="245" formatCode="General">
                  <c:v>713</c:v>
                </c:pt>
                <c:pt idx="246" formatCode="General">
                  <c:v>695</c:v>
                </c:pt>
                <c:pt idx="247" formatCode="General">
                  <c:v>697</c:v>
                </c:pt>
                <c:pt idx="248" formatCode="General">
                  <c:v>690</c:v>
                </c:pt>
                <c:pt idx="249" formatCode="General">
                  <c:v>698</c:v>
                </c:pt>
                <c:pt idx="250" formatCode="General">
                  <c:v>696</c:v>
                </c:pt>
                <c:pt idx="251" formatCode="General">
                  <c:v>701</c:v>
                </c:pt>
                <c:pt idx="252" formatCode="General">
                  <c:v>698</c:v>
                </c:pt>
                <c:pt idx="253" formatCode="General">
                  <c:v>698</c:v>
                </c:pt>
                <c:pt idx="254" formatCode="General">
                  <c:v>706</c:v>
                </c:pt>
                <c:pt idx="255" formatCode="General">
                  <c:v>697</c:v>
                </c:pt>
                <c:pt idx="256" formatCode="General">
                  <c:v>698</c:v>
                </c:pt>
                <c:pt idx="257" formatCode="General">
                  <c:v>700</c:v>
                </c:pt>
                <c:pt idx="258" formatCode="General">
                  <c:v>703</c:v>
                </c:pt>
                <c:pt idx="259" formatCode="General">
                  <c:v>711</c:v>
                </c:pt>
                <c:pt idx="260" formatCode="General">
                  <c:v>709</c:v>
                </c:pt>
                <c:pt idx="261" formatCode="General">
                  <c:v>702</c:v>
                </c:pt>
                <c:pt idx="262" formatCode="General">
                  <c:v>707</c:v>
                </c:pt>
                <c:pt idx="263" formatCode="General">
                  <c:v>705</c:v>
                </c:pt>
                <c:pt idx="264" formatCode="General">
                  <c:v>706</c:v>
                </c:pt>
                <c:pt idx="265" formatCode="General">
                  <c:v>731</c:v>
                </c:pt>
                <c:pt idx="266" formatCode="General">
                  <c:v>696</c:v>
                </c:pt>
                <c:pt idx="267" formatCode="General">
                  <c:v>695</c:v>
                </c:pt>
                <c:pt idx="268" formatCode="General">
                  <c:v>709</c:v>
                </c:pt>
                <c:pt idx="269" formatCode="General">
                  <c:v>701</c:v>
                </c:pt>
                <c:pt idx="270" formatCode="General">
                  <c:v>702</c:v>
                </c:pt>
                <c:pt idx="271" formatCode="General">
                  <c:v>713</c:v>
                </c:pt>
                <c:pt idx="272" formatCode="General">
                  <c:v>725</c:v>
                </c:pt>
                <c:pt idx="273" formatCode="General">
                  <c:v>714</c:v>
                </c:pt>
                <c:pt idx="274" formatCode="General">
                  <c:v>716</c:v>
                </c:pt>
                <c:pt idx="275" formatCode="General">
                  <c:v>709</c:v>
                </c:pt>
                <c:pt idx="276" formatCode="General">
                  <c:v>704</c:v>
                </c:pt>
                <c:pt idx="277" formatCode="General">
                  <c:v>703</c:v>
                </c:pt>
                <c:pt idx="278" formatCode="General">
                  <c:v>694</c:v>
                </c:pt>
                <c:pt idx="279" formatCode="General">
                  <c:v>708</c:v>
                </c:pt>
                <c:pt idx="280" formatCode="General">
                  <c:v>703</c:v>
                </c:pt>
                <c:pt idx="281" formatCode="General">
                  <c:v>699</c:v>
                </c:pt>
                <c:pt idx="282" formatCode="General">
                  <c:v>703</c:v>
                </c:pt>
                <c:pt idx="283" formatCode="General">
                  <c:v>704</c:v>
                </c:pt>
                <c:pt idx="284" formatCode="General">
                  <c:v>723</c:v>
                </c:pt>
                <c:pt idx="285" formatCode="General">
                  <c:v>709</c:v>
                </c:pt>
                <c:pt idx="286" formatCode="General">
                  <c:v>715</c:v>
                </c:pt>
                <c:pt idx="287" formatCode="General">
                  <c:v>723</c:v>
                </c:pt>
                <c:pt idx="288" formatCode="General">
                  <c:v>722</c:v>
                </c:pt>
                <c:pt idx="289" formatCode="General">
                  <c:v>741</c:v>
                </c:pt>
                <c:pt idx="290" formatCode="General">
                  <c:v>734</c:v>
                </c:pt>
                <c:pt idx="291" formatCode="General">
                  <c:v>727</c:v>
                </c:pt>
                <c:pt idx="292" formatCode="General">
                  <c:v>748</c:v>
                </c:pt>
                <c:pt idx="293" formatCode="General">
                  <c:v>754</c:v>
                </c:pt>
                <c:pt idx="294" formatCode="General">
                  <c:v>754</c:v>
                </c:pt>
                <c:pt idx="295" formatCode="General">
                  <c:v>775</c:v>
                </c:pt>
                <c:pt idx="296" formatCode="General">
                  <c:v>779</c:v>
                </c:pt>
                <c:pt idx="297" formatCode="General">
                  <c:v>768</c:v>
                </c:pt>
                <c:pt idx="298" formatCode="General">
                  <c:v>778</c:v>
                </c:pt>
                <c:pt idx="299" formatCode="General">
                  <c:v>771</c:v>
                </c:pt>
                <c:pt idx="300" formatCode="General">
                  <c:v>766</c:v>
                </c:pt>
                <c:pt idx="301" formatCode="General">
                  <c:v>763</c:v>
                </c:pt>
                <c:pt idx="302" formatCode="General">
                  <c:v>767</c:v>
                </c:pt>
                <c:pt idx="303" formatCode="General">
                  <c:v>765</c:v>
                </c:pt>
                <c:pt idx="304" formatCode="General">
                  <c:v>776</c:v>
                </c:pt>
                <c:pt idx="305" formatCode="General">
                  <c:v>792</c:v>
                </c:pt>
                <c:pt idx="306" formatCode="General">
                  <c:v>803</c:v>
                </c:pt>
                <c:pt idx="307" formatCode="General">
                  <c:v>804</c:v>
                </c:pt>
                <c:pt idx="308" formatCode="General">
                  <c:v>810</c:v>
                </c:pt>
                <c:pt idx="309" formatCode="General">
                  <c:v>814</c:v>
                </c:pt>
                <c:pt idx="310" formatCode="General">
                  <c:v>826</c:v>
                </c:pt>
                <c:pt idx="311" formatCode="General">
                  <c:v>820</c:v>
                </c:pt>
                <c:pt idx="312" formatCode="General">
                  <c:v>828</c:v>
                </c:pt>
                <c:pt idx="313" formatCode="General">
                  <c:v>854</c:v>
                </c:pt>
                <c:pt idx="314" formatCode="General">
                  <c:v>863</c:v>
                </c:pt>
                <c:pt idx="315" formatCode="General">
                  <c:v>862</c:v>
                </c:pt>
                <c:pt idx="316" formatCode="General">
                  <c:v>854</c:v>
                </c:pt>
                <c:pt idx="317" formatCode="General">
                  <c:v>851</c:v>
                </c:pt>
                <c:pt idx="318" formatCode="General">
                  <c:v>848</c:v>
                </c:pt>
                <c:pt idx="319" formatCode="General">
                  <c:v>848</c:v>
                </c:pt>
                <c:pt idx="320" formatCode="General">
                  <c:v>832</c:v>
                </c:pt>
                <c:pt idx="321" formatCode="General">
                  <c:v>846</c:v>
                </c:pt>
                <c:pt idx="322" formatCode="General">
                  <c:v>851</c:v>
                </c:pt>
                <c:pt idx="323" formatCode="General">
                  <c:v>864</c:v>
                </c:pt>
                <c:pt idx="324" formatCode="General">
                  <c:v>865</c:v>
                </c:pt>
                <c:pt idx="325" formatCode="General">
                  <c:v>851</c:v>
                </c:pt>
                <c:pt idx="326" formatCode="General">
                  <c:v>855</c:v>
                </c:pt>
                <c:pt idx="327" formatCode="General">
                  <c:v>861</c:v>
                </c:pt>
                <c:pt idx="328" formatCode="General">
                  <c:v>818</c:v>
                </c:pt>
                <c:pt idx="329" formatCode="General">
                  <c:v>825</c:v>
                </c:pt>
                <c:pt idx="330" formatCode="General">
                  <c:v>834</c:v>
                </c:pt>
                <c:pt idx="331" formatCode="General">
                  <c:v>833</c:v>
                </c:pt>
                <c:pt idx="332" formatCode="General">
                  <c:v>856</c:v>
                </c:pt>
                <c:pt idx="333" formatCode="General">
                  <c:v>826</c:v>
                </c:pt>
                <c:pt idx="334" formatCode="General">
                  <c:v>839</c:v>
                </c:pt>
                <c:pt idx="335" formatCode="General">
                  <c:v>826</c:v>
                </c:pt>
                <c:pt idx="336" formatCode="General">
                  <c:v>832</c:v>
                </c:pt>
                <c:pt idx="337" formatCode="General">
                  <c:v>817</c:v>
                </c:pt>
                <c:pt idx="338" formatCode="General">
                  <c:v>817</c:v>
                </c:pt>
                <c:pt idx="339" formatCode="General">
                  <c:v>805</c:v>
                </c:pt>
                <c:pt idx="340" formatCode="General">
                  <c:v>810</c:v>
                </c:pt>
                <c:pt idx="341" formatCode="General">
                  <c:v>808</c:v>
                </c:pt>
                <c:pt idx="342" formatCode="General">
                  <c:v>791</c:v>
                </c:pt>
                <c:pt idx="343" formatCode="General">
                  <c:v>791</c:v>
                </c:pt>
                <c:pt idx="344" formatCode="General">
                  <c:v>786</c:v>
                </c:pt>
                <c:pt idx="345" formatCode="General">
                  <c:v>773</c:v>
                </c:pt>
                <c:pt idx="346" formatCode="General">
                  <c:v>795</c:v>
                </c:pt>
                <c:pt idx="347" formatCode="General">
                  <c:v>804</c:v>
                </c:pt>
                <c:pt idx="348" formatCode="General">
                  <c:v>801</c:v>
                </c:pt>
                <c:pt idx="349" formatCode="General">
                  <c:v>789</c:v>
                </c:pt>
                <c:pt idx="350" formatCode="General">
                  <c:v>765</c:v>
                </c:pt>
                <c:pt idx="351" formatCode="General">
                  <c:v>765</c:v>
                </c:pt>
                <c:pt idx="352" formatCode="General">
                  <c:v>769</c:v>
                </c:pt>
                <c:pt idx="353" formatCode="General">
                  <c:v>770</c:v>
                </c:pt>
                <c:pt idx="354" formatCode="General">
                  <c:v>769</c:v>
                </c:pt>
                <c:pt idx="355" formatCode="General">
                  <c:v>774</c:v>
                </c:pt>
                <c:pt idx="356" formatCode="General">
                  <c:v>757</c:v>
                </c:pt>
                <c:pt idx="357" formatCode="General">
                  <c:v>729</c:v>
                </c:pt>
                <c:pt idx="358" formatCode="General">
                  <c:v>742</c:v>
                </c:pt>
                <c:pt idx="359" formatCode="General">
                  <c:v>735</c:v>
                </c:pt>
                <c:pt idx="360" formatCode="General">
                  <c:v>736</c:v>
                </c:pt>
                <c:pt idx="361" formatCode="General">
                  <c:v>717</c:v>
                </c:pt>
                <c:pt idx="362" formatCode="General">
                  <c:v>709</c:v>
                </c:pt>
                <c:pt idx="363" formatCode="General">
                  <c:v>712</c:v>
                </c:pt>
                <c:pt idx="364" formatCode="General">
                  <c:v>714</c:v>
                </c:pt>
                <c:pt idx="365" formatCode="General">
                  <c:v>692</c:v>
                </c:pt>
                <c:pt idx="366" formatCode="General">
                  <c:v>684</c:v>
                </c:pt>
                <c:pt idx="367" formatCode="General">
                  <c:v>687</c:v>
                </c:pt>
                <c:pt idx="368" formatCode="General">
                  <c:v>677</c:v>
                </c:pt>
                <c:pt idx="369" formatCode="General">
                  <c:v>663</c:v>
                </c:pt>
                <c:pt idx="370" formatCode="General">
                  <c:v>687</c:v>
                </c:pt>
                <c:pt idx="371" formatCode="General">
                  <c:v>681</c:v>
                </c:pt>
                <c:pt idx="372" formatCode="General">
                  <c:v>698</c:v>
                </c:pt>
                <c:pt idx="373" formatCode="General">
                  <c:v>722</c:v>
                </c:pt>
                <c:pt idx="374" formatCode="General">
                  <c:v>713</c:v>
                </c:pt>
                <c:pt idx="375" formatCode="General">
                  <c:v>733</c:v>
                </c:pt>
                <c:pt idx="376" formatCode="General">
                  <c:v>718</c:v>
                </c:pt>
                <c:pt idx="377" formatCode="General">
                  <c:v>707</c:v>
                </c:pt>
                <c:pt idx="378" formatCode="General">
                  <c:v>709</c:v>
                </c:pt>
                <c:pt idx="379" formatCode="General">
                  <c:v>696</c:v>
                </c:pt>
                <c:pt idx="380" formatCode="General">
                  <c:v>696</c:v>
                </c:pt>
                <c:pt idx="381" formatCode="General">
                  <c:v>704</c:v>
                </c:pt>
                <c:pt idx="382" formatCode="General">
                  <c:v>701</c:v>
                </c:pt>
                <c:pt idx="383" formatCode="General">
                  <c:v>704</c:v>
                </c:pt>
                <c:pt idx="384" formatCode="General">
                  <c:v>703</c:v>
                </c:pt>
                <c:pt idx="385" formatCode="General">
                  <c:v>693</c:v>
                </c:pt>
                <c:pt idx="386" formatCode="General">
                  <c:v>696</c:v>
                </c:pt>
                <c:pt idx="387" formatCode="General">
                  <c:v>701</c:v>
                </c:pt>
                <c:pt idx="388" formatCode="General">
                  <c:v>698</c:v>
                </c:pt>
                <c:pt idx="389" formatCode="General">
                  <c:v>704</c:v>
                </c:pt>
                <c:pt idx="390" formatCode="General">
                  <c:v>683</c:v>
                </c:pt>
                <c:pt idx="391" formatCode="General">
                  <c:v>691</c:v>
                </c:pt>
                <c:pt idx="392" formatCode="General">
                  <c:v>705</c:v>
                </c:pt>
                <c:pt idx="393" formatCode="General">
                  <c:v>704</c:v>
                </c:pt>
                <c:pt idx="394" formatCode="General">
                  <c:v>694</c:v>
                </c:pt>
                <c:pt idx="395" formatCode="General">
                  <c:v>690</c:v>
                </c:pt>
                <c:pt idx="396" formatCode="General">
                  <c:v>706</c:v>
                </c:pt>
                <c:pt idx="397" formatCode="General">
                  <c:v>705</c:v>
                </c:pt>
                <c:pt idx="398" formatCode="General">
                  <c:v>705</c:v>
                </c:pt>
                <c:pt idx="399" formatCode="General">
                  <c:v>706</c:v>
                </c:pt>
                <c:pt idx="400" formatCode="General">
                  <c:v>698</c:v>
                </c:pt>
                <c:pt idx="401" formatCode="General">
                  <c:v>722</c:v>
                </c:pt>
                <c:pt idx="402" formatCode="General">
                  <c:v>718</c:v>
                </c:pt>
                <c:pt idx="403" formatCode="General">
                  <c:v>730</c:v>
                </c:pt>
                <c:pt idx="404" formatCode="General">
                  <c:v>730</c:v>
                </c:pt>
                <c:pt idx="405" formatCode="General">
                  <c:v>722</c:v>
                </c:pt>
                <c:pt idx="406">
                  <c:v>722</c:v>
                </c:pt>
                <c:pt idx="407">
                  <c:v>720</c:v>
                </c:pt>
                <c:pt idx="408">
                  <c:v>722</c:v>
                </c:pt>
                <c:pt idx="409" formatCode="General">
                  <c:v>721</c:v>
                </c:pt>
                <c:pt idx="410" formatCode="General">
                  <c:v>709</c:v>
                </c:pt>
                <c:pt idx="411" formatCode="General">
                  <c:v>708</c:v>
                </c:pt>
                <c:pt idx="412" formatCode="General">
                  <c:v>726</c:v>
                </c:pt>
                <c:pt idx="413" formatCode="General">
                  <c:v>717</c:v>
                </c:pt>
                <c:pt idx="414" formatCode="General">
                  <c:v>713</c:v>
                </c:pt>
                <c:pt idx="415" formatCode="General">
                  <c:v>705</c:v>
                </c:pt>
                <c:pt idx="416" formatCode="General">
                  <c:v>696</c:v>
                </c:pt>
                <c:pt idx="417" formatCode="General">
                  <c:v>690</c:v>
                </c:pt>
                <c:pt idx="418" formatCode="General">
                  <c:v>684</c:v>
                </c:pt>
                <c:pt idx="419" formatCode="General">
                  <c:v>668</c:v>
                </c:pt>
                <c:pt idx="420" formatCode="General">
                  <c:v>669</c:v>
                </c:pt>
                <c:pt idx="421" formatCode="General">
                  <c:v>659</c:v>
                </c:pt>
                <c:pt idx="422" formatCode="General">
                  <c:v>645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E45-46CC-A5BA-BE4DE599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095296"/>
        <c:axId val="222618752"/>
      </c:lineChart>
      <c:dateAx>
        <c:axId val="223095296"/>
        <c:scaling>
          <c:orientation val="minMax"/>
          <c:max val="4441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Fecha de reporte</a:t>
                </a:r>
              </a:p>
            </c:rich>
          </c:tx>
          <c:layout>
            <c:manualLayout>
              <c:xMode val="edge"/>
              <c:yMode val="edge"/>
              <c:x val="0.36699856517935253"/>
              <c:y val="0.966558472795402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22618752"/>
        <c:crosses val="autoZero"/>
        <c:auto val="0"/>
        <c:lblOffset val="100"/>
        <c:baseTimeUnit val="days"/>
        <c:majorUnit val="7"/>
        <c:majorTimeUnit val="days"/>
      </c:dateAx>
      <c:valAx>
        <c:axId val="222618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camas (eje 1)</a:t>
                </a:r>
              </a:p>
            </c:rich>
          </c:tx>
          <c:layout>
            <c:manualLayout>
              <c:xMode val="edge"/>
              <c:yMode val="edge"/>
              <c:x val="1.0880073640084089E-2"/>
              <c:y val="0.4101290393363208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095296"/>
        <c:crossesAt val="43994"/>
        <c:crossBetween val="between"/>
      </c:valAx>
      <c:valAx>
        <c:axId val="222619328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personas (eje 2)</a:t>
                </a:r>
              </a:p>
            </c:rich>
          </c:tx>
          <c:layout>
            <c:manualLayout>
              <c:xMode val="edge"/>
              <c:yMode val="edge"/>
              <c:x val="0.80801051227550669"/>
              <c:y val="0.413757113247649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285248"/>
        <c:crosses val="max"/>
        <c:crossBetween val="between"/>
      </c:valAx>
      <c:dateAx>
        <c:axId val="22328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619328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67227585259429"/>
          <c:y val="0.24365499188689829"/>
          <c:w val="0.16005020705745115"/>
          <c:h val="0.57502730165160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49872317418183E-2"/>
          <c:y val="0.11631634803046069"/>
          <c:w val="0.73900356038382897"/>
          <c:h val="0.80411146831498126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'L23 L24 Hospitalización'!$K$1</c:f>
              <c:strCache>
                <c:ptCount val="1"/>
                <c:pt idx="0">
                  <c:v>Nº de pacientes en lista de espera UCI/UCIP COVID-19</c:v>
                </c:pt>
              </c:strCache>
            </c:strRef>
          </c:tx>
          <c:spPr>
            <a:solidFill>
              <a:srgbClr val="B818A1"/>
            </a:solidFill>
            <a:ln>
              <a:solidFill>
                <a:srgbClr val="B818A1"/>
              </a:solidFill>
            </a:ln>
            <a:effectLst/>
          </c:spPr>
          <c:invertIfNegative val="0"/>
          <c:cat>
            <c:numRef>
              <c:f>'L23 L24 Hospitalización'!$A$2:$A$403</c:f>
              <c:numCache>
                <c:formatCode>yyyy\-mm\-dd</c:formatCode>
                <c:ptCount val="402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</c:numCache>
            </c:numRef>
          </c:cat>
          <c:val>
            <c:numRef>
              <c:f>'L23 L24 Hospitalización'!$K$2:$K$424</c:f>
              <c:numCache>
                <c:formatCode>0</c:formatCode>
                <c:ptCount val="423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38</c:v>
                </c:pt>
                <c:pt idx="7">
                  <c:v>41</c:v>
                </c:pt>
                <c:pt idx="8">
                  <c:v>47</c:v>
                </c:pt>
                <c:pt idx="9">
                  <c:v>50</c:v>
                </c:pt>
                <c:pt idx="10">
                  <c:v>42</c:v>
                </c:pt>
                <c:pt idx="11">
                  <c:v>48</c:v>
                </c:pt>
                <c:pt idx="12">
                  <c:v>50</c:v>
                </c:pt>
                <c:pt idx="13">
                  <c:v>57</c:v>
                </c:pt>
                <c:pt idx="14">
                  <c:v>45</c:v>
                </c:pt>
                <c:pt idx="15">
                  <c:v>40</c:v>
                </c:pt>
                <c:pt idx="16">
                  <c:v>34</c:v>
                </c:pt>
                <c:pt idx="17">
                  <c:v>43</c:v>
                </c:pt>
                <c:pt idx="18">
                  <c:v>33</c:v>
                </c:pt>
                <c:pt idx="19">
                  <c:v>41</c:v>
                </c:pt>
                <c:pt idx="20">
                  <c:v>39</c:v>
                </c:pt>
                <c:pt idx="21">
                  <c:v>42</c:v>
                </c:pt>
                <c:pt idx="22">
                  <c:v>48</c:v>
                </c:pt>
                <c:pt idx="23">
                  <c:v>43</c:v>
                </c:pt>
                <c:pt idx="24">
                  <c:v>43</c:v>
                </c:pt>
                <c:pt idx="25">
                  <c:v>30</c:v>
                </c:pt>
                <c:pt idx="26">
                  <c:v>52</c:v>
                </c:pt>
                <c:pt idx="27">
                  <c:v>53</c:v>
                </c:pt>
                <c:pt idx="28">
                  <c:v>53</c:v>
                </c:pt>
                <c:pt idx="29">
                  <c:v>52</c:v>
                </c:pt>
                <c:pt idx="30">
                  <c:v>54</c:v>
                </c:pt>
                <c:pt idx="31">
                  <c:v>50</c:v>
                </c:pt>
                <c:pt idx="32">
                  <c:v>49</c:v>
                </c:pt>
                <c:pt idx="33">
                  <c:v>70</c:v>
                </c:pt>
                <c:pt idx="34">
                  <c:v>63</c:v>
                </c:pt>
                <c:pt idx="35">
                  <c:v>64</c:v>
                </c:pt>
                <c:pt idx="36">
                  <c:v>63</c:v>
                </c:pt>
                <c:pt idx="37">
                  <c:v>70</c:v>
                </c:pt>
                <c:pt idx="38">
                  <c:v>59</c:v>
                </c:pt>
                <c:pt idx="39">
                  <c:v>50</c:v>
                </c:pt>
                <c:pt idx="40">
                  <c:v>64</c:v>
                </c:pt>
                <c:pt idx="41">
                  <c:v>63</c:v>
                </c:pt>
                <c:pt idx="42">
                  <c:v>65</c:v>
                </c:pt>
                <c:pt idx="43">
                  <c:v>68</c:v>
                </c:pt>
                <c:pt idx="44">
                  <c:v>68</c:v>
                </c:pt>
                <c:pt idx="45">
                  <c:v>63</c:v>
                </c:pt>
                <c:pt idx="46">
                  <c:v>58</c:v>
                </c:pt>
                <c:pt idx="47">
                  <c:v>58</c:v>
                </c:pt>
                <c:pt idx="48">
                  <c:v>63</c:v>
                </c:pt>
                <c:pt idx="49">
                  <c:v>56</c:v>
                </c:pt>
                <c:pt idx="50">
                  <c:v>56</c:v>
                </c:pt>
                <c:pt idx="51">
                  <c:v>56.266666666666666</c:v>
                </c:pt>
                <c:pt idx="52">
                  <c:v>64</c:v>
                </c:pt>
                <c:pt idx="53">
                  <c:v>54.666666666666671</c:v>
                </c:pt>
                <c:pt idx="54">
                  <c:v>66</c:v>
                </c:pt>
                <c:pt idx="55">
                  <c:v>41</c:v>
                </c:pt>
                <c:pt idx="56">
                  <c:v>46</c:v>
                </c:pt>
                <c:pt idx="57">
                  <c:v>50.266666666666666</c:v>
                </c:pt>
                <c:pt idx="58">
                  <c:v>50.266666666666666</c:v>
                </c:pt>
                <c:pt idx="59">
                  <c:v>50.266666666666666</c:v>
                </c:pt>
                <c:pt idx="60">
                  <c:v>50.266666666666666</c:v>
                </c:pt>
                <c:pt idx="61">
                  <c:v>50.266666666666666</c:v>
                </c:pt>
                <c:pt idx="62">
                  <c:v>50.266666666666666</c:v>
                </c:pt>
                <c:pt idx="63">
                  <c:v>47</c:v>
                </c:pt>
                <c:pt idx="64">
                  <c:v>49</c:v>
                </c:pt>
                <c:pt idx="65">
                  <c:v>45</c:v>
                </c:pt>
                <c:pt idx="66">
                  <c:v>41</c:v>
                </c:pt>
                <c:pt idx="67">
                  <c:v>49</c:v>
                </c:pt>
                <c:pt idx="68">
                  <c:v>39</c:v>
                </c:pt>
                <c:pt idx="69">
                  <c:v>44</c:v>
                </c:pt>
                <c:pt idx="70">
                  <c:v>45</c:v>
                </c:pt>
                <c:pt idx="71">
                  <c:v>46</c:v>
                </c:pt>
                <c:pt idx="72">
                  <c:v>51</c:v>
                </c:pt>
                <c:pt idx="73">
                  <c:v>51</c:v>
                </c:pt>
                <c:pt idx="74">
                  <c:v>48</c:v>
                </c:pt>
                <c:pt idx="75">
                  <c:v>41</c:v>
                </c:pt>
                <c:pt idx="76">
                  <c:v>43</c:v>
                </c:pt>
                <c:pt idx="77">
                  <c:v>49</c:v>
                </c:pt>
                <c:pt idx="78">
                  <c:v>52</c:v>
                </c:pt>
                <c:pt idx="79">
                  <c:v>40</c:v>
                </c:pt>
                <c:pt idx="80">
                  <c:v>40</c:v>
                </c:pt>
                <c:pt idx="81">
                  <c:v>36</c:v>
                </c:pt>
                <c:pt idx="82">
                  <c:v>38</c:v>
                </c:pt>
                <c:pt idx="83">
                  <c:v>42</c:v>
                </c:pt>
                <c:pt idx="84">
                  <c:v>44</c:v>
                </c:pt>
                <c:pt idx="85">
                  <c:v>31</c:v>
                </c:pt>
                <c:pt idx="86">
                  <c:v>26</c:v>
                </c:pt>
                <c:pt idx="87">
                  <c:v>32</c:v>
                </c:pt>
                <c:pt idx="88">
                  <c:v>32</c:v>
                </c:pt>
                <c:pt idx="89">
                  <c:v>36</c:v>
                </c:pt>
                <c:pt idx="90">
                  <c:v>27</c:v>
                </c:pt>
                <c:pt idx="91">
                  <c:v>29</c:v>
                </c:pt>
                <c:pt idx="92">
                  <c:v>29</c:v>
                </c:pt>
                <c:pt idx="93">
                  <c:v>32</c:v>
                </c:pt>
                <c:pt idx="94">
                  <c:v>33</c:v>
                </c:pt>
                <c:pt idx="95">
                  <c:v>18</c:v>
                </c:pt>
                <c:pt idx="96">
                  <c:v>22</c:v>
                </c:pt>
                <c:pt idx="97">
                  <c:v>25</c:v>
                </c:pt>
                <c:pt idx="98">
                  <c:v>33</c:v>
                </c:pt>
                <c:pt idx="99">
                  <c:v>24</c:v>
                </c:pt>
                <c:pt idx="100">
                  <c:v>21</c:v>
                </c:pt>
                <c:pt idx="101">
                  <c:v>16</c:v>
                </c:pt>
                <c:pt idx="102">
                  <c:v>10</c:v>
                </c:pt>
                <c:pt idx="103">
                  <c:v>14</c:v>
                </c:pt>
                <c:pt idx="104">
                  <c:v>17</c:v>
                </c:pt>
                <c:pt idx="105">
                  <c:v>11</c:v>
                </c:pt>
                <c:pt idx="106">
                  <c:v>4</c:v>
                </c:pt>
                <c:pt idx="107">
                  <c:v>12</c:v>
                </c:pt>
                <c:pt idx="108">
                  <c:v>11</c:v>
                </c:pt>
                <c:pt idx="109">
                  <c:v>12</c:v>
                </c:pt>
                <c:pt idx="110">
                  <c:v>16</c:v>
                </c:pt>
                <c:pt idx="111">
                  <c:v>13</c:v>
                </c:pt>
                <c:pt idx="112">
                  <c:v>10</c:v>
                </c:pt>
                <c:pt idx="113">
                  <c:v>10</c:v>
                </c:pt>
                <c:pt idx="114">
                  <c:v>7</c:v>
                </c:pt>
                <c:pt idx="115">
                  <c:v>9</c:v>
                </c:pt>
                <c:pt idx="116">
                  <c:v>7</c:v>
                </c:pt>
                <c:pt idx="117">
                  <c:v>3</c:v>
                </c:pt>
                <c:pt idx="118">
                  <c:v>3</c:v>
                </c:pt>
                <c:pt idx="119" formatCode="General">
                  <c:v>2</c:v>
                </c:pt>
                <c:pt idx="120" formatCode="General">
                  <c:v>1</c:v>
                </c:pt>
                <c:pt idx="121" formatCode="General">
                  <c:v>2</c:v>
                </c:pt>
                <c:pt idx="122" formatCode="General">
                  <c:v>5</c:v>
                </c:pt>
                <c:pt idx="123" formatCode="General">
                  <c:v>5</c:v>
                </c:pt>
                <c:pt idx="124" formatCode="General">
                  <c:v>5</c:v>
                </c:pt>
                <c:pt idx="125" formatCode="General">
                  <c:v>9</c:v>
                </c:pt>
                <c:pt idx="126" formatCode="General">
                  <c:v>6</c:v>
                </c:pt>
                <c:pt idx="127" formatCode="General">
                  <c:v>9</c:v>
                </c:pt>
                <c:pt idx="128" formatCode="General">
                  <c:v>7</c:v>
                </c:pt>
                <c:pt idx="129" formatCode="General">
                  <c:v>9</c:v>
                </c:pt>
                <c:pt idx="130" formatCode="General">
                  <c:v>11</c:v>
                </c:pt>
                <c:pt idx="131" formatCode="General">
                  <c:v>7</c:v>
                </c:pt>
                <c:pt idx="132" formatCode="General">
                  <c:v>5</c:v>
                </c:pt>
                <c:pt idx="133" formatCode="General">
                  <c:v>5</c:v>
                </c:pt>
                <c:pt idx="134" formatCode="General">
                  <c:v>6</c:v>
                </c:pt>
                <c:pt idx="135" formatCode="General">
                  <c:v>8</c:v>
                </c:pt>
                <c:pt idx="136" formatCode="General">
                  <c:v>8</c:v>
                </c:pt>
                <c:pt idx="137" formatCode="General">
                  <c:v>11</c:v>
                </c:pt>
                <c:pt idx="138" formatCode="General">
                  <c:v>8</c:v>
                </c:pt>
                <c:pt idx="139" formatCode="General">
                  <c:v>13</c:v>
                </c:pt>
                <c:pt idx="140" formatCode="General">
                  <c:v>19</c:v>
                </c:pt>
                <c:pt idx="141" formatCode="General">
                  <c:v>20</c:v>
                </c:pt>
                <c:pt idx="142" formatCode="General">
                  <c:v>24</c:v>
                </c:pt>
                <c:pt idx="143" formatCode="General">
                  <c:v>18</c:v>
                </c:pt>
                <c:pt idx="144" formatCode="General">
                  <c:v>13</c:v>
                </c:pt>
                <c:pt idx="145" formatCode="General">
                  <c:v>14</c:v>
                </c:pt>
                <c:pt idx="146" formatCode="General">
                  <c:v>17</c:v>
                </c:pt>
                <c:pt idx="147" formatCode="General">
                  <c:v>20</c:v>
                </c:pt>
                <c:pt idx="148" formatCode="General">
                  <c:v>14</c:v>
                </c:pt>
                <c:pt idx="149" formatCode="General">
                  <c:v>19</c:v>
                </c:pt>
                <c:pt idx="150" formatCode="General">
                  <c:v>19</c:v>
                </c:pt>
                <c:pt idx="151" formatCode="General">
                  <c:v>17</c:v>
                </c:pt>
                <c:pt idx="152" formatCode="General">
                  <c:v>19</c:v>
                </c:pt>
                <c:pt idx="153" formatCode="General">
                  <c:v>18</c:v>
                </c:pt>
                <c:pt idx="154" formatCode="General">
                  <c:v>12</c:v>
                </c:pt>
                <c:pt idx="155" formatCode="General">
                  <c:v>12</c:v>
                </c:pt>
                <c:pt idx="156" formatCode="General">
                  <c:v>14</c:v>
                </c:pt>
                <c:pt idx="157" formatCode="General">
                  <c:v>14</c:v>
                </c:pt>
                <c:pt idx="158" formatCode="General">
                  <c:v>15</c:v>
                </c:pt>
                <c:pt idx="159" formatCode="General">
                  <c:v>13</c:v>
                </c:pt>
                <c:pt idx="160" formatCode="General">
                  <c:v>9</c:v>
                </c:pt>
                <c:pt idx="161" formatCode="General">
                  <c:v>16</c:v>
                </c:pt>
                <c:pt idx="162" formatCode="General">
                  <c:v>13</c:v>
                </c:pt>
                <c:pt idx="163" formatCode="General">
                  <c:v>12</c:v>
                </c:pt>
                <c:pt idx="164" formatCode="General">
                  <c:v>11</c:v>
                </c:pt>
                <c:pt idx="165" formatCode="General">
                  <c:v>17</c:v>
                </c:pt>
                <c:pt idx="166" formatCode="General">
                  <c:v>11</c:v>
                </c:pt>
                <c:pt idx="167" formatCode="General">
                  <c:v>14</c:v>
                </c:pt>
                <c:pt idx="168" formatCode="General">
                  <c:v>13</c:v>
                </c:pt>
                <c:pt idx="169" formatCode="General">
                  <c:v>14</c:v>
                </c:pt>
                <c:pt idx="170" formatCode="General">
                  <c:v>15</c:v>
                </c:pt>
                <c:pt idx="171" formatCode="General">
                  <c:v>17</c:v>
                </c:pt>
                <c:pt idx="172" formatCode="General">
                  <c:v>19</c:v>
                </c:pt>
                <c:pt idx="173" formatCode="General">
                  <c:v>20</c:v>
                </c:pt>
                <c:pt idx="174" formatCode="General">
                  <c:v>17</c:v>
                </c:pt>
                <c:pt idx="175" formatCode="General">
                  <c:v>19</c:v>
                </c:pt>
                <c:pt idx="176" formatCode="General">
                  <c:v>20</c:v>
                </c:pt>
                <c:pt idx="177" formatCode="General">
                  <c:v>20</c:v>
                </c:pt>
                <c:pt idx="178" formatCode="General">
                  <c:v>20</c:v>
                </c:pt>
                <c:pt idx="179" formatCode="General">
                  <c:v>19</c:v>
                </c:pt>
                <c:pt idx="180" formatCode="General">
                  <c:v>15</c:v>
                </c:pt>
                <c:pt idx="181" formatCode="General">
                  <c:v>16</c:v>
                </c:pt>
                <c:pt idx="182" formatCode="General">
                  <c:v>19</c:v>
                </c:pt>
                <c:pt idx="183" formatCode="General">
                  <c:v>19</c:v>
                </c:pt>
                <c:pt idx="184" formatCode="General">
                  <c:v>18</c:v>
                </c:pt>
                <c:pt idx="185" formatCode="General">
                  <c:v>26</c:v>
                </c:pt>
                <c:pt idx="186" formatCode="General">
                  <c:v>28</c:v>
                </c:pt>
                <c:pt idx="187" formatCode="General">
                  <c:v>19</c:v>
                </c:pt>
                <c:pt idx="188" formatCode="General">
                  <c:v>21</c:v>
                </c:pt>
                <c:pt idx="189" formatCode="General">
                  <c:v>26</c:v>
                </c:pt>
                <c:pt idx="190" formatCode="General">
                  <c:v>28</c:v>
                </c:pt>
                <c:pt idx="191" formatCode="General">
                  <c:v>26</c:v>
                </c:pt>
                <c:pt idx="192" formatCode="General">
                  <c:v>30</c:v>
                </c:pt>
                <c:pt idx="193" formatCode="General">
                  <c:v>23</c:v>
                </c:pt>
                <c:pt idx="194" formatCode="General">
                  <c:v>31</c:v>
                </c:pt>
                <c:pt idx="195" formatCode="General">
                  <c:v>28</c:v>
                </c:pt>
                <c:pt idx="196" formatCode="General">
                  <c:v>24</c:v>
                </c:pt>
                <c:pt idx="197" formatCode="General">
                  <c:v>25</c:v>
                </c:pt>
                <c:pt idx="198" formatCode="General">
                  <c:v>28</c:v>
                </c:pt>
                <c:pt idx="199" formatCode="General">
                  <c:v>30</c:v>
                </c:pt>
                <c:pt idx="200" formatCode="General">
                  <c:v>31</c:v>
                </c:pt>
                <c:pt idx="201" formatCode="General">
                  <c:v>27</c:v>
                </c:pt>
                <c:pt idx="202" formatCode="General">
                  <c:v>34</c:v>
                </c:pt>
                <c:pt idx="203" formatCode="General">
                  <c:v>33</c:v>
                </c:pt>
                <c:pt idx="204" formatCode="General">
                  <c:v>33</c:v>
                </c:pt>
                <c:pt idx="205" formatCode="General">
                  <c:v>44</c:v>
                </c:pt>
                <c:pt idx="206" formatCode="General">
                  <c:v>50</c:v>
                </c:pt>
                <c:pt idx="207" formatCode="General">
                  <c:v>49</c:v>
                </c:pt>
                <c:pt idx="208" formatCode="General">
                  <c:v>41</c:v>
                </c:pt>
                <c:pt idx="209" formatCode="General">
                  <c:v>42</c:v>
                </c:pt>
                <c:pt idx="210" formatCode="General">
                  <c:v>37</c:v>
                </c:pt>
                <c:pt idx="211">
                  <c:v>44.958333333333329</c:v>
                </c:pt>
                <c:pt idx="212" formatCode="General">
                  <c:v>41</c:v>
                </c:pt>
                <c:pt idx="213" formatCode="General">
                  <c:v>45</c:v>
                </c:pt>
                <c:pt idx="214" formatCode="General">
                  <c:v>57</c:v>
                </c:pt>
                <c:pt idx="215" formatCode="General">
                  <c:v>57</c:v>
                </c:pt>
                <c:pt idx="216" formatCode="General">
                  <c:v>54</c:v>
                </c:pt>
                <c:pt idx="217" formatCode="General">
                  <c:v>59</c:v>
                </c:pt>
                <c:pt idx="218" formatCode="General">
                  <c:v>68</c:v>
                </c:pt>
                <c:pt idx="219" formatCode="General">
                  <c:v>69</c:v>
                </c:pt>
                <c:pt idx="220" formatCode="General">
                  <c:v>61</c:v>
                </c:pt>
                <c:pt idx="221" formatCode="General">
                  <c:v>72</c:v>
                </c:pt>
                <c:pt idx="222" formatCode="General">
                  <c:v>76</c:v>
                </c:pt>
                <c:pt idx="223" formatCode="General">
                  <c:v>72</c:v>
                </c:pt>
                <c:pt idx="224" formatCode="General">
                  <c:v>78</c:v>
                </c:pt>
                <c:pt idx="225" formatCode="General">
                  <c:v>65</c:v>
                </c:pt>
                <c:pt idx="226" formatCode="General">
                  <c:v>74</c:v>
                </c:pt>
                <c:pt idx="227" formatCode="General">
                  <c:v>88</c:v>
                </c:pt>
                <c:pt idx="228" formatCode="General">
                  <c:v>71</c:v>
                </c:pt>
                <c:pt idx="229" formatCode="General">
                  <c:v>76</c:v>
                </c:pt>
                <c:pt idx="230" formatCode="General">
                  <c:v>84</c:v>
                </c:pt>
                <c:pt idx="231" formatCode="General">
                  <c:v>81</c:v>
                </c:pt>
                <c:pt idx="232" formatCode="General">
                  <c:v>89</c:v>
                </c:pt>
                <c:pt idx="233" formatCode="General">
                  <c:v>77</c:v>
                </c:pt>
                <c:pt idx="234" formatCode="General">
                  <c:v>64</c:v>
                </c:pt>
                <c:pt idx="235" formatCode="General">
                  <c:v>66</c:v>
                </c:pt>
                <c:pt idx="236" formatCode="General">
                  <c:v>64</c:v>
                </c:pt>
                <c:pt idx="237" formatCode="General">
                  <c:v>53</c:v>
                </c:pt>
                <c:pt idx="238" formatCode="General">
                  <c:v>47</c:v>
                </c:pt>
                <c:pt idx="239" formatCode="General">
                  <c:v>41</c:v>
                </c:pt>
                <c:pt idx="240" formatCode="General">
                  <c:v>39</c:v>
                </c:pt>
                <c:pt idx="241" formatCode="General">
                  <c:v>40</c:v>
                </c:pt>
                <c:pt idx="242" formatCode="General">
                  <c:v>47</c:v>
                </c:pt>
                <c:pt idx="243" formatCode="General">
                  <c:v>54</c:v>
                </c:pt>
                <c:pt idx="244" formatCode="General">
                  <c:v>62</c:v>
                </c:pt>
                <c:pt idx="245" formatCode="General">
                  <c:v>55</c:v>
                </c:pt>
                <c:pt idx="246" formatCode="General">
                  <c:v>57</c:v>
                </c:pt>
                <c:pt idx="247" formatCode="General">
                  <c:v>53</c:v>
                </c:pt>
                <c:pt idx="248" formatCode="General">
                  <c:v>66</c:v>
                </c:pt>
                <c:pt idx="249" formatCode="General">
                  <c:v>65</c:v>
                </c:pt>
                <c:pt idx="250" formatCode="General">
                  <c:v>65</c:v>
                </c:pt>
                <c:pt idx="251" formatCode="General">
                  <c:v>65</c:v>
                </c:pt>
                <c:pt idx="252" formatCode="General">
                  <c:v>66</c:v>
                </c:pt>
                <c:pt idx="253" formatCode="General">
                  <c:v>68</c:v>
                </c:pt>
                <c:pt idx="254" formatCode="General">
                  <c:v>57</c:v>
                </c:pt>
                <c:pt idx="255" formatCode="General">
                  <c:v>59</c:v>
                </c:pt>
                <c:pt idx="256" formatCode="General">
                  <c:v>50</c:v>
                </c:pt>
                <c:pt idx="257" formatCode="General">
                  <c:v>49</c:v>
                </c:pt>
                <c:pt idx="258" formatCode="General">
                  <c:v>50</c:v>
                </c:pt>
                <c:pt idx="259" formatCode="General">
                  <c:v>43</c:v>
                </c:pt>
                <c:pt idx="260" formatCode="General">
                  <c:v>46</c:v>
                </c:pt>
                <c:pt idx="261" formatCode="General">
                  <c:v>42</c:v>
                </c:pt>
                <c:pt idx="262" formatCode="General">
                  <c:v>56</c:v>
                </c:pt>
                <c:pt idx="263" formatCode="General">
                  <c:v>49</c:v>
                </c:pt>
                <c:pt idx="264" formatCode="General">
                  <c:v>53</c:v>
                </c:pt>
                <c:pt idx="265" formatCode="General">
                  <c:v>52</c:v>
                </c:pt>
                <c:pt idx="266" formatCode="General">
                  <c:v>50</c:v>
                </c:pt>
                <c:pt idx="267" formatCode="General">
                  <c:v>67</c:v>
                </c:pt>
                <c:pt idx="268" formatCode="General">
                  <c:v>71</c:v>
                </c:pt>
                <c:pt idx="269" formatCode="General">
                  <c:v>58</c:v>
                </c:pt>
                <c:pt idx="270" formatCode="General">
                  <c:v>61</c:v>
                </c:pt>
                <c:pt idx="271" formatCode="General">
                  <c:v>65</c:v>
                </c:pt>
                <c:pt idx="272" formatCode="General">
                  <c:v>70</c:v>
                </c:pt>
                <c:pt idx="273" formatCode="General">
                  <c:v>59</c:v>
                </c:pt>
                <c:pt idx="274" formatCode="General">
                  <c:v>58</c:v>
                </c:pt>
                <c:pt idx="275" formatCode="General">
                  <c:v>55</c:v>
                </c:pt>
                <c:pt idx="276" formatCode="General">
                  <c:v>50</c:v>
                </c:pt>
                <c:pt idx="277" formatCode="General">
                  <c:v>52</c:v>
                </c:pt>
                <c:pt idx="278" formatCode="General">
                  <c:v>52</c:v>
                </c:pt>
                <c:pt idx="279" formatCode="General">
                  <c:v>66</c:v>
                </c:pt>
                <c:pt idx="280" formatCode="General">
                  <c:v>57</c:v>
                </c:pt>
                <c:pt idx="281" formatCode="General">
                  <c:v>65</c:v>
                </c:pt>
                <c:pt idx="282" formatCode="General">
                  <c:v>54</c:v>
                </c:pt>
                <c:pt idx="283" formatCode="General">
                  <c:v>61</c:v>
                </c:pt>
                <c:pt idx="284" formatCode="General">
                  <c:v>71</c:v>
                </c:pt>
                <c:pt idx="285" formatCode="General">
                  <c:v>64</c:v>
                </c:pt>
                <c:pt idx="286" formatCode="General">
                  <c:v>73</c:v>
                </c:pt>
                <c:pt idx="287" formatCode="General">
                  <c:v>63</c:v>
                </c:pt>
                <c:pt idx="288" formatCode="General">
                  <c:v>74</c:v>
                </c:pt>
                <c:pt idx="289" formatCode="General">
                  <c:v>79</c:v>
                </c:pt>
                <c:pt idx="290" formatCode="General">
                  <c:v>101</c:v>
                </c:pt>
                <c:pt idx="291" formatCode="General">
                  <c:v>96</c:v>
                </c:pt>
                <c:pt idx="292" formatCode="General">
                  <c:v>106</c:v>
                </c:pt>
                <c:pt idx="293" formatCode="General">
                  <c:v>84</c:v>
                </c:pt>
                <c:pt idx="294" formatCode="General">
                  <c:v>95</c:v>
                </c:pt>
                <c:pt idx="295" formatCode="General">
                  <c:v>90</c:v>
                </c:pt>
                <c:pt idx="296" formatCode="General">
                  <c:v>98</c:v>
                </c:pt>
                <c:pt idx="297" formatCode="General">
                  <c:v>95</c:v>
                </c:pt>
                <c:pt idx="298" formatCode="General">
                  <c:v>90</c:v>
                </c:pt>
                <c:pt idx="299" formatCode="General">
                  <c:v>108</c:v>
                </c:pt>
                <c:pt idx="300" formatCode="General">
                  <c:v>112</c:v>
                </c:pt>
                <c:pt idx="301" formatCode="General">
                  <c:v>93</c:v>
                </c:pt>
                <c:pt idx="302" formatCode="General">
                  <c:v>89</c:v>
                </c:pt>
                <c:pt idx="303" formatCode="General">
                  <c:v>92</c:v>
                </c:pt>
                <c:pt idx="304" formatCode="General">
                  <c:v>102</c:v>
                </c:pt>
                <c:pt idx="305" formatCode="General">
                  <c:v>107</c:v>
                </c:pt>
                <c:pt idx="306" formatCode="General">
                  <c:v>119</c:v>
                </c:pt>
                <c:pt idx="307" formatCode="General">
                  <c:v>130</c:v>
                </c:pt>
                <c:pt idx="308" formatCode="General">
                  <c:v>140</c:v>
                </c:pt>
                <c:pt idx="309" formatCode="General">
                  <c:v>118</c:v>
                </c:pt>
                <c:pt idx="310" formatCode="General">
                  <c:v>120</c:v>
                </c:pt>
                <c:pt idx="311" formatCode="General">
                  <c:v>148</c:v>
                </c:pt>
                <c:pt idx="312" formatCode="General">
                  <c:v>154</c:v>
                </c:pt>
                <c:pt idx="313" formatCode="General">
                  <c:v>167</c:v>
                </c:pt>
                <c:pt idx="314" formatCode="General">
                  <c:v>168</c:v>
                </c:pt>
                <c:pt idx="315" formatCode="General">
                  <c:v>161</c:v>
                </c:pt>
                <c:pt idx="316" formatCode="General">
                  <c:v>148</c:v>
                </c:pt>
                <c:pt idx="317" formatCode="General">
                  <c:v>142</c:v>
                </c:pt>
                <c:pt idx="318" formatCode="General">
                  <c:v>126</c:v>
                </c:pt>
                <c:pt idx="319" formatCode="General">
                  <c:v>126</c:v>
                </c:pt>
                <c:pt idx="320" formatCode="General">
                  <c:v>113</c:v>
                </c:pt>
                <c:pt idx="321" formatCode="General">
                  <c:v>134</c:v>
                </c:pt>
                <c:pt idx="322" formatCode="General">
                  <c:v>117</c:v>
                </c:pt>
                <c:pt idx="323" formatCode="General">
                  <c:v>116</c:v>
                </c:pt>
                <c:pt idx="324" formatCode="General">
                  <c:v>105</c:v>
                </c:pt>
                <c:pt idx="325" formatCode="General">
                  <c:v>118</c:v>
                </c:pt>
                <c:pt idx="326" formatCode="General">
                  <c:v>103</c:v>
                </c:pt>
                <c:pt idx="327" formatCode="General">
                  <c:v>117</c:v>
                </c:pt>
                <c:pt idx="328" formatCode="General">
                  <c:v>135</c:v>
                </c:pt>
                <c:pt idx="329" formatCode="General">
                  <c:v>135</c:v>
                </c:pt>
                <c:pt idx="330" formatCode="General">
                  <c:v>134</c:v>
                </c:pt>
                <c:pt idx="331" formatCode="General">
                  <c:v>142</c:v>
                </c:pt>
                <c:pt idx="332" formatCode="General">
                  <c:v>128</c:v>
                </c:pt>
                <c:pt idx="333" formatCode="General">
                  <c:v>157</c:v>
                </c:pt>
                <c:pt idx="334" formatCode="General">
                  <c:v>132</c:v>
                </c:pt>
                <c:pt idx="335" formatCode="General">
                  <c:v>128</c:v>
                </c:pt>
                <c:pt idx="336" formatCode="General">
                  <c:v>132</c:v>
                </c:pt>
                <c:pt idx="337" formatCode="General">
                  <c:v>143</c:v>
                </c:pt>
                <c:pt idx="338" formatCode="General">
                  <c:v>125</c:v>
                </c:pt>
                <c:pt idx="339" formatCode="General">
                  <c:v>137</c:v>
                </c:pt>
                <c:pt idx="340" formatCode="General">
                  <c:v>123</c:v>
                </c:pt>
                <c:pt idx="341" formatCode="General">
                  <c:v>125</c:v>
                </c:pt>
                <c:pt idx="342" formatCode="General">
                  <c:v>139</c:v>
                </c:pt>
                <c:pt idx="343" formatCode="General">
                  <c:v>124</c:v>
                </c:pt>
                <c:pt idx="344" formatCode="General">
                  <c:v>128</c:v>
                </c:pt>
                <c:pt idx="345" formatCode="General">
                  <c:v>113</c:v>
                </c:pt>
                <c:pt idx="346" formatCode="General">
                  <c:v>74</c:v>
                </c:pt>
                <c:pt idx="347" formatCode="General">
                  <c:v>74</c:v>
                </c:pt>
                <c:pt idx="348" formatCode="General">
                  <c:v>83</c:v>
                </c:pt>
                <c:pt idx="349" formatCode="General">
                  <c:v>78</c:v>
                </c:pt>
                <c:pt idx="350" formatCode="General">
                  <c:v>71</c:v>
                </c:pt>
                <c:pt idx="351" formatCode="General">
                  <c:v>67</c:v>
                </c:pt>
                <c:pt idx="352" formatCode="General">
                  <c:v>80</c:v>
                </c:pt>
                <c:pt idx="353" formatCode="General">
                  <c:v>76</c:v>
                </c:pt>
                <c:pt idx="354" formatCode="General">
                  <c:v>84</c:v>
                </c:pt>
                <c:pt idx="355" formatCode="General">
                  <c:v>68</c:v>
                </c:pt>
                <c:pt idx="356" formatCode="General">
                  <c:v>64</c:v>
                </c:pt>
                <c:pt idx="357" formatCode="General">
                  <c:v>82</c:v>
                </c:pt>
                <c:pt idx="358" formatCode="General">
                  <c:v>89</c:v>
                </c:pt>
                <c:pt idx="359" formatCode="General">
                  <c:v>80</c:v>
                </c:pt>
                <c:pt idx="360" formatCode="General">
                  <c:v>65</c:v>
                </c:pt>
                <c:pt idx="361" formatCode="General">
                  <c:v>68</c:v>
                </c:pt>
                <c:pt idx="362" formatCode="General">
                  <c:v>71</c:v>
                </c:pt>
                <c:pt idx="363" formatCode="General">
                  <c:v>83</c:v>
                </c:pt>
                <c:pt idx="364" formatCode="General">
                  <c:v>89</c:v>
                </c:pt>
                <c:pt idx="365" formatCode="General">
                  <c:v>77</c:v>
                </c:pt>
                <c:pt idx="366" formatCode="General">
                  <c:v>76</c:v>
                </c:pt>
                <c:pt idx="367" formatCode="General">
                  <c:v>66</c:v>
                </c:pt>
                <c:pt idx="368" formatCode="General">
                  <c:v>49</c:v>
                </c:pt>
                <c:pt idx="369" formatCode="General">
                  <c:v>42</c:v>
                </c:pt>
                <c:pt idx="370" formatCode="General">
                  <c:v>32</c:v>
                </c:pt>
                <c:pt idx="371" formatCode="General">
                  <c:v>39</c:v>
                </c:pt>
                <c:pt idx="372" formatCode="General">
                  <c:v>45</c:v>
                </c:pt>
                <c:pt idx="373" formatCode="General">
                  <c:v>47</c:v>
                </c:pt>
                <c:pt idx="374" formatCode="General">
                  <c:v>48</c:v>
                </c:pt>
                <c:pt idx="375" formatCode="General">
                  <c:v>45</c:v>
                </c:pt>
                <c:pt idx="376" formatCode="General">
                  <c:v>51</c:v>
                </c:pt>
                <c:pt idx="377" formatCode="General">
                  <c:v>46</c:v>
                </c:pt>
                <c:pt idx="378" formatCode="General">
                  <c:v>52</c:v>
                </c:pt>
                <c:pt idx="379" formatCode="General">
                  <c:v>52</c:v>
                </c:pt>
                <c:pt idx="380" formatCode="General">
                  <c:v>55</c:v>
                </c:pt>
                <c:pt idx="381" formatCode="General">
                  <c:v>61</c:v>
                </c:pt>
                <c:pt idx="382" formatCode="General">
                  <c:v>56</c:v>
                </c:pt>
                <c:pt idx="383" formatCode="General">
                  <c:v>57</c:v>
                </c:pt>
                <c:pt idx="384" formatCode="General">
                  <c:v>53</c:v>
                </c:pt>
                <c:pt idx="385" formatCode="General">
                  <c:v>46</c:v>
                </c:pt>
                <c:pt idx="386" formatCode="General">
                  <c:v>47</c:v>
                </c:pt>
                <c:pt idx="387" formatCode="General">
                  <c:v>48</c:v>
                </c:pt>
                <c:pt idx="388" formatCode="General">
                  <c:v>48</c:v>
                </c:pt>
                <c:pt idx="389" formatCode="General">
                  <c:v>58</c:v>
                </c:pt>
                <c:pt idx="390" formatCode="General">
                  <c:v>70</c:v>
                </c:pt>
                <c:pt idx="391" formatCode="General">
                  <c:v>62</c:v>
                </c:pt>
                <c:pt idx="392" formatCode="General">
                  <c:v>63</c:v>
                </c:pt>
                <c:pt idx="393" formatCode="General">
                  <c:v>73</c:v>
                </c:pt>
                <c:pt idx="394" formatCode="General">
                  <c:v>75</c:v>
                </c:pt>
                <c:pt idx="395" formatCode="General">
                  <c:v>63</c:v>
                </c:pt>
                <c:pt idx="396" formatCode="General">
                  <c:v>72</c:v>
                </c:pt>
                <c:pt idx="397" formatCode="General">
                  <c:v>81</c:v>
                </c:pt>
                <c:pt idx="398" formatCode="General">
                  <c:v>92</c:v>
                </c:pt>
                <c:pt idx="399" formatCode="General">
                  <c:v>77</c:v>
                </c:pt>
                <c:pt idx="400" formatCode="General">
                  <c:v>76</c:v>
                </c:pt>
                <c:pt idx="401" formatCode="General">
                  <c:v>78</c:v>
                </c:pt>
                <c:pt idx="402" formatCode="General">
                  <c:v>63</c:v>
                </c:pt>
                <c:pt idx="403" formatCode="General">
                  <c:v>63</c:v>
                </c:pt>
                <c:pt idx="404" formatCode="General">
                  <c:v>71</c:v>
                </c:pt>
                <c:pt idx="405" formatCode="General">
                  <c:v>58</c:v>
                </c:pt>
                <c:pt idx="406">
                  <c:v>51</c:v>
                </c:pt>
                <c:pt idx="407">
                  <c:v>58</c:v>
                </c:pt>
                <c:pt idx="408">
                  <c:v>62</c:v>
                </c:pt>
                <c:pt idx="409" formatCode="General">
                  <c:v>58</c:v>
                </c:pt>
                <c:pt idx="410" formatCode="General">
                  <c:v>54</c:v>
                </c:pt>
                <c:pt idx="411" formatCode="General">
                  <c:v>44</c:v>
                </c:pt>
                <c:pt idx="412" formatCode="General">
                  <c:v>42</c:v>
                </c:pt>
                <c:pt idx="413" formatCode="General">
                  <c:v>35</c:v>
                </c:pt>
                <c:pt idx="414" formatCode="General">
                  <c:v>43</c:v>
                </c:pt>
                <c:pt idx="415" formatCode="General">
                  <c:v>45</c:v>
                </c:pt>
                <c:pt idx="416" formatCode="General">
                  <c:v>35</c:v>
                </c:pt>
                <c:pt idx="417" formatCode="General">
                  <c:v>35</c:v>
                </c:pt>
                <c:pt idx="418" formatCode="General">
                  <c:v>25</c:v>
                </c:pt>
                <c:pt idx="419" formatCode="General">
                  <c:v>27</c:v>
                </c:pt>
                <c:pt idx="420" formatCode="General">
                  <c:v>29</c:v>
                </c:pt>
                <c:pt idx="421" formatCode="General">
                  <c:v>19</c:v>
                </c:pt>
                <c:pt idx="422" formatCode="General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2-4A4D-AB34-455F7BEBC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77440"/>
        <c:axId val="222622208"/>
        <c:extLst xmlns:c16r2="http://schemas.microsoft.com/office/drawing/2015/06/chart"/>
      </c:barChart>
      <c:lineChart>
        <c:grouping val="standard"/>
        <c:varyColors val="0"/>
        <c:ser>
          <c:idx val="0"/>
          <c:order val="0"/>
          <c:tx>
            <c:strRef>
              <c:f>'L23 L24 Hospitalización'!$V$1</c:f>
              <c:strCache>
                <c:ptCount val="1"/>
                <c:pt idx="0">
                  <c:v>Ocupación de camas de UCI/UCIP para COVID-19 (eje 1)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Hospitalización'!$H$2:$H$424</c:f>
              <c:numCache>
                <c:formatCode>0</c:formatCode>
                <c:ptCount val="423"/>
                <c:pt idx="0">
                  <c:v>224</c:v>
                </c:pt>
                <c:pt idx="1">
                  <c:v>223</c:v>
                </c:pt>
                <c:pt idx="2">
                  <c:v>233</c:v>
                </c:pt>
                <c:pt idx="3">
                  <c:v>237</c:v>
                </c:pt>
                <c:pt idx="4">
                  <c:v>234</c:v>
                </c:pt>
                <c:pt idx="5">
                  <c:v>237</c:v>
                </c:pt>
                <c:pt idx="6">
                  <c:v>236</c:v>
                </c:pt>
                <c:pt idx="7">
                  <c:v>233</c:v>
                </c:pt>
                <c:pt idx="8">
                  <c:v>235</c:v>
                </c:pt>
                <c:pt idx="9">
                  <c:v>245</c:v>
                </c:pt>
                <c:pt idx="10">
                  <c:v>249</c:v>
                </c:pt>
                <c:pt idx="11">
                  <c:v>251</c:v>
                </c:pt>
                <c:pt idx="12">
                  <c:v>251</c:v>
                </c:pt>
                <c:pt idx="13">
                  <c:v>253</c:v>
                </c:pt>
                <c:pt idx="14">
                  <c:v>254</c:v>
                </c:pt>
                <c:pt idx="15">
                  <c:v>254</c:v>
                </c:pt>
                <c:pt idx="16">
                  <c:v>264</c:v>
                </c:pt>
                <c:pt idx="17">
                  <c:v>265</c:v>
                </c:pt>
                <c:pt idx="18">
                  <c:v>257</c:v>
                </c:pt>
                <c:pt idx="19">
                  <c:v>265</c:v>
                </c:pt>
                <c:pt idx="20">
                  <c:v>261</c:v>
                </c:pt>
                <c:pt idx="21">
                  <c:v>268</c:v>
                </c:pt>
                <c:pt idx="22">
                  <c:v>264</c:v>
                </c:pt>
                <c:pt idx="23">
                  <c:v>266</c:v>
                </c:pt>
                <c:pt idx="24">
                  <c:v>266</c:v>
                </c:pt>
                <c:pt idx="25">
                  <c:v>263</c:v>
                </c:pt>
                <c:pt idx="26">
                  <c:v>265</c:v>
                </c:pt>
                <c:pt idx="27">
                  <c:v>266</c:v>
                </c:pt>
                <c:pt idx="28">
                  <c:v>266</c:v>
                </c:pt>
                <c:pt idx="29">
                  <c:v>264</c:v>
                </c:pt>
                <c:pt idx="30">
                  <c:v>264</c:v>
                </c:pt>
                <c:pt idx="31">
                  <c:v>265</c:v>
                </c:pt>
                <c:pt idx="32">
                  <c:v>272</c:v>
                </c:pt>
                <c:pt idx="33">
                  <c:v>272</c:v>
                </c:pt>
                <c:pt idx="34">
                  <c:v>270</c:v>
                </c:pt>
                <c:pt idx="35">
                  <c:v>269</c:v>
                </c:pt>
                <c:pt idx="36">
                  <c:v>270</c:v>
                </c:pt>
                <c:pt idx="37">
                  <c:v>269</c:v>
                </c:pt>
                <c:pt idx="38">
                  <c:v>268</c:v>
                </c:pt>
                <c:pt idx="39">
                  <c:v>265</c:v>
                </c:pt>
                <c:pt idx="40">
                  <c:v>269</c:v>
                </c:pt>
                <c:pt idx="41">
                  <c:v>274</c:v>
                </c:pt>
                <c:pt idx="42">
                  <c:v>273</c:v>
                </c:pt>
                <c:pt idx="43">
                  <c:v>273</c:v>
                </c:pt>
                <c:pt idx="44">
                  <c:v>276</c:v>
                </c:pt>
                <c:pt idx="45">
                  <c:v>275</c:v>
                </c:pt>
                <c:pt idx="46">
                  <c:v>275</c:v>
                </c:pt>
                <c:pt idx="47">
                  <c:v>268</c:v>
                </c:pt>
                <c:pt idx="48">
                  <c:v>276</c:v>
                </c:pt>
                <c:pt idx="49">
                  <c:v>285</c:v>
                </c:pt>
                <c:pt idx="50">
                  <c:v>285</c:v>
                </c:pt>
                <c:pt idx="51">
                  <c:v>278.86666666666667</c:v>
                </c:pt>
                <c:pt idx="52">
                  <c:v>281</c:v>
                </c:pt>
                <c:pt idx="53">
                  <c:v>280.66666666666663</c:v>
                </c:pt>
                <c:pt idx="54">
                  <c:v>281</c:v>
                </c:pt>
                <c:pt idx="55">
                  <c:v>278</c:v>
                </c:pt>
                <c:pt idx="56">
                  <c:v>279</c:v>
                </c:pt>
                <c:pt idx="57">
                  <c:v>283.86666666666667</c:v>
                </c:pt>
                <c:pt idx="58">
                  <c:v>283.86666666666667</c:v>
                </c:pt>
                <c:pt idx="59">
                  <c:v>283.86666666666667</c:v>
                </c:pt>
                <c:pt idx="60">
                  <c:v>283.86666666666667</c:v>
                </c:pt>
                <c:pt idx="61">
                  <c:v>283.86666666666667</c:v>
                </c:pt>
                <c:pt idx="62">
                  <c:v>283.86666666666667</c:v>
                </c:pt>
                <c:pt idx="63">
                  <c:v>290</c:v>
                </c:pt>
                <c:pt idx="64">
                  <c:v>289</c:v>
                </c:pt>
                <c:pt idx="65">
                  <c:v>287</c:v>
                </c:pt>
                <c:pt idx="66">
                  <c:v>287</c:v>
                </c:pt>
                <c:pt idx="67">
                  <c:v>286</c:v>
                </c:pt>
                <c:pt idx="68">
                  <c:v>294</c:v>
                </c:pt>
                <c:pt idx="69">
                  <c:v>290</c:v>
                </c:pt>
                <c:pt idx="70">
                  <c:v>287</c:v>
                </c:pt>
                <c:pt idx="71">
                  <c:v>287</c:v>
                </c:pt>
                <c:pt idx="72">
                  <c:v>287</c:v>
                </c:pt>
                <c:pt idx="73">
                  <c:v>288</c:v>
                </c:pt>
                <c:pt idx="74">
                  <c:v>290</c:v>
                </c:pt>
                <c:pt idx="75">
                  <c:v>290</c:v>
                </c:pt>
                <c:pt idx="76">
                  <c:v>288</c:v>
                </c:pt>
                <c:pt idx="77">
                  <c:v>290</c:v>
                </c:pt>
                <c:pt idx="78">
                  <c:v>290</c:v>
                </c:pt>
                <c:pt idx="79">
                  <c:v>289</c:v>
                </c:pt>
                <c:pt idx="80">
                  <c:v>289</c:v>
                </c:pt>
                <c:pt idx="81">
                  <c:v>289</c:v>
                </c:pt>
                <c:pt idx="82">
                  <c:v>289</c:v>
                </c:pt>
                <c:pt idx="83">
                  <c:v>290</c:v>
                </c:pt>
                <c:pt idx="84">
                  <c:v>277</c:v>
                </c:pt>
                <c:pt idx="85">
                  <c:v>279</c:v>
                </c:pt>
                <c:pt idx="86">
                  <c:v>280</c:v>
                </c:pt>
                <c:pt idx="87">
                  <c:v>281</c:v>
                </c:pt>
                <c:pt idx="88">
                  <c:v>287</c:v>
                </c:pt>
                <c:pt idx="89">
                  <c:v>275</c:v>
                </c:pt>
                <c:pt idx="90">
                  <c:v>281</c:v>
                </c:pt>
                <c:pt idx="91">
                  <c:v>281</c:v>
                </c:pt>
                <c:pt idx="92">
                  <c:v>278</c:v>
                </c:pt>
                <c:pt idx="93">
                  <c:v>274</c:v>
                </c:pt>
                <c:pt idx="94">
                  <c:v>274</c:v>
                </c:pt>
                <c:pt idx="95">
                  <c:v>275</c:v>
                </c:pt>
                <c:pt idx="96">
                  <c:v>250</c:v>
                </c:pt>
                <c:pt idx="97">
                  <c:v>251</c:v>
                </c:pt>
                <c:pt idx="98">
                  <c:v>246</c:v>
                </c:pt>
                <c:pt idx="99">
                  <c:v>237</c:v>
                </c:pt>
                <c:pt idx="100">
                  <c:v>248</c:v>
                </c:pt>
                <c:pt idx="101">
                  <c:v>248</c:v>
                </c:pt>
                <c:pt idx="102">
                  <c:v>238</c:v>
                </c:pt>
                <c:pt idx="103">
                  <c:v>229</c:v>
                </c:pt>
                <c:pt idx="104">
                  <c:v>225</c:v>
                </c:pt>
                <c:pt idx="105">
                  <c:v>227</c:v>
                </c:pt>
                <c:pt idx="106">
                  <c:v>222</c:v>
                </c:pt>
                <c:pt idx="107">
                  <c:v>224</c:v>
                </c:pt>
                <c:pt idx="108">
                  <c:v>231</c:v>
                </c:pt>
                <c:pt idx="109">
                  <c:v>242</c:v>
                </c:pt>
                <c:pt idx="110">
                  <c:v>240</c:v>
                </c:pt>
                <c:pt idx="111">
                  <c:v>242</c:v>
                </c:pt>
                <c:pt idx="112">
                  <c:v>238</c:v>
                </c:pt>
                <c:pt idx="113">
                  <c:v>232</c:v>
                </c:pt>
                <c:pt idx="114">
                  <c:v>233</c:v>
                </c:pt>
                <c:pt idx="115">
                  <c:v>231</c:v>
                </c:pt>
                <c:pt idx="116">
                  <c:v>236</c:v>
                </c:pt>
                <c:pt idx="117">
                  <c:v>235</c:v>
                </c:pt>
                <c:pt idx="118">
                  <c:v>233</c:v>
                </c:pt>
                <c:pt idx="119" formatCode="General">
                  <c:v>231</c:v>
                </c:pt>
                <c:pt idx="120" formatCode="General">
                  <c:v>238</c:v>
                </c:pt>
                <c:pt idx="121" formatCode="General">
                  <c:v>240</c:v>
                </c:pt>
                <c:pt idx="122" formatCode="General">
                  <c:v>240</c:v>
                </c:pt>
                <c:pt idx="123" formatCode="General">
                  <c:v>232</c:v>
                </c:pt>
                <c:pt idx="124" formatCode="General">
                  <c:v>229</c:v>
                </c:pt>
                <c:pt idx="125" formatCode="General">
                  <c:v>236</c:v>
                </c:pt>
                <c:pt idx="126" formatCode="General">
                  <c:v>225</c:v>
                </c:pt>
                <c:pt idx="127" formatCode="General">
                  <c:v>226</c:v>
                </c:pt>
                <c:pt idx="128" formatCode="General">
                  <c:v>221</c:v>
                </c:pt>
                <c:pt idx="129" formatCode="General">
                  <c:v>232</c:v>
                </c:pt>
                <c:pt idx="130" formatCode="General">
                  <c:v>222</c:v>
                </c:pt>
                <c:pt idx="131" formatCode="General">
                  <c:v>219</c:v>
                </c:pt>
                <c:pt idx="132" formatCode="General">
                  <c:v>218</c:v>
                </c:pt>
                <c:pt idx="133" formatCode="General">
                  <c:v>218</c:v>
                </c:pt>
                <c:pt idx="134" formatCode="General">
                  <c:v>213</c:v>
                </c:pt>
                <c:pt idx="135" formatCode="General">
                  <c:v>214</c:v>
                </c:pt>
                <c:pt idx="136" formatCode="General">
                  <c:v>218</c:v>
                </c:pt>
                <c:pt idx="137" formatCode="General">
                  <c:v>217</c:v>
                </c:pt>
                <c:pt idx="138" formatCode="General">
                  <c:v>216</c:v>
                </c:pt>
                <c:pt idx="139" formatCode="General">
                  <c:v>224</c:v>
                </c:pt>
                <c:pt idx="140" formatCode="General">
                  <c:v>219</c:v>
                </c:pt>
                <c:pt idx="141" formatCode="General">
                  <c:v>208</c:v>
                </c:pt>
                <c:pt idx="142" formatCode="General">
                  <c:v>177</c:v>
                </c:pt>
                <c:pt idx="143" formatCode="General">
                  <c:v>207</c:v>
                </c:pt>
                <c:pt idx="144" formatCode="General">
                  <c:v>214</c:v>
                </c:pt>
                <c:pt idx="145" formatCode="General">
                  <c:v>220</c:v>
                </c:pt>
                <c:pt idx="146" formatCode="General">
                  <c:v>215</c:v>
                </c:pt>
                <c:pt idx="147" formatCode="General">
                  <c:v>216</c:v>
                </c:pt>
                <c:pt idx="148" formatCode="General">
                  <c:v>213</c:v>
                </c:pt>
                <c:pt idx="149" formatCode="General">
                  <c:v>215</c:v>
                </c:pt>
                <c:pt idx="150" formatCode="General">
                  <c:v>221</c:v>
                </c:pt>
                <c:pt idx="151" formatCode="General">
                  <c:v>221</c:v>
                </c:pt>
                <c:pt idx="152" formatCode="General">
                  <c:v>202</c:v>
                </c:pt>
                <c:pt idx="153" formatCode="General">
                  <c:v>203</c:v>
                </c:pt>
                <c:pt idx="154" formatCode="General">
                  <c:v>209</c:v>
                </c:pt>
                <c:pt idx="155" formatCode="General">
                  <c:v>209</c:v>
                </c:pt>
                <c:pt idx="156" formatCode="General">
                  <c:v>216</c:v>
                </c:pt>
                <c:pt idx="157" formatCode="General">
                  <c:v>216</c:v>
                </c:pt>
                <c:pt idx="158" formatCode="General">
                  <c:v>220</c:v>
                </c:pt>
                <c:pt idx="159" formatCode="General">
                  <c:v>222</c:v>
                </c:pt>
                <c:pt idx="160" formatCode="General">
                  <c:v>211</c:v>
                </c:pt>
                <c:pt idx="161" formatCode="General">
                  <c:v>215</c:v>
                </c:pt>
                <c:pt idx="162" formatCode="General">
                  <c:v>211</c:v>
                </c:pt>
                <c:pt idx="163" formatCode="General">
                  <c:v>210</c:v>
                </c:pt>
                <c:pt idx="164" formatCode="General">
                  <c:v>216</c:v>
                </c:pt>
                <c:pt idx="165" formatCode="General">
                  <c:v>220</c:v>
                </c:pt>
                <c:pt idx="166" formatCode="General">
                  <c:v>216</c:v>
                </c:pt>
                <c:pt idx="167" formatCode="General">
                  <c:v>212</c:v>
                </c:pt>
                <c:pt idx="168" formatCode="General">
                  <c:v>220</c:v>
                </c:pt>
                <c:pt idx="169" formatCode="General">
                  <c:v>221</c:v>
                </c:pt>
                <c:pt idx="170" formatCode="General">
                  <c:v>223</c:v>
                </c:pt>
                <c:pt idx="171" formatCode="General">
                  <c:v>220</c:v>
                </c:pt>
                <c:pt idx="172" formatCode="General">
                  <c:v>218</c:v>
                </c:pt>
                <c:pt idx="173" formatCode="General">
                  <c:v>216</c:v>
                </c:pt>
                <c:pt idx="174" formatCode="General">
                  <c:v>209</c:v>
                </c:pt>
                <c:pt idx="175" formatCode="General">
                  <c:v>205</c:v>
                </c:pt>
                <c:pt idx="176" formatCode="General">
                  <c:v>205</c:v>
                </c:pt>
                <c:pt idx="177" formatCode="General">
                  <c:v>212</c:v>
                </c:pt>
                <c:pt idx="178" formatCode="General">
                  <c:v>212</c:v>
                </c:pt>
                <c:pt idx="179" formatCode="General">
                  <c:v>216</c:v>
                </c:pt>
                <c:pt idx="180" formatCode="General">
                  <c:v>218</c:v>
                </c:pt>
                <c:pt idx="181" formatCode="General">
                  <c:v>216</c:v>
                </c:pt>
                <c:pt idx="182" formatCode="General">
                  <c:v>180</c:v>
                </c:pt>
                <c:pt idx="183" formatCode="General">
                  <c:v>196</c:v>
                </c:pt>
                <c:pt idx="184" formatCode="General">
                  <c:v>199</c:v>
                </c:pt>
                <c:pt idx="185" formatCode="General">
                  <c:v>204</c:v>
                </c:pt>
                <c:pt idx="186" formatCode="General">
                  <c:v>199</c:v>
                </c:pt>
                <c:pt idx="187" formatCode="General">
                  <c:v>202</c:v>
                </c:pt>
                <c:pt idx="188" formatCode="General">
                  <c:v>200</c:v>
                </c:pt>
                <c:pt idx="189" formatCode="General">
                  <c:v>205</c:v>
                </c:pt>
                <c:pt idx="190" formatCode="General">
                  <c:v>209</c:v>
                </c:pt>
                <c:pt idx="191" formatCode="General">
                  <c:v>206</c:v>
                </c:pt>
                <c:pt idx="192" formatCode="General">
                  <c:v>203</c:v>
                </c:pt>
                <c:pt idx="193" formatCode="General">
                  <c:v>209</c:v>
                </c:pt>
                <c:pt idx="194" formatCode="General">
                  <c:v>212</c:v>
                </c:pt>
                <c:pt idx="195" formatCode="General">
                  <c:v>207</c:v>
                </c:pt>
                <c:pt idx="196" formatCode="General">
                  <c:v>210</c:v>
                </c:pt>
                <c:pt idx="197" formatCode="General">
                  <c:v>205</c:v>
                </c:pt>
                <c:pt idx="198" formatCode="General">
                  <c:v>207</c:v>
                </c:pt>
                <c:pt idx="199" formatCode="General">
                  <c:v>205</c:v>
                </c:pt>
                <c:pt idx="200" formatCode="General">
                  <c:v>206</c:v>
                </c:pt>
                <c:pt idx="201" formatCode="General">
                  <c:v>213</c:v>
                </c:pt>
                <c:pt idx="202" formatCode="General">
                  <c:v>207</c:v>
                </c:pt>
                <c:pt idx="203" formatCode="General">
                  <c:v>215</c:v>
                </c:pt>
                <c:pt idx="204" formatCode="General">
                  <c:v>211</c:v>
                </c:pt>
                <c:pt idx="205" formatCode="General">
                  <c:v>212</c:v>
                </c:pt>
                <c:pt idx="206" formatCode="General">
                  <c:v>211</c:v>
                </c:pt>
                <c:pt idx="207" formatCode="General">
                  <c:v>216</c:v>
                </c:pt>
                <c:pt idx="208" formatCode="General">
                  <c:v>230</c:v>
                </c:pt>
                <c:pt idx="209" formatCode="General">
                  <c:v>227</c:v>
                </c:pt>
                <c:pt idx="210" formatCode="General">
                  <c:v>232</c:v>
                </c:pt>
                <c:pt idx="211">
                  <c:v>232.125</c:v>
                </c:pt>
                <c:pt idx="212" formatCode="General">
                  <c:v>234</c:v>
                </c:pt>
                <c:pt idx="213" formatCode="General">
                  <c:v>239</c:v>
                </c:pt>
                <c:pt idx="214" formatCode="General">
                  <c:v>241</c:v>
                </c:pt>
                <c:pt idx="215" formatCode="General">
                  <c:v>240</c:v>
                </c:pt>
                <c:pt idx="216" formatCode="General">
                  <c:v>240</c:v>
                </c:pt>
                <c:pt idx="217" formatCode="General">
                  <c:v>235</c:v>
                </c:pt>
                <c:pt idx="218" formatCode="General">
                  <c:v>235</c:v>
                </c:pt>
                <c:pt idx="219" formatCode="General">
                  <c:v>235</c:v>
                </c:pt>
                <c:pt idx="220" formatCode="General">
                  <c:v>237</c:v>
                </c:pt>
                <c:pt idx="221" formatCode="General">
                  <c:v>247</c:v>
                </c:pt>
                <c:pt idx="222" formatCode="General">
                  <c:v>258</c:v>
                </c:pt>
                <c:pt idx="223" formatCode="General">
                  <c:v>257</c:v>
                </c:pt>
                <c:pt idx="224" formatCode="General">
                  <c:v>255</c:v>
                </c:pt>
                <c:pt idx="225" formatCode="General">
                  <c:v>258</c:v>
                </c:pt>
                <c:pt idx="226" formatCode="General">
                  <c:v>253</c:v>
                </c:pt>
                <c:pt idx="227" formatCode="General">
                  <c:v>255</c:v>
                </c:pt>
                <c:pt idx="228" formatCode="General">
                  <c:v>256</c:v>
                </c:pt>
                <c:pt idx="229" formatCode="General">
                  <c:v>257</c:v>
                </c:pt>
                <c:pt idx="230" formatCode="General">
                  <c:v>219</c:v>
                </c:pt>
                <c:pt idx="231" formatCode="General">
                  <c:v>216</c:v>
                </c:pt>
                <c:pt idx="232" formatCode="General">
                  <c:v>218</c:v>
                </c:pt>
                <c:pt idx="233" formatCode="General">
                  <c:v>217</c:v>
                </c:pt>
                <c:pt idx="234" formatCode="General">
                  <c:v>222</c:v>
                </c:pt>
                <c:pt idx="235" formatCode="General">
                  <c:v>219</c:v>
                </c:pt>
                <c:pt idx="236" formatCode="General">
                  <c:v>220</c:v>
                </c:pt>
                <c:pt idx="237" formatCode="General">
                  <c:v>222</c:v>
                </c:pt>
                <c:pt idx="238" formatCode="General">
                  <c:v>216</c:v>
                </c:pt>
                <c:pt idx="239" formatCode="General">
                  <c:v>216</c:v>
                </c:pt>
                <c:pt idx="240" formatCode="General">
                  <c:v>217</c:v>
                </c:pt>
                <c:pt idx="241" formatCode="General">
                  <c:v>220</c:v>
                </c:pt>
                <c:pt idx="242" formatCode="General">
                  <c:v>222</c:v>
                </c:pt>
                <c:pt idx="243" formatCode="General">
                  <c:v>221</c:v>
                </c:pt>
                <c:pt idx="244" formatCode="General">
                  <c:v>222</c:v>
                </c:pt>
                <c:pt idx="245" formatCode="General">
                  <c:v>221</c:v>
                </c:pt>
                <c:pt idx="246" formatCode="General">
                  <c:v>221</c:v>
                </c:pt>
                <c:pt idx="247" formatCode="General">
                  <c:v>219</c:v>
                </c:pt>
                <c:pt idx="248" formatCode="General">
                  <c:v>219</c:v>
                </c:pt>
                <c:pt idx="249" formatCode="General">
                  <c:v>218</c:v>
                </c:pt>
                <c:pt idx="250" formatCode="General">
                  <c:v>222</c:v>
                </c:pt>
                <c:pt idx="251" formatCode="General">
                  <c:v>222</c:v>
                </c:pt>
                <c:pt idx="252" formatCode="General">
                  <c:v>219</c:v>
                </c:pt>
                <c:pt idx="253" formatCode="General">
                  <c:v>220</c:v>
                </c:pt>
                <c:pt idx="254" formatCode="General">
                  <c:v>221</c:v>
                </c:pt>
                <c:pt idx="255" formatCode="General">
                  <c:v>223</c:v>
                </c:pt>
                <c:pt idx="256" formatCode="General">
                  <c:v>225</c:v>
                </c:pt>
                <c:pt idx="257" formatCode="General">
                  <c:v>226</c:v>
                </c:pt>
                <c:pt idx="258" formatCode="General">
                  <c:v>213</c:v>
                </c:pt>
                <c:pt idx="259" formatCode="General">
                  <c:v>216</c:v>
                </c:pt>
                <c:pt idx="260" formatCode="General">
                  <c:v>216</c:v>
                </c:pt>
                <c:pt idx="261" formatCode="General">
                  <c:v>217</c:v>
                </c:pt>
                <c:pt idx="262" formatCode="General">
                  <c:v>219</c:v>
                </c:pt>
                <c:pt idx="263" formatCode="General">
                  <c:v>218</c:v>
                </c:pt>
                <c:pt idx="264" formatCode="General">
                  <c:v>217</c:v>
                </c:pt>
                <c:pt idx="265" formatCode="General">
                  <c:v>219</c:v>
                </c:pt>
                <c:pt idx="266" formatCode="General">
                  <c:v>220</c:v>
                </c:pt>
                <c:pt idx="267" formatCode="General">
                  <c:v>218</c:v>
                </c:pt>
                <c:pt idx="268" formatCode="General">
                  <c:v>219</c:v>
                </c:pt>
                <c:pt idx="269" formatCode="General">
                  <c:v>219</c:v>
                </c:pt>
                <c:pt idx="270" formatCode="General">
                  <c:v>221</c:v>
                </c:pt>
                <c:pt idx="271" formatCode="General">
                  <c:v>216</c:v>
                </c:pt>
                <c:pt idx="272" formatCode="General">
                  <c:v>213</c:v>
                </c:pt>
                <c:pt idx="273" formatCode="General">
                  <c:v>216</c:v>
                </c:pt>
                <c:pt idx="274" formatCode="General">
                  <c:v>215</c:v>
                </c:pt>
                <c:pt idx="275" formatCode="General">
                  <c:v>217</c:v>
                </c:pt>
                <c:pt idx="276" formatCode="General">
                  <c:v>217</c:v>
                </c:pt>
                <c:pt idx="277" formatCode="General">
                  <c:v>223</c:v>
                </c:pt>
                <c:pt idx="278" formatCode="General">
                  <c:v>222</c:v>
                </c:pt>
                <c:pt idx="279" formatCode="General">
                  <c:v>218</c:v>
                </c:pt>
                <c:pt idx="280" formatCode="General">
                  <c:v>224</c:v>
                </c:pt>
                <c:pt idx="281" formatCode="General">
                  <c:v>220</c:v>
                </c:pt>
                <c:pt idx="282" formatCode="General">
                  <c:v>220</c:v>
                </c:pt>
                <c:pt idx="283" formatCode="General">
                  <c:v>217</c:v>
                </c:pt>
                <c:pt idx="284" formatCode="General">
                  <c:v>218</c:v>
                </c:pt>
                <c:pt idx="285" formatCode="General">
                  <c:v>222</c:v>
                </c:pt>
                <c:pt idx="286" formatCode="General">
                  <c:v>228</c:v>
                </c:pt>
                <c:pt idx="287" formatCode="General">
                  <c:v>221</c:v>
                </c:pt>
                <c:pt idx="288" formatCode="General">
                  <c:v>221</c:v>
                </c:pt>
                <c:pt idx="289" formatCode="General">
                  <c:v>223</c:v>
                </c:pt>
                <c:pt idx="290" formatCode="General">
                  <c:v>226</c:v>
                </c:pt>
                <c:pt idx="291" formatCode="General">
                  <c:v>224</c:v>
                </c:pt>
                <c:pt idx="292" formatCode="General">
                  <c:v>230</c:v>
                </c:pt>
                <c:pt idx="293" formatCode="General">
                  <c:v>224</c:v>
                </c:pt>
                <c:pt idx="294" formatCode="General">
                  <c:v>227</c:v>
                </c:pt>
                <c:pt idx="295" formatCode="General">
                  <c:v>232</c:v>
                </c:pt>
                <c:pt idx="296" formatCode="General">
                  <c:v>225</c:v>
                </c:pt>
                <c:pt idx="297" formatCode="General">
                  <c:v>224</c:v>
                </c:pt>
                <c:pt idx="298" formatCode="General">
                  <c:v>223</c:v>
                </c:pt>
                <c:pt idx="299" formatCode="General">
                  <c:v>221</c:v>
                </c:pt>
                <c:pt idx="300" formatCode="General">
                  <c:v>223</c:v>
                </c:pt>
                <c:pt idx="301" formatCode="General">
                  <c:v>222</c:v>
                </c:pt>
                <c:pt idx="302" formatCode="General">
                  <c:v>224</c:v>
                </c:pt>
                <c:pt idx="303" formatCode="General">
                  <c:v>226</c:v>
                </c:pt>
                <c:pt idx="304" formatCode="General">
                  <c:v>223</c:v>
                </c:pt>
                <c:pt idx="305" formatCode="General">
                  <c:v>224</c:v>
                </c:pt>
                <c:pt idx="306" formatCode="General">
                  <c:v>225</c:v>
                </c:pt>
                <c:pt idx="307" formatCode="General">
                  <c:v>221</c:v>
                </c:pt>
                <c:pt idx="308" formatCode="General">
                  <c:v>221</c:v>
                </c:pt>
                <c:pt idx="309" formatCode="General">
                  <c:v>223</c:v>
                </c:pt>
                <c:pt idx="310" formatCode="General">
                  <c:v>226</c:v>
                </c:pt>
                <c:pt idx="311" formatCode="General">
                  <c:v>225</c:v>
                </c:pt>
                <c:pt idx="312" formatCode="General">
                  <c:v>224</c:v>
                </c:pt>
                <c:pt idx="313" formatCode="General">
                  <c:v>224</c:v>
                </c:pt>
                <c:pt idx="314" formatCode="General">
                  <c:v>223</c:v>
                </c:pt>
                <c:pt idx="315" formatCode="General">
                  <c:v>223</c:v>
                </c:pt>
                <c:pt idx="316" formatCode="General">
                  <c:v>224</c:v>
                </c:pt>
                <c:pt idx="317" formatCode="General">
                  <c:v>224</c:v>
                </c:pt>
                <c:pt idx="318" formatCode="General">
                  <c:v>224</c:v>
                </c:pt>
                <c:pt idx="319" formatCode="General">
                  <c:v>224</c:v>
                </c:pt>
                <c:pt idx="320" formatCode="General">
                  <c:v>226</c:v>
                </c:pt>
                <c:pt idx="321" formatCode="General">
                  <c:v>228</c:v>
                </c:pt>
                <c:pt idx="322" formatCode="General">
                  <c:v>227</c:v>
                </c:pt>
                <c:pt idx="323" formatCode="General">
                  <c:v>228</c:v>
                </c:pt>
                <c:pt idx="324" formatCode="General">
                  <c:v>228</c:v>
                </c:pt>
                <c:pt idx="325" formatCode="General">
                  <c:v>218</c:v>
                </c:pt>
                <c:pt idx="326" formatCode="General">
                  <c:v>230</c:v>
                </c:pt>
                <c:pt idx="327" formatCode="General">
                  <c:v>230</c:v>
                </c:pt>
                <c:pt idx="328" formatCode="General">
                  <c:v>226</c:v>
                </c:pt>
                <c:pt idx="329" formatCode="General">
                  <c:v>226</c:v>
                </c:pt>
                <c:pt idx="330" formatCode="General">
                  <c:v>227</c:v>
                </c:pt>
                <c:pt idx="331" formatCode="General">
                  <c:v>227</c:v>
                </c:pt>
                <c:pt idx="332" formatCode="General">
                  <c:v>225</c:v>
                </c:pt>
                <c:pt idx="333" formatCode="General">
                  <c:v>224</c:v>
                </c:pt>
                <c:pt idx="334" formatCode="General">
                  <c:v>225</c:v>
                </c:pt>
                <c:pt idx="335" formatCode="General">
                  <c:v>226</c:v>
                </c:pt>
                <c:pt idx="336" formatCode="General">
                  <c:v>225</c:v>
                </c:pt>
                <c:pt idx="337" formatCode="General">
                  <c:v>226</c:v>
                </c:pt>
                <c:pt idx="338" formatCode="General">
                  <c:v>227</c:v>
                </c:pt>
                <c:pt idx="339" formatCode="General">
                  <c:v>228</c:v>
                </c:pt>
                <c:pt idx="340" formatCode="General">
                  <c:v>225</c:v>
                </c:pt>
                <c:pt idx="341" formatCode="General">
                  <c:v>225</c:v>
                </c:pt>
                <c:pt idx="342" formatCode="General">
                  <c:v>226</c:v>
                </c:pt>
                <c:pt idx="343" formatCode="General">
                  <c:v>227</c:v>
                </c:pt>
                <c:pt idx="344" formatCode="General">
                  <c:v>227</c:v>
                </c:pt>
                <c:pt idx="345" formatCode="General">
                  <c:v>228</c:v>
                </c:pt>
                <c:pt idx="346" formatCode="General">
                  <c:v>227</c:v>
                </c:pt>
                <c:pt idx="347" formatCode="General">
                  <c:v>227</c:v>
                </c:pt>
                <c:pt idx="348" formatCode="General">
                  <c:v>226</c:v>
                </c:pt>
                <c:pt idx="349" formatCode="General">
                  <c:v>229</c:v>
                </c:pt>
                <c:pt idx="350" formatCode="General">
                  <c:v>225</c:v>
                </c:pt>
                <c:pt idx="351" formatCode="General">
                  <c:v>221</c:v>
                </c:pt>
                <c:pt idx="352" formatCode="General">
                  <c:v>223</c:v>
                </c:pt>
                <c:pt idx="353" formatCode="General">
                  <c:v>224</c:v>
                </c:pt>
                <c:pt idx="354" formatCode="General">
                  <c:v>218</c:v>
                </c:pt>
                <c:pt idx="355" formatCode="General">
                  <c:v>218</c:v>
                </c:pt>
                <c:pt idx="356" formatCode="General">
                  <c:v>219</c:v>
                </c:pt>
                <c:pt idx="357" formatCode="General">
                  <c:v>216</c:v>
                </c:pt>
                <c:pt idx="358" formatCode="General">
                  <c:v>219</c:v>
                </c:pt>
                <c:pt idx="359" formatCode="General">
                  <c:v>214</c:v>
                </c:pt>
                <c:pt idx="360" formatCode="General">
                  <c:v>214</c:v>
                </c:pt>
                <c:pt idx="361" formatCode="General">
                  <c:v>213</c:v>
                </c:pt>
                <c:pt idx="362" formatCode="General">
                  <c:v>212</c:v>
                </c:pt>
                <c:pt idx="363" formatCode="General">
                  <c:v>212</c:v>
                </c:pt>
                <c:pt idx="364" formatCode="General">
                  <c:v>212</c:v>
                </c:pt>
                <c:pt idx="365" formatCode="General">
                  <c:v>215</c:v>
                </c:pt>
                <c:pt idx="366" formatCode="General">
                  <c:v>215</c:v>
                </c:pt>
                <c:pt idx="367" formatCode="General">
                  <c:v>213</c:v>
                </c:pt>
                <c:pt idx="368" formatCode="General">
                  <c:v>215</c:v>
                </c:pt>
                <c:pt idx="369" formatCode="General">
                  <c:v>209</c:v>
                </c:pt>
                <c:pt idx="370" formatCode="General">
                  <c:v>204</c:v>
                </c:pt>
                <c:pt idx="371" formatCode="General">
                  <c:v>210</c:v>
                </c:pt>
                <c:pt idx="372" formatCode="General">
                  <c:v>211</c:v>
                </c:pt>
                <c:pt idx="373" formatCode="General">
                  <c:v>209</c:v>
                </c:pt>
                <c:pt idx="374" formatCode="General">
                  <c:v>209</c:v>
                </c:pt>
                <c:pt idx="375" formatCode="General">
                  <c:v>206</c:v>
                </c:pt>
                <c:pt idx="376" formatCode="General">
                  <c:v>207</c:v>
                </c:pt>
                <c:pt idx="377" formatCode="General">
                  <c:v>211</c:v>
                </c:pt>
                <c:pt idx="378" formatCode="General">
                  <c:v>211</c:v>
                </c:pt>
                <c:pt idx="379" formatCode="General">
                  <c:v>211</c:v>
                </c:pt>
                <c:pt idx="380" formatCode="General">
                  <c:v>207</c:v>
                </c:pt>
                <c:pt idx="381" formatCode="General">
                  <c:v>210</c:v>
                </c:pt>
                <c:pt idx="382" formatCode="General">
                  <c:v>208</c:v>
                </c:pt>
                <c:pt idx="383" formatCode="General">
                  <c:v>208</c:v>
                </c:pt>
                <c:pt idx="384" formatCode="General">
                  <c:v>192</c:v>
                </c:pt>
                <c:pt idx="385" formatCode="General">
                  <c:v>197</c:v>
                </c:pt>
                <c:pt idx="386" formatCode="General">
                  <c:v>196</c:v>
                </c:pt>
                <c:pt idx="387" formatCode="General">
                  <c:v>196</c:v>
                </c:pt>
                <c:pt idx="388" formatCode="General">
                  <c:v>197</c:v>
                </c:pt>
                <c:pt idx="389" formatCode="General">
                  <c:v>197</c:v>
                </c:pt>
                <c:pt idx="390" formatCode="General">
                  <c:v>197</c:v>
                </c:pt>
                <c:pt idx="391" formatCode="General">
                  <c:v>200</c:v>
                </c:pt>
                <c:pt idx="392" formatCode="General">
                  <c:v>201</c:v>
                </c:pt>
                <c:pt idx="393" formatCode="General">
                  <c:v>201</c:v>
                </c:pt>
                <c:pt idx="394" formatCode="General">
                  <c:v>201</c:v>
                </c:pt>
                <c:pt idx="395" formatCode="General">
                  <c:v>203</c:v>
                </c:pt>
                <c:pt idx="396" formatCode="General">
                  <c:v>204</c:v>
                </c:pt>
                <c:pt idx="397" formatCode="General">
                  <c:v>199</c:v>
                </c:pt>
                <c:pt idx="398" formatCode="General">
                  <c:v>199</c:v>
                </c:pt>
                <c:pt idx="399" formatCode="General">
                  <c:v>199</c:v>
                </c:pt>
                <c:pt idx="400" formatCode="General">
                  <c:v>199</c:v>
                </c:pt>
                <c:pt idx="401" formatCode="General">
                  <c:v>203</c:v>
                </c:pt>
                <c:pt idx="402" formatCode="General">
                  <c:v>203</c:v>
                </c:pt>
                <c:pt idx="403" formatCode="General">
                  <c:v>204</c:v>
                </c:pt>
                <c:pt idx="404" formatCode="General">
                  <c:v>202</c:v>
                </c:pt>
                <c:pt idx="405" formatCode="General">
                  <c:v>203</c:v>
                </c:pt>
                <c:pt idx="406">
                  <c:v>202</c:v>
                </c:pt>
                <c:pt idx="407">
                  <c:v>199</c:v>
                </c:pt>
                <c:pt idx="408">
                  <c:v>199</c:v>
                </c:pt>
                <c:pt idx="409" formatCode="General">
                  <c:v>199</c:v>
                </c:pt>
                <c:pt idx="410" formatCode="General">
                  <c:v>198</c:v>
                </c:pt>
                <c:pt idx="411" formatCode="General">
                  <c:v>193</c:v>
                </c:pt>
                <c:pt idx="412" formatCode="General">
                  <c:v>197</c:v>
                </c:pt>
                <c:pt idx="413" formatCode="General">
                  <c:v>198</c:v>
                </c:pt>
                <c:pt idx="414" formatCode="General">
                  <c:v>198</c:v>
                </c:pt>
                <c:pt idx="415" formatCode="General">
                  <c:v>196</c:v>
                </c:pt>
                <c:pt idx="416" formatCode="General">
                  <c:v>196</c:v>
                </c:pt>
                <c:pt idx="417" formatCode="General">
                  <c:v>197</c:v>
                </c:pt>
                <c:pt idx="418" formatCode="General">
                  <c:v>197</c:v>
                </c:pt>
                <c:pt idx="419" formatCode="General">
                  <c:v>197</c:v>
                </c:pt>
                <c:pt idx="420" formatCode="General">
                  <c:v>193</c:v>
                </c:pt>
                <c:pt idx="421" formatCode="General">
                  <c:v>196</c:v>
                </c:pt>
                <c:pt idx="422" formatCode="General">
                  <c:v>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82-4A4D-AB34-455F7BEBCD26}"/>
            </c:ext>
          </c:extLst>
        </c:ser>
        <c:ser>
          <c:idx val="5"/>
          <c:order val="2"/>
          <c:tx>
            <c:strRef>
              <c:f>'L23 L24 Hospitalización'!$W$1</c:f>
              <c:strCache>
                <c:ptCount val="1"/>
                <c:pt idx="0">
                  <c:v>Provisión de camas para UCI/UCIP para COVID-19 (eje 1)</c:v>
                </c:pt>
              </c:strCache>
            </c:strRef>
          </c:tx>
          <c:spPr>
            <a:ln w="19050" cap="rnd" cmpd="sng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Hospitalización'!$G$2:$G$424</c:f>
              <c:numCache>
                <c:formatCode>0</c:formatCode>
                <c:ptCount val="423"/>
                <c:pt idx="0">
                  <c:v>233</c:v>
                </c:pt>
                <c:pt idx="1">
                  <c:v>231</c:v>
                </c:pt>
                <c:pt idx="2">
                  <c:v>241</c:v>
                </c:pt>
                <c:pt idx="3">
                  <c:v>241</c:v>
                </c:pt>
                <c:pt idx="4">
                  <c:v>241</c:v>
                </c:pt>
                <c:pt idx="5">
                  <c:v>241</c:v>
                </c:pt>
                <c:pt idx="6">
                  <c:v>241</c:v>
                </c:pt>
                <c:pt idx="7">
                  <c:v>245</c:v>
                </c:pt>
                <c:pt idx="8">
                  <c:v>245</c:v>
                </c:pt>
                <c:pt idx="9">
                  <c:v>253</c:v>
                </c:pt>
                <c:pt idx="10">
                  <c:v>255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261</c:v>
                </c:pt>
                <c:pt idx="15">
                  <c:v>261</c:v>
                </c:pt>
                <c:pt idx="16">
                  <c:v>266</c:v>
                </c:pt>
                <c:pt idx="17">
                  <c:v>268</c:v>
                </c:pt>
                <c:pt idx="18">
                  <c:v>263</c:v>
                </c:pt>
                <c:pt idx="19">
                  <c:v>265</c:v>
                </c:pt>
                <c:pt idx="20">
                  <c:v>266</c:v>
                </c:pt>
                <c:pt idx="21">
                  <c:v>266</c:v>
                </c:pt>
                <c:pt idx="22">
                  <c:v>266</c:v>
                </c:pt>
                <c:pt idx="23">
                  <c:v>266</c:v>
                </c:pt>
                <c:pt idx="24">
                  <c:v>266</c:v>
                </c:pt>
                <c:pt idx="25">
                  <c:v>266</c:v>
                </c:pt>
                <c:pt idx="26">
                  <c:v>266</c:v>
                </c:pt>
                <c:pt idx="27">
                  <c:v>266</c:v>
                </c:pt>
                <c:pt idx="28">
                  <c:v>266</c:v>
                </c:pt>
                <c:pt idx="29">
                  <c:v>266</c:v>
                </c:pt>
                <c:pt idx="30">
                  <c:v>266</c:v>
                </c:pt>
                <c:pt idx="31">
                  <c:v>269</c:v>
                </c:pt>
                <c:pt idx="32">
                  <c:v>271</c:v>
                </c:pt>
                <c:pt idx="33">
                  <c:v>271</c:v>
                </c:pt>
                <c:pt idx="34">
                  <c:v>271</c:v>
                </c:pt>
                <c:pt idx="35">
                  <c:v>274</c:v>
                </c:pt>
                <c:pt idx="36">
                  <c:v>271</c:v>
                </c:pt>
                <c:pt idx="37">
                  <c:v>274</c:v>
                </c:pt>
                <c:pt idx="38">
                  <c:v>271</c:v>
                </c:pt>
                <c:pt idx="39">
                  <c:v>271</c:v>
                </c:pt>
                <c:pt idx="40">
                  <c:v>271</c:v>
                </c:pt>
                <c:pt idx="41">
                  <c:v>279</c:v>
                </c:pt>
                <c:pt idx="42">
                  <c:v>269</c:v>
                </c:pt>
                <c:pt idx="43">
                  <c:v>277</c:v>
                </c:pt>
                <c:pt idx="44">
                  <c:v>279</c:v>
                </c:pt>
                <c:pt idx="45">
                  <c:v>271</c:v>
                </c:pt>
                <c:pt idx="46">
                  <c:v>271</c:v>
                </c:pt>
                <c:pt idx="47">
                  <c:v>271</c:v>
                </c:pt>
                <c:pt idx="48">
                  <c:v>273</c:v>
                </c:pt>
                <c:pt idx="49">
                  <c:v>281</c:v>
                </c:pt>
                <c:pt idx="50">
                  <c:v>281</c:v>
                </c:pt>
                <c:pt idx="51">
                  <c:v>276.29999999999995</c:v>
                </c:pt>
                <c:pt idx="52">
                  <c:v>275</c:v>
                </c:pt>
                <c:pt idx="53">
                  <c:v>278</c:v>
                </c:pt>
                <c:pt idx="54">
                  <c:v>275</c:v>
                </c:pt>
                <c:pt idx="55">
                  <c:v>278</c:v>
                </c:pt>
                <c:pt idx="56">
                  <c:v>280</c:v>
                </c:pt>
                <c:pt idx="57">
                  <c:v>287.2</c:v>
                </c:pt>
                <c:pt idx="58">
                  <c:v>287.2</c:v>
                </c:pt>
                <c:pt idx="59">
                  <c:v>287.2</c:v>
                </c:pt>
                <c:pt idx="60">
                  <c:v>287.2</c:v>
                </c:pt>
                <c:pt idx="61">
                  <c:v>287.2</c:v>
                </c:pt>
                <c:pt idx="62">
                  <c:v>287.2</c:v>
                </c:pt>
                <c:pt idx="63">
                  <c:v>298</c:v>
                </c:pt>
                <c:pt idx="64">
                  <c:v>298</c:v>
                </c:pt>
                <c:pt idx="65">
                  <c:v>298</c:v>
                </c:pt>
                <c:pt idx="66">
                  <c:v>296</c:v>
                </c:pt>
                <c:pt idx="67">
                  <c:v>296</c:v>
                </c:pt>
                <c:pt idx="68">
                  <c:v>296</c:v>
                </c:pt>
                <c:pt idx="69">
                  <c:v>296</c:v>
                </c:pt>
                <c:pt idx="70">
                  <c:v>296</c:v>
                </c:pt>
                <c:pt idx="71">
                  <c:v>296</c:v>
                </c:pt>
                <c:pt idx="72">
                  <c:v>296</c:v>
                </c:pt>
                <c:pt idx="73">
                  <c:v>296</c:v>
                </c:pt>
                <c:pt idx="74">
                  <c:v>296</c:v>
                </c:pt>
                <c:pt idx="75">
                  <c:v>296</c:v>
                </c:pt>
                <c:pt idx="76">
                  <c:v>296</c:v>
                </c:pt>
                <c:pt idx="77">
                  <c:v>296</c:v>
                </c:pt>
                <c:pt idx="78">
                  <c:v>296</c:v>
                </c:pt>
                <c:pt idx="79">
                  <c:v>296</c:v>
                </c:pt>
                <c:pt idx="80">
                  <c:v>296</c:v>
                </c:pt>
                <c:pt idx="81">
                  <c:v>296</c:v>
                </c:pt>
                <c:pt idx="82">
                  <c:v>296</c:v>
                </c:pt>
                <c:pt idx="83">
                  <c:v>296</c:v>
                </c:pt>
                <c:pt idx="84">
                  <c:v>284</c:v>
                </c:pt>
                <c:pt idx="85">
                  <c:v>284</c:v>
                </c:pt>
                <c:pt idx="86">
                  <c:v>284</c:v>
                </c:pt>
                <c:pt idx="87">
                  <c:v>286</c:v>
                </c:pt>
                <c:pt idx="88">
                  <c:v>292</c:v>
                </c:pt>
                <c:pt idx="89">
                  <c:v>280</c:v>
                </c:pt>
                <c:pt idx="90">
                  <c:v>286</c:v>
                </c:pt>
                <c:pt idx="91">
                  <c:v>286</c:v>
                </c:pt>
                <c:pt idx="92">
                  <c:v>280</c:v>
                </c:pt>
                <c:pt idx="93">
                  <c:v>280</c:v>
                </c:pt>
                <c:pt idx="94">
                  <c:v>280</c:v>
                </c:pt>
                <c:pt idx="95">
                  <c:v>280</c:v>
                </c:pt>
                <c:pt idx="96">
                  <c:v>255</c:v>
                </c:pt>
                <c:pt idx="97">
                  <c:v>255</c:v>
                </c:pt>
                <c:pt idx="98">
                  <c:v>255</c:v>
                </c:pt>
                <c:pt idx="99">
                  <c:v>255</c:v>
                </c:pt>
                <c:pt idx="100">
                  <c:v>255</c:v>
                </c:pt>
                <c:pt idx="101">
                  <c:v>255</c:v>
                </c:pt>
                <c:pt idx="102">
                  <c:v>255</c:v>
                </c:pt>
                <c:pt idx="103">
                  <c:v>248</c:v>
                </c:pt>
                <c:pt idx="104">
                  <c:v>248</c:v>
                </c:pt>
                <c:pt idx="105">
                  <c:v>248</c:v>
                </c:pt>
                <c:pt idx="106">
                  <c:v>248</c:v>
                </c:pt>
                <c:pt idx="107">
                  <c:v>252</c:v>
                </c:pt>
                <c:pt idx="108">
                  <c:v>249</c:v>
                </c:pt>
                <c:pt idx="109">
                  <c:v>249</c:v>
                </c:pt>
                <c:pt idx="110">
                  <c:v>248</c:v>
                </c:pt>
                <c:pt idx="111">
                  <c:v>247</c:v>
                </c:pt>
                <c:pt idx="112">
                  <c:v>253</c:v>
                </c:pt>
                <c:pt idx="113">
                  <c:v>253</c:v>
                </c:pt>
                <c:pt idx="114">
                  <c:v>253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 formatCode="General">
                  <c:v>250</c:v>
                </c:pt>
                <c:pt idx="120" formatCode="General">
                  <c:v>253</c:v>
                </c:pt>
                <c:pt idx="121" formatCode="General">
                  <c:v>253</c:v>
                </c:pt>
                <c:pt idx="122" formatCode="General">
                  <c:v>253</c:v>
                </c:pt>
                <c:pt idx="123" formatCode="General">
                  <c:v>246</c:v>
                </c:pt>
                <c:pt idx="124" formatCode="General">
                  <c:v>244</c:v>
                </c:pt>
                <c:pt idx="125" formatCode="General">
                  <c:v>251</c:v>
                </c:pt>
                <c:pt idx="126" formatCode="General">
                  <c:v>240</c:v>
                </c:pt>
                <c:pt idx="127" formatCode="General">
                  <c:v>240</c:v>
                </c:pt>
                <c:pt idx="128" formatCode="General">
                  <c:v>240</c:v>
                </c:pt>
                <c:pt idx="129" formatCode="General">
                  <c:v>251</c:v>
                </c:pt>
                <c:pt idx="130" formatCode="General">
                  <c:v>244</c:v>
                </c:pt>
                <c:pt idx="131" formatCode="General">
                  <c:v>240</c:v>
                </c:pt>
                <c:pt idx="132" formatCode="General">
                  <c:v>241</c:v>
                </c:pt>
                <c:pt idx="133" formatCode="General">
                  <c:v>241</c:v>
                </c:pt>
                <c:pt idx="134" formatCode="General">
                  <c:v>242</c:v>
                </c:pt>
                <c:pt idx="135" formatCode="General">
                  <c:v>242</c:v>
                </c:pt>
                <c:pt idx="136" formatCode="General">
                  <c:v>242</c:v>
                </c:pt>
                <c:pt idx="137" formatCode="General">
                  <c:v>238</c:v>
                </c:pt>
                <c:pt idx="138" formatCode="General">
                  <c:v>238</c:v>
                </c:pt>
                <c:pt idx="139" formatCode="General">
                  <c:v>238</c:v>
                </c:pt>
                <c:pt idx="140" formatCode="General">
                  <c:v>231</c:v>
                </c:pt>
                <c:pt idx="141" formatCode="General">
                  <c:v>231</c:v>
                </c:pt>
                <c:pt idx="142" formatCode="General">
                  <c:v>197</c:v>
                </c:pt>
                <c:pt idx="143" formatCode="General">
                  <c:v>230</c:v>
                </c:pt>
                <c:pt idx="144" formatCode="General">
                  <c:v>234</c:v>
                </c:pt>
                <c:pt idx="145" formatCode="General">
                  <c:v>235</c:v>
                </c:pt>
                <c:pt idx="146" formatCode="General">
                  <c:v>235</c:v>
                </c:pt>
                <c:pt idx="147" formatCode="General">
                  <c:v>233</c:v>
                </c:pt>
                <c:pt idx="148" formatCode="General">
                  <c:v>234</c:v>
                </c:pt>
                <c:pt idx="149" formatCode="General">
                  <c:v>234</c:v>
                </c:pt>
                <c:pt idx="150" formatCode="General">
                  <c:v>233</c:v>
                </c:pt>
                <c:pt idx="151" formatCode="General">
                  <c:v>233</c:v>
                </c:pt>
                <c:pt idx="152" formatCode="General">
                  <c:v>233</c:v>
                </c:pt>
                <c:pt idx="153" formatCode="General">
                  <c:v>240</c:v>
                </c:pt>
                <c:pt idx="154" formatCode="General">
                  <c:v>242</c:v>
                </c:pt>
                <c:pt idx="155" formatCode="General">
                  <c:v>242</c:v>
                </c:pt>
                <c:pt idx="156" formatCode="General">
                  <c:v>242</c:v>
                </c:pt>
                <c:pt idx="157" formatCode="General">
                  <c:v>242</c:v>
                </c:pt>
                <c:pt idx="158" formatCode="General">
                  <c:v>238</c:v>
                </c:pt>
                <c:pt idx="159" formatCode="General">
                  <c:v>238</c:v>
                </c:pt>
                <c:pt idx="160" formatCode="General">
                  <c:v>236</c:v>
                </c:pt>
                <c:pt idx="161" formatCode="General">
                  <c:v>240</c:v>
                </c:pt>
                <c:pt idx="162" formatCode="General">
                  <c:v>242</c:v>
                </c:pt>
                <c:pt idx="163" formatCode="General">
                  <c:v>242</c:v>
                </c:pt>
                <c:pt idx="164" formatCode="General">
                  <c:v>240</c:v>
                </c:pt>
                <c:pt idx="165" formatCode="General">
                  <c:v>240</c:v>
                </c:pt>
                <c:pt idx="166" formatCode="General">
                  <c:v>238</c:v>
                </c:pt>
                <c:pt idx="167" formatCode="General">
                  <c:v>238</c:v>
                </c:pt>
                <c:pt idx="168" formatCode="General">
                  <c:v>239</c:v>
                </c:pt>
                <c:pt idx="169" formatCode="General">
                  <c:v>241</c:v>
                </c:pt>
                <c:pt idx="170" formatCode="General">
                  <c:v>241</c:v>
                </c:pt>
                <c:pt idx="171" formatCode="General">
                  <c:v>239</c:v>
                </c:pt>
                <c:pt idx="172" formatCode="General">
                  <c:v>235</c:v>
                </c:pt>
                <c:pt idx="173" formatCode="General">
                  <c:v>235</c:v>
                </c:pt>
                <c:pt idx="174" formatCode="General">
                  <c:v>235</c:v>
                </c:pt>
                <c:pt idx="175" formatCode="General">
                  <c:v>224</c:v>
                </c:pt>
                <c:pt idx="176" formatCode="General">
                  <c:v>233</c:v>
                </c:pt>
                <c:pt idx="177" formatCode="General">
                  <c:v>240</c:v>
                </c:pt>
                <c:pt idx="178" formatCode="General">
                  <c:v>240</c:v>
                </c:pt>
                <c:pt idx="179" formatCode="General">
                  <c:v>240</c:v>
                </c:pt>
                <c:pt idx="180" formatCode="General">
                  <c:v>240</c:v>
                </c:pt>
                <c:pt idx="181" formatCode="General">
                  <c:v>240</c:v>
                </c:pt>
                <c:pt idx="182" formatCode="General">
                  <c:v>211</c:v>
                </c:pt>
                <c:pt idx="183" formatCode="General">
                  <c:v>229</c:v>
                </c:pt>
                <c:pt idx="184" formatCode="General">
                  <c:v>229</c:v>
                </c:pt>
                <c:pt idx="185" formatCode="General">
                  <c:v>229</c:v>
                </c:pt>
                <c:pt idx="186" formatCode="General">
                  <c:v>227</c:v>
                </c:pt>
                <c:pt idx="187" formatCode="General">
                  <c:v>227</c:v>
                </c:pt>
                <c:pt idx="188" formatCode="General">
                  <c:v>227</c:v>
                </c:pt>
                <c:pt idx="189" formatCode="General">
                  <c:v>227</c:v>
                </c:pt>
                <c:pt idx="190" formatCode="General">
                  <c:v>227</c:v>
                </c:pt>
                <c:pt idx="191" formatCode="General">
                  <c:v>227</c:v>
                </c:pt>
                <c:pt idx="192" formatCode="General">
                  <c:v>227</c:v>
                </c:pt>
                <c:pt idx="193" formatCode="General">
                  <c:v>231</c:v>
                </c:pt>
                <c:pt idx="194" formatCode="General">
                  <c:v>225</c:v>
                </c:pt>
                <c:pt idx="195" formatCode="General">
                  <c:v>225</c:v>
                </c:pt>
                <c:pt idx="196" formatCode="General">
                  <c:v>225</c:v>
                </c:pt>
                <c:pt idx="197" formatCode="General">
                  <c:v>225</c:v>
                </c:pt>
                <c:pt idx="198" formatCode="General">
                  <c:v>225</c:v>
                </c:pt>
                <c:pt idx="199" formatCode="General">
                  <c:v>227</c:v>
                </c:pt>
                <c:pt idx="200" formatCode="General">
                  <c:v>225</c:v>
                </c:pt>
                <c:pt idx="201" formatCode="General">
                  <c:v>230</c:v>
                </c:pt>
                <c:pt idx="202" formatCode="General">
                  <c:v>228</c:v>
                </c:pt>
                <c:pt idx="203" formatCode="General">
                  <c:v>233</c:v>
                </c:pt>
                <c:pt idx="204" formatCode="General">
                  <c:v>233</c:v>
                </c:pt>
                <c:pt idx="205" formatCode="General">
                  <c:v>233</c:v>
                </c:pt>
                <c:pt idx="206" formatCode="General">
                  <c:v>233</c:v>
                </c:pt>
                <c:pt idx="207" formatCode="General">
                  <c:v>233</c:v>
                </c:pt>
                <c:pt idx="208" formatCode="General">
                  <c:v>245</c:v>
                </c:pt>
                <c:pt idx="209" formatCode="General">
                  <c:v>245</c:v>
                </c:pt>
                <c:pt idx="210" formatCode="General">
                  <c:v>246</c:v>
                </c:pt>
                <c:pt idx="211">
                  <c:v>244.125</c:v>
                </c:pt>
                <c:pt idx="212" formatCode="General">
                  <c:v>246</c:v>
                </c:pt>
                <c:pt idx="213" formatCode="General">
                  <c:v>246</c:v>
                </c:pt>
                <c:pt idx="214" formatCode="General">
                  <c:v>246</c:v>
                </c:pt>
                <c:pt idx="215" formatCode="General">
                  <c:v>246</c:v>
                </c:pt>
                <c:pt idx="216" formatCode="General">
                  <c:v>246</c:v>
                </c:pt>
                <c:pt idx="217" formatCode="General">
                  <c:v>246</c:v>
                </c:pt>
                <c:pt idx="218" formatCode="General">
                  <c:v>246</c:v>
                </c:pt>
                <c:pt idx="219" formatCode="General">
                  <c:v>246</c:v>
                </c:pt>
                <c:pt idx="220" formatCode="General">
                  <c:v>246</c:v>
                </c:pt>
                <c:pt idx="221" formatCode="General">
                  <c:v>254</c:v>
                </c:pt>
                <c:pt idx="222" formatCode="General">
                  <c:v>264</c:v>
                </c:pt>
                <c:pt idx="223" formatCode="General">
                  <c:v>264</c:v>
                </c:pt>
                <c:pt idx="224" formatCode="General">
                  <c:v>264</c:v>
                </c:pt>
                <c:pt idx="225" formatCode="General">
                  <c:v>264</c:v>
                </c:pt>
                <c:pt idx="226" formatCode="General">
                  <c:v>264</c:v>
                </c:pt>
                <c:pt idx="227" formatCode="General">
                  <c:v>264</c:v>
                </c:pt>
                <c:pt idx="228" formatCode="General">
                  <c:v>266</c:v>
                </c:pt>
                <c:pt idx="229" formatCode="General">
                  <c:v>266</c:v>
                </c:pt>
                <c:pt idx="230" formatCode="General">
                  <c:v>227</c:v>
                </c:pt>
                <c:pt idx="231" formatCode="General">
                  <c:v>227</c:v>
                </c:pt>
                <c:pt idx="232" formatCode="General">
                  <c:v>227</c:v>
                </c:pt>
                <c:pt idx="233" formatCode="General">
                  <c:v>227</c:v>
                </c:pt>
                <c:pt idx="234" formatCode="General">
                  <c:v>227</c:v>
                </c:pt>
                <c:pt idx="235" formatCode="General">
                  <c:v>231</c:v>
                </c:pt>
                <c:pt idx="236" formatCode="General">
                  <c:v>231</c:v>
                </c:pt>
                <c:pt idx="237" formatCode="General">
                  <c:v>231</c:v>
                </c:pt>
                <c:pt idx="238" formatCode="General">
                  <c:v>231</c:v>
                </c:pt>
                <c:pt idx="239" formatCode="General">
                  <c:v>231</c:v>
                </c:pt>
                <c:pt idx="240" formatCode="General">
                  <c:v>231</c:v>
                </c:pt>
                <c:pt idx="241" formatCode="General">
                  <c:v>231</c:v>
                </c:pt>
                <c:pt idx="242" formatCode="General">
                  <c:v>231</c:v>
                </c:pt>
                <c:pt idx="243" formatCode="General">
                  <c:v>231</c:v>
                </c:pt>
                <c:pt idx="244" formatCode="General">
                  <c:v>231</c:v>
                </c:pt>
                <c:pt idx="245" formatCode="General">
                  <c:v>231</c:v>
                </c:pt>
                <c:pt idx="246" formatCode="General">
                  <c:v>229</c:v>
                </c:pt>
                <c:pt idx="247" formatCode="General">
                  <c:v>227</c:v>
                </c:pt>
                <c:pt idx="248" formatCode="General">
                  <c:v>228</c:v>
                </c:pt>
                <c:pt idx="249" formatCode="General">
                  <c:v>228</c:v>
                </c:pt>
                <c:pt idx="250" formatCode="General">
                  <c:v>228</c:v>
                </c:pt>
                <c:pt idx="251" formatCode="General">
                  <c:v>228</c:v>
                </c:pt>
                <c:pt idx="252" formatCode="General">
                  <c:v>228</c:v>
                </c:pt>
                <c:pt idx="253" formatCode="General">
                  <c:v>228</c:v>
                </c:pt>
                <c:pt idx="254" formatCode="General">
                  <c:v>232</c:v>
                </c:pt>
                <c:pt idx="255" formatCode="General">
                  <c:v>231</c:v>
                </c:pt>
                <c:pt idx="256" formatCode="General">
                  <c:v>231</c:v>
                </c:pt>
                <c:pt idx="257" formatCode="General">
                  <c:v>230</c:v>
                </c:pt>
                <c:pt idx="258" formatCode="General">
                  <c:v>225</c:v>
                </c:pt>
                <c:pt idx="259" formatCode="General">
                  <c:v>226</c:v>
                </c:pt>
                <c:pt idx="260" formatCode="General">
                  <c:v>225</c:v>
                </c:pt>
                <c:pt idx="261" formatCode="General">
                  <c:v>227</c:v>
                </c:pt>
                <c:pt idx="262" formatCode="General">
                  <c:v>229</c:v>
                </c:pt>
                <c:pt idx="263" formatCode="General">
                  <c:v>229</c:v>
                </c:pt>
                <c:pt idx="264" formatCode="General">
                  <c:v>227</c:v>
                </c:pt>
                <c:pt idx="265" formatCode="General">
                  <c:v>227</c:v>
                </c:pt>
                <c:pt idx="266" formatCode="General">
                  <c:v>228</c:v>
                </c:pt>
                <c:pt idx="267" formatCode="General">
                  <c:v>227</c:v>
                </c:pt>
                <c:pt idx="268" formatCode="General">
                  <c:v>227</c:v>
                </c:pt>
                <c:pt idx="269" formatCode="General">
                  <c:v>227</c:v>
                </c:pt>
                <c:pt idx="270" formatCode="General">
                  <c:v>227</c:v>
                </c:pt>
                <c:pt idx="271" formatCode="General">
                  <c:v>226</c:v>
                </c:pt>
                <c:pt idx="272" formatCode="General">
                  <c:v>224</c:v>
                </c:pt>
                <c:pt idx="273" formatCode="General">
                  <c:v>226</c:v>
                </c:pt>
                <c:pt idx="274" formatCode="General">
                  <c:v>226</c:v>
                </c:pt>
                <c:pt idx="275" formatCode="General">
                  <c:v>226</c:v>
                </c:pt>
                <c:pt idx="276" formatCode="General">
                  <c:v>226</c:v>
                </c:pt>
                <c:pt idx="277" formatCode="General">
                  <c:v>230</c:v>
                </c:pt>
                <c:pt idx="278" formatCode="General">
                  <c:v>230</c:v>
                </c:pt>
                <c:pt idx="279" formatCode="General">
                  <c:v>227</c:v>
                </c:pt>
                <c:pt idx="280" formatCode="General">
                  <c:v>230</c:v>
                </c:pt>
                <c:pt idx="281" formatCode="General">
                  <c:v>229</c:v>
                </c:pt>
                <c:pt idx="282" formatCode="General">
                  <c:v>230</c:v>
                </c:pt>
                <c:pt idx="283" formatCode="General">
                  <c:v>227</c:v>
                </c:pt>
                <c:pt idx="284" formatCode="General">
                  <c:v>230</c:v>
                </c:pt>
                <c:pt idx="285" formatCode="General">
                  <c:v>231</c:v>
                </c:pt>
                <c:pt idx="286" formatCode="General">
                  <c:v>237</c:v>
                </c:pt>
                <c:pt idx="287" formatCode="General">
                  <c:v>231</c:v>
                </c:pt>
                <c:pt idx="288" formatCode="General">
                  <c:v>232</c:v>
                </c:pt>
                <c:pt idx="289" formatCode="General">
                  <c:v>233</c:v>
                </c:pt>
                <c:pt idx="290" formatCode="General">
                  <c:v>237</c:v>
                </c:pt>
                <c:pt idx="291" formatCode="General">
                  <c:v>237</c:v>
                </c:pt>
                <c:pt idx="292" formatCode="General">
                  <c:v>237</c:v>
                </c:pt>
                <c:pt idx="293" formatCode="General">
                  <c:v>233</c:v>
                </c:pt>
                <c:pt idx="294" formatCode="General">
                  <c:v>233</c:v>
                </c:pt>
                <c:pt idx="295" formatCode="General">
                  <c:v>238</c:v>
                </c:pt>
                <c:pt idx="296" formatCode="General">
                  <c:v>233</c:v>
                </c:pt>
                <c:pt idx="297" formatCode="General">
                  <c:v>233</c:v>
                </c:pt>
                <c:pt idx="298" formatCode="General">
                  <c:v>233</c:v>
                </c:pt>
                <c:pt idx="299" formatCode="General">
                  <c:v>233</c:v>
                </c:pt>
                <c:pt idx="300" formatCode="General">
                  <c:v>233</c:v>
                </c:pt>
                <c:pt idx="301" formatCode="General">
                  <c:v>233</c:v>
                </c:pt>
                <c:pt idx="302" formatCode="General">
                  <c:v>233</c:v>
                </c:pt>
                <c:pt idx="303" formatCode="General">
                  <c:v>233</c:v>
                </c:pt>
                <c:pt idx="304" formatCode="General">
                  <c:v>233</c:v>
                </c:pt>
                <c:pt idx="305" formatCode="General">
                  <c:v>233</c:v>
                </c:pt>
                <c:pt idx="306" formatCode="General">
                  <c:v>233</c:v>
                </c:pt>
                <c:pt idx="307" formatCode="General">
                  <c:v>233</c:v>
                </c:pt>
                <c:pt idx="308" formatCode="General">
                  <c:v>233</c:v>
                </c:pt>
                <c:pt idx="309" formatCode="General">
                  <c:v>233</c:v>
                </c:pt>
                <c:pt idx="310" formatCode="General">
                  <c:v>233</c:v>
                </c:pt>
                <c:pt idx="311" formatCode="General">
                  <c:v>233</c:v>
                </c:pt>
                <c:pt idx="312" formatCode="General">
                  <c:v>233</c:v>
                </c:pt>
                <c:pt idx="313" formatCode="General">
                  <c:v>234</c:v>
                </c:pt>
                <c:pt idx="314" formatCode="General">
                  <c:v>234</c:v>
                </c:pt>
                <c:pt idx="315" formatCode="General">
                  <c:v>234</c:v>
                </c:pt>
                <c:pt idx="316" formatCode="General">
                  <c:v>234</c:v>
                </c:pt>
                <c:pt idx="317" formatCode="General">
                  <c:v>234</c:v>
                </c:pt>
                <c:pt idx="318" formatCode="General">
                  <c:v>234</c:v>
                </c:pt>
                <c:pt idx="319" formatCode="General">
                  <c:v>234</c:v>
                </c:pt>
                <c:pt idx="320" formatCode="General">
                  <c:v>234</c:v>
                </c:pt>
                <c:pt idx="321" formatCode="General">
                  <c:v>234</c:v>
                </c:pt>
                <c:pt idx="322" formatCode="General">
                  <c:v>234</c:v>
                </c:pt>
                <c:pt idx="323" formatCode="General">
                  <c:v>234</c:v>
                </c:pt>
                <c:pt idx="324" formatCode="General">
                  <c:v>234</c:v>
                </c:pt>
                <c:pt idx="325" formatCode="General">
                  <c:v>234</c:v>
                </c:pt>
                <c:pt idx="326" formatCode="General">
                  <c:v>234</c:v>
                </c:pt>
                <c:pt idx="327" formatCode="General">
                  <c:v>234</c:v>
                </c:pt>
                <c:pt idx="328" formatCode="General">
                  <c:v>234</c:v>
                </c:pt>
                <c:pt idx="329" formatCode="General">
                  <c:v>234</c:v>
                </c:pt>
                <c:pt idx="330" formatCode="General">
                  <c:v>234</c:v>
                </c:pt>
                <c:pt idx="331" formatCode="General">
                  <c:v>234</c:v>
                </c:pt>
                <c:pt idx="332" formatCode="General">
                  <c:v>234</c:v>
                </c:pt>
                <c:pt idx="333" formatCode="General">
                  <c:v>234</c:v>
                </c:pt>
                <c:pt idx="334" formatCode="General">
                  <c:v>234</c:v>
                </c:pt>
                <c:pt idx="335" formatCode="General">
                  <c:v>234</c:v>
                </c:pt>
                <c:pt idx="336" formatCode="General">
                  <c:v>234</c:v>
                </c:pt>
                <c:pt idx="337" formatCode="General">
                  <c:v>234</c:v>
                </c:pt>
                <c:pt idx="338" formatCode="General">
                  <c:v>234</c:v>
                </c:pt>
                <c:pt idx="339" formatCode="General">
                  <c:v>234</c:v>
                </c:pt>
                <c:pt idx="340" formatCode="General">
                  <c:v>234</c:v>
                </c:pt>
                <c:pt idx="341" formatCode="General">
                  <c:v>234</c:v>
                </c:pt>
                <c:pt idx="342" formatCode="General">
                  <c:v>234</c:v>
                </c:pt>
                <c:pt idx="343" formatCode="General">
                  <c:v>234</c:v>
                </c:pt>
                <c:pt idx="344" formatCode="General">
                  <c:v>234</c:v>
                </c:pt>
                <c:pt idx="345" formatCode="General">
                  <c:v>234</c:v>
                </c:pt>
                <c:pt idx="346" formatCode="General">
                  <c:v>234</c:v>
                </c:pt>
                <c:pt idx="347" formatCode="General">
                  <c:v>234</c:v>
                </c:pt>
                <c:pt idx="348" formatCode="General">
                  <c:v>234</c:v>
                </c:pt>
                <c:pt idx="349" formatCode="General">
                  <c:v>234</c:v>
                </c:pt>
                <c:pt idx="350" formatCode="General">
                  <c:v>234</c:v>
                </c:pt>
                <c:pt idx="351" formatCode="General">
                  <c:v>234</c:v>
                </c:pt>
                <c:pt idx="352" formatCode="General">
                  <c:v>234</c:v>
                </c:pt>
                <c:pt idx="353" formatCode="General">
                  <c:v>234</c:v>
                </c:pt>
                <c:pt idx="354" formatCode="General">
                  <c:v>227</c:v>
                </c:pt>
                <c:pt idx="355" formatCode="General">
                  <c:v>227</c:v>
                </c:pt>
                <c:pt idx="356" formatCode="General">
                  <c:v>227</c:v>
                </c:pt>
                <c:pt idx="357" formatCode="General">
                  <c:v>227</c:v>
                </c:pt>
                <c:pt idx="358" formatCode="General">
                  <c:v>227</c:v>
                </c:pt>
                <c:pt idx="359" formatCode="General">
                  <c:v>227</c:v>
                </c:pt>
                <c:pt idx="360" formatCode="General">
                  <c:v>227</c:v>
                </c:pt>
                <c:pt idx="361" formatCode="General">
                  <c:v>227</c:v>
                </c:pt>
                <c:pt idx="362" formatCode="General">
                  <c:v>227</c:v>
                </c:pt>
                <c:pt idx="363" formatCode="General">
                  <c:v>227</c:v>
                </c:pt>
                <c:pt idx="364" formatCode="General">
                  <c:v>227</c:v>
                </c:pt>
                <c:pt idx="365" formatCode="General">
                  <c:v>227</c:v>
                </c:pt>
                <c:pt idx="366" formatCode="General">
                  <c:v>227</c:v>
                </c:pt>
                <c:pt idx="367" formatCode="General">
                  <c:v>227</c:v>
                </c:pt>
                <c:pt idx="368" formatCode="General">
                  <c:v>227</c:v>
                </c:pt>
                <c:pt idx="369" formatCode="General">
                  <c:v>227</c:v>
                </c:pt>
                <c:pt idx="370" formatCode="General">
                  <c:v>223</c:v>
                </c:pt>
                <c:pt idx="371" formatCode="General">
                  <c:v>226</c:v>
                </c:pt>
                <c:pt idx="372" formatCode="General">
                  <c:v>224</c:v>
                </c:pt>
                <c:pt idx="373" formatCode="General">
                  <c:v>224</c:v>
                </c:pt>
                <c:pt idx="374" formatCode="General">
                  <c:v>224</c:v>
                </c:pt>
                <c:pt idx="375" formatCode="General">
                  <c:v>224</c:v>
                </c:pt>
                <c:pt idx="376" formatCode="General">
                  <c:v>224</c:v>
                </c:pt>
                <c:pt idx="377" formatCode="General">
                  <c:v>224</c:v>
                </c:pt>
                <c:pt idx="378" formatCode="General">
                  <c:v>224</c:v>
                </c:pt>
                <c:pt idx="379" formatCode="General">
                  <c:v>224</c:v>
                </c:pt>
                <c:pt idx="380" formatCode="General">
                  <c:v>226</c:v>
                </c:pt>
                <c:pt idx="381" formatCode="General">
                  <c:v>224</c:v>
                </c:pt>
                <c:pt idx="382" formatCode="General">
                  <c:v>221</c:v>
                </c:pt>
                <c:pt idx="383" formatCode="General">
                  <c:v>221</c:v>
                </c:pt>
                <c:pt idx="384" formatCode="General">
                  <c:v>205</c:v>
                </c:pt>
                <c:pt idx="385" formatCode="General">
                  <c:v>206</c:v>
                </c:pt>
                <c:pt idx="386" formatCode="General">
                  <c:v>206</c:v>
                </c:pt>
                <c:pt idx="387" formatCode="General">
                  <c:v>206</c:v>
                </c:pt>
                <c:pt idx="388" formatCode="General">
                  <c:v>207</c:v>
                </c:pt>
                <c:pt idx="389" formatCode="General">
                  <c:v>207</c:v>
                </c:pt>
                <c:pt idx="390" formatCode="General">
                  <c:v>207</c:v>
                </c:pt>
                <c:pt idx="391" formatCode="General">
                  <c:v>209</c:v>
                </c:pt>
                <c:pt idx="392" formatCode="General">
                  <c:v>209</c:v>
                </c:pt>
                <c:pt idx="393" formatCode="General">
                  <c:v>210</c:v>
                </c:pt>
                <c:pt idx="394" formatCode="General">
                  <c:v>210</c:v>
                </c:pt>
                <c:pt idx="395" formatCode="General">
                  <c:v>211</c:v>
                </c:pt>
                <c:pt idx="396" formatCode="General">
                  <c:v>211</c:v>
                </c:pt>
                <c:pt idx="397" formatCode="General">
                  <c:v>210</c:v>
                </c:pt>
                <c:pt idx="398" formatCode="General">
                  <c:v>209</c:v>
                </c:pt>
                <c:pt idx="399" formatCode="General">
                  <c:v>209</c:v>
                </c:pt>
                <c:pt idx="400" formatCode="General">
                  <c:v>210</c:v>
                </c:pt>
                <c:pt idx="401" formatCode="General">
                  <c:v>210</c:v>
                </c:pt>
                <c:pt idx="402" formatCode="General">
                  <c:v>212</c:v>
                </c:pt>
                <c:pt idx="403" formatCode="General">
                  <c:v>212</c:v>
                </c:pt>
                <c:pt idx="404" formatCode="General">
                  <c:v>210</c:v>
                </c:pt>
                <c:pt idx="405" formatCode="General">
                  <c:v>212</c:v>
                </c:pt>
                <c:pt idx="406">
                  <c:v>212</c:v>
                </c:pt>
                <c:pt idx="407">
                  <c:v>209</c:v>
                </c:pt>
                <c:pt idx="408">
                  <c:v>209</c:v>
                </c:pt>
                <c:pt idx="409" formatCode="General">
                  <c:v>209</c:v>
                </c:pt>
                <c:pt idx="410" formatCode="General">
                  <c:v>209</c:v>
                </c:pt>
                <c:pt idx="411" formatCode="General">
                  <c:v>206</c:v>
                </c:pt>
                <c:pt idx="412" formatCode="General">
                  <c:v>209</c:v>
                </c:pt>
                <c:pt idx="413" formatCode="General">
                  <c:v>210</c:v>
                </c:pt>
                <c:pt idx="414" formatCode="General">
                  <c:v>209</c:v>
                </c:pt>
                <c:pt idx="415" formatCode="General">
                  <c:v>209</c:v>
                </c:pt>
                <c:pt idx="416" formatCode="General">
                  <c:v>209</c:v>
                </c:pt>
                <c:pt idx="417" formatCode="General">
                  <c:v>209</c:v>
                </c:pt>
                <c:pt idx="418" formatCode="General">
                  <c:v>209</c:v>
                </c:pt>
                <c:pt idx="419" formatCode="General">
                  <c:v>209</c:v>
                </c:pt>
                <c:pt idx="420" formatCode="General">
                  <c:v>206</c:v>
                </c:pt>
                <c:pt idx="421" formatCode="General">
                  <c:v>206</c:v>
                </c:pt>
                <c:pt idx="422" formatCode="General">
                  <c:v>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582-4A4D-AB34-455F7BEBC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75904"/>
        <c:axId val="222621632"/>
      </c:lineChart>
      <c:dateAx>
        <c:axId val="223675904"/>
        <c:scaling>
          <c:orientation val="minMax"/>
          <c:max val="44416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222621632"/>
        <c:crosses val="autoZero"/>
        <c:auto val="1"/>
        <c:lblOffset val="100"/>
        <c:baseTimeUnit val="days"/>
        <c:majorUnit val="1"/>
        <c:majorTimeUnit val="days"/>
      </c:dateAx>
      <c:valAx>
        <c:axId val="222621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bg1">
                        <a:lumMod val="50000"/>
                      </a:schemeClr>
                    </a:solidFill>
                  </a:rPr>
                  <a:t>eje 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223675904"/>
        <c:crosses val="autoZero"/>
        <c:crossBetween val="between"/>
      </c:valAx>
      <c:valAx>
        <c:axId val="2226222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bg1">
                        <a:lumMod val="50000"/>
                      </a:schemeClr>
                    </a:solidFill>
                  </a:rPr>
                  <a:t>eje 2</a:t>
                </a:r>
              </a:p>
            </c:rich>
          </c:tx>
          <c:layout>
            <c:manualLayout>
              <c:xMode val="edge"/>
              <c:yMode val="edge"/>
              <c:x val="0.80975067956077684"/>
              <c:y val="0.528295205702837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223677440"/>
        <c:crosses val="max"/>
        <c:crossBetween val="between"/>
      </c:valAx>
      <c:dateAx>
        <c:axId val="223677440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22262220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71841153545646"/>
          <c:y val="0.31750474977610044"/>
          <c:w val="0.17143308958038"/>
          <c:h val="0.44058684972070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1752357125786972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'L25 Ocupación hisopitales'!$N$2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[5]Hoja1!$A$3:$A$14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hisopitales'!$N$3:$N$14</c:f>
              <c:numCache>
                <c:formatCode>0%</c:formatCode>
                <c:ptCount val="12"/>
                <c:pt idx="0">
                  <c:v>0.625</c:v>
                </c:pt>
                <c:pt idx="1">
                  <c:v>0.78125</c:v>
                </c:pt>
                <c:pt idx="2">
                  <c:v>0.68181818181818177</c:v>
                </c:pt>
                <c:pt idx="3">
                  <c:v>0.2</c:v>
                </c:pt>
                <c:pt idx="4">
                  <c:v>8.6956521739130432E-2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0.41666666666666669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5-487E-BA32-EE7206E73C0D}"/>
            </c:ext>
          </c:extLst>
        </c:ser>
        <c:ser>
          <c:idx val="1"/>
          <c:order val="1"/>
          <c:tx>
            <c:strRef>
              <c:f>'L25 Ocupación hisopitales'!$O$2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[5]Hoja1!$A$3:$A$14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hisopitales'!$O$3:$O$14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0.25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95-487E-BA32-EE7206E73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28264960"/>
        <c:axId val="223993856"/>
      </c:barChart>
      <c:catAx>
        <c:axId val="22826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993856"/>
        <c:crosses val="autoZero"/>
        <c:auto val="1"/>
        <c:lblAlgn val="ctr"/>
        <c:lblOffset val="100"/>
        <c:noMultiLvlLbl val="0"/>
      </c:catAx>
      <c:valAx>
        <c:axId val="223993856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2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'L26 Emer Bomberos'!$B$3:$C$20</c:f>
              <c:multiLvlStrCache>
                <c:ptCount val="18"/>
                <c:lvl>
                  <c:pt idx="0">
                    <c:v>mar</c:v>
                  </c:pt>
                  <c:pt idx="1">
                    <c:v>abr</c:v>
                  </c:pt>
                  <c:pt idx="2">
                    <c:v>may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ago</c:v>
                  </c:pt>
                  <c:pt idx="6">
                    <c:v>sep</c:v>
                  </c:pt>
                  <c:pt idx="7">
                    <c:v>oct</c:v>
                  </c:pt>
                  <c:pt idx="8">
                    <c:v>nov</c:v>
                  </c:pt>
                  <c:pt idx="9">
                    <c:v>dic</c:v>
                  </c:pt>
                  <c:pt idx="10">
                    <c:v>ene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abr</c:v>
                  </c:pt>
                  <c:pt idx="14">
                    <c:v>may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ago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'L26 Emer Bomberos'!$D$3:$D$20</c:f>
              <c:numCache>
                <c:formatCode>General</c:formatCode>
                <c:ptCount val="18"/>
                <c:pt idx="0">
                  <c:v>5</c:v>
                </c:pt>
                <c:pt idx="1">
                  <c:v>18</c:v>
                </c:pt>
                <c:pt idx="2">
                  <c:v>34</c:v>
                </c:pt>
                <c:pt idx="3">
                  <c:v>56</c:v>
                </c:pt>
                <c:pt idx="4">
                  <c:v>101</c:v>
                </c:pt>
                <c:pt idx="5">
                  <c:v>56</c:v>
                </c:pt>
                <c:pt idx="6">
                  <c:v>21</c:v>
                </c:pt>
                <c:pt idx="7">
                  <c:v>11</c:v>
                </c:pt>
                <c:pt idx="8">
                  <c:v>8</c:v>
                </c:pt>
                <c:pt idx="9">
                  <c:v>13</c:v>
                </c:pt>
                <c:pt idx="10">
                  <c:v>25</c:v>
                </c:pt>
                <c:pt idx="11">
                  <c:v>31</c:v>
                </c:pt>
                <c:pt idx="12">
                  <c:v>30</c:v>
                </c:pt>
                <c:pt idx="13">
                  <c:v>55</c:v>
                </c:pt>
                <c:pt idx="14">
                  <c:v>37</c:v>
                </c:pt>
                <c:pt idx="15">
                  <c:v>24</c:v>
                </c:pt>
                <c:pt idx="16">
                  <c:v>22</c:v>
                </c:pt>
                <c:pt idx="17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F9-4BD2-9F0A-30C12892F0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839808"/>
        <c:axId val="223996160"/>
      </c:lineChart>
      <c:catAx>
        <c:axId val="2228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996160"/>
        <c:crosses val="autoZero"/>
        <c:auto val="1"/>
        <c:lblAlgn val="ctr"/>
        <c:lblOffset val="100"/>
        <c:noMultiLvlLbl val="0"/>
      </c:catAx>
      <c:valAx>
        <c:axId val="22399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283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'Corte 06-08-2021 (2)'!$C$1</c:f>
              <c:strCache>
                <c:ptCount val="1"/>
                <c:pt idx="0">
                  <c:v>Semanal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99-44F3-901B-99B6D10E421C}"/>
              </c:ext>
            </c:extLst>
          </c:dPt>
          <c:dPt>
            <c:idx val="5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99-44F3-901B-99B6D10E421C}"/>
              </c:ext>
            </c:extLst>
          </c:dPt>
          <c:dPt>
            <c:idx val="5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99-44F3-901B-99B6D10E421C}"/>
              </c:ext>
            </c:extLst>
          </c:dPt>
          <c:dPt>
            <c:idx val="5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99-44F3-901B-99B6D10E421C}"/>
              </c:ext>
            </c:extLst>
          </c:dPt>
          <c:dPt>
            <c:idx val="5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99-44F3-901B-99B6D10E421C}"/>
              </c:ext>
            </c:extLst>
          </c:dPt>
          <c:dPt>
            <c:idx val="57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D99-44F3-901B-99B6D10E421C}"/>
              </c:ext>
            </c:extLst>
          </c:dPt>
          <c:dPt>
            <c:idx val="5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D99-44F3-901B-99B6D10E421C}"/>
              </c:ext>
            </c:extLst>
          </c:dPt>
          <c:dPt>
            <c:idx val="5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D99-44F3-901B-99B6D10E421C}"/>
              </c:ext>
            </c:extLst>
          </c:dPt>
          <c:dPt>
            <c:idx val="6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D99-44F3-901B-99B6D10E421C}"/>
              </c:ext>
            </c:extLst>
          </c:dPt>
          <c:dPt>
            <c:idx val="6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D99-44F3-901B-99B6D10E421C}"/>
              </c:ext>
            </c:extLst>
          </c:dPt>
          <c:dPt>
            <c:idx val="6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D99-44F3-901B-99B6D10E421C}"/>
              </c:ext>
            </c:extLst>
          </c:dPt>
          <c:dPt>
            <c:idx val="6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D99-44F3-901B-99B6D10E421C}"/>
              </c:ext>
            </c:extLst>
          </c:dPt>
          <c:cat>
            <c:strRef>
              <c:f>'Corte 06-08-2021 (2)'!$A$2:$A$65</c:f>
              <c:strCache>
                <c:ptCount val="64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  <c:pt idx="57">
                  <c:v>19 al 25 Jun_21</c:v>
                </c:pt>
                <c:pt idx="58">
                  <c:v>26 Jun al 02 Jul_21</c:v>
                </c:pt>
                <c:pt idx="59">
                  <c:v>03 Jul al 09 Jul 21</c:v>
                </c:pt>
                <c:pt idx="60">
                  <c:v>10 Jul al 16 Jul_21</c:v>
                </c:pt>
                <c:pt idx="61">
                  <c:v>17 Jul al 23 Jul_21</c:v>
                </c:pt>
                <c:pt idx="62">
                  <c:v>24 jul al 30 Jul_21</c:v>
                </c:pt>
                <c:pt idx="63">
                  <c:v>31 jul al 06 de ago</c:v>
                </c:pt>
              </c:strCache>
            </c:strRef>
          </c:cat>
          <c:val>
            <c:numRef>
              <c:f>'Corte 06-08-2021 (2)'!$C$2:$C$65</c:f>
              <c:numCache>
                <c:formatCode>General</c:formatCode>
                <c:ptCount val="64"/>
                <c:pt idx="0">
                  <c:v>53</c:v>
                </c:pt>
                <c:pt idx="1">
                  <c:v>573</c:v>
                </c:pt>
                <c:pt idx="2">
                  <c:v>1633</c:v>
                </c:pt>
                <c:pt idx="3">
                  <c:v>1949</c:v>
                </c:pt>
                <c:pt idx="4">
                  <c:v>1295</c:v>
                </c:pt>
                <c:pt idx="5">
                  <c:v>1895</c:v>
                </c:pt>
                <c:pt idx="6">
                  <c:v>3629</c:v>
                </c:pt>
                <c:pt idx="7">
                  <c:v>2424</c:v>
                </c:pt>
                <c:pt idx="8">
                  <c:v>2476</c:v>
                </c:pt>
                <c:pt idx="9">
                  <c:v>1137</c:v>
                </c:pt>
                <c:pt idx="10">
                  <c:v>1038</c:v>
                </c:pt>
                <c:pt idx="11">
                  <c:v>1350</c:v>
                </c:pt>
                <c:pt idx="12">
                  <c:v>1264</c:v>
                </c:pt>
                <c:pt idx="13">
                  <c:v>1166</c:v>
                </c:pt>
                <c:pt idx="14">
                  <c:v>1071</c:v>
                </c:pt>
                <c:pt idx="15">
                  <c:v>5567</c:v>
                </c:pt>
                <c:pt idx="16">
                  <c:v>7368</c:v>
                </c:pt>
                <c:pt idx="17">
                  <c:v>7591</c:v>
                </c:pt>
                <c:pt idx="18">
                  <c:v>4692</c:v>
                </c:pt>
                <c:pt idx="19">
                  <c:v>3993</c:v>
                </c:pt>
                <c:pt idx="20">
                  <c:v>3948</c:v>
                </c:pt>
                <c:pt idx="21">
                  <c:v>3432</c:v>
                </c:pt>
                <c:pt idx="22">
                  <c:v>3964</c:v>
                </c:pt>
                <c:pt idx="23">
                  <c:v>2737</c:v>
                </c:pt>
                <c:pt idx="24">
                  <c:v>2116</c:v>
                </c:pt>
                <c:pt idx="25">
                  <c:v>958</c:v>
                </c:pt>
                <c:pt idx="26">
                  <c:v>1513</c:v>
                </c:pt>
                <c:pt idx="27">
                  <c:v>1976</c:v>
                </c:pt>
                <c:pt idx="28">
                  <c:v>870</c:v>
                </c:pt>
                <c:pt idx="29">
                  <c:v>1132</c:v>
                </c:pt>
                <c:pt idx="30">
                  <c:v>1131</c:v>
                </c:pt>
                <c:pt idx="31">
                  <c:v>1587</c:v>
                </c:pt>
                <c:pt idx="32">
                  <c:v>925</c:v>
                </c:pt>
                <c:pt idx="33">
                  <c:v>889</c:v>
                </c:pt>
                <c:pt idx="34">
                  <c:v>1702</c:v>
                </c:pt>
                <c:pt idx="35">
                  <c:v>1722</c:v>
                </c:pt>
                <c:pt idx="36">
                  <c:v>1824</c:v>
                </c:pt>
                <c:pt idx="37">
                  <c:v>1692</c:v>
                </c:pt>
                <c:pt idx="38">
                  <c:v>1613</c:v>
                </c:pt>
                <c:pt idx="39">
                  <c:v>1385</c:v>
                </c:pt>
                <c:pt idx="40">
                  <c:v>1040</c:v>
                </c:pt>
                <c:pt idx="41">
                  <c:v>1831</c:v>
                </c:pt>
                <c:pt idx="42">
                  <c:v>1808</c:v>
                </c:pt>
                <c:pt idx="43">
                  <c:v>1818</c:v>
                </c:pt>
                <c:pt idx="44">
                  <c:v>1047</c:v>
                </c:pt>
                <c:pt idx="45">
                  <c:v>917</c:v>
                </c:pt>
                <c:pt idx="46">
                  <c:v>900</c:v>
                </c:pt>
                <c:pt idx="47">
                  <c:v>1501</c:v>
                </c:pt>
                <c:pt idx="48">
                  <c:v>1500</c:v>
                </c:pt>
                <c:pt idx="49">
                  <c:v>1504</c:v>
                </c:pt>
                <c:pt idx="50">
                  <c:v>899</c:v>
                </c:pt>
                <c:pt idx="51">
                  <c:v>695</c:v>
                </c:pt>
                <c:pt idx="52">
                  <c:v>50</c:v>
                </c:pt>
                <c:pt idx="53">
                  <c:v>161</c:v>
                </c:pt>
                <c:pt idx="54">
                  <c:v>185</c:v>
                </c:pt>
                <c:pt idx="55">
                  <c:v>236</c:v>
                </c:pt>
                <c:pt idx="56">
                  <c:v>270</c:v>
                </c:pt>
                <c:pt idx="57">
                  <c:v>280</c:v>
                </c:pt>
                <c:pt idx="58">
                  <c:v>271</c:v>
                </c:pt>
                <c:pt idx="59">
                  <c:v>346</c:v>
                </c:pt>
                <c:pt idx="60">
                  <c:v>365</c:v>
                </c:pt>
                <c:pt idx="61">
                  <c:v>265</c:v>
                </c:pt>
                <c:pt idx="62">
                  <c:v>259</c:v>
                </c:pt>
                <c:pt idx="63">
                  <c:v>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D99-44F3-901B-99B6D10E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28378624"/>
        <c:axId val="223997312"/>
      </c:barChart>
      <c:lineChart>
        <c:grouping val="standard"/>
        <c:varyColors val="0"/>
        <c:ser>
          <c:idx val="1"/>
          <c:order val="1"/>
          <c:tx>
            <c:strRef>
              <c:f>'Corte 06-08-2021 (2)'!$D$1</c:f>
              <c:strCache>
                <c:ptCount val="1"/>
                <c:pt idx="0">
                  <c:v>Acumulado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-4.5738040746471788E-2"/>
                  <c:y val="-3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D99-44F3-901B-99B6D10E4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 06-08-2021 (2)'!$A$2:$A$64</c:f>
              <c:strCache>
                <c:ptCount val="63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  <c:pt idx="57">
                  <c:v>19 al 25 Jun_21</c:v>
                </c:pt>
                <c:pt idx="58">
                  <c:v>26 Jun al 02 Jul_21</c:v>
                </c:pt>
                <c:pt idx="59">
                  <c:v>03 Jul al 09 Jul 21</c:v>
                </c:pt>
                <c:pt idx="60">
                  <c:v>10 Jul al 16 Jul_21</c:v>
                </c:pt>
                <c:pt idx="61">
                  <c:v>17 Jul al 23 Jul_21</c:v>
                </c:pt>
                <c:pt idx="62">
                  <c:v>24 jul al 30 Jul_21</c:v>
                </c:pt>
              </c:strCache>
            </c:strRef>
          </c:cat>
          <c:val>
            <c:numRef>
              <c:f>'Corte 06-08-2021 (2)'!$D$2:$D$65</c:f>
              <c:numCache>
                <c:formatCode>General</c:formatCode>
                <c:ptCount val="64"/>
                <c:pt idx="0">
                  <c:v>53</c:v>
                </c:pt>
                <c:pt idx="1">
                  <c:v>626</c:v>
                </c:pt>
                <c:pt idx="2">
                  <c:v>2259</c:v>
                </c:pt>
                <c:pt idx="3">
                  <c:v>4208</c:v>
                </c:pt>
                <c:pt idx="4">
                  <c:v>5503</c:v>
                </c:pt>
                <c:pt idx="5">
                  <c:v>7398</c:v>
                </c:pt>
                <c:pt idx="6">
                  <c:v>11027</c:v>
                </c:pt>
                <c:pt idx="7">
                  <c:v>13451</c:v>
                </c:pt>
                <c:pt idx="8">
                  <c:v>15927</c:v>
                </c:pt>
                <c:pt idx="9">
                  <c:v>17064</c:v>
                </c:pt>
                <c:pt idx="10">
                  <c:v>18102</c:v>
                </c:pt>
                <c:pt idx="11">
                  <c:v>19452</c:v>
                </c:pt>
                <c:pt idx="12">
                  <c:v>20716</c:v>
                </c:pt>
                <c:pt idx="13">
                  <c:v>21882</c:v>
                </c:pt>
                <c:pt idx="14">
                  <c:v>22953</c:v>
                </c:pt>
                <c:pt idx="15">
                  <c:v>28520</c:v>
                </c:pt>
                <c:pt idx="16">
                  <c:v>35888</c:v>
                </c:pt>
                <c:pt idx="17">
                  <c:v>43479</c:v>
                </c:pt>
                <c:pt idx="18">
                  <c:v>48171</c:v>
                </c:pt>
                <c:pt idx="19">
                  <c:v>52164</c:v>
                </c:pt>
                <c:pt idx="20">
                  <c:v>56112</c:v>
                </c:pt>
                <c:pt idx="21">
                  <c:v>59544</c:v>
                </c:pt>
                <c:pt idx="22">
                  <c:v>63508</c:v>
                </c:pt>
                <c:pt idx="23">
                  <c:v>66245</c:v>
                </c:pt>
                <c:pt idx="24">
                  <c:v>68361</c:v>
                </c:pt>
                <c:pt idx="25">
                  <c:v>69319</c:v>
                </c:pt>
                <c:pt idx="26">
                  <c:v>70832</c:v>
                </c:pt>
                <c:pt idx="27">
                  <c:v>72808</c:v>
                </c:pt>
                <c:pt idx="28">
                  <c:v>73678</c:v>
                </c:pt>
                <c:pt idx="29">
                  <c:v>74810</c:v>
                </c:pt>
                <c:pt idx="30">
                  <c:v>75941</c:v>
                </c:pt>
                <c:pt idx="31">
                  <c:v>77528</c:v>
                </c:pt>
                <c:pt idx="32">
                  <c:v>78453</c:v>
                </c:pt>
                <c:pt idx="33">
                  <c:v>79342</c:v>
                </c:pt>
                <c:pt idx="34">
                  <c:v>81044</c:v>
                </c:pt>
                <c:pt idx="35">
                  <c:v>82766</c:v>
                </c:pt>
                <c:pt idx="36">
                  <c:v>84590</c:v>
                </c:pt>
                <c:pt idx="37">
                  <c:v>86282</c:v>
                </c:pt>
                <c:pt idx="38">
                  <c:v>87895</c:v>
                </c:pt>
                <c:pt idx="39">
                  <c:v>89280</c:v>
                </c:pt>
                <c:pt idx="40">
                  <c:v>90320</c:v>
                </c:pt>
                <c:pt idx="41">
                  <c:v>92151</c:v>
                </c:pt>
                <c:pt idx="42">
                  <c:v>93959</c:v>
                </c:pt>
                <c:pt idx="43">
                  <c:v>95777</c:v>
                </c:pt>
                <c:pt idx="44">
                  <c:v>96824</c:v>
                </c:pt>
                <c:pt idx="45">
                  <c:v>97741</c:v>
                </c:pt>
                <c:pt idx="46">
                  <c:v>98641</c:v>
                </c:pt>
                <c:pt idx="47">
                  <c:v>100142</c:v>
                </c:pt>
                <c:pt idx="48">
                  <c:v>101642</c:v>
                </c:pt>
                <c:pt idx="49">
                  <c:v>103146</c:v>
                </c:pt>
                <c:pt idx="50">
                  <c:v>104045</c:v>
                </c:pt>
                <c:pt idx="51">
                  <c:v>104740</c:v>
                </c:pt>
                <c:pt idx="52">
                  <c:v>104790</c:v>
                </c:pt>
                <c:pt idx="53">
                  <c:v>104951</c:v>
                </c:pt>
                <c:pt idx="54">
                  <c:v>105136</c:v>
                </c:pt>
                <c:pt idx="55">
                  <c:v>105372</c:v>
                </c:pt>
                <c:pt idx="56">
                  <c:v>105642</c:v>
                </c:pt>
                <c:pt idx="57">
                  <c:v>105922</c:v>
                </c:pt>
                <c:pt idx="58">
                  <c:v>106193</c:v>
                </c:pt>
                <c:pt idx="59">
                  <c:v>106539</c:v>
                </c:pt>
                <c:pt idx="60">
                  <c:v>106904</c:v>
                </c:pt>
                <c:pt idx="61">
                  <c:v>107169</c:v>
                </c:pt>
                <c:pt idx="62">
                  <c:v>107428</c:v>
                </c:pt>
                <c:pt idx="63">
                  <c:v>107693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DD99-44F3-901B-99B6D10E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79648"/>
        <c:axId val="223997888"/>
      </c:lineChart>
      <c:catAx>
        <c:axId val="2283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997312"/>
        <c:crosses val="autoZero"/>
        <c:auto val="1"/>
        <c:lblAlgn val="ctr"/>
        <c:lblOffset val="100"/>
        <c:noMultiLvlLbl val="0"/>
      </c:catAx>
      <c:valAx>
        <c:axId val="22399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378624"/>
        <c:crosses val="autoZero"/>
        <c:crossBetween val="between"/>
      </c:valAx>
      <c:valAx>
        <c:axId val="223997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379648"/>
        <c:crosses val="max"/>
        <c:crossBetween val="between"/>
      </c:valAx>
      <c:catAx>
        <c:axId val="22837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997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9257119263202E-2"/>
          <c:y val="4.9900199600798403E-2"/>
          <c:w val="0.90099127429585812"/>
          <c:h val="0.82835740446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'L29 Vacunación'!$C$18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Vacunación'!$B$19:$B$22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Vacunación'!$C$19:$C$22</c:f>
              <c:numCache>
                <c:formatCode>General</c:formatCode>
                <c:ptCount val="4"/>
                <c:pt idx="0">
                  <c:v>18090</c:v>
                </c:pt>
                <c:pt idx="1">
                  <c:v>1235359</c:v>
                </c:pt>
                <c:pt idx="2">
                  <c:v>318963</c:v>
                </c:pt>
                <c:pt idx="3">
                  <c:v>211449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2D-488A-9BF9-DA71A3638AF1}"/>
            </c:ext>
          </c:extLst>
        </c:ser>
        <c:ser>
          <c:idx val="1"/>
          <c:order val="1"/>
          <c:tx>
            <c:strRef>
              <c:f>'L29 Vacunación'!$D$18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Vacunación'!$B$19:$B$22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Vacunación'!$D$19:$D$22</c:f>
              <c:numCache>
                <c:formatCode>General</c:formatCode>
                <c:ptCount val="4"/>
                <c:pt idx="0">
                  <c:v>408</c:v>
                </c:pt>
                <c:pt idx="1">
                  <c:v>265113</c:v>
                </c:pt>
                <c:pt idx="2">
                  <c:v>226242</c:v>
                </c:pt>
                <c:pt idx="3">
                  <c:v>196934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2D-488A-9BF9-DA71A3638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28454400"/>
        <c:axId val="224000768"/>
      </c:barChart>
      <c:catAx>
        <c:axId val="22845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4000768"/>
        <c:crosses val="autoZero"/>
        <c:auto val="1"/>
        <c:lblAlgn val="ctr"/>
        <c:lblOffset val="100"/>
        <c:noMultiLvlLbl val="0"/>
      </c:catAx>
      <c:valAx>
        <c:axId val="2240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45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'L29 Vacunación'!$C$18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Vacunación'!$C$23</c:f>
              <c:numCache>
                <c:formatCode>General</c:formatCode>
                <c:ptCount val="1"/>
                <c:pt idx="0">
                  <c:v>1783861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1B-41F8-A070-0B8CE8A16EE1}"/>
            </c:ext>
          </c:extLst>
        </c:ser>
        <c:ser>
          <c:idx val="0"/>
          <c:order val="1"/>
          <c:tx>
            <c:strRef>
              <c:f>'L29 Vacunación'!$D$18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Vacunación'!$D$23</c:f>
              <c:numCache>
                <c:formatCode>General</c:formatCode>
                <c:ptCount val="1"/>
                <c:pt idx="0">
                  <c:v>688697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1B-41F8-A070-0B8CE8A16EE1}"/>
            </c:ext>
          </c:extLst>
        </c:ser>
        <c:ser>
          <c:idx val="1"/>
          <c:order val="2"/>
          <c:tx>
            <c:strRef>
              <c:f>'L29 Vacunación'!$E$18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Vacunación'!$E$23</c:f>
              <c:numCache>
                <c:formatCode>_(* #,##0.00_);_(* \(#,##0.00\);_(* "-"??_);_(@_)</c:formatCode>
                <c:ptCount val="1"/>
                <c:pt idx="0">
                  <c:v>2472558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1B-41F8-A070-0B8CE8A16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455936"/>
        <c:axId val="223961664"/>
      </c:barChart>
      <c:catAx>
        <c:axId val="228455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3961664"/>
        <c:crosses val="autoZero"/>
        <c:auto val="1"/>
        <c:lblAlgn val="ctr"/>
        <c:lblOffset val="100"/>
        <c:noMultiLvlLbl val="0"/>
      </c:catAx>
      <c:valAx>
        <c:axId val="22396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845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RESULTADOS DE PRUEBAS REALIZADAS EN BRIGADAS MÓVILES Y TRIAJES DESDE EL 22 JULIO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EE-4A0F-B764-D7D0710185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EE-4A0F-B764-D7D071018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Sheet1!$A$33:$A$34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Sheet1!$C$33:$C$34</c:f>
              <c:numCache>
                <c:formatCode>###0.0</c:formatCode>
                <c:ptCount val="2"/>
                <c:pt idx="0">
                  <c:v>75.471849221815859</c:v>
                </c:pt>
                <c:pt idx="1">
                  <c:v>24.528150778184148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EE-4A0F-B764-D7D0710185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9277784277199"/>
          <c:y val="0.11649844005673948"/>
          <c:w val="0.48675647867339805"/>
          <c:h val="0.796079324071466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32-6840-89EF-FBD0A7FA68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32-6840-89EF-FBD0A7FA682E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32-6840-89EF-FBD0A7FA682E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2-6840-89EF-FBD0A7FA6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59.349593495934961</c:v>
                </c:pt>
                <c:pt idx="1">
                  <c:v>40.650406504065039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32-6840-89EF-FBD0A7FA68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23574280473603E-2"/>
          <c:y val="0.19096044378901905"/>
          <c:w val="0.87736950642820821"/>
          <c:h val="0.58459854404991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'incremento casos RT'!$D$1</c:f>
              <c:strCache>
                <c:ptCount val="1"/>
                <c:pt idx="0">
                  <c:v>Crecimiento de casos diarios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40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9B-4DAC-84BE-7974D2E2DB37}"/>
                </c:ext>
              </c:extLst>
            </c:dLbl>
            <c:dLbl>
              <c:idx val="42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9B-4DAC-84BE-7974D2E2DB37}"/>
                </c:ext>
              </c:extLst>
            </c:dLbl>
            <c:dLbl>
              <c:idx val="4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9B-4DAC-84BE-7974D2E2DB37}"/>
                </c:ext>
              </c:extLst>
            </c:dLbl>
            <c:dLbl>
              <c:idx val="44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9B-4DAC-84BE-7974D2E2DB37}"/>
                </c:ext>
              </c:extLst>
            </c:dLbl>
            <c:dLbl>
              <c:idx val="45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9B-4DAC-84BE-7974D2E2DB37}"/>
                </c:ext>
              </c:extLst>
            </c:dLbl>
            <c:dLbl>
              <c:idx val="47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9B-4DAC-84BE-7974D2E2DB37}"/>
                </c:ext>
              </c:extLst>
            </c:dLbl>
            <c:dLbl>
              <c:idx val="47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9B-4DAC-84BE-7974D2E2DB37}"/>
                </c:ext>
              </c:extLst>
            </c:dLbl>
            <c:dLbl>
              <c:idx val="49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9B-4DAC-84BE-7974D2E2DB37}"/>
                </c:ext>
              </c:extLst>
            </c:dLbl>
            <c:dLbl>
              <c:idx val="49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9B-4DAC-84BE-7974D2E2D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'incremento casos RT'!$B$2:$B$528</c:f>
              <c:strCache>
                <c:ptCount val="527"/>
                <c:pt idx="0">
                  <c:v>2020-02-23</c:v>
                </c:pt>
                <c:pt idx="1">
                  <c:v>2020-02-25</c:v>
                </c:pt>
                <c:pt idx="2">
                  <c:v>2020-02-27</c:v>
                </c:pt>
                <c:pt idx="3">
                  <c:v>2020-02-29</c:v>
                </c:pt>
                <c:pt idx="4">
                  <c:v>2020-03-01</c:v>
                </c:pt>
                <c:pt idx="5">
                  <c:v>2020-03-02</c:v>
                </c:pt>
                <c:pt idx="6">
                  <c:v>2020-03-03</c:v>
                </c:pt>
                <c:pt idx="7">
                  <c:v>2020-03-04</c:v>
                </c:pt>
                <c:pt idx="8">
                  <c:v>2020-03-05</c:v>
                </c:pt>
                <c:pt idx="9">
                  <c:v>2020-03-06</c:v>
                </c:pt>
                <c:pt idx="10">
                  <c:v>2020-03-07</c:v>
                </c:pt>
                <c:pt idx="11">
                  <c:v>2020-03-08</c:v>
                </c:pt>
                <c:pt idx="12">
                  <c:v>2020-03-09</c:v>
                </c:pt>
                <c:pt idx="13">
                  <c:v>2020-03-10</c:v>
                </c:pt>
                <c:pt idx="14">
                  <c:v>2020-03-11</c:v>
                </c:pt>
                <c:pt idx="15">
                  <c:v>2020-03-12</c:v>
                </c:pt>
                <c:pt idx="16">
                  <c:v>2020-03-13</c:v>
                </c:pt>
                <c:pt idx="17">
                  <c:v>2020-03-14</c:v>
                </c:pt>
                <c:pt idx="18">
                  <c:v>2020-03-15</c:v>
                </c:pt>
                <c:pt idx="19">
                  <c:v>2020-03-16</c:v>
                </c:pt>
                <c:pt idx="20">
                  <c:v>2020-03-17</c:v>
                </c:pt>
                <c:pt idx="21">
                  <c:v>2020-03-18</c:v>
                </c:pt>
                <c:pt idx="22">
                  <c:v>2020-03-19</c:v>
                </c:pt>
                <c:pt idx="23">
                  <c:v>2020-03-20</c:v>
                </c:pt>
                <c:pt idx="24">
                  <c:v>2020-03-21</c:v>
                </c:pt>
                <c:pt idx="25">
                  <c:v>2020-03-22</c:v>
                </c:pt>
                <c:pt idx="26">
                  <c:v>2020-03-23</c:v>
                </c:pt>
                <c:pt idx="27">
                  <c:v>2020-03-24</c:v>
                </c:pt>
                <c:pt idx="28">
                  <c:v>2020-03-25</c:v>
                </c:pt>
                <c:pt idx="29">
                  <c:v>2020-03-26</c:v>
                </c:pt>
                <c:pt idx="30">
                  <c:v>2020-03-27</c:v>
                </c:pt>
                <c:pt idx="31">
                  <c:v>2020-03-28</c:v>
                </c:pt>
                <c:pt idx="32">
                  <c:v>2020-03-29</c:v>
                </c:pt>
                <c:pt idx="33">
                  <c:v>2020-03-30</c:v>
                </c:pt>
                <c:pt idx="34">
                  <c:v>2020-03-31</c:v>
                </c:pt>
                <c:pt idx="35">
                  <c:v>2020-04-01</c:v>
                </c:pt>
                <c:pt idx="36">
                  <c:v>2020-04-02</c:v>
                </c:pt>
                <c:pt idx="37">
                  <c:v>2020-04-03</c:v>
                </c:pt>
                <c:pt idx="38">
                  <c:v>2020-04-04</c:v>
                </c:pt>
                <c:pt idx="39">
                  <c:v>2020-04-05</c:v>
                </c:pt>
                <c:pt idx="40">
                  <c:v>2020-04-06</c:v>
                </c:pt>
                <c:pt idx="41">
                  <c:v>2020-04-07</c:v>
                </c:pt>
                <c:pt idx="42">
                  <c:v>2020-04-08</c:v>
                </c:pt>
                <c:pt idx="43">
                  <c:v>2020-04-09</c:v>
                </c:pt>
                <c:pt idx="44">
                  <c:v>2020-04-10</c:v>
                </c:pt>
                <c:pt idx="45">
                  <c:v>2020-04-11</c:v>
                </c:pt>
                <c:pt idx="46">
                  <c:v>2020-04-12</c:v>
                </c:pt>
                <c:pt idx="47">
                  <c:v>2020-04-13</c:v>
                </c:pt>
                <c:pt idx="48">
                  <c:v>2020-04-14</c:v>
                </c:pt>
                <c:pt idx="49">
                  <c:v>2020-04-15</c:v>
                </c:pt>
                <c:pt idx="50">
                  <c:v>2020-04-16</c:v>
                </c:pt>
                <c:pt idx="51">
                  <c:v>2020-04-17</c:v>
                </c:pt>
                <c:pt idx="52">
                  <c:v>2020-04-18</c:v>
                </c:pt>
                <c:pt idx="53">
                  <c:v>2020-04-19</c:v>
                </c:pt>
                <c:pt idx="54">
                  <c:v>2020-04-20</c:v>
                </c:pt>
                <c:pt idx="55">
                  <c:v>2020-04-21</c:v>
                </c:pt>
                <c:pt idx="56">
                  <c:v>2020-04-22</c:v>
                </c:pt>
                <c:pt idx="57">
                  <c:v>2020-04-23</c:v>
                </c:pt>
                <c:pt idx="58">
                  <c:v>2020-04-24</c:v>
                </c:pt>
                <c:pt idx="59">
                  <c:v>2020-04-25</c:v>
                </c:pt>
                <c:pt idx="60">
                  <c:v>2020-04-26</c:v>
                </c:pt>
                <c:pt idx="61">
                  <c:v>2020-04-27</c:v>
                </c:pt>
                <c:pt idx="62">
                  <c:v>2020-04-28</c:v>
                </c:pt>
                <c:pt idx="63">
                  <c:v>2020-04-29</c:v>
                </c:pt>
                <c:pt idx="64">
                  <c:v>2020-04-30</c:v>
                </c:pt>
                <c:pt idx="65">
                  <c:v>2020-05-01</c:v>
                </c:pt>
                <c:pt idx="66">
                  <c:v>2020-05-02</c:v>
                </c:pt>
                <c:pt idx="67">
                  <c:v>2020-05-03</c:v>
                </c:pt>
                <c:pt idx="68">
                  <c:v>2020-05-04</c:v>
                </c:pt>
                <c:pt idx="69">
                  <c:v>2020-05-05</c:v>
                </c:pt>
                <c:pt idx="70">
                  <c:v>2020-05-06</c:v>
                </c:pt>
                <c:pt idx="71">
                  <c:v>2020-05-07</c:v>
                </c:pt>
                <c:pt idx="72">
                  <c:v>2020-05-08</c:v>
                </c:pt>
                <c:pt idx="73">
                  <c:v>2020-05-09</c:v>
                </c:pt>
                <c:pt idx="74">
                  <c:v>2020-05-10</c:v>
                </c:pt>
                <c:pt idx="75">
                  <c:v>2020-05-11</c:v>
                </c:pt>
                <c:pt idx="76">
                  <c:v>2020-05-12</c:v>
                </c:pt>
                <c:pt idx="77">
                  <c:v>2020-05-13</c:v>
                </c:pt>
                <c:pt idx="78">
                  <c:v>2020-05-14</c:v>
                </c:pt>
                <c:pt idx="79">
                  <c:v>2020-05-15</c:v>
                </c:pt>
                <c:pt idx="80">
                  <c:v>2020-05-16</c:v>
                </c:pt>
                <c:pt idx="81">
                  <c:v>2020-05-17</c:v>
                </c:pt>
                <c:pt idx="82">
                  <c:v>2020-05-18</c:v>
                </c:pt>
                <c:pt idx="83">
                  <c:v>2020-05-19</c:v>
                </c:pt>
                <c:pt idx="84">
                  <c:v>2020-05-20</c:v>
                </c:pt>
                <c:pt idx="85">
                  <c:v>2020-05-21</c:v>
                </c:pt>
                <c:pt idx="86">
                  <c:v>2020-05-22</c:v>
                </c:pt>
                <c:pt idx="87">
                  <c:v>2020-05-23</c:v>
                </c:pt>
                <c:pt idx="88">
                  <c:v>2020-05-24</c:v>
                </c:pt>
                <c:pt idx="89">
                  <c:v>2020-05-25</c:v>
                </c:pt>
                <c:pt idx="90">
                  <c:v>2020-05-26</c:v>
                </c:pt>
                <c:pt idx="91">
                  <c:v>2020-05-27</c:v>
                </c:pt>
                <c:pt idx="92">
                  <c:v>2020-05-28</c:v>
                </c:pt>
                <c:pt idx="93">
                  <c:v>2020-05-29</c:v>
                </c:pt>
                <c:pt idx="94">
                  <c:v>2020-05-30</c:v>
                </c:pt>
                <c:pt idx="95">
                  <c:v>2020-05-31</c:v>
                </c:pt>
                <c:pt idx="96">
                  <c:v>2020-06-01</c:v>
                </c:pt>
                <c:pt idx="97">
                  <c:v>2020-06-02</c:v>
                </c:pt>
                <c:pt idx="98">
                  <c:v>2020-06-03</c:v>
                </c:pt>
                <c:pt idx="99">
                  <c:v>2020-06-04</c:v>
                </c:pt>
                <c:pt idx="100">
                  <c:v>2020-06-05</c:v>
                </c:pt>
                <c:pt idx="101">
                  <c:v>2020-06-06</c:v>
                </c:pt>
                <c:pt idx="102">
                  <c:v>2020-06-07</c:v>
                </c:pt>
                <c:pt idx="103">
                  <c:v>2020-06-08</c:v>
                </c:pt>
                <c:pt idx="104">
                  <c:v>2020-06-09</c:v>
                </c:pt>
                <c:pt idx="105">
                  <c:v>2020-06-10</c:v>
                </c:pt>
                <c:pt idx="106">
                  <c:v>2020-06-11</c:v>
                </c:pt>
                <c:pt idx="107">
                  <c:v>2020-06-12</c:v>
                </c:pt>
                <c:pt idx="108">
                  <c:v>2020-06-13</c:v>
                </c:pt>
                <c:pt idx="109">
                  <c:v>2020-06-14</c:v>
                </c:pt>
                <c:pt idx="110">
                  <c:v>2020-06-15</c:v>
                </c:pt>
                <c:pt idx="111">
                  <c:v>2020-06-16</c:v>
                </c:pt>
                <c:pt idx="112">
                  <c:v>2020-06-17</c:v>
                </c:pt>
                <c:pt idx="113">
                  <c:v>2020-06-18</c:v>
                </c:pt>
                <c:pt idx="114">
                  <c:v>2020-06-19</c:v>
                </c:pt>
                <c:pt idx="115">
                  <c:v>2020-06-20</c:v>
                </c:pt>
                <c:pt idx="116">
                  <c:v>2020-06-21</c:v>
                </c:pt>
                <c:pt idx="117">
                  <c:v>2020-06-22</c:v>
                </c:pt>
                <c:pt idx="118">
                  <c:v>2020-06-23</c:v>
                </c:pt>
                <c:pt idx="119">
                  <c:v>2020-06-24</c:v>
                </c:pt>
                <c:pt idx="120">
                  <c:v>2020-06-25</c:v>
                </c:pt>
                <c:pt idx="121">
                  <c:v>2020-06-26</c:v>
                </c:pt>
                <c:pt idx="122">
                  <c:v>2020-06-27</c:v>
                </c:pt>
                <c:pt idx="123">
                  <c:v>2020-06-28</c:v>
                </c:pt>
                <c:pt idx="124">
                  <c:v>2020-06-29</c:v>
                </c:pt>
                <c:pt idx="125">
                  <c:v>2020-06-30</c:v>
                </c:pt>
                <c:pt idx="126">
                  <c:v>2020-07-01</c:v>
                </c:pt>
                <c:pt idx="127">
                  <c:v>2020-07-02</c:v>
                </c:pt>
                <c:pt idx="128">
                  <c:v>2020-07-03</c:v>
                </c:pt>
                <c:pt idx="129">
                  <c:v>2020-07-04</c:v>
                </c:pt>
                <c:pt idx="130">
                  <c:v>2020-07-05</c:v>
                </c:pt>
                <c:pt idx="131">
                  <c:v>2020-07-06</c:v>
                </c:pt>
                <c:pt idx="132">
                  <c:v>2020-07-07</c:v>
                </c:pt>
                <c:pt idx="133">
                  <c:v>2020-07-08</c:v>
                </c:pt>
                <c:pt idx="134">
                  <c:v>2020-07-09</c:v>
                </c:pt>
                <c:pt idx="135">
                  <c:v>2020-07-10</c:v>
                </c:pt>
                <c:pt idx="136">
                  <c:v>2020-07-11</c:v>
                </c:pt>
                <c:pt idx="137">
                  <c:v>2020-07-12</c:v>
                </c:pt>
                <c:pt idx="138">
                  <c:v>2020-07-13</c:v>
                </c:pt>
                <c:pt idx="139">
                  <c:v>2020-07-14</c:v>
                </c:pt>
                <c:pt idx="140">
                  <c:v>2020-07-15</c:v>
                </c:pt>
                <c:pt idx="141">
                  <c:v>2020-07-16</c:v>
                </c:pt>
                <c:pt idx="142">
                  <c:v>2020-07-17</c:v>
                </c:pt>
                <c:pt idx="143">
                  <c:v>2020-07-18</c:v>
                </c:pt>
                <c:pt idx="144">
                  <c:v>2020-07-19</c:v>
                </c:pt>
                <c:pt idx="145">
                  <c:v>2020-07-20</c:v>
                </c:pt>
                <c:pt idx="146">
                  <c:v>2020-07-21</c:v>
                </c:pt>
                <c:pt idx="147">
                  <c:v>2020-07-22</c:v>
                </c:pt>
                <c:pt idx="148">
                  <c:v>2020-07-23</c:v>
                </c:pt>
                <c:pt idx="149">
                  <c:v>2020-07-24</c:v>
                </c:pt>
                <c:pt idx="150">
                  <c:v>2020-07-25</c:v>
                </c:pt>
                <c:pt idx="151">
                  <c:v>2020-07-26</c:v>
                </c:pt>
                <c:pt idx="152">
                  <c:v>2020-07-27</c:v>
                </c:pt>
                <c:pt idx="153">
                  <c:v>2020-07-28</c:v>
                </c:pt>
                <c:pt idx="154">
                  <c:v>2020-07-29</c:v>
                </c:pt>
                <c:pt idx="155">
                  <c:v>2020-07-30</c:v>
                </c:pt>
                <c:pt idx="156">
                  <c:v>2020-07-31</c:v>
                </c:pt>
                <c:pt idx="157">
                  <c:v>2020-08-01</c:v>
                </c:pt>
                <c:pt idx="158">
                  <c:v>2020-08-02</c:v>
                </c:pt>
                <c:pt idx="159">
                  <c:v>2020-08-03</c:v>
                </c:pt>
                <c:pt idx="160">
                  <c:v>2020-08-04</c:v>
                </c:pt>
                <c:pt idx="161">
                  <c:v>2020-08-05</c:v>
                </c:pt>
                <c:pt idx="162">
                  <c:v>2020-08-06</c:v>
                </c:pt>
                <c:pt idx="163">
                  <c:v>2020-08-07</c:v>
                </c:pt>
                <c:pt idx="164">
                  <c:v>2020-08-08</c:v>
                </c:pt>
                <c:pt idx="165">
                  <c:v>2020-08-09</c:v>
                </c:pt>
                <c:pt idx="166">
                  <c:v>2020-08-10</c:v>
                </c:pt>
                <c:pt idx="167">
                  <c:v>2020-08-11</c:v>
                </c:pt>
                <c:pt idx="168">
                  <c:v>2020-08-12</c:v>
                </c:pt>
                <c:pt idx="169">
                  <c:v>2020-08-13</c:v>
                </c:pt>
                <c:pt idx="170">
                  <c:v>2020-08-14</c:v>
                </c:pt>
                <c:pt idx="171">
                  <c:v>2020-08-15</c:v>
                </c:pt>
                <c:pt idx="172">
                  <c:v>2020-08-16</c:v>
                </c:pt>
                <c:pt idx="173">
                  <c:v>2020-08-17</c:v>
                </c:pt>
                <c:pt idx="174">
                  <c:v>2020-08-18</c:v>
                </c:pt>
                <c:pt idx="175">
                  <c:v>2020-08-19</c:v>
                </c:pt>
                <c:pt idx="176">
                  <c:v>2020-08-20</c:v>
                </c:pt>
                <c:pt idx="177">
                  <c:v>2020-08-21</c:v>
                </c:pt>
                <c:pt idx="178">
                  <c:v>2020-08-22</c:v>
                </c:pt>
                <c:pt idx="179">
                  <c:v>2020-08-23</c:v>
                </c:pt>
                <c:pt idx="180">
                  <c:v>2020-08-24</c:v>
                </c:pt>
                <c:pt idx="181">
                  <c:v>2020-08-25</c:v>
                </c:pt>
                <c:pt idx="182">
                  <c:v>2020-08-26</c:v>
                </c:pt>
                <c:pt idx="183">
                  <c:v>2020-08-27</c:v>
                </c:pt>
                <c:pt idx="184">
                  <c:v>2020-08-28</c:v>
                </c:pt>
                <c:pt idx="185">
                  <c:v>2020-08-29</c:v>
                </c:pt>
                <c:pt idx="186">
                  <c:v>2020-08-30</c:v>
                </c:pt>
                <c:pt idx="187">
                  <c:v>2020-08-31</c:v>
                </c:pt>
                <c:pt idx="188">
                  <c:v>2020-09-01</c:v>
                </c:pt>
                <c:pt idx="189">
                  <c:v>2020-09-02</c:v>
                </c:pt>
                <c:pt idx="190">
                  <c:v>2020-09-03</c:v>
                </c:pt>
                <c:pt idx="191">
                  <c:v>2020-09-04</c:v>
                </c:pt>
                <c:pt idx="192">
                  <c:v>2020-09-05</c:v>
                </c:pt>
                <c:pt idx="193">
                  <c:v>2020-09-06</c:v>
                </c:pt>
                <c:pt idx="194">
                  <c:v>2020-09-07</c:v>
                </c:pt>
                <c:pt idx="195">
                  <c:v>2020-09-08</c:v>
                </c:pt>
                <c:pt idx="196">
                  <c:v>2020-09-09</c:v>
                </c:pt>
                <c:pt idx="197">
                  <c:v>2020-09-10</c:v>
                </c:pt>
                <c:pt idx="198">
                  <c:v>2020-09-11</c:v>
                </c:pt>
                <c:pt idx="199">
                  <c:v>2020-09-12</c:v>
                </c:pt>
                <c:pt idx="200">
                  <c:v>2020-09-13</c:v>
                </c:pt>
                <c:pt idx="201">
                  <c:v>2020-09-14</c:v>
                </c:pt>
                <c:pt idx="202">
                  <c:v>2020-09-15</c:v>
                </c:pt>
                <c:pt idx="203">
                  <c:v>2020-09-16</c:v>
                </c:pt>
                <c:pt idx="204">
                  <c:v>2020-09-17</c:v>
                </c:pt>
                <c:pt idx="205">
                  <c:v>2020-09-18</c:v>
                </c:pt>
                <c:pt idx="206">
                  <c:v>2020-09-19</c:v>
                </c:pt>
                <c:pt idx="207">
                  <c:v>2020-09-20</c:v>
                </c:pt>
                <c:pt idx="208">
                  <c:v>2020-09-21</c:v>
                </c:pt>
                <c:pt idx="209">
                  <c:v>2020-09-22</c:v>
                </c:pt>
                <c:pt idx="210">
                  <c:v>2020-09-23</c:v>
                </c:pt>
                <c:pt idx="211">
                  <c:v>2020-09-24</c:v>
                </c:pt>
                <c:pt idx="212">
                  <c:v>2020-09-25</c:v>
                </c:pt>
                <c:pt idx="213">
                  <c:v>2020-09-26</c:v>
                </c:pt>
                <c:pt idx="214">
                  <c:v>2020-09-27</c:v>
                </c:pt>
                <c:pt idx="215">
                  <c:v>2020-09-28</c:v>
                </c:pt>
                <c:pt idx="216">
                  <c:v>2020-09-29</c:v>
                </c:pt>
                <c:pt idx="217">
                  <c:v>2020-09-30</c:v>
                </c:pt>
                <c:pt idx="218">
                  <c:v>2020-10-01</c:v>
                </c:pt>
                <c:pt idx="219">
                  <c:v>2020-10-02</c:v>
                </c:pt>
                <c:pt idx="220">
                  <c:v>2020-10-03</c:v>
                </c:pt>
                <c:pt idx="221">
                  <c:v>2020-10-04</c:v>
                </c:pt>
                <c:pt idx="222">
                  <c:v>2020-10-05</c:v>
                </c:pt>
                <c:pt idx="223">
                  <c:v>2020-10-06</c:v>
                </c:pt>
                <c:pt idx="224">
                  <c:v>2020-10-07</c:v>
                </c:pt>
                <c:pt idx="225">
                  <c:v>2020-10-08</c:v>
                </c:pt>
                <c:pt idx="226">
                  <c:v>2020-10-09</c:v>
                </c:pt>
                <c:pt idx="227">
                  <c:v>2020-10-10</c:v>
                </c:pt>
                <c:pt idx="228">
                  <c:v>2020-10-11</c:v>
                </c:pt>
                <c:pt idx="229">
                  <c:v>2020-10-12</c:v>
                </c:pt>
                <c:pt idx="230">
                  <c:v>2020-10-13</c:v>
                </c:pt>
                <c:pt idx="231">
                  <c:v>2020-10-14</c:v>
                </c:pt>
                <c:pt idx="232">
                  <c:v>2020-10-15</c:v>
                </c:pt>
                <c:pt idx="233">
                  <c:v>2020-10-16</c:v>
                </c:pt>
                <c:pt idx="234">
                  <c:v>2020-10-17</c:v>
                </c:pt>
                <c:pt idx="235">
                  <c:v>2020-10-18</c:v>
                </c:pt>
                <c:pt idx="236">
                  <c:v>2020-10-19</c:v>
                </c:pt>
                <c:pt idx="237">
                  <c:v>2020-10-20</c:v>
                </c:pt>
                <c:pt idx="238">
                  <c:v>2020-10-21</c:v>
                </c:pt>
                <c:pt idx="239">
                  <c:v>2020-10-22</c:v>
                </c:pt>
                <c:pt idx="240">
                  <c:v>2020-10-23</c:v>
                </c:pt>
                <c:pt idx="241">
                  <c:v>2020-10-24</c:v>
                </c:pt>
                <c:pt idx="242">
                  <c:v>2020-10-25</c:v>
                </c:pt>
                <c:pt idx="243">
                  <c:v>2020-10-26</c:v>
                </c:pt>
                <c:pt idx="244">
                  <c:v>2020-10-27</c:v>
                </c:pt>
                <c:pt idx="245">
                  <c:v>2020-10-28</c:v>
                </c:pt>
                <c:pt idx="246">
                  <c:v>2020-10-29</c:v>
                </c:pt>
                <c:pt idx="247">
                  <c:v>2020-10-30</c:v>
                </c:pt>
                <c:pt idx="248">
                  <c:v>2020-10-31</c:v>
                </c:pt>
                <c:pt idx="249">
                  <c:v>2020-11-01</c:v>
                </c:pt>
                <c:pt idx="250">
                  <c:v>2020-11-02</c:v>
                </c:pt>
                <c:pt idx="251">
                  <c:v>2020-11-03</c:v>
                </c:pt>
                <c:pt idx="252">
                  <c:v>2020-11-04</c:v>
                </c:pt>
                <c:pt idx="253">
                  <c:v>2020-11-05</c:v>
                </c:pt>
                <c:pt idx="254">
                  <c:v>2020-11-06</c:v>
                </c:pt>
                <c:pt idx="255">
                  <c:v>2020-11-07</c:v>
                </c:pt>
                <c:pt idx="256">
                  <c:v>2020-11-08</c:v>
                </c:pt>
                <c:pt idx="257">
                  <c:v>2020-11-09</c:v>
                </c:pt>
                <c:pt idx="258">
                  <c:v>2020-11-10</c:v>
                </c:pt>
                <c:pt idx="259">
                  <c:v>2020-11-11</c:v>
                </c:pt>
                <c:pt idx="260">
                  <c:v>2020-11-12</c:v>
                </c:pt>
                <c:pt idx="261">
                  <c:v>2020-11-13</c:v>
                </c:pt>
                <c:pt idx="262">
                  <c:v>2020-11-14</c:v>
                </c:pt>
                <c:pt idx="263">
                  <c:v>2020-11-15</c:v>
                </c:pt>
                <c:pt idx="264">
                  <c:v>2020-11-16</c:v>
                </c:pt>
                <c:pt idx="265">
                  <c:v>2020-11-17</c:v>
                </c:pt>
                <c:pt idx="266">
                  <c:v>2020-11-18</c:v>
                </c:pt>
                <c:pt idx="267">
                  <c:v>2020-11-19</c:v>
                </c:pt>
                <c:pt idx="268">
                  <c:v>2020-11-20</c:v>
                </c:pt>
                <c:pt idx="269">
                  <c:v>2020-11-21</c:v>
                </c:pt>
                <c:pt idx="270">
                  <c:v>2020-11-22</c:v>
                </c:pt>
                <c:pt idx="271">
                  <c:v>2020-11-23</c:v>
                </c:pt>
                <c:pt idx="272">
                  <c:v>2020-11-24</c:v>
                </c:pt>
                <c:pt idx="273">
                  <c:v>2020-11-25</c:v>
                </c:pt>
                <c:pt idx="274">
                  <c:v>2020-11-26</c:v>
                </c:pt>
                <c:pt idx="275">
                  <c:v>2020-11-27</c:v>
                </c:pt>
                <c:pt idx="276">
                  <c:v>2020-11-28</c:v>
                </c:pt>
                <c:pt idx="277">
                  <c:v>2020-11-29</c:v>
                </c:pt>
                <c:pt idx="278">
                  <c:v>2020-11-30</c:v>
                </c:pt>
                <c:pt idx="279">
                  <c:v>2020-12-01</c:v>
                </c:pt>
                <c:pt idx="280">
                  <c:v>2020-12-02</c:v>
                </c:pt>
                <c:pt idx="281">
                  <c:v>2020-12-03</c:v>
                </c:pt>
                <c:pt idx="282">
                  <c:v>2020-12-04</c:v>
                </c:pt>
                <c:pt idx="283">
                  <c:v>2020-12-05</c:v>
                </c:pt>
                <c:pt idx="284">
                  <c:v>2020-12-06</c:v>
                </c:pt>
                <c:pt idx="285">
                  <c:v>2020-12-07</c:v>
                </c:pt>
                <c:pt idx="286">
                  <c:v>2020-12-08</c:v>
                </c:pt>
                <c:pt idx="287">
                  <c:v>2020-12-09</c:v>
                </c:pt>
                <c:pt idx="288">
                  <c:v>2020-12-10</c:v>
                </c:pt>
                <c:pt idx="289">
                  <c:v>2020-12-11</c:v>
                </c:pt>
                <c:pt idx="290">
                  <c:v>2020-12-12</c:v>
                </c:pt>
                <c:pt idx="291">
                  <c:v>2020-12-13</c:v>
                </c:pt>
                <c:pt idx="292">
                  <c:v>2020-12-14</c:v>
                </c:pt>
                <c:pt idx="293">
                  <c:v>2020-12-15</c:v>
                </c:pt>
                <c:pt idx="294">
                  <c:v>2020-12-16</c:v>
                </c:pt>
                <c:pt idx="295">
                  <c:v>2020-12-17</c:v>
                </c:pt>
                <c:pt idx="296">
                  <c:v>2020-12-18</c:v>
                </c:pt>
                <c:pt idx="297">
                  <c:v>2020-12-19</c:v>
                </c:pt>
                <c:pt idx="298">
                  <c:v>2020-12-20</c:v>
                </c:pt>
                <c:pt idx="299">
                  <c:v>2020-12-21</c:v>
                </c:pt>
                <c:pt idx="300">
                  <c:v>2020-12-22</c:v>
                </c:pt>
                <c:pt idx="301">
                  <c:v>2020-12-23</c:v>
                </c:pt>
                <c:pt idx="302">
                  <c:v>2020-12-24</c:v>
                </c:pt>
                <c:pt idx="303">
                  <c:v>2020-12-25</c:v>
                </c:pt>
                <c:pt idx="304">
                  <c:v>2020-12-26</c:v>
                </c:pt>
                <c:pt idx="305">
                  <c:v>2020-12-27</c:v>
                </c:pt>
                <c:pt idx="306">
                  <c:v>2020-12-28</c:v>
                </c:pt>
                <c:pt idx="307">
                  <c:v>2020-12-29</c:v>
                </c:pt>
                <c:pt idx="308">
                  <c:v>2020-12-30</c:v>
                </c:pt>
                <c:pt idx="309">
                  <c:v>2020-12-31</c:v>
                </c:pt>
                <c:pt idx="310">
                  <c:v>2021-01-01</c:v>
                </c:pt>
                <c:pt idx="311">
                  <c:v>2021-01-02</c:v>
                </c:pt>
                <c:pt idx="312">
                  <c:v>2021-01-03</c:v>
                </c:pt>
                <c:pt idx="313">
                  <c:v>2021-01-04</c:v>
                </c:pt>
                <c:pt idx="314">
                  <c:v>2021-01-05</c:v>
                </c:pt>
                <c:pt idx="315">
                  <c:v>2021-01-06</c:v>
                </c:pt>
                <c:pt idx="316">
                  <c:v>2021-01-07</c:v>
                </c:pt>
                <c:pt idx="317">
                  <c:v>2021-01-08</c:v>
                </c:pt>
                <c:pt idx="318">
                  <c:v>2021-01-09</c:v>
                </c:pt>
                <c:pt idx="319">
                  <c:v>2021-01-10</c:v>
                </c:pt>
                <c:pt idx="320">
                  <c:v>2021-01-11</c:v>
                </c:pt>
                <c:pt idx="321">
                  <c:v>2021-01-12</c:v>
                </c:pt>
                <c:pt idx="322">
                  <c:v>2021-01-13</c:v>
                </c:pt>
                <c:pt idx="323">
                  <c:v>2021-01-14</c:v>
                </c:pt>
                <c:pt idx="324">
                  <c:v>2021-01-15</c:v>
                </c:pt>
                <c:pt idx="325">
                  <c:v>2021-01-16</c:v>
                </c:pt>
                <c:pt idx="326">
                  <c:v>2021-01-17</c:v>
                </c:pt>
                <c:pt idx="327">
                  <c:v>2021-01-18</c:v>
                </c:pt>
                <c:pt idx="328">
                  <c:v>2021-01-19</c:v>
                </c:pt>
                <c:pt idx="329">
                  <c:v>2021-01-20</c:v>
                </c:pt>
                <c:pt idx="330">
                  <c:v>2021-01-21</c:v>
                </c:pt>
                <c:pt idx="331">
                  <c:v>2021-01-22</c:v>
                </c:pt>
                <c:pt idx="332">
                  <c:v>2021-01-23</c:v>
                </c:pt>
                <c:pt idx="333">
                  <c:v>2021-01-24</c:v>
                </c:pt>
                <c:pt idx="334">
                  <c:v>2021-01-25</c:v>
                </c:pt>
                <c:pt idx="335">
                  <c:v>2021-01-26</c:v>
                </c:pt>
                <c:pt idx="336">
                  <c:v>2021-01-27</c:v>
                </c:pt>
                <c:pt idx="337">
                  <c:v>2021-01-28</c:v>
                </c:pt>
                <c:pt idx="338">
                  <c:v>2021-01-29</c:v>
                </c:pt>
                <c:pt idx="339">
                  <c:v>2021-01-30</c:v>
                </c:pt>
                <c:pt idx="340">
                  <c:v>2021-01-31</c:v>
                </c:pt>
                <c:pt idx="341">
                  <c:v>2021-02-01</c:v>
                </c:pt>
                <c:pt idx="342">
                  <c:v>2021-02-02</c:v>
                </c:pt>
                <c:pt idx="343">
                  <c:v>2021-02-03</c:v>
                </c:pt>
                <c:pt idx="344">
                  <c:v>2021-02-04</c:v>
                </c:pt>
                <c:pt idx="345">
                  <c:v>2021-02-05</c:v>
                </c:pt>
                <c:pt idx="346">
                  <c:v>2021-02-06</c:v>
                </c:pt>
                <c:pt idx="347">
                  <c:v>2021-02-07</c:v>
                </c:pt>
                <c:pt idx="348">
                  <c:v>2021-02-08</c:v>
                </c:pt>
                <c:pt idx="349">
                  <c:v>2021-02-09</c:v>
                </c:pt>
                <c:pt idx="350">
                  <c:v>2021-02-10</c:v>
                </c:pt>
                <c:pt idx="351">
                  <c:v>2021-02-11</c:v>
                </c:pt>
                <c:pt idx="352">
                  <c:v>2021-02-12</c:v>
                </c:pt>
                <c:pt idx="353">
                  <c:v>2021-02-13</c:v>
                </c:pt>
                <c:pt idx="354">
                  <c:v>2021-02-14</c:v>
                </c:pt>
                <c:pt idx="355">
                  <c:v>2021-02-15</c:v>
                </c:pt>
                <c:pt idx="356">
                  <c:v>2021-02-16</c:v>
                </c:pt>
                <c:pt idx="357">
                  <c:v>2021-02-17</c:v>
                </c:pt>
                <c:pt idx="358">
                  <c:v>2021-02-18</c:v>
                </c:pt>
                <c:pt idx="359">
                  <c:v>2021-02-19</c:v>
                </c:pt>
                <c:pt idx="360">
                  <c:v>2021-02-20</c:v>
                </c:pt>
                <c:pt idx="361">
                  <c:v>2021-02-21</c:v>
                </c:pt>
                <c:pt idx="362">
                  <c:v>2021-02-22</c:v>
                </c:pt>
                <c:pt idx="363">
                  <c:v>2021-02-23</c:v>
                </c:pt>
                <c:pt idx="364">
                  <c:v>2021-02-24</c:v>
                </c:pt>
                <c:pt idx="365">
                  <c:v>2021-02-25</c:v>
                </c:pt>
                <c:pt idx="366">
                  <c:v>2021-02-26</c:v>
                </c:pt>
                <c:pt idx="367">
                  <c:v>2021-02-27</c:v>
                </c:pt>
                <c:pt idx="368">
                  <c:v>2021-02-28</c:v>
                </c:pt>
                <c:pt idx="369">
                  <c:v>2021-03-01</c:v>
                </c:pt>
                <c:pt idx="370">
                  <c:v>2021-03-02</c:v>
                </c:pt>
                <c:pt idx="371">
                  <c:v>2021-03-03</c:v>
                </c:pt>
                <c:pt idx="372">
                  <c:v>2021-03-04</c:v>
                </c:pt>
                <c:pt idx="373">
                  <c:v>2021-03-05</c:v>
                </c:pt>
                <c:pt idx="374">
                  <c:v>2021-03-06</c:v>
                </c:pt>
                <c:pt idx="375">
                  <c:v>2021-03-07</c:v>
                </c:pt>
                <c:pt idx="376">
                  <c:v>2021-03-08</c:v>
                </c:pt>
                <c:pt idx="377">
                  <c:v>2021-03-09</c:v>
                </c:pt>
                <c:pt idx="378">
                  <c:v>2021-03-10</c:v>
                </c:pt>
                <c:pt idx="379">
                  <c:v>2021-03-11</c:v>
                </c:pt>
                <c:pt idx="380">
                  <c:v>2021-03-12</c:v>
                </c:pt>
                <c:pt idx="381">
                  <c:v>2021-03-13</c:v>
                </c:pt>
                <c:pt idx="382">
                  <c:v>2021-03-14</c:v>
                </c:pt>
                <c:pt idx="383">
                  <c:v>2021-03-15</c:v>
                </c:pt>
                <c:pt idx="384">
                  <c:v>2021-03-16</c:v>
                </c:pt>
                <c:pt idx="385">
                  <c:v>2021-03-17</c:v>
                </c:pt>
                <c:pt idx="386">
                  <c:v>2021-03-18</c:v>
                </c:pt>
                <c:pt idx="387">
                  <c:v>2021-03-19</c:v>
                </c:pt>
                <c:pt idx="388">
                  <c:v>2021-03-20</c:v>
                </c:pt>
                <c:pt idx="389">
                  <c:v>2021-03-21</c:v>
                </c:pt>
                <c:pt idx="390">
                  <c:v>2021-03-22</c:v>
                </c:pt>
                <c:pt idx="391">
                  <c:v>2021-03-23</c:v>
                </c:pt>
                <c:pt idx="392">
                  <c:v>2021-03-24</c:v>
                </c:pt>
                <c:pt idx="393">
                  <c:v>2021-03-25</c:v>
                </c:pt>
                <c:pt idx="394">
                  <c:v>2021-03-26</c:v>
                </c:pt>
                <c:pt idx="395">
                  <c:v>2021-03-27</c:v>
                </c:pt>
                <c:pt idx="396">
                  <c:v>2021-03-28</c:v>
                </c:pt>
                <c:pt idx="397">
                  <c:v>2021-03-29</c:v>
                </c:pt>
                <c:pt idx="398">
                  <c:v>2021-03-30</c:v>
                </c:pt>
                <c:pt idx="399">
                  <c:v>2021-03-31</c:v>
                </c:pt>
                <c:pt idx="400">
                  <c:v>2021-04-01</c:v>
                </c:pt>
                <c:pt idx="401">
                  <c:v>2021-04-02</c:v>
                </c:pt>
                <c:pt idx="402">
                  <c:v>2021-04-03</c:v>
                </c:pt>
                <c:pt idx="403">
                  <c:v>2021-04-04</c:v>
                </c:pt>
                <c:pt idx="404">
                  <c:v>2021-04-05</c:v>
                </c:pt>
                <c:pt idx="405">
                  <c:v>2021-04-06</c:v>
                </c:pt>
                <c:pt idx="406">
                  <c:v>2021-04-07</c:v>
                </c:pt>
                <c:pt idx="407">
                  <c:v>2021-04-08</c:v>
                </c:pt>
                <c:pt idx="408">
                  <c:v>2021-04-09</c:v>
                </c:pt>
                <c:pt idx="409">
                  <c:v>2021-04-10</c:v>
                </c:pt>
                <c:pt idx="410">
                  <c:v>2021-04-11</c:v>
                </c:pt>
                <c:pt idx="411">
                  <c:v>2021-04-12</c:v>
                </c:pt>
                <c:pt idx="412">
                  <c:v>2021-04-13</c:v>
                </c:pt>
                <c:pt idx="413">
                  <c:v>2021-04-14</c:v>
                </c:pt>
                <c:pt idx="414">
                  <c:v>2021-04-15</c:v>
                </c:pt>
                <c:pt idx="415">
                  <c:v>2021-04-16</c:v>
                </c:pt>
                <c:pt idx="416">
                  <c:v>2021-04-17</c:v>
                </c:pt>
                <c:pt idx="417">
                  <c:v>2021-04-18</c:v>
                </c:pt>
                <c:pt idx="418">
                  <c:v>2021-04-19</c:v>
                </c:pt>
                <c:pt idx="419">
                  <c:v>2021-04-20</c:v>
                </c:pt>
                <c:pt idx="420">
                  <c:v>2021-04-21</c:v>
                </c:pt>
                <c:pt idx="421">
                  <c:v>2021-04-22</c:v>
                </c:pt>
                <c:pt idx="422">
                  <c:v>2021-04-23</c:v>
                </c:pt>
                <c:pt idx="423">
                  <c:v>2021-04-24</c:v>
                </c:pt>
                <c:pt idx="424">
                  <c:v>2021-04-25</c:v>
                </c:pt>
                <c:pt idx="425">
                  <c:v>2021-04-26</c:v>
                </c:pt>
                <c:pt idx="426">
                  <c:v>2021-04-27</c:v>
                </c:pt>
                <c:pt idx="427">
                  <c:v>2021-04-28</c:v>
                </c:pt>
                <c:pt idx="428">
                  <c:v>2021-04-29</c:v>
                </c:pt>
                <c:pt idx="429">
                  <c:v>2021-04-30</c:v>
                </c:pt>
                <c:pt idx="430">
                  <c:v>2021-05-01</c:v>
                </c:pt>
                <c:pt idx="431">
                  <c:v>2021-05-02</c:v>
                </c:pt>
                <c:pt idx="432">
                  <c:v>2021-05-03</c:v>
                </c:pt>
                <c:pt idx="433">
                  <c:v>2021-05-04</c:v>
                </c:pt>
                <c:pt idx="434">
                  <c:v>2021-05-05</c:v>
                </c:pt>
                <c:pt idx="435">
                  <c:v>2021-05-06</c:v>
                </c:pt>
                <c:pt idx="436">
                  <c:v>2021-05-07</c:v>
                </c:pt>
                <c:pt idx="437">
                  <c:v>2021-05-08</c:v>
                </c:pt>
                <c:pt idx="438">
                  <c:v>2021-05-09</c:v>
                </c:pt>
                <c:pt idx="439">
                  <c:v>2021-05-10</c:v>
                </c:pt>
                <c:pt idx="440">
                  <c:v>2021-05-11</c:v>
                </c:pt>
                <c:pt idx="441">
                  <c:v>2021-05-12</c:v>
                </c:pt>
                <c:pt idx="442">
                  <c:v>2021-05-13</c:v>
                </c:pt>
                <c:pt idx="443">
                  <c:v>2021-05-14</c:v>
                </c:pt>
                <c:pt idx="444">
                  <c:v>2021-05-15</c:v>
                </c:pt>
                <c:pt idx="445">
                  <c:v>2021-05-16</c:v>
                </c:pt>
                <c:pt idx="446">
                  <c:v>2021-05-17</c:v>
                </c:pt>
                <c:pt idx="447">
                  <c:v>2021-05-18</c:v>
                </c:pt>
                <c:pt idx="448">
                  <c:v>2021-05-19</c:v>
                </c:pt>
                <c:pt idx="449">
                  <c:v>2021-05-20</c:v>
                </c:pt>
                <c:pt idx="450">
                  <c:v>2021-05-21</c:v>
                </c:pt>
                <c:pt idx="451">
                  <c:v>2021-05-22</c:v>
                </c:pt>
                <c:pt idx="452">
                  <c:v>2021-05-23</c:v>
                </c:pt>
                <c:pt idx="453">
                  <c:v>2021-05-24</c:v>
                </c:pt>
                <c:pt idx="454">
                  <c:v>2021-05-25</c:v>
                </c:pt>
                <c:pt idx="455">
                  <c:v>2021-05-26</c:v>
                </c:pt>
                <c:pt idx="456">
                  <c:v>2021-05-27</c:v>
                </c:pt>
                <c:pt idx="457">
                  <c:v>2021-05-28</c:v>
                </c:pt>
                <c:pt idx="458">
                  <c:v>2021-05-29</c:v>
                </c:pt>
                <c:pt idx="459">
                  <c:v>2021-05-30</c:v>
                </c:pt>
                <c:pt idx="460">
                  <c:v>2021-05-31</c:v>
                </c:pt>
                <c:pt idx="461">
                  <c:v>2021-06-01</c:v>
                </c:pt>
                <c:pt idx="462">
                  <c:v>2021-06-02</c:v>
                </c:pt>
                <c:pt idx="463">
                  <c:v>2021-06-03</c:v>
                </c:pt>
                <c:pt idx="464">
                  <c:v>2021-06-04</c:v>
                </c:pt>
                <c:pt idx="465">
                  <c:v>2021-06-05</c:v>
                </c:pt>
                <c:pt idx="466">
                  <c:v>2021-06-06</c:v>
                </c:pt>
                <c:pt idx="467">
                  <c:v>2021-06-07</c:v>
                </c:pt>
                <c:pt idx="468">
                  <c:v>2021-06-08</c:v>
                </c:pt>
                <c:pt idx="469">
                  <c:v>2021-06-09</c:v>
                </c:pt>
                <c:pt idx="470">
                  <c:v>2021-06-10</c:v>
                </c:pt>
                <c:pt idx="471">
                  <c:v>2021-06-11</c:v>
                </c:pt>
                <c:pt idx="472">
                  <c:v>2021-06-12</c:v>
                </c:pt>
                <c:pt idx="473">
                  <c:v>2021-06-13</c:v>
                </c:pt>
                <c:pt idx="474">
                  <c:v>2021-06-14</c:v>
                </c:pt>
                <c:pt idx="475">
                  <c:v>2021-06-15</c:v>
                </c:pt>
                <c:pt idx="476">
                  <c:v>2021-06-16</c:v>
                </c:pt>
                <c:pt idx="477">
                  <c:v>2021-06-17</c:v>
                </c:pt>
                <c:pt idx="478">
                  <c:v>2021-06-18</c:v>
                </c:pt>
                <c:pt idx="479">
                  <c:v>2021-06-19</c:v>
                </c:pt>
                <c:pt idx="480">
                  <c:v>2021-06-20</c:v>
                </c:pt>
                <c:pt idx="481">
                  <c:v>2021-06-21</c:v>
                </c:pt>
                <c:pt idx="482">
                  <c:v>2021-06-22</c:v>
                </c:pt>
                <c:pt idx="483">
                  <c:v>2021-06-23</c:v>
                </c:pt>
                <c:pt idx="484">
                  <c:v>2021-06-24</c:v>
                </c:pt>
                <c:pt idx="485">
                  <c:v>2021-06-25</c:v>
                </c:pt>
                <c:pt idx="486">
                  <c:v>2021-06-26</c:v>
                </c:pt>
                <c:pt idx="487">
                  <c:v>2021-06-27</c:v>
                </c:pt>
                <c:pt idx="488">
                  <c:v>2021-06-28</c:v>
                </c:pt>
                <c:pt idx="489">
                  <c:v>2021-06-29</c:v>
                </c:pt>
                <c:pt idx="490">
                  <c:v>2021-06-30</c:v>
                </c:pt>
                <c:pt idx="491">
                  <c:v>2021-07-01</c:v>
                </c:pt>
                <c:pt idx="492">
                  <c:v>2021-07-02</c:v>
                </c:pt>
                <c:pt idx="493">
                  <c:v>2021-07-03</c:v>
                </c:pt>
                <c:pt idx="494">
                  <c:v>2021-07-04</c:v>
                </c:pt>
                <c:pt idx="495">
                  <c:v>2021-07-05</c:v>
                </c:pt>
                <c:pt idx="496">
                  <c:v>2021-07-06</c:v>
                </c:pt>
                <c:pt idx="497">
                  <c:v>2021-07-07</c:v>
                </c:pt>
                <c:pt idx="498">
                  <c:v>2021-07-08</c:v>
                </c:pt>
                <c:pt idx="499">
                  <c:v>2021-07-09</c:v>
                </c:pt>
                <c:pt idx="500">
                  <c:v>2021-07-10</c:v>
                </c:pt>
                <c:pt idx="501">
                  <c:v>2021-07-11</c:v>
                </c:pt>
                <c:pt idx="502">
                  <c:v>2021-07-12</c:v>
                </c:pt>
                <c:pt idx="503">
                  <c:v>2021-07-13</c:v>
                </c:pt>
                <c:pt idx="504">
                  <c:v>2021-07-14</c:v>
                </c:pt>
                <c:pt idx="505">
                  <c:v>2021-07-15</c:v>
                </c:pt>
                <c:pt idx="506">
                  <c:v>2021-07-16</c:v>
                </c:pt>
                <c:pt idx="507">
                  <c:v>2021-07-17</c:v>
                </c:pt>
                <c:pt idx="508">
                  <c:v>2021-07-18</c:v>
                </c:pt>
                <c:pt idx="509">
                  <c:v>2021-07-19</c:v>
                </c:pt>
                <c:pt idx="510">
                  <c:v>2021-07-20</c:v>
                </c:pt>
                <c:pt idx="511">
                  <c:v>2021-07-21</c:v>
                </c:pt>
                <c:pt idx="512">
                  <c:v>2021-07-22</c:v>
                </c:pt>
                <c:pt idx="513">
                  <c:v>2021-07-23</c:v>
                </c:pt>
                <c:pt idx="514">
                  <c:v>2021-07-24</c:v>
                </c:pt>
                <c:pt idx="515">
                  <c:v>2021-07-25</c:v>
                </c:pt>
                <c:pt idx="516">
                  <c:v>2021-07-26</c:v>
                </c:pt>
                <c:pt idx="517">
                  <c:v>2021-07-27</c:v>
                </c:pt>
                <c:pt idx="518">
                  <c:v>2021-07-28</c:v>
                </c:pt>
                <c:pt idx="519">
                  <c:v>2021-07-29</c:v>
                </c:pt>
                <c:pt idx="520">
                  <c:v>2021-07-30</c:v>
                </c:pt>
                <c:pt idx="521">
                  <c:v>2021-07-31</c:v>
                </c:pt>
                <c:pt idx="522">
                  <c:v>2021-08-01</c:v>
                </c:pt>
                <c:pt idx="523">
                  <c:v>2021-08-02</c:v>
                </c:pt>
                <c:pt idx="524">
                  <c:v>2021-08-03</c:v>
                </c:pt>
                <c:pt idx="525">
                  <c:v>2021-08-04</c:v>
                </c:pt>
                <c:pt idx="526">
                  <c:v>2021-08-05</c:v>
                </c:pt>
              </c:strCache>
            </c:strRef>
          </c:cat>
          <c:val>
            <c:numRef>
              <c:f>'incremento casos RT'!$D$2:$D$528</c:f>
              <c:numCache>
                <c:formatCode>0</c:formatCode>
                <c:ptCount val="52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7</c:v>
                </c:pt>
                <c:pt idx="13">
                  <c:v>10</c:v>
                </c:pt>
                <c:pt idx="14">
                  <c:v>4</c:v>
                </c:pt>
                <c:pt idx="15">
                  <c:v>12</c:v>
                </c:pt>
                <c:pt idx="16">
                  <c:v>14</c:v>
                </c:pt>
                <c:pt idx="17">
                  <c:v>18</c:v>
                </c:pt>
                <c:pt idx="18">
                  <c:v>18</c:v>
                </c:pt>
                <c:pt idx="19">
                  <c:v>37</c:v>
                </c:pt>
                <c:pt idx="20">
                  <c:v>35</c:v>
                </c:pt>
                <c:pt idx="21">
                  <c:v>38</c:v>
                </c:pt>
                <c:pt idx="22">
                  <c:v>47</c:v>
                </c:pt>
                <c:pt idx="23">
                  <c:v>59</c:v>
                </c:pt>
                <c:pt idx="24">
                  <c:v>23</c:v>
                </c:pt>
                <c:pt idx="25">
                  <c:v>34</c:v>
                </c:pt>
                <c:pt idx="26">
                  <c:v>35</c:v>
                </c:pt>
                <c:pt idx="27">
                  <c:v>45</c:v>
                </c:pt>
                <c:pt idx="28">
                  <c:v>53</c:v>
                </c:pt>
                <c:pt idx="29">
                  <c:v>47</c:v>
                </c:pt>
                <c:pt idx="30">
                  <c:v>42</c:v>
                </c:pt>
                <c:pt idx="31">
                  <c:v>34</c:v>
                </c:pt>
                <c:pt idx="32">
                  <c:v>22</c:v>
                </c:pt>
                <c:pt idx="33">
                  <c:v>34</c:v>
                </c:pt>
                <c:pt idx="34">
                  <c:v>31</c:v>
                </c:pt>
                <c:pt idx="35">
                  <c:v>69</c:v>
                </c:pt>
                <c:pt idx="36">
                  <c:v>42</c:v>
                </c:pt>
                <c:pt idx="37">
                  <c:v>44</c:v>
                </c:pt>
                <c:pt idx="38">
                  <c:v>39</c:v>
                </c:pt>
                <c:pt idx="39">
                  <c:v>73</c:v>
                </c:pt>
                <c:pt idx="40">
                  <c:v>49</c:v>
                </c:pt>
                <c:pt idx="41">
                  <c:v>44</c:v>
                </c:pt>
                <c:pt idx="42">
                  <c:v>54</c:v>
                </c:pt>
                <c:pt idx="43">
                  <c:v>49</c:v>
                </c:pt>
                <c:pt idx="44">
                  <c:v>78</c:v>
                </c:pt>
                <c:pt idx="45">
                  <c:v>48</c:v>
                </c:pt>
                <c:pt idx="46">
                  <c:v>49</c:v>
                </c:pt>
                <c:pt idx="47">
                  <c:v>52</c:v>
                </c:pt>
                <c:pt idx="48">
                  <c:v>74</c:v>
                </c:pt>
                <c:pt idx="49">
                  <c:v>72</c:v>
                </c:pt>
                <c:pt idx="50">
                  <c:v>88</c:v>
                </c:pt>
                <c:pt idx="51">
                  <c:v>88</c:v>
                </c:pt>
                <c:pt idx="52">
                  <c:v>85</c:v>
                </c:pt>
                <c:pt idx="53">
                  <c:v>47</c:v>
                </c:pt>
                <c:pt idx="54">
                  <c:v>129</c:v>
                </c:pt>
                <c:pt idx="55">
                  <c:v>83</c:v>
                </c:pt>
                <c:pt idx="56">
                  <c:v>85</c:v>
                </c:pt>
                <c:pt idx="57">
                  <c:v>84</c:v>
                </c:pt>
                <c:pt idx="58">
                  <c:v>102</c:v>
                </c:pt>
                <c:pt idx="59">
                  <c:v>85</c:v>
                </c:pt>
                <c:pt idx="60">
                  <c:v>75</c:v>
                </c:pt>
                <c:pt idx="61">
                  <c:v>120</c:v>
                </c:pt>
                <c:pt idx="62">
                  <c:v>112</c:v>
                </c:pt>
                <c:pt idx="63">
                  <c:v>111</c:v>
                </c:pt>
                <c:pt idx="64">
                  <c:v>122</c:v>
                </c:pt>
                <c:pt idx="65">
                  <c:v>153</c:v>
                </c:pt>
                <c:pt idx="66">
                  <c:v>109</c:v>
                </c:pt>
                <c:pt idx="67">
                  <c:v>84</c:v>
                </c:pt>
                <c:pt idx="68">
                  <c:v>125</c:v>
                </c:pt>
                <c:pt idx="69">
                  <c:v>151</c:v>
                </c:pt>
                <c:pt idx="70">
                  <c:v>157</c:v>
                </c:pt>
                <c:pt idx="71">
                  <c:v>139</c:v>
                </c:pt>
                <c:pt idx="72">
                  <c:v>127</c:v>
                </c:pt>
                <c:pt idx="73">
                  <c:v>93</c:v>
                </c:pt>
                <c:pt idx="74">
                  <c:v>135</c:v>
                </c:pt>
                <c:pt idx="75">
                  <c:v>156</c:v>
                </c:pt>
                <c:pt idx="76">
                  <c:v>155</c:v>
                </c:pt>
                <c:pt idx="77">
                  <c:v>120</c:v>
                </c:pt>
                <c:pt idx="78">
                  <c:v>131</c:v>
                </c:pt>
                <c:pt idx="79">
                  <c:v>155</c:v>
                </c:pt>
                <c:pt idx="80">
                  <c:v>98</c:v>
                </c:pt>
                <c:pt idx="81">
                  <c:v>104</c:v>
                </c:pt>
                <c:pt idx="82">
                  <c:v>157</c:v>
                </c:pt>
                <c:pt idx="83">
                  <c:v>138</c:v>
                </c:pt>
                <c:pt idx="84">
                  <c:v>159</c:v>
                </c:pt>
                <c:pt idx="85">
                  <c:v>124</c:v>
                </c:pt>
                <c:pt idx="86">
                  <c:v>140</c:v>
                </c:pt>
                <c:pt idx="87">
                  <c:v>123</c:v>
                </c:pt>
                <c:pt idx="88">
                  <c:v>91</c:v>
                </c:pt>
                <c:pt idx="89">
                  <c:v>177</c:v>
                </c:pt>
                <c:pt idx="90">
                  <c:v>162</c:v>
                </c:pt>
                <c:pt idx="91">
                  <c:v>167</c:v>
                </c:pt>
                <c:pt idx="92">
                  <c:v>194</c:v>
                </c:pt>
                <c:pt idx="93">
                  <c:v>156</c:v>
                </c:pt>
                <c:pt idx="94">
                  <c:v>118</c:v>
                </c:pt>
                <c:pt idx="95">
                  <c:v>92</c:v>
                </c:pt>
                <c:pt idx="96">
                  <c:v>298</c:v>
                </c:pt>
                <c:pt idx="97">
                  <c:v>227</c:v>
                </c:pt>
                <c:pt idx="98">
                  <c:v>155</c:v>
                </c:pt>
                <c:pt idx="99">
                  <c:v>172</c:v>
                </c:pt>
                <c:pt idx="100">
                  <c:v>224</c:v>
                </c:pt>
                <c:pt idx="101">
                  <c:v>164</c:v>
                </c:pt>
                <c:pt idx="102">
                  <c:v>126</c:v>
                </c:pt>
                <c:pt idx="103">
                  <c:v>261</c:v>
                </c:pt>
                <c:pt idx="104">
                  <c:v>225</c:v>
                </c:pt>
                <c:pt idx="105">
                  <c:v>274</c:v>
                </c:pt>
                <c:pt idx="106">
                  <c:v>180</c:v>
                </c:pt>
                <c:pt idx="107">
                  <c:v>229</c:v>
                </c:pt>
                <c:pt idx="108">
                  <c:v>179</c:v>
                </c:pt>
                <c:pt idx="109">
                  <c:v>176</c:v>
                </c:pt>
                <c:pt idx="110">
                  <c:v>367</c:v>
                </c:pt>
                <c:pt idx="111">
                  <c:v>301</c:v>
                </c:pt>
                <c:pt idx="112">
                  <c:v>256</c:v>
                </c:pt>
                <c:pt idx="113">
                  <c:v>276</c:v>
                </c:pt>
                <c:pt idx="114">
                  <c:v>265</c:v>
                </c:pt>
                <c:pt idx="115">
                  <c:v>327</c:v>
                </c:pt>
                <c:pt idx="116">
                  <c:v>198</c:v>
                </c:pt>
                <c:pt idx="117">
                  <c:v>394</c:v>
                </c:pt>
                <c:pt idx="118">
                  <c:v>398</c:v>
                </c:pt>
                <c:pt idx="119">
                  <c:v>418</c:v>
                </c:pt>
                <c:pt idx="120">
                  <c:v>478</c:v>
                </c:pt>
                <c:pt idx="121">
                  <c:v>464</c:v>
                </c:pt>
                <c:pt idx="122">
                  <c:v>291</c:v>
                </c:pt>
                <c:pt idx="123">
                  <c:v>230</c:v>
                </c:pt>
                <c:pt idx="124">
                  <c:v>435</c:v>
                </c:pt>
                <c:pt idx="125">
                  <c:v>497</c:v>
                </c:pt>
                <c:pt idx="126">
                  <c:v>633</c:v>
                </c:pt>
                <c:pt idx="127">
                  <c:v>494</c:v>
                </c:pt>
                <c:pt idx="128">
                  <c:v>449</c:v>
                </c:pt>
                <c:pt idx="129">
                  <c:v>428</c:v>
                </c:pt>
                <c:pt idx="130">
                  <c:v>329</c:v>
                </c:pt>
                <c:pt idx="131">
                  <c:v>531</c:v>
                </c:pt>
                <c:pt idx="132">
                  <c:v>571</c:v>
                </c:pt>
                <c:pt idx="133">
                  <c:v>481</c:v>
                </c:pt>
                <c:pt idx="134">
                  <c:v>476</c:v>
                </c:pt>
                <c:pt idx="135">
                  <c:v>680</c:v>
                </c:pt>
                <c:pt idx="136">
                  <c:v>410</c:v>
                </c:pt>
                <c:pt idx="137">
                  <c:v>271</c:v>
                </c:pt>
                <c:pt idx="138">
                  <c:v>501</c:v>
                </c:pt>
                <c:pt idx="139">
                  <c:v>501</c:v>
                </c:pt>
                <c:pt idx="140">
                  <c:v>528</c:v>
                </c:pt>
                <c:pt idx="141">
                  <c:v>462</c:v>
                </c:pt>
                <c:pt idx="142">
                  <c:v>434</c:v>
                </c:pt>
                <c:pt idx="143">
                  <c:v>428</c:v>
                </c:pt>
                <c:pt idx="144">
                  <c:v>293</c:v>
                </c:pt>
                <c:pt idx="145">
                  <c:v>679</c:v>
                </c:pt>
                <c:pt idx="146">
                  <c:v>476</c:v>
                </c:pt>
                <c:pt idx="147">
                  <c:v>443</c:v>
                </c:pt>
                <c:pt idx="148">
                  <c:v>514</c:v>
                </c:pt>
                <c:pt idx="149">
                  <c:v>410</c:v>
                </c:pt>
                <c:pt idx="150">
                  <c:v>422</c:v>
                </c:pt>
                <c:pt idx="151">
                  <c:v>248</c:v>
                </c:pt>
                <c:pt idx="152">
                  <c:v>611</c:v>
                </c:pt>
                <c:pt idx="153">
                  <c:v>566</c:v>
                </c:pt>
                <c:pt idx="154">
                  <c:v>482</c:v>
                </c:pt>
                <c:pt idx="155">
                  <c:v>513</c:v>
                </c:pt>
                <c:pt idx="156">
                  <c:v>528</c:v>
                </c:pt>
                <c:pt idx="157">
                  <c:v>540</c:v>
                </c:pt>
                <c:pt idx="158">
                  <c:v>345</c:v>
                </c:pt>
                <c:pt idx="159">
                  <c:v>598</c:v>
                </c:pt>
                <c:pt idx="160">
                  <c:v>597</c:v>
                </c:pt>
                <c:pt idx="161">
                  <c:v>681</c:v>
                </c:pt>
                <c:pt idx="162">
                  <c:v>583</c:v>
                </c:pt>
                <c:pt idx="163">
                  <c:v>528</c:v>
                </c:pt>
                <c:pt idx="164">
                  <c:v>473</c:v>
                </c:pt>
                <c:pt idx="165">
                  <c:v>322</c:v>
                </c:pt>
                <c:pt idx="166">
                  <c:v>600</c:v>
                </c:pt>
                <c:pt idx="167">
                  <c:v>598</c:v>
                </c:pt>
                <c:pt idx="168">
                  <c:v>525</c:v>
                </c:pt>
                <c:pt idx="169">
                  <c:v>452</c:v>
                </c:pt>
                <c:pt idx="170">
                  <c:v>414</c:v>
                </c:pt>
                <c:pt idx="171">
                  <c:v>361</c:v>
                </c:pt>
                <c:pt idx="172">
                  <c:v>284</c:v>
                </c:pt>
                <c:pt idx="173">
                  <c:v>521</c:v>
                </c:pt>
                <c:pt idx="174">
                  <c:v>421</c:v>
                </c:pt>
                <c:pt idx="175">
                  <c:v>455</c:v>
                </c:pt>
                <c:pt idx="176">
                  <c:v>479</c:v>
                </c:pt>
                <c:pt idx="177">
                  <c:v>497</c:v>
                </c:pt>
                <c:pt idx="178">
                  <c:v>327</c:v>
                </c:pt>
                <c:pt idx="179">
                  <c:v>279</c:v>
                </c:pt>
                <c:pt idx="180">
                  <c:v>623</c:v>
                </c:pt>
                <c:pt idx="181">
                  <c:v>514</c:v>
                </c:pt>
                <c:pt idx="182">
                  <c:v>563</c:v>
                </c:pt>
                <c:pt idx="183">
                  <c:v>625</c:v>
                </c:pt>
                <c:pt idx="184">
                  <c:v>471</c:v>
                </c:pt>
                <c:pt idx="185">
                  <c:v>288</c:v>
                </c:pt>
                <c:pt idx="186">
                  <c:v>234</c:v>
                </c:pt>
                <c:pt idx="187">
                  <c:v>477</c:v>
                </c:pt>
                <c:pt idx="188">
                  <c:v>621</c:v>
                </c:pt>
                <c:pt idx="189">
                  <c:v>522</c:v>
                </c:pt>
                <c:pt idx="190">
                  <c:v>582</c:v>
                </c:pt>
                <c:pt idx="191">
                  <c:v>459</c:v>
                </c:pt>
                <c:pt idx="192">
                  <c:v>288</c:v>
                </c:pt>
                <c:pt idx="193">
                  <c:v>168</c:v>
                </c:pt>
                <c:pt idx="194">
                  <c:v>510</c:v>
                </c:pt>
                <c:pt idx="195">
                  <c:v>451</c:v>
                </c:pt>
                <c:pt idx="196">
                  <c:v>582</c:v>
                </c:pt>
                <c:pt idx="197">
                  <c:v>470</c:v>
                </c:pt>
                <c:pt idx="198">
                  <c:v>377</c:v>
                </c:pt>
                <c:pt idx="199">
                  <c:v>271</c:v>
                </c:pt>
                <c:pt idx="200">
                  <c:v>194</c:v>
                </c:pt>
                <c:pt idx="201">
                  <c:v>330</c:v>
                </c:pt>
                <c:pt idx="202">
                  <c:v>333</c:v>
                </c:pt>
                <c:pt idx="203">
                  <c:v>281</c:v>
                </c:pt>
                <c:pt idx="204">
                  <c:v>302</c:v>
                </c:pt>
                <c:pt idx="205">
                  <c:v>282</c:v>
                </c:pt>
                <c:pt idx="206">
                  <c:v>204</c:v>
                </c:pt>
                <c:pt idx="207">
                  <c:v>222</c:v>
                </c:pt>
                <c:pt idx="208">
                  <c:v>287</c:v>
                </c:pt>
                <c:pt idx="209">
                  <c:v>251</c:v>
                </c:pt>
                <c:pt idx="210">
                  <c:v>285</c:v>
                </c:pt>
                <c:pt idx="211">
                  <c:v>229</c:v>
                </c:pt>
                <c:pt idx="212">
                  <c:v>244</c:v>
                </c:pt>
                <c:pt idx="213">
                  <c:v>166</c:v>
                </c:pt>
                <c:pt idx="214">
                  <c:v>134</c:v>
                </c:pt>
                <c:pt idx="215">
                  <c:v>250</c:v>
                </c:pt>
                <c:pt idx="216">
                  <c:v>209</c:v>
                </c:pt>
                <c:pt idx="217">
                  <c:v>278</c:v>
                </c:pt>
                <c:pt idx="218">
                  <c:v>300</c:v>
                </c:pt>
                <c:pt idx="219">
                  <c:v>248</c:v>
                </c:pt>
                <c:pt idx="220">
                  <c:v>133</c:v>
                </c:pt>
                <c:pt idx="221">
                  <c:v>96</c:v>
                </c:pt>
                <c:pt idx="222">
                  <c:v>267</c:v>
                </c:pt>
                <c:pt idx="223">
                  <c:v>198</c:v>
                </c:pt>
                <c:pt idx="224">
                  <c:v>205</c:v>
                </c:pt>
                <c:pt idx="225">
                  <c:v>228</c:v>
                </c:pt>
                <c:pt idx="226">
                  <c:v>159</c:v>
                </c:pt>
                <c:pt idx="227">
                  <c:v>255</c:v>
                </c:pt>
                <c:pt idx="228">
                  <c:v>139</c:v>
                </c:pt>
                <c:pt idx="229">
                  <c:v>275</c:v>
                </c:pt>
                <c:pt idx="230">
                  <c:v>242</c:v>
                </c:pt>
                <c:pt idx="231">
                  <c:v>234</c:v>
                </c:pt>
                <c:pt idx="232">
                  <c:v>274</c:v>
                </c:pt>
                <c:pt idx="233">
                  <c:v>257</c:v>
                </c:pt>
                <c:pt idx="234">
                  <c:v>191</c:v>
                </c:pt>
                <c:pt idx="235">
                  <c:v>144</c:v>
                </c:pt>
                <c:pt idx="236">
                  <c:v>290</c:v>
                </c:pt>
                <c:pt idx="237">
                  <c:v>250</c:v>
                </c:pt>
                <c:pt idx="238">
                  <c:v>207</c:v>
                </c:pt>
                <c:pt idx="239">
                  <c:v>209</c:v>
                </c:pt>
                <c:pt idx="240">
                  <c:v>221</c:v>
                </c:pt>
                <c:pt idx="241">
                  <c:v>142</c:v>
                </c:pt>
                <c:pt idx="242">
                  <c:v>136</c:v>
                </c:pt>
                <c:pt idx="243">
                  <c:v>279</c:v>
                </c:pt>
                <c:pt idx="244">
                  <c:v>171</c:v>
                </c:pt>
                <c:pt idx="245">
                  <c:v>178</c:v>
                </c:pt>
                <c:pt idx="246">
                  <c:v>158</c:v>
                </c:pt>
                <c:pt idx="247">
                  <c:v>183</c:v>
                </c:pt>
                <c:pt idx="248">
                  <c:v>161</c:v>
                </c:pt>
                <c:pt idx="249">
                  <c:v>203</c:v>
                </c:pt>
                <c:pt idx="250">
                  <c:v>211</c:v>
                </c:pt>
                <c:pt idx="251">
                  <c:v>193</c:v>
                </c:pt>
                <c:pt idx="252">
                  <c:v>265</c:v>
                </c:pt>
                <c:pt idx="253">
                  <c:v>209</c:v>
                </c:pt>
                <c:pt idx="254">
                  <c:v>282</c:v>
                </c:pt>
                <c:pt idx="255">
                  <c:v>211</c:v>
                </c:pt>
                <c:pt idx="256">
                  <c:v>181</c:v>
                </c:pt>
                <c:pt idx="257">
                  <c:v>294</c:v>
                </c:pt>
                <c:pt idx="258">
                  <c:v>280</c:v>
                </c:pt>
                <c:pt idx="259">
                  <c:v>195</c:v>
                </c:pt>
                <c:pt idx="260">
                  <c:v>239</c:v>
                </c:pt>
                <c:pt idx="261">
                  <c:v>239</c:v>
                </c:pt>
                <c:pt idx="262">
                  <c:v>187</c:v>
                </c:pt>
                <c:pt idx="263">
                  <c:v>217</c:v>
                </c:pt>
                <c:pt idx="264">
                  <c:v>271</c:v>
                </c:pt>
                <c:pt idx="265">
                  <c:v>264</c:v>
                </c:pt>
                <c:pt idx="266">
                  <c:v>234</c:v>
                </c:pt>
                <c:pt idx="267">
                  <c:v>239</c:v>
                </c:pt>
                <c:pt idx="268">
                  <c:v>266</c:v>
                </c:pt>
                <c:pt idx="269">
                  <c:v>150</c:v>
                </c:pt>
                <c:pt idx="270">
                  <c:v>171</c:v>
                </c:pt>
                <c:pt idx="271">
                  <c:v>272</c:v>
                </c:pt>
                <c:pt idx="272">
                  <c:v>193</c:v>
                </c:pt>
                <c:pt idx="273">
                  <c:v>252</c:v>
                </c:pt>
                <c:pt idx="274">
                  <c:v>229</c:v>
                </c:pt>
                <c:pt idx="275">
                  <c:v>216</c:v>
                </c:pt>
                <c:pt idx="276">
                  <c:v>174</c:v>
                </c:pt>
                <c:pt idx="277">
                  <c:v>145</c:v>
                </c:pt>
                <c:pt idx="278">
                  <c:v>307</c:v>
                </c:pt>
                <c:pt idx="279">
                  <c:v>410</c:v>
                </c:pt>
                <c:pt idx="280">
                  <c:v>323</c:v>
                </c:pt>
                <c:pt idx="281">
                  <c:v>328</c:v>
                </c:pt>
                <c:pt idx="282">
                  <c:v>357</c:v>
                </c:pt>
                <c:pt idx="283">
                  <c:v>238</c:v>
                </c:pt>
                <c:pt idx="284">
                  <c:v>223</c:v>
                </c:pt>
                <c:pt idx="285">
                  <c:v>295</c:v>
                </c:pt>
                <c:pt idx="286">
                  <c:v>380</c:v>
                </c:pt>
                <c:pt idx="287">
                  <c:v>373</c:v>
                </c:pt>
                <c:pt idx="288">
                  <c:v>464</c:v>
                </c:pt>
                <c:pt idx="289">
                  <c:v>422</c:v>
                </c:pt>
                <c:pt idx="290">
                  <c:v>264</c:v>
                </c:pt>
                <c:pt idx="291">
                  <c:v>209</c:v>
                </c:pt>
                <c:pt idx="292">
                  <c:v>536</c:v>
                </c:pt>
                <c:pt idx="293">
                  <c:v>394</c:v>
                </c:pt>
                <c:pt idx="294">
                  <c:v>352</c:v>
                </c:pt>
                <c:pt idx="295">
                  <c:v>335</c:v>
                </c:pt>
                <c:pt idx="296">
                  <c:v>411</c:v>
                </c:pt>
                <c:pt idx="297">
                  <c:v>321</c:v>
                </c:pt>
                <c:pt idx="298">
                  <c:v>263</c:v>
                </c:pt>
                <c:pt idx="299">
                  <c:v>434</c:v>
                </c:pt>
                <c:pt idx="300">
                  <c:v>403</c:v>
                </c:pt>
                <c:pt idx="301">
                  <c:v>372</c:v>
                </c:pt>
                <c:pt idx="302">
                  <c:v>293</c:v>
                </c:pt>
                <c:pt idx="303">
                  <c:v>273</c:v>
                </c:pt>
                <c:pt idx="304">
                  <c:v>334</c:v>
                </c:pt>
                <c:pt idx="305">
                  <c:v>296</c:v>
                </c:pt>
                <c:pt idx="306">
                  <c:v>569</c:v>
                </c:pt>
                <c:pt idx="307">
                  <c:v>454</c:v>
                </c:pt>
                <c:pt idx="308">
                  <c:v>483</c:v>
                </c:pt>
                <c:pt idx="309">
                  <c:v>479</c:v>
                </c:pt>
                <c:pt idx="310">
                  <c:v>453</c:v>
                </c:pt>
                <c:pt idx="311">
                  <c:v>429</c:v>
                </c:pt>
                <c:pt idx="312">
                  <c:v>463</c:v>
                </c:pt>
                <c:pt idx="313">
                  <c:v>862</c:v>
                </c:pt>
                <c:pt idx="314">
                  <c:v>723</c:v>
                </c:pt>
                <c:pt idx="315">
                  <c:v>671</c:v>
                </c:pt>
                <c:pt idx="316">
                  <c:v>624</c:v>
                </c:pt>
                <c:pt idx="317">
                  <c:v>651</c:v>
                </c:pt>
                <c:pt idx="318">
                  <c:v>455</c:v>
                </c:pt>
                <c:pt idx="319">
                  <c:v>430</c:v>
                </c:pt>
                <c:pt idx="320">
                  <c:v>781</c:v>
                </c:pt>
                <c:pt idx="321">
                  <c:v>641</c:v>
                </c:pt>
                <c:pt idx="322">
                  <c:v>620</c:v>
                </c:pt>
                <c:pt idx="323">
                  <c:v>583</c:v>
                </c:pt>
                <c:pt idx="324">
                  <c:v>582</c:v>
                </c:pt>
                <c:pt idx="325">
                  <c:v>362</c:v>
                </c:pt>
                <c:pt idx="326">
                  <c:v>313</c:v>
                </c:pt>
                <c:pt idx="327">
                  <c:v>597</c:v>
                </c:pt>
                <c:pt idx="328">
                  <c:v>465</c:v>
                </c:pt>
                <c:pt idx="329">
                  <c:v>512</c:v>
                </c:pt>
                <c:pt idx="330">
                  <c:v>472</c:v>
                </c:pt>
                <c:pt idx="331">
                  <c:v>411</c:v>
                </c:pt>
                <c:pt idx="332">
                  <c:v>300</c:v>
                </c:pt>
                <c:pt idx="333">
                  <c:v>236</c:v>
                </c:pt>
                <c:pt idx="334">
                  <c:v>503</c:v>
                </c:pt>
                <c:pt idx="335">
                  <c:v>411</c:v>
                </c:pt>
                <c:pt idx="336">
                  <c:v>387</c:v>
                </c:pt>
                <c:pt idx="337">
                  <c:v>451</c:v>
                </c:pt>
                <c:pt idx="338">
                  <c:v>395</c:v>
                </c:pt>
                <c:pt idx="339">
                  <c:v>286</c:v>
                </c:pt>
                <c:pt idx="340">
                  <c:v>197</c:v>
                </c:pt>
                <c:pt idx="341">
                  <c:v>657</c:v>
                </c:pt>
                <c:pt idx="342">
                  <c:v>454</c:v>
                </c:pt>
                <c:pt idx="343">
                  <c:v>445</c:v>
                </c:pt>
                <c:pt idx="344">
                  <c:v>447</c:v>
                </c:pt>
                <c:pt idx="345">
                  <c:v>472</c:v>
                </c:pt>
                <c:pt idx="346">
                  <c:v>278</c:v>
                </c:pt>
                <c:pt idx="347">
                  <c:v>232</c:v>
                </c:pt>
                <c:pt idx="348">
                  <c:v>535</c:v>
                </c:pt>
                <c:pt idx="349">
                  <c:v>456</c:v>
                </c:pt>
                <c:pt idx="350">
                  <c:v>374</c:v>
                </c:pt>
                <c:pt idx="351">
                  <c:v>312</c:v>
                </c:pt>
                <c:pt idx="352">
                  <c:v>409</c:v>
                </c:pt>
                <c:pt idx="353">
                  <c:v>242</c:v>
                </c:pt>
                <c:pt idx="354">
                  <c:v>179</c:v>
                </c:pt>
                <c:pt idx="355">
                  <c:v>305</c:v>
                </c:pt>
                <c:pt idx="356">
                  <c:v>243</c:v>
                </c:pt>
                <c:pt idx="357">
                  <c:v>471</c:v>
                </c:pt>
                <c:pt idx="358">
                  <c:v>443</c:v>
                </c:pt>
                <c:pt idx="359">
                  <c:v>386</c:v>
                </c:pt>
                <c:pt idx="360">
                  <c:v>294</c:v>
                </c:pt>
                <c:pt idx="361">
                  <c:v>224</c:v>
                </c:pt>
                <c:pt idx="362">
                  <c:v>471</c:v>
                </c:pt>
                <c:pt idx="363">
                  <c:v>352</c:v>
                </c:pt>
                <c:pt idx="364">
                  <c:v>352</c:v>
                </c:pt>
                <c:pt idx="365">
                  <c:v>375</c:v>
                </c:pt>
                <c:pt idx="366">
                  <c:v>374</c:v>
                </c:pt>
                <c:pt idx="367">
                  <c:v>228</c:v>
                </c:pt>
                <c:pt idx="368">
                  <c:v>232</c:v>
                </c:pt>
                <c:pt idx="369">
                  <c:v>517</c:v>
                </c:pt>
                <c:pt idx="370">
                  <c:v>399</c:v>
                </c:pt>
                <c:pt idx="371">
                  <c:v>382</c:v>
                </c:pt>
                <c:pt idx="372">
                  <c:v>351</c:v>
                </c:pt>
                <c:pt idx="373">
                  <c:v>348</c:v>
                </c:pt>
                <c:pt idx="374">
                  <c:v>256</c:v>
                </c:pt>
                <c:pt idx="375">
                  <c:v>204</c:v>
                </c:pt>
                <c:pt idx="376">
                  <c:v>536</c:v>
                </c:pt>
                <c:pt idx="377">
                  <c:v>426</c:v>
                </c:pt>
                <c:pt idx="378">
                  <c:v>534</c:v>
                </c:pt>
                <c:pt idx="379">
                  <c:v>437</c:v>
                </c:pt>
                <c:pt idx="380">
                  <c:v>473</c:v>
                </c:pt>
                <c:pt idx="381">
                  <c:v>345</c:v>
                </c:pt>
                <c:pt idx="382">
                  <c:v>285</c:v>
                </c:pt>
                <c:pt idx="383">
                  <c:v>601</c:v>
                </c:pt>
                <c:pt idx="384">
                  <c:v>469</c:v>
                </c:pt>
                <c:pt idx="385">
                  <c:v>510</c:v>
                </c:pt>
                <c:pt idx="386">
                  <c:v>449</c:v>
                </c:pt>
                <c:pt idx="387">
                  <c:v>424</c:v>
                </c:pt>
                <c:pt idx="388">
                  <c:v>475</c:v>
                </c:pt>
                <c:pt idx="389">
                  <c:v>334</c:v>
                </c:pt>
                <c:pt idx="390">
                  <c:v>623</c:v>
                </c:pt>
                <c:pt idx="391">
                  <c:v>464</c:v>
                </c:pt>
                <c:pt idx="392">
                  <c:v>620</c:v>
                </c:pt>
                <c:pt idx="393">
                  <c:v>635</c:v>
                </c:pt>
                <c:pt idx="394">
                  <c:v>611</c:v>
                </c:pt>
                <c:pt idx="395">
                  <c:v>476</c:v>
                </c:pt>
                <c:pt idx="396">
                  <c:v>360</c:v>
                </c:pt>
                <c:pt idx="397">
                  <c:v>805</c:v>
                </c:pt>
                <c:pt idx="398">
                  <c:v>660</c:v>
                </c:pt>
                <c:pt idx="399">
                  <c:v>720</c:v>
                </c:pt>
                <c:pt idx="400">
                  <c:v>825</c:v>
                </c:pt>
                <c:pt idx="401">
                  <c:v>460</c:v>
                </c:pt>
                <c:pt idx="402">
                  <c:v>546</c:v>
                </c:pt>
                <c:pt idx="403">
                  <c:v>426</c:v>
                </c:pt>
                <c:pt idx="404">
                  <c:v>839</c:v>
                </c:pt>
                <c:pt idx="405">
                  <c:v>818</c:v>
                </c:pt>
                <c:pt idx="406">
                  <c:v>654</c:v>
                </c:pt>
                <c:pt idx="407">
                  <c:v>691</c:v>
                </c:pt>
                <c:pt idx="408">
                  <c:v>743</c:v>
                </c:pt>
                <c:pt idx="409">
                  <c:v>590</c:v>
                </c:pt>
                <c:pt idx="410">
                  <c:v>481</c:v>
                </c:pt>
                <c:pt idx="411">
                  <c:v>825</c:v>
                </c:pt>
                <c:pt idx="412">
                  <c:v>690</c:v>
                </c:pt>
                <c:pt idx="413">
                  <c:v>661</c:v>
                </c:pt>
                <c:pt idx="414">
                  <c:v>698</c:v>
                </c:pt>
                <c:pt idx="415">
                  <c:v>748</c:v>
                </c:pt>
                <c:pt idx="416">
                  <c:v>539</c:v>
                </c:pt>
                <c:pt idx="417">
                  <c:v>397</c:v>
                </c:pt>
                <c:pt idx="418">
                  <c:v>772</c:v>
                </c:pt>
                <c:pt idx="419">
                  <c:v>661</c:v>
                </c:pt>
                <c:pt idx="420">
                  <c:v>770</c:v>
                </c:pt>
                <c:pt idx="421">
                  <c:v>683</c:v>
                </c:pt>
                <c:pt idx="422">
                  <c:v>780</c:v>
                </c:pt>
                <c:pt idx="423">
                  <c:v>454</c:v>
                </c:pt>
                <c:pt idx="424">
                  <c:v>390</c:v>
                </c:pt>
                <c:pt idx="425">
                  <c:v>945</c:v>
                </c:pt>
                <c:pt idx="426">
                  <c:v>651</c:v>
                </c:pt>
                <c:pt idx="427">
                  <c:v>656</c:v>
                </c:pt>
                <c:pt idx="428">
                  <c:v>542</c:v>
                </c:pt>
                <c:pt idx="429">
                  <c:v>462</c:v>
                </c:pt>
                <c:pt idx="430">
                  <c:v>556</c:v>
                </c:pt>
                <c:pt idx="431">
                  <c:v>359</c:v>
                </c:pt>
                <c:pt idx="432">
                  <c:v>830</c:v>
                </c:pt>
                <c:pt idx="433">
                  <c:v>687</c:v>
                </c:pt>
                <c:pt idx="434">
                  <c:v>485</c:v>
                </c:pt>
                <c:pt idx="435">
                  <c:v>512</c:v>
                </c:pt>
                <c:pt idx="436">
                  <c:v>587</c:v>
                </c:pt>
                <c:pt idx="437">
                  <c:v>408</c:v>
                </c:pt>
                <c:pt idx="438">
                  <c:v>268</c:v>
                </c:pt>
                <c:pt idx="439">
                  <c:v>787</c:v>
                </c:pt>
                <c:pt idx="440">
                  <c:v>393</c:v>
                </c:pt>
                <c:pt idx="441">
                  <c:v>350</c:v>
                </c:pt>
                <c:pt idx="442">
                  <c:v>393</c:v>
                </c:pt>
                <c:pt idx="443">
                  <c:v>439</c:v>
                </c:pt>
                <c:pt idx="444">
                  <c:v>293</c:v>
                </c:pt>
                <c:pt idx="445">
                  <c:v>271</c:v>
                </c:pt>
                <c:pt idx="446">
                  <c:v>496</c:v>
                </c:pt>
                <c:pt idx="447">
                  <c:v>381</c:v>
                </c:pt>
                <c:pt idx="448">
                  <c:v>257</c:v>
                </c:pt>
                <c:pt idx="449">
                  <c:v>363</c:v>
                </c:pt>
                <c:pt idx="450">
                  <c:v>364</c:v>
                </c:pt>
                <c:pt idx="451">
                  <c:v>266</c:v>
                </c:pt>
                <c:pt idx="452">
                  <c:v>222</c:v>
                </c:pt>
                <c:pt idx="453">
                  <c:v>300</c:v>
                </c:pt>
                <c:pt idx="454">
                  <c:v>308</c:v>
                </c:pt>
                <c:pt idx="455">
                  <c:v>264</c:v>
                </c:pt>
                <c:pt idx="456">
                  <c:v>284</c:v>
                </c:pt>
                <c:pt idx="457">
                  <c:v>289</c:v>
                </c:pt>
                <c:pt idx="458">
                  <c:v>223</c:v>
                </c:pt>
                <c:pt idx="459">
                  <c:v>151</c:v>
                </c:pt>
                <c:pt idx="460">
                  <c:v>365</c:v>
                </c:pt>
                <c:pt idx="461">
                  <c:v>421</c:v>
                </c:pt>
                <c:pt idx="462">
                  <c:v>319</c:v>
                </c:pt>
                <c:pt idx="463">
                  <c:v>250</c:v>
                </c:pt>
                <c:pt idx="464">
                  <c:v>267</c:v>
                </c:pt>
                <c:pt idx="465">
                  <c:v>219</c:v>
                </c:pt>
                <c:pt idx="466">
                  <c:v>192</c:v>
                </c:pt>
                <c:pt idx="467">
                  <c:v>256</c:v>
                </c:pt>
                <c:pt idx="468">
                  <c:v>232</c:v>
                </c:pt>
                <c:pt idx="469">
                  <c:v>230</c:v>
                </c:pt>
                <c:pt idx="470">
                  <c:v>296</c:v>
                </c:pt>
                <c:pt idx="471">
                  <c:v>214</c:v>
                </c:pt>
                <c:pt idx="472">
                  <c:v>250</c:v>
                </c:pt>
                <c:pt idx="473">
                  <c:v>158</c:v>
                </c:pt>
                <c:pt idx="474">
                  <c:v>288</c:v>
                </c:pt>
                <c:pt idx="475">
                  <c:v>283</c:v>
                </c:pt>
                <c:pt idx="476">
                  <c:v>234</c:v>
                </c:pt>
                <c:pt idx="477">
                  <c:v>250</c:v>
                </c:pt>
                <c:pt idx="478">
                  <c:v>231</c:v>
                </c:pt>
                <c:pt idx="479">
                  <c:v>185</c:v>
                </c:pt>
                <c:pt idx="480">
                  <c:v>179</c:v>
                </c:pt>
                <c:pt idx="481">
                  <c:v>301</c:v>
                </c:pt>
                <c:pt idx="482">
                  <c:v>249</c:v>
                </c:pt>
                <c:pt idx="483">
                  <c:v>222</c:v>
                </c:pt>
                <c:pt idx="484">
                  <c:v>231</c:v>
                </c:pt>
                <c:pt idx="485">
                  <c:v>263</c:v>
                </c:pt>
                <c:pt idx="486">
                  <c:v>196</c:v>
                </c:pt>
                <c:pt idx="487">
                  <c:v>161</c:v>
                </c:pt>
                <c:pt idx="488">
                  <c:v>347</c:v>
                </c:pt>
                <c:pt idx="489">
                  <c:v>229</c:v>
                </c:pt>
                <c:pt idx="490">
                  <c:v>234</c:v>
                </c:pt>
                <c:pt idx="491">
                  <c:v>345</c:v>
                </c:pt>
                <c:pt idx="492">
                  <c:v>302</c:v>
                </c:pt>
                <c:pt idx="493">
                  <c:v>353</c:v>
                </c:pt>
                <c:pt idx="494">
                  <c:v>204</c:v>
                </c:pt>
                <c:pt idx="495">
                  <c:v>289</c:v>
                </c:pt>
                <c:pt idx="496">
                  <c:v>287</c:v>
                </c:pt>
                <c:pt idx="497">
                  <c:v>257</c:v>
                </c:pt>
                <c:pt idx="498">
                  <c:v>248</c:v>
                </c:pt>
                <c:pt idx="499">
                  <c:v>261</c:v>
                </c:pt>
                <c:pt idx="500">
                  <c:v>277</c:v>
                </c:pt>
                <c:pt idx="501">
                  <c:v>154</c:v>
                </c:pt>
                <c:pt idx="502">
                  <c:v>346</c:v>
                </c:pt>
                <c:pt idx="503">
                  <c:v>264</c:v>
                </c:pt>
                <c:pt idx="504">
                  <c:v>289</c:v>
                </c:pt>
                <c:pt idx="505">
                  <c:v>279</c:v>
                </c:pt>
                <c:pt idx="506">
                  <c:v>254</c:v>
                </c:pt>
                <c:pt idx="507">
                  <c:v>269</c:v>
                </c:pt>
                <c:pt idx="508">
                  <c:v>204</c:v>
                </c:pt>
                <c:pt idx="509">
                  <c:v>310</c:v>
                </c:pt>
                <c:pt idx="510">
                  <c:v>270</c:v>
                </c:pt>
                <c:pt idx="511">
                  <c:v>294</c:v>
                </c:pt>
                <c:pt idx="512">
                  <c:v>207</c:v>
                </c:pt>
                <c:pt idx="513">
                  <c:v>195</c:v>
                </c:pt>
                <c:pt idx="514">
                  <c:v>198</c:v>
                </c:pt>
                <c:pt idx="515">
                  <c:v>156</c:v>
                </c:pt>
                <c:pt idx="516">
                  <c:v>248</c:v>
                </c:pt>
                <c:pt idx="517">
                  <c:v>183</c:v>
                </c:pt>
                <c:pt idx="518">
                  <c:v>162</c:v>
                </c:pt>
                <c:pt idx="519">
                  <c:v>136</c:v>
                </c:pt>
                <c:pt idx="520">
                  <c:v>123</c:v>
                </c:pt>
                <c:pt idx="521">
                  <c:v>86</c:v>
                </c:pt>
                <c:pt idx="522">
                  <c:v>54</c:v>
                </c:pt>
                <c:pt idx="523">
                  <c:v>104</c:v>
                </c:pt>
                <c:pt idx="524">
                  <c:v>71</c:v>
                </c:pt>
                <c:pt idx="525">
                  <c:v>52</c:v>
                </c:pt>
                <c:pt idx="526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9B-4DAC-84BE-7974D2E2D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axId val="125604352"/>
        <c:axId val="39993344"/>
      </c:barChart>
      <c:dateAx>
        <c:axId val="125604352"/>
        <c:scaling>
          <c:orientation val="minMax"/>
          <c:max val="5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39993344"/>
        <c:crosses val="autoZero"/>
        <c:auto val="0"/>
        <c:lblOffset val="50"/>
        <c:baseTimeUnit val="days"/>
        <c:majorUnit val="1"/>
        <c:majorTimeUnit val="days"/>
        <c:minorUnit val="5"/>
        <c:minorTimeUnit val="days"/>
      </c:dateAx>
      <c:valAx>
        <c:axId val="3999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# Casos</a:t>
                </a:r>
                <a:r>
                  <a:rPr lang="es-EC" baseline="0">
                    <a:solidFill>
                      <a:schemeClr val="tx1"/>
                    </a:solidFill>
                  </a:rPr>
                  <a:t> confirmados</a:t>
                </a:r>
                <a:endParaRPr lang="es-EC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13198127682111E-2"/>
              <c:y val="0.263449003032751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S"/>
          </a:p>
        </c:txPr>
        <c:crossAx val="125604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111111111111"/>
          <c:y val="0.11342592592592593"/>
          <c:w val="0.53333333333333333"/>
          <c:h val="0.8865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C9-4374-8644-50B3781ADA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C9-4374-8644-50B3781AD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52.362204724409445</c:v>
                </c:pt>
                <c:pt idx="1">
                  <c:v>47.637795275590548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C9-4374-8644-50B3781ADA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1342592592592593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D2-4806-9BDB-6AB84216A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D2-4806-9BDB-6AB84216A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63.773584905660371</c:v>
                </c:pt>
                <c:pt idx="1">
                  <c:v>36.226415094339622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D2-4806-9BDB-6AB84216A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4711759383752E-2"/>
          <c:y val="2.8536016331291922E-2"/>
          <c:w val="0.90979487337330867"/>
          <c:h val="0.59579132843645255"/>
        </c:manualLayout>
      </c:layout>
      <c:areaChart>
        <c:grouping val="stacked"/>
        <c:varyColors val="0"/>
        <c:ser>
          <c:idx val="0"/>
          <c:order val="0"/>
          <c:tx>
            <c:strRef>
              <c:f>'L8_9 Casos PArroquias '!$B$2</c:f>
              <c:strCache>
                <c:ptCount val="1"/>
                <c:pt idx="0">
                  <c:v>Con sospecha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8100" dist="50800" dir="5400000" algn="ctr" rotWithShape="0">
                <a:srgbClr val="000000"/>
              </a:outerShdw>
            </a:effectLst>
          </c:spPr>
          <c:cat>
            <c:strRef>
              <c:f>'L8_9 Casos PArroquias '!$A$5:$A$70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LA MAGDALENA</c:v>
                </c:pt>
                <c:pt idx="4">
                  <c:v>BELISARIO QUEVEDO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CARCELEN</c:v>
                </c:pt>
                <c:pt idx="13">
                  <c:v>CENTRO HISTÓRICO</c:v>
                </c:pt>
                <c:pt idx="14">
                  <c:v>QUITUMBE</c:v>
                </c:pt>
                <c:pt idx="15">
                  <c:v>SOLANDA</c:v>
                </c:pt>
                <c:pt idx="16">
                  <c:v>SAN BARTOLO</c:v>
                </c:pt>
                <c:pt idx="17">
                  <c:v>SAN ISIDRO DEL INCA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PUENGAS</c:v>
                </c:pt>
                <c:pt idx="24">
                  <c:v>COCHAPAMBA</c:v>
                </c:pt>
                <c:pt idx="25">
                  <c:v>SAN ANTONIO</c:v>
                </c:pt>
                <c:pt idx="26">
                  <c:v>COMITE DEL PUEBLO</c:v>
                </c:pt>
                <c:pt idx="27">
                  <c:v>LA ARGELIA</c:v>
                </c:pt>
                <c:pt idx="28">
                  <c:v>POMASQUI</c:v>
                </c:pt>
                <c:pt idx="29">
                  <c:v>JIPIJAPA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TURUBAMBA</c:v>
                </c:pt>
                <c:pt idx="34">
                  <c:v>MARISCAL SUCRE</c:v>
                </c:pt>
                <c:pt idx="35">
                  <c:v>AMAGUAÑA</c:v>
                </c:pt>
                <c:pt idx="36">
                  <c:v>RUMIPAMBA</c:v>
                </c:pt>
                <c:pt idx="37">
                  <c:v>ALANGASI</c:v>
                </c:pt>
                <c:pt idx="38">
                  <c:v>PIFO</c:v>
                </c:pt>
                <c:pt idx="39">
                  <c:v>YARUQUI</c:v>
                </c:pt>
                <c:pt idx="40">
                  <c:v>PUEMBO</c:v>
                </c:pt>
                <c:pt idx="41">
                  <c:v>PONCEANO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TABABELA</c:v>
                </c:pt>
                <c:pt idx="46">
                  <c:v>GUAYLLABAMBA</c:v>
                </c:pt>
                <c:pt idx="47">
                  <c:v>EL QUINCHE</c:v>
                </c:pt>
                <c:pt idx="48">
                  <c:v>SAN JOSE DE MINAS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QUITO</c:v>
                </c:pt>
                <c:pt idx="59">
                  <c:v>NANEGAL</c:v>
                </c:pt>
                <c:pt idx="60">
                  <c:v>PACTO</c:v>
                </c:pt>
                <c:pt idx="61">
                  <c:v>GUALEA</c:v>
                </c:pt>
                <c:pt idx="62">
                  <c:v>NANEGALITO</c:v>
                </c:pt>
                <c:pt idx="63">
                  <c:v>LLOA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'!$B$5:$B$70</c:f>
              <c:numCache>
                <c:formatCode>General</c:formatCode>
                <c:ptCount val="66"/>
                <c:pt idx="0">
                  <c:v>1712</c:v>
                </c:pt>
                <c:pt idx="1">
                  <c:v>1646</c:v>
                </c:pt>
                <c:pt idx="2">
                  <c:v>1425</c:v>
                </c:pt>
                <c:pt idx="3">
                  <c:v>1241</c:v>
                </c:pt>
                <c:pt idx="4">
                  <c:v>1226</c:v>
                </c:pt>
                <c:pt idx="5">
                  <c:v>1044</c:v>
                </c:pt>
                <c:pt idx="6">
                  <c:v>981</c:v>
                </c:pt>
                <c:pt idx="7">
                  <c:v>933</c:v>
                </c:pt>
                <c:pt idx="8">
                  <c:v>892</c:v>
                </c:pt>
                <c:pt idx="9">
                  <c:v>882</c:v>
                </c:pt>
                <c:pt idx="10">
                  <c:v>808</c:v>
                </c:pt>
                <c:pt idx="11">
                  <c:v>559</c:v>
                </c:pt>
                <c:pt idx="12">
                  <c:v>554</c:v>
                </c:pt>
                <c:pt idx="13">
                  <c:v>533</c:v>
                </c:pt>
                <c:pt idx="14">
                  <c:v>522</c:v>
                </c:pt>
                <c:pt idx="15">
                  <c:v>487</c:v>
                </c:pt>
                <c:pt idx="16">
                  <c:v>449</c:v>
                </c:pt>
                <c:pt idx="17">
                  <c:v>443</c:v>
                </c:pt>
                <c:pt idx="18">
                  <c:v>391</c:v>
                </c:pt>
                <c:pt idx="19">
                  <c:v>372</c:v>
                </c:pt>
                <c:pt idx="20">
                  <c:v>329</c:v>
                </c:pt>
                <c:pt idx="21">
                  <c:v>311</c:v>
                </c:pt>
                <c:pt idx="22">
                  <c:v>299</c:v>
                </c:pt>
                <c:pt idx="23">
                  <c:v>286</c:v>
                </c:pt>
                <c:pt idx="24">
                  <c:v>281</c:v>
                </c:pt>
                <c:pt idx="25">
                  <c:v>279</c:v>
                </c:pt>
                <c:pt idx="26">
                  <c:v>272</c:v>
                </c:pt>
                <c:pt idx="27">
                  <c:v>272</c:v>
                </c:pt>
                <c:pt idx="28">
                  <c:v>268</c:v>
                </c:pt>
                <c:pt idx="29">
                  <c:v>267</c:v>
                </c:pt>
                <c:pt idx="30">
                  <c:v>255</c:v>
                </c:pt>
                <c:pt idx="31">
                  <c:v>218</c:v>
                </c:pt>
                <c:pt idx="32">
                  <c:v>210</c:v>
                </c:pt>
                <c:pt idx="33">
                  <c:v>206</c:v>
                </c:pt>
                <c:pt idx="34">
                  <c:v>198</c:v>
                </c:pt>
                <c:pt idx="35">
                  <c:v>196</c:v>
                </c:pt>
                <c:pt idx="36">
                  <c:v>194</c:v>
                </c:pt>
                <c:pt idx="37">
                  <c:v>189</c:v>
                </c:pt>
                <c:pt idx="38">
                  <c:v>188</c:v>
                </c:pt>
                <c:pt idx="39">
                  <c:v>158</c:v>
                </c:pt>
                <c:pt idx="40">
                  <c:v>154</c:v>
                </c:pt>
                <c:pt idx="41">
                  <c:v>152</c:v>
                </c:pt>
                <c:pt idx="42">
                  <c:v>151</c:v>
                </c:pt>
                <c:pt idx="43">
                  <c:v>151</c:v>
                </c:pt>
                <c:pt idx="44">
                  <c:v>147</c:v>
                </c:pt>
                <c:pt idx="45">
                  <c:v>114</c:v>
                </c:pt>
                <c:pt idx="46">
                  <c:v>110</c:v>
                </c:pt>
                <c:pt idx="47">
                  <c:v>92</c:v>
                </c:pt>
                <c:pt idx="48">
                  <c:v>75</c:v>
                </c:pt>
                <c:pt idx="49">
                  <c:v>69</c:v>
                </c:pt>
                <c:pt idx="50">
                  <c:v>65</c:v>
                </c:pt>
                <c:pt idx="51">
                  <c:v>58</c:v>
                </c:pt>
                <c:pt idx="52">
                  <c:v>55</c:v>
                </c:pt>
                <c:pt idx="53">
                  <c:v>55</c:v>
                </c:pt>
                <c:pt idx="54">
                  <c:v>52</c:v>
                </c:pt>
                <c:pt idx="55">
                  <c:v>42</c:v>
                </c:pt>
                <c:pt idx="56">
                  <c:v>28</c:v>
                </c:pt>
                <c:pt idx="57">
                  <c:v>20</c:v>
                </c:pt>
                <c:pt idx="58">
                  <c:v>14</c:v>
                </c:pt>
                <c:pt idx="59">
                  <c:v>10</c:v>
                </c:pt>
                <c:pt idx="60">
                  <c:v>10</c:v>
                </c:pt>
                <c:pt idx="61">
                  <c:v>8</c:v>
                </c:pt>
                <c:pt idx="62">
                  <c:v>8</c:v>
                </c:pt>
                <c:pt idx="63">
                  <c:v>7</c:v>
                </c:pt>
                <c:pt idx="64">
                  <c:v>4</c:v>
                </c:pt>
                <c:pt idx="6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91328"/>
        <c:axId val="40000256"/>
      </c:areaChart>
      <c:barChart>
        <c:barDir val="col"/>
        <c:grouping val="clustered"/>
        <c:varyColors val="0"/>
        <c:ser>
          <c:idx val="1"/>
          <c:order val="1"/>
          <c:tx>
            <c:strRef>
              <c:f>'L8_9 Casos PArroquias '!$C$2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[2]Hoja1!$A$5:$A$70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CUMBAYA</c:v>
                </c:pt>
                <c:pt idx="9">
                  <c:v>GUAMANI</c:v>
                </c:pt>
                <c:pt idx="10">
                  <c:v>TUMBACO</c:v>
                </c:pt>
                <c:pt idx="11">
                  <c:v>PINTAG</c:v>
                </c:pt>
                <c:pt idx="12">
                  <c:v>QUITUMBE</c:v>
                </c:pt>
                <c:pt idx="13">
                  <c:v>CENTRO HISTÓRICO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SAN ANTONIO</c:v>
                </c:pt>
                <c:pt idx="26">
                  <c:v>POMASQUI</c:v>
                </c:pt>
                <c:pt idx="27">
                  <c:v>LA ARGELIA</c:v>
                </c:pt>
                <c:pt idx="28">
                  <c:v>JIPIJAPA</c:v>
                </c:pt>
                <c:pt idx="29">
                  <c:v>COMITE DEL PUEBLO</c:v>
                </c:pt>
                <c:pt idx="30">
                  <c:v>NAYON</c:v>
                </c:pt>
                <c:pt idx="31">
                  <c:v>LA FERROVIARIA</c:v>
                </c:pt>
                <c:pt idx="32">
                  <c:v>MARISCAL SUCRE</c:v>
                </c:pt>
                <c:pt idx="33">
                  <c:v>SAN JUAN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PONCEANO</c:v>
                </c:pt>
                <c:pt idx="41">
                  <c:v>YARUQUI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SAN JOSE DE MINAS</c:v>
                </c:pt>
                <c:pt idx="48">
                  <c:v>TABABELA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'!$C$5:$C$70</c:f>
              <c:numCache>
                <c:formatCode>General</c:formatCode>
                <c:ptCount val="66"/>
                <c:pt idx="0">
                  <c:v>10025</c:v>
                </c:pt>
                <c:pt idx="1">
                  <c:v>14572</c:v>
                </c:pt>
                <c:pt idx="2">
                  <c:v>11675</c:v>
                </c:pt>
                <c:pt idx="3">
                  <c:v>7200</c:v>
                </c:pt>
                <c:pt idx="4">
                  <c:v>5187</c:v>
                </c:pt>
                <c:pt idx="5">
                  <c:v>7426</c:v>
                </c:pt>
                <c:pt idx="6">
                  <c:v>6277</c:v>
                </c:pt>
                <c:pt idx="7">
                  <c:v>15533</c:v>
                </c:pt>
                <c:pt idx="8">
                  <c:v>8263</c:v>
                </c:pt>
                <c:pt idx="9">
                  <c:v>2965</c:v>
                </c:pt>
                <c:pt idx="10">
                  <c:v>2921</c:v>
                </c:pt>
                <c:pt idx="11">
                  <c:v>517</c:v>
                </c:pt>
                <c:pt idx="12">
                  <c:v>3357</c:v>
                </c:pt>
                <c:pt idx="13">
                  <c:v>4370</c:v>
                </c:pt>
                <c:pt idx="14">
                  <c:v>4474</c:v>
                </c:pt>
                <c:pt idx="15">
                  <c:v>3760</c:v>
                </c:pt>
                <c:pt idx="16">
                  <c:v>3499</c:v>
                </c:pt>
                <c:pt idx="17">
                  <c:v>2774</c:v>
                </c:pt>
                <c:pt idx="18">
                  <c:v>2267</c:v>
                </c:pt>
                <c:pt idx="19">
                  <c:v>2884</c:v>
                </c:pt>
                <c:pt idx="20">
                  <c:v>2343</c:v>
                </c:pt>
                <c:pt idx="21">
                  <c:v>2460</c:v>
                </c:pt>
                <c:pt idx="22">
                  <c:v>2863</c:v>
                </c:pt>
                <c:pt idx="23">
                  <c:v>2806</c:v>
                </c:pt>
                <c:pt idx="24">
                  <c:v>1837</c:v>
                </c:pt>
                <c:pt idx="25">
                  <c:v>1596</c:v>
                </c:pt>
                <c:pt idx="26">
                  <c:v>2722</c:v>
                </c:pt>
                <c:pt idx="27">
                  <c:v>2438</c:v>
                </c:pt>
                <c:pt idx="28">
                  <c:v>2120</c:v>
                </c:pt>
                <c:pt idx="29">
                  <c:v>1323</c:v>
                </c:pt>
                <c:pt idx="30">
                  <c:v>836</c:v>
                </c:pt>
                <c:pt idx="31">
                  <c:v>1997</c:v>
                </c:pt>
                <c:pt idx="32">
                  <c:v>2038</c:v>
                </c:pt>
                <c:pt idx="33">
                  <c:v>1539</c:v>
                </c:pt>
                <c:pt idx="34">
                  <c:v>1160</c:v>
                </c:pt>
                <c:pt idx="35">
                  <c:v>1309</c:v>
                </c:pt>
                <c:pt idx="36">
                  <c:v>1228</c:v>
                </c:pt>
                <c:pt idx="37">
                  <c:v>1198</c:v>
                </c:pt>
                <c:pt idx="38">
                  <c:v>665</c:v>
                </c:pt>
                <c:pt idx="39">
                  <c:v>708</c:v>
                </c:pt>
                <c:pt idx="40">
                  <c:v>599</c:v>
                </c:pt>
                <c:pt idx="41">
                  <c:v>990</c:v>
                </c:pt>
                <c:pt idx="42">
                  <c:v>1070</c:v>
                </c:pt>
                <c:pt idx="43">
                  <c:v>1511</c:v>
                </c:pt>
                <c:pt idx="44">
                  <c:v>1236</c:v>
                </c:pt>
                <c:pt idx="45">
                  <c:v>507</c:v>
                </c:pt>
                <c:pt idx="46">
                  <c:v>844</c:v>
                </c:pt>
                <c:pt idx="47">
                  <c:v>462</c:v>
                </c:pt>
                <c:pt idx="48">
                  <c:v>162</c:v>
                </c:pt>
                <c:pt idx="49">
                  <c:v>822</c:v>
                </c:pt>
                <c:pt idx="50">
                  <c:v>252</c:v>
                </c:pt>
                <c:pt idx="51">
                  <c:v>367</c:v>
                </c:pt>
                <c:pt idx="52">
                  <c:v>138</c:v>
                </c:pt>
                <c:pt idx="53">
                  <c:v>278</c:v>
                </c:pt>
                <c:pt idx="54">
                  <c:v>173</c:v>
                </c:pt>
                <c:pt idx="55">
                  <c:v>175</c:v>
                </c:pt>
                <c:pt idx="56">
                  <c:v>166</c:v>
                </c:pt>
                <c:pt idx="57">
                  <c:v>154</c:v>
                </c:pt>
                <c:pt idx="58">
                  <c:v>782</c:v>
                </c:pt>
                <c:pt idx="59">
                  <c:v>102</c:v>
                </c:pt>
                <c:pt idx="60">
                  <c:v>94</c:v>
                </c:pt>
                <c:pt idx="61">
                  <c:v>66</c:v>
                </c:pt>
                <c:pt idx="62">
                  <c:v>74</c:v>
                </c:pt>
                <c:pt idx="63">
                  <c:v>100</c:v>
                </c:pt>
                <c:pt idx="64">
                  <c:v>59</c:v>
                </c:pt>
                <c:pt idx="6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7491840"/>
        <c:axId val="40000832"/>
      </c:barChart>
      <c:lineChart>
        <c:grouping val="stacked"/>
        <c:varyColors val="0"/>
        <c:ser>
          <c:idx val="2"/>
          <c:order val="2"/>
          <c:tx>
            <c:strRef>
              <c:f>'L8_9 Casos PArroquias '!$E$2</c:f>
              <c:strCache>
                <c:ptCount val="1"/>
                <c:pt idx="0">
                  <c:v>Probable</c:v>
                </c:pt>
              </c:strCache>
            </c:strRef>
          </c:tx>
          <c:spPr>
            <a:ln w="38100" cap="rnd" cmpd="sng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'L8_9 Casos PArroquias '!$A$5:$A$70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LA MAGDALENA</c:v>
                </c:pt>
                <c:pt idx="4">
                  <c:v>BELISARIO QUEVEDO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CARCELEN</c:v>
                </c:pt>
                <c:pt idx="13">
                  <c:v>CENTRO HISTÓRICO</c:v>
                </c:pt>
                <c:pt idx="14">
                  <c:v>QUITUMBE</c:v>
                </c:pt>
                <c:pt idx="15">
                  <c:v>SOLANDA</c:v>
                </c:pt>
                <c:pt idx="16">
                  <c:v>SAN BARTOLO</c:v>
                </c:pt>
                <c:pt idx="17">
                  <c:v>SAN ISIDRO DEL INCA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PUENGAS</c:v>
                </c:pt>
                <c:pt idx="24">
                  <c:v>COCHAPAMBA</c:v>
                </c:pt>
                <c:pt idx="25">
                  <c:v>SAN ANTONIO</c:v>
                </c:pt>
                <c:pt idx="26">
                  <c:v>COMITE DEL PUEBLO</c:v>
                </c:pt>
                <c:pt idx="27">
                  <c:v>LA ARGELIA</c:v>
                </c:pt>
                <c:pt idx="28">
                  <c:v>POMASQUI</c:v>
                </c:pt>
                <c:pt idx="29">
                  <c:v>JIPIJAPA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TURUBAMBA</c:v>
                </c:pt>
                <c:pt idx="34">
                  <c:v>MARISCAL SUCRE</c:v>
                </c:pt>
                <c:pt idx="35">
                  <c:v>AMAGUAÑA</c:v>
                </c:pt>
                <c:pt idx="36">
                  <c:v>RUMIPAMBA</c:v>
                </c:pt>
                <c:pt idx="37">
                  <c:v>ALANGASI</c:v>
                </c:pt>
                <c:pt idx="38">
                  <c:v>PIFO</c:v>
                </c:pt>
                <c:pt idx="39">
                  <c:v>YARUQUI</c:v>
                </c:pt>
                <c:pt idx="40">
                  <c:v>PUEMBO</c:v>
                </c:pt>
                <c:pt idx="41">
                  <c:v>PONCEANO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TABABELA</c:v>
                </c:pt>
                <c:pt idx="46">
                  <c:v>GUAYLLABAMBA</c:v>
                </c:pt>
                <c:pt idx="47">
                  <c:v>EL QUINCHE</c:v>
                </c:pt>
                <c:pt idx="48">
                  <c:v>SAN JOSE DE MINAS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QUITO</c:v>
                </c:pt>
                <c:pt idx="59">
                  <c:v>NANEGAL</c:v>
                </c:pt>
                <c:pt idx="60">
                  <c:v>PACTO</c:v>
                </c:pt>
                <c:pt idx="61">
                  <c:v>GUALEA</c:v>
                </c:pt>
                <c:pt idx="62">
                  <c:v>NANEGALITO</c:v>
                </c:pt>
                <c:pt idx="63">
                  <c:v>LLOA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'!$E$5:$E$70</c:f>
              <c:numCache>
                <c:formatCode>General</c:formatCode>
                <c:ptCount val="66"/>
                <c:pt idx="0">
                  <c:v>708</c:v>
                </c:pt>
                <c:pt idx="1">
                  <c:v>720</c:v>
                </c:pt>
                <c:pt idx="2">
                  <c:v>896</c:v>
                </c:pt>
                <c:pt idx="3">
                  <c:v>333</c:v>
                </c:pt>
                <c:pt idx="4">
                  <c:v>1534</c:v>
                </c:pt>
                <c:pt idx="5">
                  <c:v>325</c:v>
                </c:pt>
                <c:pt idx="6">
                  <c:v>395</c:v>
                </c:pt>
                <c:pt idx="7">
                  <c:v>472</c:v>
                </c:pt>
                <c:pt idx="8">
                  <c:v>407</c:v>
                </c:pt>
                <c:pt idx="9">
                  <c:v>181</c:v>
                </c:pt>
                <c:pt idx="10">
                  <c:v>255</c:v>
                </c:pt>
                <c:pt idx="11">
                  <c:v>37</c:v>
                </c:pt>
                <c:pt idx="12">
                  <c:v>296</c:v>
                </c:pt>
                <c:pt idx="13">
                  <c:v>228</c:v>
                </c:pt>
                <c:pt idx="14">
                  <c:v>225</c:v>
                </c:pt>
                <c:pt idx="15">
                  <c:v>167</c:v>
                </c:pt>
                <c:pt idx="16">
                  <c:v>115</c:v>
                </c:pt>
                <c:pt idx="17">
                  <c:v>188</c:v>
                </c:pt>
                <c:pt idx="18">
                  <c:v>149</c:v>
                </c:pt>
                <c:pt idx="19">
                  <c:v>202</c:v>
                </c:pt>
                <c:pt idx="20">
                  <c:v>140</c:v>
                </c:pt>
                <c:pt idx="21">
                  <c:v>136</c:v>
                </c:pt>
                <c:pt idx="22">
                  <c:v>171</c:v>
                </c:pt>
                <c:pt idx="23">
                  <c:v>167</c:v>
                </c:pt>
                <c:pt idx="24">
                  <c:v>171</c:v>
                </c:pt>
                <c:pt idx="25">
                  <c:v>108</c:v>
                </c:pt>
                <c:pt idx="26">
                  <c:v>204</c:v>
                </c:pt>
                <c:pt idx="27">
                  <c:v>94</c:v>
                </c:pt>
                <c:pt idx="28">
                  <c:v>162</c:v>
                </c:pt>
                <c:pt idx="29">
                  <c:v>86</c:v>
                </c:pt>
                <c:pt idx="30">
                  <c:v>73</c:v>
                </c:pt>
                <c:pt idx="31">
                  <c:v>73</c:v>
                </c:pt>
                <c:pt idx="32">
                  <c:v>163</c:v>
                </c:pt>
                <c:pt idx="33">
                  <c:v>96</c:v>
                </c:pt>
                <c:pt idx="34">
                  <c:v>97</c:v>
                </c:pt>
                <c:pt idx="35">
                  <c:v>93</c:v>
                </c:pt>
                <c:pt idx="36">
                  <c:v>78</c:v>
                </c:pt>
                <c:pt idx="37">
                  <c:v>66</c:v>
                </c:pt>
                <c:pt idx="38">
                  <c:v>48</c:v>
                </c:pt>
                <c:pt idx="39">
                  <c:v>48</c:v>
                </c:pt>
                <c:pt idx="40">
                  <c:v>57</c:v>
                </c:pt>
                <c:pt idx="41">
                  <c:v>89</c:v>
                </c:pt>
                <c:pt idx="42">
                  <c:v>95</c:v>
                </c:pt>
                <c:pt idx="43">
                  <c:v>71</c:v>
                </c:pt>
                <c:pt idx="44">
                  <c:v>60</c:v>
                </c:pt>
                <c:pt idx="45">
                  <c:v>8</c:v>
                </c:pt>
                <c:pt idx="46">
                  <c:v>53</c:v>
                </c:pt>
                <c:pt idx="47">
                  <c:v>32</c:v>
                </c:pt>
                <c:pt idx="48">
                  <c:v>16</c:v>
                </c:pt>
                <c:pt idx="49">
                  <c:v>55</c:v>
                </c:pt>
                <c:pt idx="50">
                  <c:v>25</c:v>
                </c:pt>
                <c:pt idx="51">
                  <c:v>18</c:v>
                </c:pt>
                <c:pt idx="52">
                  <c:v>10</c:v>
                </c:pt>
                <c:pt idx="53">
                  <c:v>18</c:v>
                </c:pt>
                <c:pt idx="54">
                  <c:v>19</c:v>
                </c:pt>
                <c:pt idx="55">
                  <c:v>13</c:v>
                </c:pt>
                <c:pt idx="56">
                  <c:v>15</c:v>
                </c:pt>
                <c:pt idx="57">
                  <c:v>10</c:v>
                </c:pt>
                <c:pt idx="58">
                  <c:v>19</c:v>
                </c:pt>
                <c:pt idx="59">
                  <c:v>4</c:v>
                </c:pt>
                <c:pt idx="60">
                  <c:v>6</c:v>
                </c:pt>
                <c:pt idx="61">
                  <c:v>3</c:v>
                </c:pt>
                <c:pt idx="62">
                  <c:v>4</c:v>
                </c:pt>
                <c:pt idx="63">
                  <c:v>3</c:v>
                </c:pt>
                <c:pt idx="64">
                  <c:v>7</c:v>
                </c:pt>
                <c:pt idx="65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91328"/>
        <c:axId val="40000256"/>
      </c:lineChart>
      <c:catAx>
        <c:axId val="1474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000256"/>
        <c:crosses val="autoZero"/>
        <c:auto val="1"/>
        <c:lblAlgn val="ctr"/>
        <c:lblOffset val="100"/>
        <c:noMultiLvlLbl val="0"/>
      </c:catAx>
      <c:valAx>
        <c:axId val="4000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491328"/>
        <c:crosses val="autoZero"/>
        <c:crossBetween val="between"/>
      </c:valAx>
      <c:valAx>
        <c:axId val="40000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491840"/>
        <c:crosses val="max"/>
        <c:crossBetween val="between"/>
      </c:valAx>
      <c:catAx>
        <c:axId val="14749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000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1968107050335"/>
          <c:y val="0.91372478440194982"/>
          <c:w val="0.30987235053964379"/>
          <c:h val="5.81091502781272E-2"/>
        </c:manualLayout>
      </c:layout>
      <c:overlay val="0"/>
      <c:spPr>
        <a:noFill/>
        <a:ln cap="rnd" cmpd="sng"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73625594098035E-2"/>
          <c:y val="4.4154086117836361E-2"/>
          <c:w val="0.95930076308029066"/>
          <c:h val="0.5800815586471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'L12 Fallecidos PArroquias'!$C$2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'L12 Fallecidos PArroquias'!$A$4:$A$69</c:f>
              <c:strCache>
                <c:ptCount val="66"/>
                <c:pt idx="0">
                  <c:v>CHILLOGALLO</c:v>
                </c:pt>
                <c:pt idx="1">
                  <c:v>COTOCOLLAO</c:v>
                </c:pt>
                <c:pt idx="2">
                  <c:v>BELISARIO QUEVEDO</c:v>
                </c:pt>
                <c:pt idx="3">
                  <c:v>LA MAGDALENA</c:v>
                </c:pt>
                <c:pt idx="4">
                  <c:v>CHIMBACALLE</c:v>
                </c:pt>
                <c:pt idx="5">
                  <c:v>GUAMANI</c:v>
                </c:pt>
                <c:pt idx="6">
                  <c:v>CALDERON (CARAPUNGO)</c:v>
                </c:pt>
                <c:pt idx="7">
                  <c:v>CENTRO HISTORICO</c:v>
                </c:pt>
                <c:pt idx="8">
                  <c:v>CONOCOTO</c:v>
                </c:pt>
                <c:pt idx="9">
                  <c:v>SOLANDA</c:v>
                </c:pt>
                <c:pt idx="10">
                  <c:v>IÑAQUITO</c:v>
                </c:pt>
                <c:pt idx="11">
                  <c:v>SAN BARTOLO</c:v>
                </c:pt>
                <c:pt idx="12">
                  <c:v>COMITE DEL PUEBLO</c:v>
                </c:pt>
                <c:pt idx="13">
                  <c:v>QUITUMBE</c:v>
                </c:pt>
                <c:pt idx="14">
                  <c:v>ITCHIMBIA</c:v>
                </c:pt>
                <c:pt idx="15">
                  <c:v>PUENGAS</c:v>
                </c:pt>
                <c:pt idx="16">
                  <c:v>LA ECUATORIANA</c:v>
                </c:pt>
                <c:pt idx="17">
                  <c:v>LA ARGELIA</c:v>
                </c:pt>
                <c:pt idx="18">
                  <c:v>CARCELEN</c:v>
                </c:pt>
                <c:pt idx="19">
                  <c:v>LA FERROVIARIA</c:v>
                </c:pt>
                <c:pt idx="20">
                  <c:v>SAN JUAN</c:v>
                </c:pt>
                <c:pt idx="21">
                  <c:v>TUMBACO</c:v>
                </c:pt>
                <c:pt idx="22">
                  <c:v>COCHAPAMBA</c:v>
                </c:pt>
                <c:pt idx="23">
                  <c:v>SAN ISIDRO DEL INCA</c:v>
                </c:pt>
                <c:pt idx="24">
                  <c:v>KENNEDY</c:v>
                </c:pt>
                <c:pt idx="25">
                  <c:v>EL CONDADO</c:v>
                </c:pt>
                <c:pt idx="26">
                  <c:v>ALANGASI</c:v>
                </c:pt>
                <c:pt idx="27">
                  <c:v>CHILIBULO</c:v>
                </c:pt>
                <c:pt idx="28">
                  <c:v>SAN ANTONIO</c:v>
                </c:pt>
                <c:pt idx="29">
                  <c:v>LA LIBERTAD</c:v>
                </c:pt>
                <c:pt idx="30">
                  <c:v>GUAYLLABAMBA</c:v>
                </c:pt>
                <c:pt idx="31">
                  <c:v>AMAGUAÑA</c:v>
                </c:pt>
                <c:pt idx="32">
                  <c:v>POMASQUI</c:v>
                </c:pt>
                <c:pt idx="33">
                  <c:v>TURUBAMBA</c:v>
                </c:pt>
                <c:pt idx="34">
                  <c:v>CUMBAYA</c:v>
                </c:pt>
                <c:pt idx="35">
                  <c:v>LA MENA</c:v>
                </c:pt>
                <c:pt idx="36">
                  <c:v>MARISCAL SUCRE</c:v>
                </c:pt>
                <c:pt idx="37">
                  <c:v>LA CONCEPCIÓN</c:v>
                </c:pt>
                <c:pt idx="38">
                  <c:v>LLANO CHICO</c:v>
                </c:pt>
                <c:pt idx="39">
                  <c:v>JIPIJAPA</c:v>
                </c:pt>
                <c:pt idx="40">
                  <c:v>RUMIPAMBA</c:v>
                </c:pt>
                <c:pt idx="41">
                  <c:v>PONCEANO</c:v>
                </c:pt>
                <c:pt idx="42">
                  <c:v>YARUQUI</c:v>
                </c:pt>
                <c:pt idx="43">
                  <c:v>PIFO</c:v>
                </c:pt>
                <c:pt idx="44">
                  <c:v>NAYON</c:v>
                </c:pt>
                <c:pt idx="45">
                  <c:v>EL QUINCHE</c:v>
                </c:pt>
                <c:pt idx="46">
                  <c:v>PINTAG</c:v>
                </c:pt>
                <c:pt idx="47">
                  <c:v>PUEMBO</c:v>
                </c:pt>
                <c:pt idx="48">
                  <c:v>ZAMBIZA</c:v>
                </c:pt>
                <c:pt idx="49">
                  <c:v>LA MERCED</c:v>
                </c:pt>
                <c:pt idx="50">
                  <c:v>NANEGAL</c:v>
                </c:pt>
                <c:pt idx="51">
                  <c:v>NANEGALITO</c:v>
                </c:pt>
                <c:pt idx="52">
                  <c:v>TABABELA</c:v>
                </c:pt>
                <c:pt idx="53">
                  <c:v>CHAVEZPAMBA</c:v>
                </c:pt>
                <c:pt idx="54">
                  <c:v>GUALEA</c:v>
                </c:pt>
                <c:pt idx="55">
                  <c:v>NONO</c:v>
                </c:pt>
                <c:pt idx="56">
                  <c:v>PUELLARO</c:v>
                </c:pt>
                <c:pt idx="57">
                  <c:v>ATAHUALPA (HABASPAMBA)</c:v>
                </c:pt>
                <c:pt idx="58">
                  <c:v>GUANGOPOLO</c:v>
                </c:pt>
                <c:pt idx="59">
                  <c:v>LLOA</c:v>
                </c:pt>
                <c:pt idx="60">
                  <c:v>SAN JOSE DE MINAS</c:v>
                </c:pt>
                <c:pt idx="61">
                  <c:v>QUITO</c:v>
                </c:pt>
                <c:pt idx="62">
                  <c:v>PACTO</c:v>
                </c:pt>
                <c:pt idx="63">
                  <c:v>CHECA (CHILPA)</c:v>
                </c:pt>
                <c:pt idx="64">
                  <c:v>PERUCHO</c:v>
                </c:pt>
                <c:pt idx="65">
                  <c:v>CALACALI</c:v>
                </c:pt>
              </c:strCache>
            </c:strRef>
          </c:cat>
          <c:val>
            <c:numRef>
              <c:f>'L12 Fallecidos PArroquias'!$C$4:$C$69</c:f>
              <c:numCache>
                <c:formatCode>General</c:formatCode>
                <c:ptCount val="66"/>
                <c:pt idx="0">
                  <c:v>318</c:v>
                </c:pt>
                <c:pt idx="1">
                  <c:v>247</c:v>
                </c:pt>
                <c:pt idx="2">
                  <c:v>236</c:v>
                </c:pt>
                <c:pt idx="3">
                  <c:v>175</c:v>
                </c:pt>
                <c:pt idx="4">
                  <c:v>166</c:v>
                </c:pt>
                <c:pt idx="5">
                  <c:v>155</c:v>
                </c:pt>
                <c:pt idx="6">
                  <c:v>150</c:v>
                </c:pt>
                <c:pt idx="7">
                  <c:v>137</c:v>
                </c:pt>
                <c:pt idx="8">
                  <c:v>91</c:v>
                </c:pt>
                <c:pt idx="9">
                  <c:v>86</c:v>
                </c:pt>
                <c:pt idx="10">
                  <c:v>73</c:v>
                </c:pt>
                <c:pt idx="11">
                  <c:v>72</c:v>
                </c:pt>
                <c:pt idx="12">
                  <c:v>68</c:v>
                </c:pt>
                <c:pt idx="13">
                  <c:v>63</c:v>
                </c:pt>
                <c:pt idx="14">
                  <c:v>61</c:v>
                </c:pt>
                <c:pt idx="15">
                  <c:v>58</c:v>
                </c:pt>
                <c:pt idx="16">
                  <c:v>58</c:v>
                </c:pt>
                <c:pt idx="17">
                  <c:v>57</c:v>
                </c:pt>
                <c:pt idx="18">
                  <c:v>55</c:v>
                </c:pt>
                <c:pt idx="19">
                  <c:v>52</c:v>
                </c:pt>
                <c:pt idx="20">
                  <c:v>50</c:v>
                </c:pt>
                <c:pt idx="21">
                  <c:v>49</c:v>
                </c:pt>
                <c:pt idx="22">
                  <c:v>45</c:v>
                </c:pt>
                <c:pt idx="23">
                  <c:v>39</c:v>
                </c:pt>
                <c:pt idx="24">
                  <c:v>39</c:v>
                </c:pt>
                <c:pt idx="25">
                  <c:v>38</c:v>
                </c:pt>
                <c:pt idx="26">
                  <c:v>37</c:v>
                </c:pt>
                <c:pt idx="27">
                  <c:v>36</c:v>
                </c:pt>
                <c:pt idx="28">
                  <c:v>30</c:v>
                </c:pt>
                <c:pt idx="29">
                  <c:v>30</c:v>
                </c:pt>
                <c:pt idx="30">
                  <c:v>27</c:v>
                </c:pt>
                <c:pt idx="31">
                  <c:v>26</c:v>
                </c:pt>
                <c:pt idx="32">
                  <c:v>26</c:v>
                </c:pt>
                <c:pt idx="33">
                  <c:v>25</c:v>
                </c:pt>
                <c:pt idx="34">
                  <c:v>23</c:v>
                </c:pt>
                <c:pt idx="35">
                  <c:v>22</c:v>
                </c:pt>
                <c:pt idx="36">
                  <c:v>21</c:v>
                </c:pt>
                <c:pt idx="37">
                  <c:v>20</c:v>
                </c:pt>
                <c:pt idx="38">
                  <c:v>20</c:v>
                </c:pt>
                <c:pt idx="39">
                  <c:v>17</c:v>
                </c:pt>
                <c:pt idx="40">
                  <c:v>14</c:v>
                </c:pt>
                <c:pt idx="41">
                  <c:v>13</c:v>
                </c:pt>
                <c:pt idx="42">
                  <c:v>11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8</c:v>
                </c:pt>
                <c:pt idx="47">
                  <c:v>7</c:v>
                </c:pt>
                <c:pt idx="48">
                  <c:v>7</c:v>
                </c:pt>
                <c:pt idx="49">
                  <c:v>6</c:v>
                </c:pt>
                <c:pt idx="50">
                  <c:v>5</c:v>
                </c:pt>
                <c:pt idx="51">
                  <c:v>4</c:v>
                </c:pt>
                <c:pt idx="52">
                  <c:v>4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87-4987-A8CF-7497C3AAE72F}"/>
            </c:ext>
          </c:extLst>
        </c:ser>
        <c:ser>
          <c:idx val="1"/>
          <c:order val="1"/>
          <c:tx>
            <c:strRef>
              <c:f>'L12 Fallecidos PArroquias'!$E$2</c:f>
              <c:strCache>
                <c:ptCount val="1"/>
                <c:pt idx="0">
                  <c:v>Probable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'L12 Fallecidos PArroquias'!$A$4:$A$69</c:f>
              <c:strCache>
                <c:ptCount val="66"/>
                <c:pt idx="0">
                  <c:v>CHILLOGALLO</c:v>
                </c:pt>
                <c:pt idx="1">
                  <c:v>COTOCOLLAO</c:v>
                </c:pt>
                <c:pt idx="2">
                  <c:v>BELISARIO QUEVEDO</c:v>
                </c:pt>
                <c:pt idx="3">
                  <c:v>LA MAGDALENA</c:v>
                </c:pt>
                <c:pt idx="4">
                  <c:v>CHIMBACALLE</c:v>
                </c:pt>
                <c:pt idx="5">
                  <c:v>GUAMANI</c:v>
                </c:pt>
                <c:pt idx="6">
                  <c:v>CALDERON (CARAPUNGO)</c:v>
                </c:pt>
                <c:pt idx="7">
                  <c:v>CENTRO HISTORICO</c:v>
                </c:pt>
                <c:pt idx="8">
                  <c:v>CONOCOTO</c:v>
                </c:pt>
                <c:pt idx="9">
                  <c:v>SOLANDA</c:v>
                </c:pt>
                <c:pt idx="10">
                  <c:v>IÑAQUITO</c:v>
                </c:pt>
                <c:pt idx="11">
                  <c:v>SAN BARTOLO</c:v>
                </c:pt>
                <c:pt idx="12">
                  <c:v>COMITE DEL PUEBLO</c:v>
                </c:pt>
                <c:pt idx="13">
                  <c:v>QUITUMBE</c:v>
                </c:pt>
                <c:pt idx="14">
                  <c:v>ITCHIMBIA</c:v>
                </c:pt>
                <c:pt idx="15">
                  <c:v>PUENGAS</c:v>
                </c:pt>
                <c:pt idx="16">
                  <c:v>LA ECUATORIANA</c:v>
                </c:pt>
                <c:pt idx="17">
                  <c:v>LA ARGELIA</c:v>
                </c:pt>
                <c:pt idx="18">
                  <c:v>CARCELEN</c:v>
                </c:pt>
                <c:pt idx="19">
                  <c:v>LA FERROVIARIA</c:v>
                </c:pt>
                <c:pt idx="20">
                  <c:v>SAN JUAN</c:v>
                </c:pt>
                <c:pt idx="21">
                  <c:v>TUMBACO</c:v>
                </c:pt>
                <c:pt idx="22">
                  <c:v>COCHAPAMBA</c:v>
                </c:pt>
                <c:pt idx="23">
                  <c:v>SAN ISIDRO DEL INCA</c:v>
                </c:pt>
                <c:pt idx="24">
                  <c:v>KENNEDY</c:v>
                </c:pt>
                <c:pt idx="25">
                  <c:v>EL CONDADO</c:v>
                </c:pt>
                <c:pt idx="26">
                  <c:v>ALANGASI</c:v>
                </c:pt>
                <c:pt idx="27">
                  <c:v>CHILIBULO</c:v>
                </c:pt>
                <c:pt idx="28">
                  <c:v>SAN ANTONIO</c:v>
                </c:pt>
                <c:pt idx="29">
                  <c:v>LA LIBERTAD</c:v>
                </c:pt>
                <c:pt idx="30">
                  <c:v>GUAYLLABAMBA</c:v>
                </c:pt>
                <c:pt idx="31">
                  <c:v>AMAGUAÑA</c:v>
                </c:pt>
                <c:pt idx="32">
                  <c:v>POMASQUI</c:v>
                </c:pt>
                <c:pt idx="33">
                  <c:v>TURUBAMBA</c:v>
                </c:pt>
                <c:pt idx="34">
                  <c:v>CUMBAYA</c:v>
                </c:pt>
                <c:pt idx="35">
                  <c:v>LA MENA</c:v>
                </c:pt>
                <c:pt idx="36">
                  <c:v>MARISCAL SUCRE</c:v>
                </c:pt>
                <c:pt idx="37">
                  <c:v>LA CONCEPCIÓN</c:v>
                </c:pt>
                <c:pt idx="38">
                  <c:v>LLANO CHICO</c:v>
                </c:pt>
                <c:pt idx="39">
                  <c:v>JIPIJAPA</c:v>
                </c:pt>
                <c:pt idx="40">
                  <c:v>RUMIPAMBA</c:v>
                </c:pt>
                <c:pt idx="41">
                  <c:v>PONCEANO</c:v>
                </c:pt>
                <c:pt idx="42">
                  <c:v>YARUQUI</c:v>
                </c:pt>
                <c:pt idx="43">
                  <c:v>PIFO</c:v>
                </c:pt>
                <c:pt idx="44">
                  <c:v>NAYON</c:v>
                </c:pt>
                <c:pt idx="45">
                  <c:v>EL QUINCHE</c:v>
                </c:pt>
                <c:pt idx="46">
                  <c:v>PINTAG</c:v>
                </c:pt>
                <c:pt idx="47">
                  <c:v>PUEMBO</c:v>
                </c:pt>
                <c:pt idx="48">
                  <c:v>ZAMBIZA</c:v>
                </c:pt>
                <c:pt idx="49">
                  <c:v>LA MERCED</c:v>
                </c:pt>
                <c:pt idx="50">
                  <c:v>NANEGAL</c:v>
                </c:pt>
                <c:pt idx="51">
                  <c:v>NANEGALITO</c:v>
                </c:pt>
                <c:pt idx="52">
                  <c:v>TABABELA</c:v>
                </c:pt>
                <c:pt idx="53">
                  <c:v>CHAVEZPAMBA</c:v>
                </c:pt>
                <c:pt idx="54">
                  <c:v>GUALEA</c:v>
                </c:pt>
                <c:pt idx="55">
                  <c:v>NONO</c:v>
                </c:pt>
                <c:pt idx="56">
                  <c:v>PUELLARO</c:v>
                </c:pt>
                <c:pt idx="57">
                  <c:v>ATAHUALPA (HABASPAMBA)</c:v>
                </c:pt>
                <c:pt idx="58">
                  <c:v>GUANGOPOLO</c:v>
                </c:pt>
                <c:pt idx="59">
                  <c:v>LLOA</c:v>
                </c:pt>
                <c:pt idx="60">
                  <c:v>SAN JOSE DE MINAS</c:v>
                </c:pt>
                <c:pt idx="61">
                  <c:v>QUITO</c:v>
                </c:pt>
                <c:pt idx="62">
                  <c:v>PACTO</c:v>
                </c:pt>
                <c:pt idx="63">
                  <c:v>CHECA (CHILPA)</c:v>
                </c:pt>
                <c:pt idx="64">
                  <c:v>PERUCHO</c:v>
                </c:pt>
                <c:pt idx="65">
                  <c:v>CALACALI</c:v>
                </c:pt>
              </c:strCache>
            </c:strRef>
          </c:cat>
          <c:val>
            <c:numRef>
              <c:f>'L12 Fallecidos PArroquias'!$E$4:$E$69</c:f>
              <c:numCache>
                <c:formatCode>General</c:formatCode>
                <c:ptCount val="66"/>
                <c:pt idx="0">
                  <c:v>19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  <c:pt idx="4">
                  <c:v>19</c:v>
                </c:pt>
                <c:pt idx="5">
                  <c:v>23</c:v>
                </c:pt>
                <c:pt idx="6">
                  <c:v>24</c:v>
                </c:pt>
                <c:pt idx="7">
                  <c:v>21</c:v>
                </c:pt>
                <c:pt idx="8">
                  <c:v>9</c:v>
                </c:pt>
                <c:pt idx="9">
                  <c:v>9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6</c:v>
                </c:pt>
                <c:pt idx="17">
                  <c:v>7</c:v>
                </c:pt>
                <c:pt idx="18">
                  <c:v>5</c:v>
                </c:pt>
                <c:pt idx="19">
                  <c:v>8</c:v>
                </c:pt>
                <c:pt idx="20">
                  <c:v>11</c:v>
                </c:pt>
                <c:pt idx="21">
                  <c:v>5</c:v>
                </c:pt>
                <c:pt idx="22">
                  <c:v>3</c:v>
                </c:pt>
                <c:pt idx="23">
                  <c:v>8</c:v>
                </c:pt>
                <c:pt idx="24">
                  <c:v>8</c:v>
                </c:pt>
                <c:pt idx="25">
                  <c:v>7</c:v>
                </c:pt>
                <c:pt idx="26">
                  <c:v>1</c:v>
                </c:pt>
                <c:pt idx="27">
                  <c:v>5</c:v>
                </c:pt>
                <c:pt idx="28">
                  <c:v>4</c:v>
                </c:pt>
                <c:pt idx="29">
                  <c:v>5</c:v>
                </c:pt>
                <c:pt idx="30">
                  <c:v>0</c:v>
                </c:pt>
                <c:pt idx="31">
                  <c:v>2</c:v>
                </c:pt>
                <c:pt idx="32">
                  <c:v>3</c:v>
                </c:pt>
                <c:pt idx="33">
                  <c:v>4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2</c:v>
                </c:pt>
                <c:pt idx="38">
                  <c:v>4</c:v>
                </c:pt>
                <c:pt idx="39">
                  <c:v>5</c:v>
                </c:pt>
                <c:pt idx="40">
                  <c:v>4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4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87-4987-A8CF-7497C3AAE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96824576"/>
        <c:axId val="137318912"/>
      </c:barChart>
      <c:catAx>
        <c:axId val="1968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7318912"/>
        <c:crosses val="autoZero"/>
        <c:auto val="1"/>
        <c:lblAlgn val="ctr"/>
        <c:lblOffset val="100"/>
        <c:noMultiLvlLbl val="0"/>
      </c:catAx>
      <c:valAx>
        <c:axId val="13731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8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56070608615686"/>
          <c:y val="0.13725857974097685"/>
          <c:w val="9.7770739783326108E-2"/>
          <c:h val="0.15267525360593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5286101025548E-2"/>
          <c:y val="5.2986512524084775E-2"/>
          <c:w val="0.94116638537136277"/>
          <c:h val="0.604579142202600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'L14 Defunciones RC Guay'!$K$1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Guay'!$K$2:$K$367</c:f>
              <c:numCache>
                <c:formatCode>General</c:formatCode>
                <c:ptCount val="366"/>
                <c:pt idx="0">
                  <c:v>54</c:v>
                </c:pt>
                <c:pt idx="1">
                  <c:v>58</c:v>
                </c:pt>
                <c:pt idx="2">
                  <c:v>63</c:v>
                </c:pt>
                <c:pt idx="3">
                  <c:v>40</c:v>
                </c:pt>
                <c:pt idx="4">
                  <c:v>50</c:v>
                </c:pt>
                <c:pt idx="5">
                  <c:v>56</c:v>
                </c:pt>
                <c:pt idx="6">
                  <c:v>48</c:v>
                </c:pt>
                <c:pt idx="7">
                  <c:v>55</c:v>
                </c:pt>
                <c:pt idx="8">
                  <c:v>45</c:v>
                </c:pt>
                <c:pt idx="9">
                  <c:v>46</c:v>
                </c:pt>
                <c:pt idx="10">
                  <c:v>36</c:v>
                </c:pt>
                <c:pt idx="11">
                  <c:v>49</c:v>
                </c:pt>
                <c:pt idx="12">
                  <c:v>66</c:v>
                </c:pt>
                <c:pt idx="13">
                  <c:v>40</c:v>
                </c:pt>
                <c:pt idx="14">
                  <c:v>31</c:v>
                </c:pt>
                <c:pt idx="15">
                  <c:v>45</c:v>
                </c:pt>
                <c:pt idx="16">
                  <c:v>48</c:v>
                </c:pt>
                <c:pt idx="17">
                  <c:v>40</c:v>
                </c:pt>
                <c:pt idx="18">
                  <c:v>54</c:v>
                </c:pt>
                <c:pt idx="19">
                  <c:v>63</c:v>
                </c:pt>
                <c:pt idx="20">
                  <c:v>39</c:v>
                </c:pt>
                <c:pt idx="21">
                  <c:v>46</c:v>
                </c:pt>
                <c:pt idx="22">
                  <c:v>53</c:v>
                </c:pt>
                <c:pt idx="23">
                  <c:v>38</c:v>
                </c:pt>
                <c:pt idx="24">
                  <c:v>55</c:v>
                </c:pt>
                <c:pt idx="25">
                  <c:v>50</c:v>
                </c:pt>
                <c:pt idx="26">
                  <c:v>50</c:v>
                </c:pt>
                <c:pt idx="27">
                  <c:v>35</c:v>
                </c:pt>
                <c:pt idx="28">
                  <c:v>42</c:v>
                </c:pt>
                <c:pt idx="29">
                  <c:v>41</c:v>
                </c:pt>
                <c:pt idx="30">
                  <c:v>38</c:v>
                </c:pt>
                <c:pt idx="31">
                  <c:v>36</c:v>
                </c:pt>
                <c:pt idx="32">
                  <c:v>42</c:v>
                </c:pt>
                <c:pt idx="33">
                  <c:v>41</c:v>
                </c:pt>
                <c:pt idx="34">
                  <c:v>47</c:v>
                </c:pt>
                <c:pt idx="35">
                  <c:v>35</c:v>
                </c:pt>
                <c:pt idx="36">
                  <c:v>45</c:v>
                </c:pt>
                <c:pt idx="37">
                  <c:v>33</c:v>
                </c:pt>
                <c:pt idx="38">
                  <c:v>49</c:v>
                </c:pt>
                <c:pt idx="39">
                  <c:v>51</c:v>
                </c:pt>
                <c:pt idx="40">
                  <c:v>48</c:v>
                </c:pt>
                <c:pt idx="41">
                  <c:v>48</c:v>
                </c:pt>
                <c:pt idx="42">
                  <c:v>53</c:v>
                </c:pt>
                <c:pt idx="43">
                  <c:v>38</c:v>
                </c:pt>
                <c:pt idx="44">
                  <c:v>49</c:v>
                </c:pt>
                <c:pt idx="45">
                  <c:v>42</c:v>
                </c:pt>
                <c:pt idx="46">
                  <c:v>52</c:v>
                </c:pt>
                <c:pt idx="47">
                  <c:v>38</c:v>
                </c:pt>
                <c:pt idx="48">
                  <c:v>50</c:v>
                </c:pt>
                <c:pt idx="49">
                  <c:v>49</c:v>
                </c:pt>
                <c:pt idx="50">
                  <c:v>39</c:v>
                </c:pt>
                <c:pt idx="51">
                  <c:v>44</c:v>
                </c:pt>
                <c:pt idx="52">
                  <c:v>47</c:v>
                </c:pt>
                <c:pt idx="53">
                  <c:v>49</c:v>
                </c:pt>
                <c:pt idx="54">
                  <c:v>40</c:v>
                </c:pt>
                <c:pt idx="55">
                  <c:v>39</c:v>
                </c:pt>
                <c:pt idx="56">
                  <c:v>57</c:v>
                </c:pt>
                <c:pt idx="57">
                  <c:v>48</c:v>
                </c:pt>
                <c:pt idx="58">
                  <c:v>36</c:v>
                </c:pt>
                <c:pt idx="59">
                  <c:v>60</c:v>
                </c:pt>
                <c:pt idx="60">
                  <c:v>46</c:v>
                </c:pt>
                <c:pt idx="61">
                  <c:v>45</c:v>
                </c:pt>
                <c:pt idx="62">
                  <c:v>44</c:v>
                </c:pt>
                <c:pt idx="63">
                  <c:v>55</c:v>
                </c:pt>
                <c:pt idx="64">
                  <c:v>47</c:v>
                </c:pt>
                <c:pt idx="65">
                  <c:v>55</c:v>
                </c:pt>
                <c:pt idx="66">
                  <c:v>48</c:v>
                </c:pt>
                <c:pt idx="67">
                  <c:v>42</c:v>
                </c:pt>
                <c:pt idx="68">
                  <c:v>55</c:v>
                </c:pt>
                <c:pt idx="69">
                  <c:v>51</c:v>
                </c:pt>
                <c:pt idx="70">
                  <c:v>41</c:v>
                </c:pt>
                <c:pt idx="71">
                  <c:v>49</c:v>
                </c:pt>
                <c:pt idx="72">
                  <c:v>56</c:v>
                </c:pt>
                <c:pt idx="73">
                  <c:v>43</c:v>
                </c:pt>
                <c:pt idx="74">
                  <c:v>45</c:v>
                </c:pt>
                <c:pt idx="75">
                  <c:v>40</c:v>
                </c:pt>
                <c:pt idx="76">
                  <c:v>44</c:v>
                </c:pt>
                <c:pt idx="77">
                  <c:v>63</c:v>
                </c:pt>
                <c:pt idx="78">
                  <c:v>49</c:v>
                </c:pt>
                <c:pt idx="79">
                  <c:v>82</c:v>
                </c:pt>
                <c:pt idx="80">
                  <c:v>79</c:v>
                </c:pt>
                <c:pt idx="81">
                  <c:v>92</c:v>
                </c:pt>
                <c:pt idx="82">
                  <c:v>114</c:v>
                </c:pt>
                <c:pt idx="83">
                  <c:v>182</c:v>
                </c:pt>
                <c:pt idx="84">
                  <c:v>217</c:v>
                </c:pt>
                <c:pt idx="85">
                  <c:v>284</c:v>
                </c:pt>
                <c:pt idx="86">
                  <c:v>351</c:v>
                </c:pt>
                <c:pt idx="87">
                  <c:v>440</c:v>
                </c:pt>
                <c:pt idx="88">
                  <c:v>476</c:v>
                </c:pt>
                <c:pt idx="89">
                  <c:v>521</c:v>
                </c:pt>
                <c:pt idx="90">
                  <c:v>542</c:v>
                </c:pt>
                <c:pt idx="91">
                  <c:v>659</c:v>
                </c:pt>
                <c:pt idx="92">
                  <c:v>603</c:v>
                </c:pt>
                <c:pt idx="93">
                  <c:v>637</c:v>
                </c:pt>
                <c:pt idx="94">
                  <c:v>677</c:v>
                </c:pt>
                <c:pt idx="95">
                  <c:v>581</c:v>
                </c:pt>
                <c:pt idx="96">
                  <c:v>535</c:v>
                </c:pt>
                <c:pt idx="97">
                  <c:v>541</c:v>
                </c:pt>
                <c:pt idx="98">
                  <c:v>494</c:v>
                </c:pt>
                <c:pt idx="99">
                  <c:v>479</c:v>
                </c:pt>
                <c:pt idx="100">
                  <c:v>430</c:v>
                </c:pt>
                <c:pt idx="101">
                  <c:v>411</c:v>
                </c:pt>
                <c:pt idx="102">
                  <c:v>384</c:v>
                </c:pt>
                <c:pt idx="103">
                  <c:v>358</c:v>
                </c:pt>
                <c:pt idx="104">
                  <c:v>303</c:v>
                </c:pt>
                <c:pt idx="105">
                  <c:v>280</c:v>
                </c:pt>
                <c:pt idx="106">
                  <c:v>227</c:v>
                </c:pt>
                <c:pt idx="107">
                  <c:v>219</c:v>
                </c:pt>
                <c:pt idx="108">
                  <c:v>181</c:v>
                </c:pt>
                <c:pt idx="109">
                  <c:v>208</c:v>
                </c:pt>
                <c:pt idx="110">
                  <c:v>188</c:v>
                </c:pt>
                <c:pt idx="111">
                  <c:v>165</c:v>
                </c:pt>
                <c:pt idx="112">
                  <c:v>140</c:v>
                </c:pt>
                <c:pt idx="113">
                  <c:v>131</c:v>
                </c:pt>
                <c:pt idx="114">
                  <c:v>125</c:v>
                </c:pt>
                <c:pt idx="115">
                  <c:v>137</c:v>
                </c:pt>
                <c:pt idx="116">
                  <c:v>115</c:v>
                </c:pt>
                <c:pt idx="117">
                  <c:v>109</c:v>
                </c:pt>
                <c:pt idx="118">
                  <c:v>103</c:v>
                </c:pt>
                <c:pt idx="119">
                  <c:v>102</c:v>
                </c:pt>
                <c:pt idx="120">
                  <c:v>84</c:v>
                </c:pt>
                <c:pt idx="121">
                  <c:v>98</c:v>
                </c:pt>
                <c:pt idx="122">
                  <c:v>79</c:v>
                </c:pt>
                <c:pt idx="123">
                  <c:v>85</c:v>
                </c:pt>
                <c:pt idx="124">
                  <c:v>93</c:v>
                </c:pt>
                <c:pt idx="125">
                  <c:v>73</c:v>
                </c:pt>
                <c:pt idx="126">
                  <c:v>81</c:v>
                </c:pt>
                <c:pt idx="127">
                  <c:v>69</c:v>
                </c:pt>
                <c:pt idx="128">
                  <c:v>72</c:v>
                </c:pt>
                <c:pt idx="129">
                  <c:v>69</c:v>
                </c:pt>
                <c:pt idx="130">
                  <c:v>71</c:v>
                </c:pt>
                <c:pt idx="131">
                  <c:v>75</c:v>
                </c:pt>
                <c:pt idx="132">
                  <c:v>73</c:v>
                </c:pt>
                <c:pt idx="133">
                  <c:v>64</c:v>
                </c:pt>
                <c:pt idx="134">
                  <c:v>45</c:v>
                </c:pt>
                <c:pt idx="135">
                  <c:v>59</c:v>
                </c:pt>
                <c:pt idx="136">
                  <c:v>57</c:v>
                </c:pt>
                <c:pt idx="137">
                  <c:v>57</c:v>
                </c:pt>
                <c:pt idx="138">
                  <c:v>56</c:v>
                </c:pt>
                <c:pt idx="139">
                  <c:v>53</c:v>
                </c:pt>
                <c:pt idx="140">
                  <c:v>60</c:v>
                </c:pt>
                <c:pt idx="141">
                  <c:v>52</c:v>
                </c:pt>
                <c:pt idx="142">
                  <c:v>66</c:v>
                </c:pt>
                <c:pt idx="143">
                  <c:v>45</c:v>
                </c:pt>
                <c:pt idx="144">
                  <c:v>36</c:v>
                </c:pt>
                <c:pt idx="145">
                  <c:v>55</c:v>
                </c:pt>
                <c:pt idx="146">
                  <c:v>52</c:v>
                </c:pt>
                <c:pt idx="147">
                  <c:v>32</c:v>
                </c:pt>
                <c:pt idx="148">
                  <c:v>56</c:v>
                </c:pt>
                <c:pt idx="149">
                  <c:v>53</c:v>
                </c:pt>
                <c:pt idx="150">
                  <c:v>49</c:v>
                </c:pt>
                <c:pt idx="151">
                  <c:v>44</c:v>
                </c:pt>
                <c:pt idx="152">
                  <c:v>63</c:v>
                </c:pt>
                <c:pt idx="153">
                  <c:v>37</c:v>
                </c:pt>
                <c:pt idx="154">
                  <c:v>41</c:v>
                </c:pt>
                <c:pt idx="155">
                  <c:v>58</c:v>
                </c:pt>
                <c:pt idx="156">
                  <c:v>51</c:v>
                </c:pt>
                <c:pt idx="157">
                  <c:v>43</c:v>
                </c:pt>
                <c:pt idx="158">
                  <c:v>55</c:v>
                </c:pt>
                <c:pt idx="159">
                  <c:v>51</c:v>
                </c:pt>
                <c:pt idx="160">
                  <c:v>46</c:v>
                </c:pt>
                <c:pt idx="161">
                  <c:v>61</c:v>
                </c:pt>
                <c:pt idx="162">
                  <c:v>42</c:v>
                </c:pt>
                <c:pt idx="163">
                  <c:v>49</c:v>
                </c:pt>
                <c:pt idx="164">
                  <c:v>46</c:v>
                </c:pt>
                <c:pt idx="165">
                  <c:v>44</c:v>
                </c:pt>
                <c:pt idx="166">
                  <c:v>47</c:v>
                </c:pt>
                <c:pt idx="167">
                  <c:v>46</c:v>
                </c:pt>
                <c:pt idx="168">
                  <c:v>45</c:v>
                </c:pt>
                <c:pt idx="169">
                  <c:v>42</c:v>
                </c:pt>
                <c:pt idx="170">
                  <c:v>46</c:v>
                </c:pt>
                <c:pt idx="171">
                  <c:v>54</c:v>
                </c:pt>
                <c:pt idx="172">
                  <c:v>48</c:v>
                </c:pt>
                <c:pt idx="173">
                  <c:v>45</c:v>
                </c:pt>
                <c:pt idx="174">
                  <c:v>52</c:v>
                </c:pt>
                <c:pt idx="175">
                  <c:v>44</c:v>
                </c:pt>
                <c:pt idx="176">
                  <c:v>41</c:v>
                </c:pt>
                <c:pt idx="177">
                  <c:v>46</c:v>
                </c:pt>
                <c:pt idx="178">
                  <c:v>54</c:v>
                </c:pt>
                <c:pt idx="179">
                  <c:v>46</c:v>
                </c:pt>
                <c:pt idx="180">
                  <c:v>33</c:v>
                </c:pt>
                <c:pt idx="181">
                  <c:v>39</c:v>
                </c:pt>
                <c:pt idx="182">
                  <c:v>59</c:v>
                </c:pt>
                <c:pt idx="183">
                  <c:v>66</c:v>
                </c:pt>
                <c:pt idx="184">
                  <c:v>47</c:v>
                </c:pt>
                <c:pt idx="185">
                  <c:v>53</c:v>
                </c:pt>
                <c:pt idx="186">
                  <c:v>54</c:v>
                </c:pt>
                <c:pt idx="187">
                  <c:v>39</c:v>
                </c:pt>
                <c:pt idx="188">
                  <c:v>46</c:v>
                </c:pt>
                <c:pt idx="189">
                  <c:v>50</c:v>
                </c:pt>
                <c:pt idx="190">
                  <c:v>52</c:v>
                </c:pt>
                <c:pt idx="191">
                  <c:v>48</c:v>
                </c:pt>
                <c:pt idx="192">
                  <c:v>54</c:v>
                </c:pt>
                <c:pt idx="193">
                  <c:v>57</c:v>
                </c:pt>
                <c:pt idx="194">
                  <c:v>46</c:v>
                </c:pt>
                <c:pt idx="195">
                  <c:v>45</c:v>
                </c:pt>
                <c:pt idx="196">
                  <c:v>41</c:v>
                </c:pt>
                <c:pt idx="197">
                  <c:v>36</c:v>
                </c:pt>
                <c:pt idx="198">
                  <c:v>44</c:v>
                </c:pt>
                <c:pt idx="199">
                  <c:v>53</c:v>
                </c:pt>
                <c:pt idx="200">
                  <c:v>52</c:v>
                </c:pt>
                <c:pt idx="201">
                  <c:v>45</c:v>
                </c:pt>
                <c:pt idx="202">
                  <c:v>44</c:v>
                </c:pt>
                <c:pt idx="203">
                  <c:v>56</c:v>
                </c:pt>
                <c:pt idx="204">
                  <c:v>44</c:v>
                </c:pt>
                <c:pt idx="205">
                  <c:v>59</c:v>
                </c:pt>
                <c:pt idx="206">
                  <c:v>55</c:v>
                </c:pt>
                <c:pt idx="207">
                  <c:v>39</c:v>
                </c:pt>
                <c:pt idx="208">
                  <c:v>67</c:v>
                </c:pt>
                <c:pt idx="209">
                  <c:v>45</c:v>
                </c:pt>
                <c:pt idx="210">
                  <c:v>52</c:v>
                </c:pt>
                <c:pt idx="211">
                  <c:v>57</c:v>
                </c:pt>
                <c:pt idx="212">
                  <c:v>50</c:v>
                </c:pt>
                <c:pt idx="213">
                  <c:v>66</c:v>
                </c:pt>
                <c:pt idx="214">
                  <c:v>49</c:v>
                </c:pt>
                <c:pt idx="215">
                  <c:v>68</c:v>
                </c:pt>
                <c:pt idx="216">
                  <c:v>56</c:v>
                </c:pt>
                <c:pt idx="217">
                  <c:v>39</c:v>
                </c:pt>
                <c:pt idx="218">
                  <c:v>41</c:v>
                </c:pt>
                <c:pt idx="219">
                  <c:v>54</c:v>
                </c:pt>
                <c:pt idx="220">
                  <c:v>58</c:v>
                </c:pt>
                <c:pt idx="221">
                  <c:v>53</c:v>
                </c:pt>
                <c:pt idx="222">
                  <c:v>47</c:v>
                </c:pt>
                <c:pt idx="223">
                  <c:v>55</c:v>
                </c:pt>
                <c:pt idx="224">
                  <c:v>53</c:v>
                </c:pt>
                <c:pt idx="225">
                  <c:v>49</c:v>
                </c:pt>
                <c:pt idx="226">
                  <c:v>51</c:v>
                </c:pt>
                <c:pt idx="227">
                  <c:v>51</c:v>
                </c:pt>
                <c:pt idx="228">
                  <c:v>48</c:v>
                </c:pt>
                <c:pt idx="229">
                  <c:v>58</c:v>
                </c:pt>
                <c:pt idx="230">
                  <c:v>52</c:v>
                </c:pt>
                <c:pt idx="231">
                  <c:v>46</c:v>
                </c:pt>
                <c:pt idx="232">
                  <c:v>60</c:v>
                </c:pt>
                <c:pt idx="233">
                  <c:v>56</c:v>
                </c:pt>
                <c:pt idx="234">
                  <c:v>50</c:v>
                </c:pt>
                <c:pt idx="235">
                  <c:v>56</c:v>
                </c:pt>
                <c:pt idx="236">
                  <c:v>41</c:v>
                </c:pt>
                <c:pt idx="237">
                  <c:v>54</c:v>
                </c:pt>
                <c:pt idx="238">
                  <c:v>54</c:v>
                </c:pt>
                <c:pt idx="239">
                  <c:v>45</c:v>
                </c:pt>
                <c:pt idx="240">
                  <c:v>55</c:v>
                </c:pt>
                <c:pt idx="241">
                  <c:v>58</c:v>
                </c:pt>
                <c:pt idx="242">
                  <c:v>38</c:v>
                </c:pt>
                <c:pt idx="243">
                  <c:v>49</c:v>
                </c:pt>
                <c:pt idx="244">
                  <c:v>49</c:v>
                </c:pt>
                <c:pt idx="245">
                  <c:v>46</c:v>
                </c:pt>
                <c:pt idx="246">
                  <c:v>63</c:v>
                </c:pt>
                <c:pt idx="247">
                  <c:v>49</c:v>
                </c:pt>
                <c:pt idx="248">
                  <c:v>48</c:v>
                </c:pt>
                <c:pt idx="249">
                  <c:v>47</c:v>
                </c:pt>
                <c:pt idx="250">
                  <c:v>44</c:v>
                </c:pt>
                <c:pt idx="251">
                  <c:v>58</c:v>
                </c:pt>
                <c:pt idx="252">
                  <c:v>52</c:v>
                </c:pt>
                <c:pt idx="253">
                  <c:v>45</c:v>
                </c:pt>
                <c:pt idx="254">
                  <c:v>39</c:v>
                </c:pt>
                <c:pt idx="255">
                  <c:v>45</c:v>
                </c:pt>
                <c:pt idx="256">
                  <c:v>40</c:v>
                </c:pt>
                <c:pt idx="257">
                  <c:v>39</c:v>
                </c:pt>
                <c:pt idx="258">
                  <c:v>48</c:v>
                </c:pt>
                <c:pt idx="259">
                  <c:v>47</c:v>
                </c:pt>
                <c:pt idx="260">
                  <c:v>51</c:v>
                </c:pt>
                <c:pt idx="261">
                  <c:v>55</c:v>
                </c:pt>
                <c:pt idx="262">
                  <c:v>40</c:v>
                </c:pt>
                <c:pt idx="263">
                  <c:v>45</c:v>
                </c:pt>
                <c:pt idx="264">
                  <c:v>51</c:v>
                </c:pt>
                <c:pt idx="265">
                  <c:v>57</c:v>
                </c:pt>
                <c:pt idx="266">
                  <c:v>43</c:v>
                </c:pt>
                <c:pt idx="267">
                  <c:v>50</c:v>
                </c:pt>
                <c:pt idx="268">
                  <c:v>50</c:v>
                </c:pt>
                <c:pt idx="269">
                  <c:v>52</c:v>
                </c:pt>
                <c:pt idx="270">
                  <c:v>46</c:v>
                </c:pt>
                <c:pt idx="271">
                  <c:v>47</c:v>
                </c:pt>
                <c:pt idx="272">
                  <c:v>47</c:v>
                </c:pt>
                <c:pt idx="273">
                  <c:v>49</c:v>
                </c:pt>
                <c:pt idx="274">
                  <c:v>47</c:v>
                </c:pt>
                <c:pt idx="275">
                  <c:v>43</c:v>
                </c:pt>
                <c:pt idx="276">
                  <c:v>45</c:v>
                </c:pt>
                <c:pt idx="277">
                  <c:v>60</c:v>
                </c:pt>
                <c:pt idx="278">
                  <c:v>44</c:v>
                </c:pt>
                <c:pt idx="279">
                  <c:v>51</c:v>
                </c:pt>
                <c:pt idx="280">
                  <c:v>61</c:v>
                </c:pt>
                <c:pt idx="281">
                  <c:v>50</c:v>
                </c:pt>
                <c:pt idx="282">
                  <c:v>57</c:v>
                </c:pt>
                <c:pt idx="283">
                  <c:v>38</c:v>
                </c:pt>
                <c:pt idx="284">
                  <c:v>70</c:v>
                </c:pt>
                <c:pt idx="285">
                  <c:v>64</c:v>
                </c:pt>
                <c:pt idx="286">
                  <c:v>60</c:v>
                </c:pt>
                <c:pt idx="287">
                  <c:v>53</c:v>
                </c:pt>
                <c:pt idx="288">
                  <c:v>55</c:v>
                </c:pt>
                <c:pt idx="289">
                  <c:v>57</c:v>
                </c:pt>
                <c:pt idx="290">
                  <c:v>44</c:v>
                </c:pt>
                <c:pt idx="291">
                  <c:v>49</c:v>
                </c:pt>
                <c:pt idx="292">
                  <c:v>57</c:v>
                </c:pt>
                <c:pt idx="293">
                  <c:v>55</c:v>
                </c:pt>
                <c:pt idx="294">
                  <c:v>53</c:v>
                </c:pt>
                <c:pt idx="295">
                  <c:v>50</c:v>
                </c:pt>
                <c:pt idx="296">
                  <c:v>41</c:v>
                </c:pt>
                <c:pt idx="297">
                  <c:v>42</c:v>
                </c:pt>
                <c:pt idx="298">
                  <c:v>60</c:v>
                </c:pt>
                <c:pt idx="299">
                  <c:v>47</c:v>
                </c:pt>
                <c:pt idx="300">
                  <c:v>51</c:v>
                </c:pt>
                <c:pt idx="301">
                  <c:v>43</c:v>
                </c:pt>
                <c:pt idx="302">
                  <c:v>58</c:v>
                </c:pt>
                <c:pt idx="303">
                  <c:v>51</c:v>
                </c:pt>
                <c:pt idx="304">
                  <c:v>56</c:v>
                </c:pt>
                <c:pt idx="305">
                  <c:v>60</c:v>
                </c:pt>
                <c:pt idx="306">
                  <c:v>52</c:v>
                </c:pt>
                <c:pt idx="307">
                  <c:v>58</c:v>
                </c:pt>
                <c:pt idx="308">
                  <c:v>48</c:v>
                </c:pt>
                <c:pt idx="309">
                  <c:v>61</c:v>
                </c:pt>
                <c:pt idx="310">
                  <c:v>33</c:v>
                </c:pt>
                <c:pt idx="311">
                  <c:v>48</c:v>
                </c:pt>
                <c:pt idx="312">
                  <c:v>56</c:v>
                </c:pt>
                <c:pt idx="313">
                  <c:v>48</c:v>
                </c:pt>
                <c:pt idx="314">
                  <c:v>51</c:v>
                </c:pt>
                <c:pt idx="315">
                  <c:v>45</c:v>
                </c:pt>
                <c:pt idx="316">
                  <c:v>49</c:v>
                </c:pt>
                <c:pt idx="317">
                  <c:v>61</c:v>
                </c:pt>
                <c:pt idx="318">
                  <c:v>54</c:v>
                </c:pt>
                <c:pt idx="319">
                  <c:v>38</c:v>
                </c:pt>
                <c:pt idx="320">
                  <c:v>55</c:v>
                </c:pt>
                <c:pt idx="321">
                  <c:v>49</c:v>
                </c:pt>
                <c:pt idx="322">
                  <c:v>59</c:v>
                </c:pt>
                <c:pt idx="323">
                  <c:v>59</c:v>
                </c:pt>
                <c:pt idx="324">
                  <c:v>46</c:v>
                </c:pt>
                <c:pt idx="325">
                  <c:v>55</c:v>
                </c:pt>
                <c:pt idx="326">
                  <c:v>58</c:v>
                </c:pt>
                <c:pt idx="327">
                  <c:v>43</c:v>
                </c:pt>
                <c:pt idx="328">
                  <c:v>58</c:v>
                </c:pt>
                <c:pt idx="329">
                  <c:v>60</c:v>
                </c:pt>
                <c:pt idx="330">
                  <c:v>49</c:v>
                </c:pt>
                <c:pt idx="331">
                  <c:v>66</c:v>
                </c:pt>
                <c:pt idx="332">
                  <c:v>77</c:v>
                </c:pt>
                <c:pt idx="333">
                  <c:v>64</c:v>
                </c:pt>
                <c:pt idx="334">
                  <c:v>54</c:v>
                </c:pt>
                <c:pt idx="335">
                  <c:v>51</c:v>
                </c:pt>
                <c:pt idx="336">
                  <c:v>57</c:v>
                </c:pt>
                <c:pt idx="337">
                  <c:v>55</c:v>
                </c:pt>
                <c:pt idx="338">
                  <c:v>41</c:v>
                </c:pt>
                <c:pt idx="339">
                  <c:v>51</c:v>
                </c:pt>
                <c:pt idx="340">
                  <c:v>43</c:v>
                </c:pt>
                <c:pt idx="341">
                  <c:v>54</c:v>
                </c:pt>
                <c:pt idx="342">
                  <c:v>44</c:v>
                </c:pt>
                <c:pt idx="343">
                  <c:v>53</c:v>
                </c:pt>
                <c:pt idx="344">
                  <c:v>54</c:v>
                </c:pt>
                <c:pt idx="345">
                  <c:v>53</c:v>
                </c:pt>
                <c:pt idx="346">
                  <c:v>37</c:v>
                </c:pt>
                <c:pt idx="347">
                  <c:v>50</c:v>
                </c:pt>
                <c:pt idx="348">
                  <c:v>49</c:v>
                </c:pt>
                <c:pt idx="349">
                  <c:v>50</c:v>
                </c:pt>
                <c:pt idx="350">
                  <c:v>63</c:v>
                </c:pt>
                <c:pt idx="351">
                  <c:v>38</c:v>
                </c:pt>
                <c:pt idx="352">
                  <c:v>53</c:v>
                </c:pt>
                <c:pt idx="353">
                  <c:v>45</c:v>
                </c:pt>
                <c:pt idx="354">
                  <c:v>61</c:v>
                </c:pt>
                <c:pt idx="355">
                  <c:v>56</c:v>
                </c:pt>
                <c:pt idx="356">
                  <c:v>47</c:v>
                </c:pt>
                <c:pt idx="357">
                  <c:v>58</c:v>
                </c:pt>
                <c:pt idx="358">
                  <c:v>59</c:v>
                </c:pt>
                <c:pt idx="359">
                  <c:v>43</c:v>
                </c:pt>
                <c:pt idx="360">
                  <c:v>37</c:v>
                </c:pt>
                <c:pt idx="361">
                  <c:v>56</c:v>
                </c:pt>
                <c:pt idx="362">
                  <c:v>62</c:v>
                </c:pt>
                <c:pt idx="363">
                  <c:v>43</c:v>
                </c:pt>
                <c:pt idx="364">
                  <c:v>52</c:v>
                </c:pt>
                <c:pt idx="36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BF-4C3B-83BE-8E439190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1008640"/>
        <c:axId val="137321216"/>
      </c:barChart>
      <c:lineChart>
        <c:grouping val="standard"/>
        <c:varyColors val="0"/>
        <c:ser>
          <c:idx val="0"/>
          <c:order val="0"/>
          <c:tx>
            <c:strRef>
              <c:f>'L14 Defunciones RC Guay'!$J$1</c:f>
              <c:strCache>
                <c:ptCount val="1"/>
                <c:pt idx="0">
                  <c:v>Prom 2015-2019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Guay'!$J$2:$J$367</c:f>
              <c:numCache>
                <c:formatCode>0</c:formatCode>
                <c:ptCount val="366"/>
                <c:pt idx="0">
                  <c:v>44.8</c:v>
                </c:pt>
                <c:pt idx="1">
                  <c:v>48.8</c:v>
                </c:pt>
                <c:pt idx="2">
                  <c:v>43.8</c:v>
                </c:pt>
                <c:pt idx="3">
                  <c:v>42.4</c:v>
                </c:pt>
                <c:pt idx="4">
                  <c:v>41.2</c:v>
                </c:pt>
                <c:pt idx="5">
                  <c:v>43.6</c:v>
                </c:pt>
                <c:pt idx="6">
                  <c:v>44.4</c:v>
                </c:pt>
                <c:pt idx="7">
                  <c:v>41.6</c:v>
                </c:pt>
                <c:pt idx="8">
                  <c:v>41.2</c:v>
                </c:pt>
                <c:pt idx="9">
                  <c:v>41.2</c:v>
                </c:pt>
                <c:pt idx="10">
                  <c:v>51.6</c:v>
                </c:pt>
                <c:pt idx="11">
                  <c:v>48.4</c:v>
                </c:pt>
                <c:pt idx="12">
                  <c:v>47.2</c:v>
                </c:pt>
                <c:pt idx="13">
                  <c:v>44</c:v>
                </c:pt>
                <c:pt idx="14">
                  <c:v>42.2</c:v>
                </c:pt>
                <c:pt idx="15">
                  <c:v>47.6</c:v>
                </c:pt>
                <c:pt idx="16">
                  <c:v>37.200000000000003</c:v>
                </c:pt>
                <c:pt idx="17">
                  <c:v>40</c:v>
                </c:pt>
                <c:pt idx="18">
                  <c:v>43</c:v>
                </c:pt>
                <c:pt idx="19">
                  <c:v>49.2</c:v>
                </c:pt>
                <c:pt idx="20">
                  <c:v>45.2</c:v>
                </c:pt>
                <c:pt idx="21">
                  <c:v>42</c:v>
                </c:pt>
                <c:pt idx="22">
                  <c:v>46.4</c:v>
                </c:pt>
                <c:pt idx="23">
                  <c:v>41</c:v>
                </c:pt>
                <c:pt idx="24">
                  <c:v>43.6</c:v>
                </c:pt>
                <c:pt idx="25">
                  <c:v>41.2</c:v>
                </c:pt>
                <c:pt idx="26">
                  <c:v>43.4</c:v>
                </c:pt>
                <c:pt idx="27">
                  <c:v>38.799999999999997</c:v>
                </c:pt>
                <c:pt idx="28">
                  <c:v>46.8</c:v>
                </c:pt>
                <c:pt idx="29">
                  <c:v>41.6</c:v>
                </c:pt>
                <c:pt idx="30">
                  <c:v>47.4</c:v>
                </c:pt>
                <c:pt idx="31">
                  <c:v>44</c:v>
                </c:pt>
                <c:pt idx="32">
                  <c:v>44.2</c:v>
                </c:pt>
                <c:pt idx="33">
                  <c:v>43.4</c:v>
                </c:pt>
                <c:pt idx="34">
                  <c:v>44.2</c:v>
                </c:pt>
                <c:pt idx="35">
                  <c:v>40.4</c:v>
                </c:pt>
                <c:pt idx="36">
                  <c:v>44.6</c:v>
                </c:pt>
                <c:pt idx="37">
                  <c:v>40.4</c:v>
                </c:pt>
                <c:pt idx="38">
                  <c:v>44</c:v>
                </c:pt>
                <c:pt idx="39">
                  <c:v>46.8</c:v>
                </c:pt>
                <c:pt idx="40">
                  <c:v>44.6</c:v>
                </c:pt>
                <c:pt idx="41">
                  <c:v>44.6</c:v>
                </c:pt>
                <c:pt idx="42">
                  <c:v>48.6</c:v>
                </c:pt>
                <c:pt idx="43">
                  <c:v>48.4</c:v>
                </c:pt>
                <c:pt idx="44">
                  <c:v>44.6</c:v>
                </c:pt>
                <c:pt idx="45">
                  <c:v>47.4</c:v>
                </c:pt>
                <c:pt idx="46">
                  <c:v>43.4</c:v>
                </c:pt>
                <c:pt idx="47">
                  <c:v>48.6</c:v>
                </c:pt>
                <c:pt idx="48">
                  <c:v>52.8</c:v>
                </c:pt>
                <c:pt idx="49">
                  <c:v>48</c:v>
                </c:pt>
                <c:pt idx="50">
                  <c:v>40.6</c:v>
                </c:pt>
                <c:pt idx="51">
                  <c:v>45.8</c:v>
                </c:pt>
                <c:pt idx="52">
                  <c:v>42.8</c:v>
                </c:pt>
                <c:pt idx="53">
                  <c:v>42.4</c:v>
                </c:pt>
                <c:pt idx="54">
                  <c:v>39.200000000000003</c:v>
                </c:pt>
                <c:pt idx="55">
                  <c:v>39.4</c:v>
                </c:pt>
                <c:pt idx="56">
                  <c:v>45.4</c:v>
                </c:pt>
                <c:pt idx="57">
                  <c:v>45.2</c:v>
                </c:pt>
                <c:pt idx="58">
                  <c:v>36.799999999999997</c:v>
                </c:pt>
                <c:pt idx="59">
                  <c:v>47</c:v>
                </c:pt>
                <c:pt idx="60">
                  <c:v>43.4</c:v>
                </c:pt>
                <c:pt idx="61">
                  <c:v>50.6</c:v>
                </c:pt>
                <c:pt idx="62">
                  <c:v>46.8</c:v>
                </c:pt>
                <c:pt idx="63">
                  <c:v>44.6</c:v>
                </c:pt>
                <c:pt idx="64">
                  <c:v>49.8</c:v>
                </c:pt>
                <c:pt idx="65">
                  <c:v>49</c:v>
                </c:pt>
                <c:pt idx="66">
                  <c:v>41.2</c:v>
                </c:pt>
                <c:pt idx="67">
                  <c:v>52.2</c:v>
                </c:pt>
                <c:pt idx="68">
                  <c:v>49</c:v>
                </c:pt>
                <c:pt idx="69">
                  <c:v>48.6</c:v>
                </c:pt>
                <c:pt idx="70">
                  <c:v>51.2</c:v>
                </c:pt>
                <c:pt idx="71">
                  <c:v>49.4</c:v>
                </c:pt>
                <c:pt idx="72">
                  <c:v>51.8</c:v>
                </c:pt>
                <c:pt idx="73">
                  <c:v>44.8</c:v>
                </c:pt>
                <c:pt idx="74">
                  <c:v>50.8</c:v>
                </c:pt>
                <c:pt idx="75">
                  <c:v>46.6</c:v>
                </c:pt>
                <c:pt idx="76">
                  <c:v>45.4</c:v>
                </c:pt>
                <c:pt idx="77">
                  <c:v>45.6</c:v>
                </c:pt>
                <c:pt idx="78">
                  <c:v>45.2</c:v>
                </c:pt>
                <c:pt idx="79">
                  <c:v>51.8</c:v>
                </c:pt>
                <c:pt idx="80">
                  <c:v>51.8</c:v>
                </c:pt>
                <c:pt idx="81">
                  <c:v>46.8</c:v>
                </c:pt>
                <c:pt idx="82">
                  <c:v>46.4</c:v>
                </c:pt>
                <c:pt idx="83">
                  <c:v>43</c:v>
                </c:pt>
                <c:pt idx="84">
                  <c:v>49.4</c:v>
                </c:pt>
                <c:pt idx="85">
                  <c:v>44.4</c:v>
                </c:pt>
                <c:pt idx="86">
                  <c:v>49.6</c:v>
                </c:pt>
                <c:pt idx="87">
                  <c:v>43</c:v>
                </c:pt>
                <c:pt idx="88">
                  <c:v>47.6</c:v>
                </c:pt>
                <c:pt idx="89">
                  <c:v>50</c:v>
                </c:pt>
                <c:pt idx="90">
                  <c:v>46</c:v>
                </c:pt>
                <c:pt idx="91">
                  <c:v>46</c:v>
                </c:pt>
                <c:pt idx="92">
                  <c:v>46.4</c:v>
                </c:pt>
                <c:pt idx="93">
                  <c:v>49.8</c:v>
                </c:pt>
                <c:pt idx="94">
                  <c:v>42.2</c:v>
                </c:pt>
                <c:pt idx="95">
                  <c:v>44.2</c:v>
                </c:pt>
                <c:pt idx="96">
                  <c:v>48.4</c:v>
                </c:pt>
                <c:pt idx="97">
                  <c:v>49</c:v>
                </c:pt>
                <c:pt idx="98">
                  <c:v>42.8</c:v>
                </c:pt>
                <c:pt idx="99">
                  <c:v>44.4</c:v>
                </c:pt>
                <c:pt idx="100">
                  <c:v>43.2</c:v>
                </c:pt>
                <c:pt idx="101">
                  <c:v>42</c:v>
                </c:pt>
                <c:pt idx="102">
                  <c:v>49.4</c:v>
                </c:pt>
                <c:pt idx="103">
                  <c:v>47.8</c:v>
                </c:pt>
                <c:pt idx="104">
                  <c:v>45</c:v>
                </c:pt>
                <c:pt idx="105">
                  <c:v>42.8</c:v>
                </c:pt>
                <c:pt idx="106">
                  <c:v>44</c:v>
                </c:pt>
                <c:pt idx="107">
                  <c:v>47.8</c:v>
                </c:pt>
                <c:pt idx="108">
                  <c:v>47.2</c:v>
                </c:pt>
                <c:pt idx="109">
                  <c:v>47.8</c:v>
                </c:pt>
                <c:pt idx="110">
                  <c:v>42.4</c:v>
                </c:pt>
                <c:pt idx="111">
                  <c:v>49.2</c:v>
                </c:pt>
                <c:pt idx="112">
                  <c:v>45</c:v>
                </c:pt>
                <c:pt idx="113">
                  <c:v>47.4</c:v>
                </c:pt>
                <c:pt idx="114">
                  <c:v>40.200000000000003</c:v>
                </c:pt>
                <c:pt idx="115">
                  <c:v>45.6</c:v>
                </c:pt>
                <c:pt idx="116">
                  <c:v>42.6</c:v>
                </c:pt>
                <c:pt idx="117">
                  <c:v>45</c:v>
                </c:pt>
                <c:pt idx="118">
                  <c:v>41.6</c:v>
                </c:pt>
                <c:pt idx="119">
                  <c:v>40.799999999999997</c:v>
                </c:pt>
                <c:pt idx="120">
                  <c:v>45.4</c:v>
                </c:pt>
                <c:pt idx="121">
                  <c:v>49.8</c:v>
                </c:pt>
                <c:pt idx="122">
                  <c:v>44</c:v>
                </c:pt>
                <c:pt idx="123">
                  <c:v>44.4</c:v>
                </c:pt>
                <c:pt idx="124">
                  <c:v>35.6</c:v>
                </c:pt>
                <c:pt idx="125">
                  <c:v>49.2</c:v>
                </c:pt>
                <c:pt idx="126">
                  <c:v>44.6</c:v>
                </c:pt>
                <c:pt idx="127">
                  <c:v>43</c:v>
                </c:pt>
                <c:pt idx="128">
                  <c:v>42</c:v>
                </c:pt>
                <c:pt idx="129">
                  <c:v>39.6</c:v>
                </c:pt>
                <c:pt idx="130">
                  <c:v>44.6</c:v>
                </c:pt>
                <c:pt idx="131">
                  <c:v>43.8</c:v>
                </c:pt>
                <c:pt idx="132">
                  <c:v>37</c:v>
                </c:pt>
                <c:pt idx="133">
                  <c:v>37.4</c:v>
                </c:pt>
                <c:pt idx="134">
                  <c:v>41.4</c:v>
                </c:pt>
                <c:pt idx="135">
                  <c:v>44.8</c:v>
                </c:pt>
                <c:pt idx="136">
                  <c:v>42.6</c:v>
                </c:pt>
                <c:pt idx="137">
                  <c:v>42.2</c:v>
                </c:pt>
                <c:pt idx="138">
                  <c:v>45</c:v>
                </c:pt>
                <c:pt idx="139">
                  <c:v>47.6</c:v>
                </c:pt>
                <c:pt idx="140">
                  <c:v>48.6</c:v>
                </c:pt>
                <c:pt idx="141">
                  <c:v>42</c:v>
                </c:pt>
                <c:pt idx="142">
                  <c:v>38.4</c:v>
                </c:pt>
                <c:pt idx="143">
                  <c:v>47</c:v>
                </c:pt>
                <c:pt idx="144">
                  <c:v>43.6</c:v>
                </c:pt>
                <c:pt idx="145">
                  <c:v>47.2</c:v>
                </c:pt>
                <c:pt idx="146">
                  <c:v>44.6</c:v>
                </c:pt>
                <c:pt idx="147">
                  <c:v>45</c:v>
                </c:pt>
                <c:pt idx="148">
                  <c:v>39.6</c:v>
                </c:pt>
                <c:pt idx="149">
                  <c:v>45.2</c:v>
                </c:pt>
                <c:pt idx="150">
                  <c:v>40.200000000000003</c:v>
                </c:pt>
                <c:pt idx="151">
                  <c:v>42.4</c:v>
                </c:pt>
                <c:pt idx="152">
                  <c:v>41.6</c:v>
                </c:pt>
                <c:pt idx="153">
                  <c:v>41.2</c:v>
                </c:pt>
                <c:pt idx="154">
                  <c:v>46.2</c:v>
                </c:pt>
                <c:pt idx="155">
                  <c:v>43.8</c:v>
                </c:pt>
                <c:pt idx="156">
                  <c:v>45.2</c:v>
                </c:pt>
                <c:pt idx="157">
                  <c:v>43</c:v>
                </c:pt>
                <c:pt idx="158">
                  <c:v>41.8</c:v>
                </c:pt>
                <c:pt idx="159">
                  <c:v>46.6</c:v>
                </c:pt>
                <c:pt idx="160">
                  <c:v>40.6</c:v>
                </c:pt>
                <c:pt idx="161">
                  <c:v>38.200000000000003</c:v>
                </c:pt>
                <c:pt idx="162">
                  <c:v>50.6</c:v>
                </c:pt>
                <c:pt idx="163">
                  <c:v>45.6</c:v>
                </c:pt>
                <c:pt idx="164">
                  <c:v>45</c:v>
                </c:pt>
                <c:pt idx="165">
                  <c:v>46.8</c:v>
                </c:pt>
                <c:pt idx="166">
                  <c:v>43</c:v>
                </c:pt>
                <c:pt idx="167">
                  <c:v>49.4</c:v>
                </c:pt>
                <c:pt idx="168">
                  <c:v>43.2</c:v>
                </c:pt>
                <c:pt idx="169">
                  <c:v>42.8</c:v>
                </c:pt>
                <c:pt idx="170">
                  <c:v>41</c:v>
                </c:pt>
                <c:pt idx="171">
                  <c:v>45.4</c:v>
                </c:pt>
                <c:pt idx="172">
                  <c:v>39</c:v>
                </c:pt>
                <c:pt idx="173">
                  <c:v>42.6</c:v>
                </c:pt>
                <c:pt idx="174">
                  <c:v>48</c:v>
                </c:pt>
                <c:pt idx="175">
                  <c:v>40.799999999999997</c:v>
                </c:pt>
                <c:pt idx="176">
                  <c:v>41.8</c:v>
                </c:pt>
                <c:pt idx="177">
                  <c:v>43.2</c:v>
                </c:pt>
                <c:pt idx="178">
                  <c:v>45</c:v>
                </c:pt>
                <c:pt idx="179">
                  <c:v>44.4</c:v>
                </c:pt>
                <c:pt idx="180">
                  <c:v>46</c:v>
                </c:pt>
                <c:pt idx="181">
                  <c:v>39.799999999999997</c:v>
                </c:pt>
                <c:pt idx="182">
                  <c:v>41.2</c:v>
                </c:pt>
                <c:pt idx="183">
                  <c:v>42.8</c:v>
                </c:pt>
                <c:pt idx="184">
                  <c:v>44.8</c:v>
                </c:pt>
                <c:pt idx="185">
                  <c:v>40</c:v>
                </c:pt>
                <c:pt idx="186">
                  <c:v>41.8</c:v>
                </c:pt>
                <c:pt idx="187">
                  <c:v>36.6</c:v>
                </c:pt>
                <c:pt idx="188">
                  <c:v>42.6</c:v>
                </c:pt>
                <c:pt idx="189">
                  <c:v>41.6</c:v>
                </c:pt>
                <c:pt idx="190">
                  <c:v>40.799999999999997</c:v>
                </c:pt>
                <c:pt idx="191">
                  <c:v>36.6</c:v>
                </c:pt>
                <c:pt idx="192">
                  <c:v>41.6</c:v>
                </c:pt>
                <c:pt idx="193">
                  <c:v>38.799999999999997</c:v>
                </c:pt>
                <c:pt idx="194">
                  <c:v>42.6</c:v>
                </c:pt>
                <c:pt idx="195">
                  <c:v>39</c:v>
                </c:pt>
                <c:pt idx="196">
                  <c:v>42.4</c:v>
                </c:pt>
                <c:pt idx="197">
                  <c:v>38.4</c:v>
                </c:pt>
                <c:pt idx="198">
                  <c:v>36.200000000000003</c:v>
                </c:pt>
                <c:pt idx="199">
                  <c:v>38.200000000000003</c:v>
                </c:pt>
                <c:pt idx="200">
                  <c:v>42.4</c:v>
                </c:pt>
                <c:pt idx="201">
                  <c:v>41.2</c:v>
                </c:pt>
                <c:pt idx="202">
                  <c:v>40</c:v>
                </c:pt>
                <c:pt idx="203">
                  <c:v>42.8</c:v>
                </c:pt>
                <c:pt idx="204">
                  <c:v>36.4</c:v>
                </c:pt>
                <c:pt idx="205">
                  <c:v>37</c:v>
                </c:pt>
                <c:pt idx="206">
                  <c:v>40.799999999999997</c:v>
                </c:pt>
                <c:pt idx="207">
                  <c:v>40</c:v>
                </c:pt>
                <c:pt idx="208">
                  <c:v>37.6</c:v>
                </c:pt>
                <c:pt idx="209">
                  <c:v>40.200000000000003</c:v>
                </c:pt>
                <c:pt idx="210">
                  <c:v>37.4</c:v>
                </c:pt>
                <c:pt idx="211">
                  <c:v>40.6</c:v>
                </c:pt>
                <c:pt idx="212">
                  <c:v>46.6</c:v>
                </c:pt>
                <c:pt idx="213">
                  <c:v>39.799999999999997</c:v>
                </c:pt>
                <c:pt idx="214">
                  <c:v>41.4</c:v>
                </c:pt>
                <c:pt idx="215">
                  <c:v>46.2</c:v>
                </c:pt>
                <c:pt idx="216">
                  <c:v>42.4</c:v>
                </c:pt>
                <c:pt idx="217">
                  <c:v>39.6</c:v>
                </c:pt>
                <c:pt idx="218">
                  <c:v>37.4</c:v>
                </c:pt>
                <c:pt idx="219">
                  <c:v>42</c:v>
                </c:pt>
                <c:pt idx="220">
                  <c:v>36.799999999999997</c:v>
                </c:pt>
                <c:pt idx="221">
                  <c:v>40</c:v>
                </c:pt>
                <c:pt idx="222">
                  <c:v>48</c:v>
                </c:pt>
                <c:pt idx="223">
                  <c:v>37.200000000000003</c:v>
                </c:pt>
                <c:pt idx="224">
                  <c:v>37.4</c:v>
                </c:pt>
                <c:pt idx="225">
                  <c:v>42</c:v>
                </c:pt>
                <c:pt idx="226">
                  <c:v>40.200000000000003</c:v>
                </c:pt>
                <c:pt idx="227">
                  <c:v>42</c:v>
                </c:pt>
                <c:pt idx="228">
                  <c:v>41.4</c:v>
                </c:pt>
                <c:pt idx="229">
                  <c:v>40.4</c:v>
                </c:pt>
                <c:pt idx="230">
                  <c:v>43.4</c:v>
                </c:pt>
                <c:pt idx="231">
                  <c:v>44.4</c:v>
                </c:pt>
                <c:pt idx="232">
                  <c:v>37.799999999999997</c:v>
                </c:pt>
                <c:pt idx="233">
                  <c:v>36.6</c:v>
                </c:pt>
                <c:pt idx="234">
                  <c:v>42.8</c:v>
                </c:pt>
                <c:pt idx="235">
                  <c:v>41</c:v>
                </c:pt>
                <c:pt idx="236">
                  <c:v>40.799999999999997</c:v>
                </c:pt>
                <c:pt idx="237">
                  <c:v>39.200000000000003</c:v>
                </c:pt>
                <c:pt idx="238">
                  <c:v>42.6</c:v>
                </c:pt>
                <c:pt idx="239">
                  <c:v>39.4</c:v>
                </c:pt>
                <c:pt idx="240">
                  <c:v>45.6</c:v>
                </c:pt>
                <c:pt idx="241">
                  <c:v>39.6</c:v>
                </c:pt>
                <c:pt idx="242">
                  <c:v>42.4</c:v>
                </c:pt>
                <c:pt idx="243">
                  <c:v>42.4</c:v>
                </c:pt>
                <c:pt idx="244">
                  <c:v>43.6</c:v>
                </c:pt>
                <c:pt idx="245">
                  <c:v>36.4</c:v>
                </c:pt>
                <c:pt idx="246">
                  <c:v>40.4</c:v>
                </c:pt>
                <c:pt idx="247">
                  <c:v>43.4</c:v>
                </c:pt>
                <c:pt idx="248">
                  <c:v>42.6</c:v>
                </c:pt>
                <c:pt idx="249">
                  <c:v>41.4</c:v>
                </c:pt>
                <c:pt idx="250">
                  <c:v>39.799999999999997</c:v>
                </c:pt>
                <c:pt idx="251">
                  <c:v>34.6</c:v>
                </c:pt>
                <c:pt idx="252">
                  <c:v>41.2</c:v>
                </c:pt>
                <c:pt idx="253">
                  <c:v>40.4</c:v>
                </c:pt>
                <c:pt idx="254">
                  <c:v>41.2</c:v>
                </c:pt>
                <c:pt idx="255">
                  <c:v>41.4</c:v>
                </c:pt>
                <c:pt idx="256">
                  <c:v>42</c:v>
                </c:pt>
                <c:pt idx="257">
                  <c:v>41.4</c:v>
                </c:pt>
                <c:pt idx="258">
                  <c:v>42.2</c:v>
                </c:pt>
                <c:pt idx="259">
                  <c:v>42.4</c:v>
                </c:pt>
                <c:pt idx="260">
                  <c:v>38.200000000000003</c:v>
                </c:pt>
                <c:pt idx="261">
                  <c:v>40</c:v>
                </c:pt>
                <c:pt idx="262">
                  <c:v>40</c:v>
                </c:pt>
                <c:pt idx="263">
                  <c:v>42.2</c:v>
                </c:pt>
                <c:pt idx="264">
                  <c:v>39</c:v>
                </c:pt>
                <c:pt idx="265">
                  <c:v>39.200000000000003</c:v>
                </c:pt>
                <c:pt idx="266">
                  <c:v>41.8</c:v>
                </c:pt>
                <c:pt idx="267">
                  <c:v>41</c:v>
                </c:pt>
                <c:pt idx="268">
                  <c:v>42.4</c:v>
                </c:pt>
                <c:pt idx="269">
                  <c:v>39.799999999999997</c:v>
                </c:pt>
                <c:pt idx="270">
                  <c:v>39.4</c:v>
                </c:pt>
                <c:pt idx="271">
                  <c:v>33.799999999999997</c:v>
                </c:pt>
                <c:pt idx="272">
                  <c:v>40.6</c:v>
                </c:pt>
                <c:pt idx="273">
                  <c:v>42.2</c:v>
                </c:pt>
                <c:pt idx="274">
                  <c:v>40.799999999999997</c:v>
                </c:pt>
                <c:pt idx="275">
                  <c:v>48.2</c:v>
                </c:pt>
                <c:pt idx="276">
                  <c:v>43.8</c:v>
                </c:pt>
                <c:pt idx="277">
                  <c:v>43</c:v>
                </c:pt>
                <c:pt idx="278">
                  <c:v>42.2</c:v>
                </c:pt>
                <c:pt idx="279">
                  <c:v>36</c:v>
                </c:pt>
                <c:pt idx="280">
                  <c:v>43.4</c:v>
                </c:pt>
                <c:pt idx="281">
                  <c:v>37.4</c:v>
                </c:pt>
                <c:pt idx="282">
                  <c:v>40</c:v>
                </c:pt>
                <c:pt idx="283">
                  <c:v>32.799999999999997</c:v>
                </c:pt>
                <c:pt idx="284">
                  <c:v>44.4</c:v>
                </c:pt>
                <c:pt idx="285">
                  <c:v>42.4</c:v>
                </c:pt>
                <c:pt idx="286">
                  <c:v>39.799999999999997</c:v>
                </c:pt>
                <c:pt idx="287">
                  <c:v>35.4</c:v>
                </c:pt>
                <c:pt idx="288">
                  <c:v>38</c:v>
                </c:pt>
                <c:pt idx="289">
                  <c:v>44.2</c:v>
                </c:pt>
                <c:pt idx="290">
                  <c:v>43.2</c:v>
                </c:pt>
                <c:pt idx="291">
                  <c:v>40.6</c:v>
                </c:pt>
                <c:pt idx="292">
                  <c:v>40.6</c:v>
                </c:pt>
                <c:pt idx="293">
                  <c:v>40.200000000000003</c:v>
                </c:pt>
                <c:pt idx="294">
                  <c:v>37.200000000000003</c:v>
                </c:pt>
                <c:pt idx="295">
                  <c:v>47</c:v>
                </c:pt>
                <c:pt idx="296">
                  <c:v>46.2</c:v>
                </c:pt>
                <c:pt idx="297">
                  <c:v>43</c:v>
                </c:pt>
                <c:pt idx="298">
                  <c:v>37.799999999999997</c:v>
                </c:pt>
                <c:pt idx="299">
                  <c:v>37.6</c:v>
                </c:pt>
                <c:pt idx="300">
                  <c:v>40.4</c:v>
                </c:pt>
                <c:pt idx="301">
                  <c:v>36.799999999999997</c:v>
                </c:pt>
                <c:pt idx="302">
                  <c:v>42.4</c:v>
                </c:pt>
                <c:pt idx="303">
                  <c:v>41.6</c:v>
                </c:pt>
                <c:pt idx="304">
                  <c:v>41.2</c:v>
                </c:pt>
                <c:pt idx="305">
                  <c:v>42.4</c:v>
                </c:pt>
                <c:pt idx="306">
                  <c:v>39</c:v>
                </c:pt>
                <c:pt idx="307">
                  <c:v>43.8</c:v>
                </c:pt>
                <c:pt idx="308">
                  <c:v>42.6</c:v>
                </c:pt>
                <c:pt idx="309">
                  <c:v>48.2</c:v>
                </c:pt>
                <c:pt idx="310">
                  <c:v>48.6</c:v>
                </c:pt>
                <c:pt idx="311">
                  <c:v>41.6</c:v>
                </c:pt>
                <c:pt idx="312">
                  <c:v>42.6</c:v>
                </c:pt>
                <c:pt idx="313">
                  <c:v>42.4</c:v>
                </c:pt>
                <c:pt idx="314">
                  <c:v>39.799999999999997</c:v>
                </c:pt>
                <c:pt idx="315">
                  <c:v>42.2</c:v>
                </c:pt>
                <c:pt idx="316">
                  <c:v>44</c:v>
                </c:pt>
                <c:pt idx="317">
                  <c:v>38</c:v>
                </c:pt>
                <c:pt idx="318">
                  <c:v>43.2</c:v>
                </c:pt>
                <c:pt idx="319">
                  <c:v>44.6</c:v>
                </c:pt>
                <c:pt idx="320">
                  <c:v>43.2</c:v>
                </c:pt>
                <c:pt idx="321">
                  <c:v>41.8</c:v>
                </c:pt>
                <c:pt idx="322">
                  <c:v>43.6</c:v>
                </c:pt>
                <c:pt idx="323">
                  <c:v>45</c:v>
                </c:pt>
                <c:pt idx="324">
                  <c:v>36.799999999999997</c:v>
                </c:pt>
                <c:pt idx="325">
                  <c:v>40.4</c:v>
                </c:pt>
                <c:pt idx="326">
                  <c:v>45.8</c:v>
                </c:pt>
                <c:pt idx="327">
                  <c:v>43.6</c:v>
                </c:pt>
                <c:pt idx="328">
                  <c:v>41</c:v>
                </c:pt>
                <c:pt idx="329">
                  <c:v>39.799999999999997</c:v>
                </c:pt>
                <c:pt idx="330">
                  <c:v>43.6</c:v>
                </c:pt>
                <c:pt idx="331">
                  <c:v>40</c:v>
                </c:pt>
                <c:pt idx="332">
                  <c:v>41.6</c:v>
                </c:pt>
                <c:pt idx="333">
                  <c:v>40.799999999999997</c:v>
                </c:pt>
                <c:pt idx="334">
                  <c:v>42.6</c:v>
                </c:pt>
                <c:pt idx="335">
                  <c:v>41.4</c:v>
                </c:pt>
                <c:pt idx="336">
                  <c:v>41.6</c:v>
                </c:pt>
                <c:pt idx="337">
                  <c:v>39.200000000000003</c:v>
                </c:pt>
                <c:pt idx="338">
                  <c:v>47.6</c:v>
                </c:pt>
                <c:pt idx="339">
                  <c:v>43.2</c:v>
                </c:pt>
                <c:pt idx="340">
                  <c:v>46</c:v>
                </c:pt>
                <c:pt idx="341">
                  <c:v>48</c:v>
                </c:pt>
                <c:pt idx="342">
                  <c:v>41.2</c:v>
                </c:pt>
                <c:pt idx="343">
                  <c:v>37.799999999999997</c:v>
                </c:pt>
                <c:pt idx="344">
                  <c:v>44.8</c:v>
                </c:pt>
                <c:pt idx="345">
                  <c:v>37.200000000000003</c:v>
                </c:pt>
                <c:pt idx="346">
                  <c:v>42.2</c:v>
                </c:pt>
                <c:pt idx="347">
                  <c:v>42.4</c:v>
                </c:pt>
                <c:pt idx="348">
                  <c:v>44.8</c:v>
                </c:pt>
                <c:pt idx="349">
                  <c:v>42.6</c:v>
                </c:pt>
                <c:pt idx="350">
                  <c:v>37.799999999999997</c:v>
                </c:pt>
                <c:pt idx="351">
                  <c:v>46.4</c:v>
                </c:pt>
                <c:pt idx="352">
                  <c:v>44.4</c:v>
                </c:pt>
                <c:pt idx="353">
                  <c:v>38.200000000000003</c:v>
                </c:pt>
                <c:pt idx="354">
                  <c:v>40.799999999999997</c:v>
                </c:pt>
                <c:pt idx="355">
                  <c:v>39.6</c:v>
                </c:pt>
                <c:pt idx="356">
                  <c:v>44.2</c:v>
                </c:pt>
                <c:pt idx="357">
                  <c:v>42</c:v>
                </c:pt>
                <c:pt idx="358">
                  <c:v>47.4</c:v>
                </c:pt>
                <c:pt idx="359">
                  <c:v>45.4</c:v>
                </c:pt>
                <c:pt idx="360">
                  <c:v>45.8</c:v>
                </c:pt>
                <c:pt idx="361">
                  <c:v>43.8</c:v>
                </c:pt>
                <c:pt idx="362">
                  <c:v>49.2</c:v>
                </c:pt>
                <c:pt idx="363">
                  <c:v>45.6</c:v>
                </c:pt>
                <c:pt idx="364">
                  <c:v>47.6</c:v>
                </c:pt>
                <c:pt idx="365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BF-4C3B-83BE-8E439190F1D7}"/>
            </c:ext>
          </c:extLst>
        </c:ser>
        <c:ser>
          <c:idx val="2"/>
          <c:order val="2"/>
          <c:tx>
            <c:strRef>
              <c:f>'L14 Defunciones RC Guay'!$L$1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Guay'!$L$2:$L$218</c:f>
              <c:numCache>
                <c:formatCode>General</c:formatCode>
                <c:ptCount val="217"/>
                <c:pt idx="0">
                  <c:v>54</c:v>
                </c:pt>
                <c:pt idx="1">
                  <c:v>58</c:v>
                </c:pt>
                <c:pt idx="2">
                  <c:v>56</c:v>
                </c:pt>
                <c:pt idx="3">
                  <c:v>57</c:v>
                </c:pt>
                <c:pt idx="4">
                  <c:v>73</c:v>
                </c:pt>
                <c:pt idx="5">
                  <c:v>49</c:v>
                </c:pt>
                <c:pt idx="6">
                  <c:v>65</c:v>
                </c:pt>
                <c:pt idx="7">
                  <c:v>63</c:v>
                </c:pt>
                <c:pt idx="8">
                  <c:v>75</c:v>
                </c:pt>
                <c:pt idx="9">
                  <c:v>61</c:v>
                </c:pt>
                <c:pt idx="10">
                  <c:v>78</c:v>
                </c:pt>
                <c:pt idx="11">
                  <c:v>65</c:v>
                </c:pt>
                <c:pt idx="12">
                  <c:v>70</c:v>
                </c:pt>
                <c:pt idx="13">
                  <c:v>66</c:v>
                </c:pt>
                <c:pt idx="14">
                  <c:v>66</c:v>
                </c:pt>
                <c:pt idx="15">
                  <c:v>62</c:v>
                </c:pt>
                <c:pt idx="16">
                  <c:v>73</c:v>
                </c:pt>
                <c:pt idx="17">
                  <c:v>55</c:v>
                </c:pt>
                <c:pt idx="18">
                  <c:v>74</c:v>
                </c:pt>
                <c:pt idx="19">
                  <c:v>66</c:v>
                </c:pt>
                <c:pt idx="20">
                  <c:v>72</c:v>
                </c:pt>
                <c:pt idx="21">
                  <c:v>64</c:v>
                </c:pt>
                <c:pt idx="22">
                  <c:v>67</c:v>
                </c:pt>
                <c:pt idx="23">
                  <c:v>59</c:v>
                </c:pt>
                <c:pt idx="24">
                  <c:v>70</c:v>
                </c:pt>
                <c:pt idx="25">
                  <c:v>69</c:v>
                </c:pt>
                <c:pt idx="26">
                  <c:v>78</c:v>
                </c:pt>
                <c:pt idx="27">
                  <c:v>67</c:v>
                </c:pt>
                <c:pt idx="28">
                  <c:v>67</c:v>
                </c:pt>
                <c:pt idx="29">
                  <c:v>66</c:v>
                </c:pt>
                <c:pt idx="30">
                  <c:v>54</c:v>
                </c:pt>
                <c:pt idx="31">
                  <c:v>50</c:v>
                </c:pt>
                <c:pt idx="32">
                  <c:v>73</c:v>
                </c:pt>
                <c:pt idx="33">
                  <c:v>56</c:v>
                </c:pt>
                <c:pt idx="34">
                  <c:v>54</c:v>
                </c:pt>
                <c:pt idx="35">
                  <c:v>58</c:v>
                </c:pt>
                <c:pt idx="36">
                  <c:v>65</c:v>
                </c:pt>
                <c:pt idx="37">
                  <c:v>69</c:v>
                </c:pt>
                <c:pt idx="38">
                  <c:v>69</c:v>
                </c:pt>
                <c:pt idx="39">
                  <c:v>76</c:v>
                </c:pt>
                <c:pt idx="40">
                  <c:v>54</c:v>
                </c:pt>
                <c:pt idx="41">
                  <c:v>68</c:v>
                </c:pt>
                <c:pt idx="42">
                  <c:v>60</c:v>
                </c:pt>
                <c:pt idx="43">
                  <c:v>69</c:v>
                </c:pt>
                <c:pt idx="44">
                  <c:v>77</c:v>
                </c:pt>
                <c:pt idx="45">
                  <c:v>67</c:v>
                </c:pt>
                <c:pt idx="46">
                  <c:v>72</c:v>
                </c:pt>
                <c:pt idx="47">
                  <c:v>68</c:v>
                </c:pt>
                <c:pt idx="48">
                  <c:v>63</c:v>
                </c:pt>
                <c:pt idx="49">
                  <c:v>74</c:v>
                </c:pt>
                <c:pt idx="50">
                  <c:v>77</c:v>
                </c:pt>
                <c:pt idx="51">
                  <c:v>59</c:v>
                </c:pt>
                <c:pt idx="52">
                  <c:v>60</c:v>
                </c:pt>
                <c:pt idx="53">
                  <c:v>101</c:v>
                </c:pt>
                <c:pt idx="54">
                  <c:v>68</c:v>
                </c:pt>
                <c:pt idx="55">
                  <c:v>71</c:v>
                </c:pt>
                <c:pt idx="56">
                  <c:v>57</c:v>
                </c:pt>
                <c:pt idx="57">
                  <c:v>80</c:v>
                </c:pt>
                <c:pt idx="58">
                  <c:v>60</c:v>
                </c:pt>
                <c:pt idx="60">
                  <c:v>71</c:v>
                </c:pt>
                <c:pt idx="61">
                  <c:v>70</c:v>
                </c:pt>
                <c:pt idx="62">
                  <c:v>67</c:v>
                </c:pt>
                <c:pt idx="63">
                  <c:v>62</c:v>
                </c:pt>
                <c:pt idx="64">
                  <c:v>65</c:v>
                </c:pt>
                <c:pt idx="65">
                  <c:v>65</c:v>
                </c:pt>
                <c:pt idx="66">
                  <c:v>66</c:v>
                </c:pt>
                <c:pt idx="67">
                  <c:v>83</c:v>
                </c:pt>
                <c:pt idx="68">
                  <c:v>88</c:v>
                </c:pt>
                <c:pt idx="69">
                  <c:v>58</c:v>
                </c:pt>
                <c:pt idx="70">
                  <c:v>73</c:v>
                </c:pt>
                <c:pt idx="71">
                  <c:v>65</c:v>
                </c:pt>
                <c:pt idx="72">
                  <c:v>79</c:v>
                </c:pt>
                <c:pt idx="73">
                  <c:v>74</c:v>
                </c:pt>
                <c:pt idx="74">
                  <c:v>68</c:v>
                </c:pt>
                <c:pt idx="75">
                  <c:v>66</c:v>
                </c:pt>
                <c:pt idx="76">
                  <c:v>73</c:v>
                </c:pt>
                <c:pt idx="77">
                  <c:v>84</c:v>
                </c:pt>
                <c:pt idx="78">
                  <c:v>75</c:v>
                </c:pt>
                <c:pt idx="79">
                  <c:v>80</c:v>
                </c:pt>
                <c:pt idx="80">
                  <c:v>83</c:v>
                </c:pt>
                <c:pt idx="81">
                  <c:v>86</c:v>
                </c:pt>
                <c:pt idx="82">
                  <c:v>71</c:v>
                </c:pt>
                <c:pt idx="83">
                  <c:v>80</c:v>
                </c:pt>
                <c:pt idx="84">
                  <c:v>84</c:v>
                </c:pt>
                <c:pt idx="85">
                  <c:v>89</c:v>
                </c:pt>
                <c:pt idx="86">
                  <c:v>88</c:v>
                </c:pt>
                <c:pt idx="87">
                  <c:v>74</c:v>
                </c:pt>
                <c:pt idx="88">
                  <c:v>98</c:v>
                </c:pt>
                <c:pt idx="89">
                  <c:v>99</c:v>
                </c:pt>
                <c:pt idx="90">
                  <c:v>81</c:v>
                </c:pt>
                <c:pt idx="91">
                  <c:v>94</c:v>
                </c:pt>
                <c:pt idx="92">
                  <c:v>88</c:v>
                </c:pt>
                <c:pt idx="93">
                  <c:v>81</c:v>
                </c:pt>
                <c:pt idx="94">
                  <c:v>73</c:v>
                </c:pt>
                <c:pt idx="95">
                  <c:v>93</c:v>
                </c:pt>
                <c:pt idx="96">
                  <c:v>97</c:v>
                </c:pt>
                <c:pt idx="97">
                  <c:v>89</c:v>
                </c:pt>
                <c:pt idx="98">
                  <c:v>94</c:v>
                </c:pt>
                <c:pt idx="99">
                  <c:v>81</c:v>
                </c:pt>
                <c:pt idx="100">
                  <c:v>100</c:v>
                </c:pt>
                <c:pt idx="101">
                  <c:v>93</c:v>
                </c:pt>
                <c:pt idx="102">
                  <c:v>106</c:v>
                </c:pt>
                <c:pt idx="103">
                  <c:v>87</c:v>
                </c:pt>
                <c:pt idx="104">
                  <c:v>112</c:v>
                </c:pt>
                <c:pt idx="105">
                  <c:v>107</c:v>
                </c:pt>
                <c:pt idx="106">
                  <c:v>100</c:v>
                </c:pt>
                <c:pt idx="107">
                  <c:v>93</c:v>
                </c:pt>
                <c:pt idx="108">
                  <c:v>95</c:v>
                </c:pt>
                <c:pt idx="109">
                  <c:v>110</c:v>
                </c:pt>
                <c:pt idx="110">
                  <c:v>116</c:v>
                </c:pt>
                <c:pt idx="111">
                  <c:v>107</c:v>
                </c:pt>
                <c:pt idx="112">
                  <c:v>85</c:v>
                </c:pt>
                <c:pt idx="113">
                  <c:v>106</c:v>
                </c:pt>
                <c:pt idx="114">
                  <c:v>104</c:v>
                </c:pt>
                <c:pt idx="115">
                  <c:v>77</c:v>
                </c:pt>
                <c:pt idx="116">
                  <c:v>88</c:v>
                </c:pt>
                <c:pt idx="117">
                  <c:v>81</c:v>
                </c:pt>
                <c:pt idx="118">
                  <c:v>110</c:v>
                </c:pt>
                <c:pt idx="119">
                  <c:v>77</c:v>
                </c:pt>
                <c:pt idx="120">
                  <c:v>91</c:v>
                </c:pt>
                <c:pt idx="121">
                  <c:v>89</c:v>
                </c:pt>
                <c:pt idx="122">
                  <c:v>99</c:v>
                </c:pt>
                <c:pt idx="123">
                  <c:v>91</c:v>
                </c:pt>
                <c:pt idx="124">
                  <c:v>90</c:v>
                </c:pt>
                <c:pt idx="125">
                  <c:v>100</c:v>
                </c:pt>
                <c:pt idx="126">
                  <c:v>83</c:v>
                </c:pt>
                <c:pt idx="127">
                  <c:v>76</c:v>
                </c:pt>
                <c:pt idx="128">
                  <c:v>83</c:v>
                </c:pt>
                <c:pt idx="129">
                  <c:v>81</c:v>
                </c:pt>
                <c:pt idx="130">
                  <c:v>64</c:v>
                </c:pt>
                <c:pt idx="131">
                  <c:v>74</c:v>
                </c:pt>
                <c:pt idx="132">
                  <c:v>78</c:v>
                </c:pt>
                <c:pt idx="133">
                  <c:v>76</c:v>
                </c:pt>
                <c:pt idx="134">
                  <c:v>64</c:v>
                </c:pt>
                <c:pt idx="135">
                  <c:v>73</c:v>
                </c:pt>
                <c:pt idx="136">
                  <c:v>66</c:v>
                </c:pt>
                <c:pt idx="137">
                  <c:v>73</c:v>
                </c:pt>
                <c:pt idx="138">
                  <c:v>84</c:v>
                </c:pt>
                <c:pt idx="139">
                  <c:v>57</c:v>
                </c:pt>
                <c:pt idx="140">
                  <c:v>65</c:v>
                </c:pt>
                <c:pt idx="141">
                  <c:v>63</c:v>
                </c:pt>
                <c:pt idx="142">
                  <c:v>73</c:v>
                </c:pt>
                <c:pt idx="143">
                  <c:v>65</c:v>
                </c:pt>
                <c:pt idx="144">
                  <c:v>74</c:v>
                </c:pt>
                <c:pt idx="145">
                  <c:v>54</c:v>
                </c:pt>
                <c:pt idx="146">
                  <c:v>63</c:v>
                </c:pt>
                <c:pt idx="147">
                  <c:v>66</c:v>
                </c:pt>
                <c:pt idx="148">
                  <c:v>61</c:v>
                </c:pt>
                <c:pt idx="149">
                  <c:v>48</c:v>
                </c:pt>
                <c:pt idx="150">
                  <c:v>51</c:v>
                </c:pt>
                <c:pt idx="151">
                  <c:v>30</c:v>
                </c:pt>
                <c:pt idx="152">
                  <c:v>60</c:v>
                </c:pt>
                <c:pt idx="153">
                  <c:v>68</c:v>
                </c:pt>
                <c:pt idx="154">
                  <c:v>62</c:v>
                </c:pt>
                <c:pt idx="155">
                  <c:v>43</c:v>
                </c:pt>
                <c:pt idx="156">
                  <c:v>44</c:v>
                </c:pt>
                <c:pt idx="157">
                  <c:v>50</c:v>
                </c:pt>
                <c:pt idx="158">
                  <c:v>62</c:v>
                </c:pt>
                <c:pt idx="159">
                  <c:v>62</c:v>
                </c:pt>
                <c:pt idx="160">
                  <c:v>46</c:v>
                </c:pt>
                <c:pt idx="161">
                  <c:v>45</c:v>
                </c:pt>
                <c:pt idx="162">
                  <c:v>50</c:v>
                </c:pt>
                <c:pt idx="163">
                  <c:v>53</c:v>
                </c:pt>
                <c:pt idx="164">
                  <c:v>51</c:v>
                </c:pt>
                <c:pt idx="165">
                  <c:v>56</c:v>
                </c:pt>
                <c:pt idx="166">
                  <c:v>61</c:v>
                </c:pt>
                <c:pt idx="167">
                  <c:v>66</c:v>
                </c:pt>
                <c:pt idx="168">
                  <c:v>58</c:v>
                </c:pt>
                <c:pt idx="169">
                  <c:v>56</c:v>
                </c:pt>
                <c:pt idx="170">
                  <c:v>50</c:v>
                </c:pt>
                <c:pt idx="171">
                  <c:v>53</c:v>
                </c:pt>
                <c:pt idx="172">
                  <c:v>65</c:v>
                </c:pt>
                <c:pt idx="173">
                  <c:v>64</c:v>
                </c:pt>
                <c:pt idx="174">
                  <c:v>58</c:v>
                </c:pt>
                <c:pt idx="175">
                  <c:v>60</c:v>
                </c:pt>
                <c:pt idx="176">
                  <c:v>43</c:v>
                </c:pt>
                <c:pt idx="177">
                  <c:v>47</c:v>
                </c:pt>
                <c:pt idx="178">
                  <c:v>53</c:v>
                </c:pt>
                <c:pt idx="179">
                  <c:v>40</c:v>
                </c:pt>
                <c:pt idx="180">
                  <c:v>56</c:v>
                </c:pt>
                <c:pt idx="181">
                  <c:v>26</c:v>
                </c:pt>
                <c:pt idx="182">
                  <c:v>61</c:v>
                </c:pt>
                <c:pt idx="183">
                  <c:v>43</c:v>
                </c:pt>
                <c:pt idx="184">
                  <c:v>50</c:v>
                </c:pt>
                <c:pt idx="185">
                  <c:v>51</c:v>
                </c:pt>
                <c:pt idx="186">
                  <c:v>51</c:v>
                </c:pt>
                <c:pt idx="187">
                  <c:v>61</c:v>
                </c:pt>
                <c:pt idx="188">
                  <c:v>49</c:v>
                </c:pt>
                <c:pt idx="189">
                  <c:v>66</c:v>
                </c:pt>
                <c:pt idx="190">
                  <c:v>59</c:v>
                </c:pt>
                <c:pt idx="191">
                  <c:v>53</c:v>
                </c:pt>
                <c:pt idx="192">
                  <c:v>51</c:v>
                </c:pt>
                <c:pt idx="193">
                  <c:v>53</c:v>
                </c:pt>
                <c:pt idx="194">
                  <c:v>38</c:v>
                </c:pt>
                <c:pt idx="195">
                  <c:v>55</c:v>
                </c:pt>
                <c:pt idx="196">
                  <c:v>49</c:v>
                </c:pt>
                <c:pt idx="197">
                  <c:v>46</c:v>
                </c:pt>
                <c:pt idx="198">
                  <c:v>48</c:v>
                </c:pt>
                <c:pt idx="199">
                  <c:v>41</c:v>
                </c:pt>
                <c:pt idx="200">
                  <c:v>45</c:v>
                </c:pt>
                <c:pt idx="201">
                  <c:v>48</c:v>
                </c:pt>
                <c:pt idx="202">
                  <c:v>64</c:v>
                </c:pt>
                <c:pt idx="203">
                  <c:v>56</c:v>
                </c:pt>
                <c:pt idx="204">
                  <c:v>64</c:v>
                </c:pt>
                <c:pt idx="205">
                  <c:v>42</c:v>
                </c:pt>
                <c:pt idx="206">
                  <c:v>43</c:v>
                </c:pt>
                <c:pt idx="207">
                  <c:v>50</c:v>
                </c:pt>
                <c:pt idx="208">
                  <c:v>50</c:v>
                </c:pt>
                <c:pt idx="209">
                  <c:v>45</c:v>
                </c:pt>
                <c:pt idx="210">
                  <c:v>41</c:v>
                </c:pt>
                <c:pt idx="211">
                  <c:v>31</c:v>
                </c:pt>
                <c:pt idx="212">
                  <c:v>28</c:v>
                </c:pt>
                <c:pt idx="213">
                  <c:v>50</c:v>
                </c:pt>
                <c:pt idx="214">
                  <c:v>60</c:v>
                </c:pt>
                <c:pt idx="215">
                  <c:v>43</c:v>
                </c:pt>
                <c:pt idx="216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BF-4C3B-83BE-8E439190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08640"/>
        <c:axId val="137321216"/>
      </c:lineChart>
      <c:catAx>
        <c:axId val="20100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Día/mes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7321216"/>
        <c:crosses val="autoZero"/>
        <c:auto val="1"/>
        <c:lblAlgn val="ctr"/>
        <c:lblOffset val="100"/>
        <c:noMultiLvlLbl val="0"/>
      </c:catAx>
      <c:valAx>
        <c:axId val="137321216"/>
        <c:scaling>
          <c:orientation val="minMax"/>
          <c:max val="7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Defunciones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008640"/>
        <c:crossesAt val="3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3861431364552E-2"/>
          <c:y val="7.0324818523667953E-2"/>
          <c:w val="0.93383727804982652"/>
          <c:h val="0.53650453350511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'L14 Defunciones RC Qui'!$K$1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[3]Casos_DMQ!$D$2:$D$367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Qui'!$K$2:$K$367</c:f>
              <c:numCache>
                <c:formatCode>General</c:formatCode>
                <c:ptCount val="366"/>
                <c:pt idx="0">
                  <c:v>36</c:v>
                </c:pt>
                <c:pt idx="1">
                  <c:v>36</c:v>
                </c:pt>
                <c:pt idx="2">
                  <c:v>44</c:v>
                </c:pt>
                <c:pt idx="3">
                  <c:v>46</c:v>
                </c:pt>
                <c:pt idx="4">
                  <c:v>34</c:v>
                </c:pt>
                <c:pt idx="5">
                  <c:v>35</c:v>
                </c:pt>
                <c:pt idx="6">
                  <c:v>32</c:v>
                </c:pt>
                <c:pt idx="7">
                  <c:v>29</c:v>
                </c:pt>
                <c:pt idx="8">
                  <c:v>36</c:v>
                </c:pt>
                <c:pt idx="9">
                  <c:v>35</c:v>
                </c:pt>
                <c:pt idx="10">
                  <c:v>39</c:v>
                </c:pt>
                <c:pt idx="11">
                  <c:v>41</c:v>
                </c:pt>
                <c:pt idx="12">
                  <c:v>32</c:v>
                </c:pt>
                <c:pt idx="13">
                  <c:v>35</c:v>
                </c:pt>
                <c:pt idx="14">
                  <c:v>44</c:v>
                </c:pt>
                <c:pt idx="15">
                  <c:v>24</c:v>
                </c:pt>
                <c:pt idx="16">
                  <c:v>44</c:v>
                </c:pt>
                <c:pt idx="17">
                  <c:v>42</c:v>
                </c:pt>
                <c:pt idx="18">
                  <c:v>25</c:v>
                </c:pt>
                <c:pt idx="19">
                  <c:v>39</c:v>
                </c:pt>
                <c:pt idx="20">
                  <c:v>40</c:v>
                </c:pt>
                <c:pt idx="21">
                  <c:v>29</c:v>
                </c:pt>
                <c:pt idx="22">
                  <c:v>21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34</c:v>
                </c:pt>
                <c:pt idx="27">
                  <c:v>38</c:v>
                </c:pt>
                <c:pt idx="28">
                  <c:v>32</c:v>
                </c:pt>
                <c:pt idx="29">
                  <c:v>27</c:v>
                </c:pt>
                <c:pt idx="30">
                  <c:v>43</c:v>
                </c:pt>
                <c:pt idx="31">
                  <c:v>33</c:v>
                </c:pt>
                <c:pt idx="32">
                  <c:v>31</c:v>
                </c:pt>
                <c:pt idx="33">
                  <c:v>40</c:v>
                </c:pt>
                <c:pt idx="34">
                  <c:v>21</c:v>
                </c:pt>
                <c:pt idx="35">
                  <c:v>40</c:v>
                </c:pt>
                <c:pt idx="36">
                  <c:v>32</c:v>
                </c:pt>
                <c:pt idx="37">
                  <c:v>40</c:v>
                </c:pt>
                <c:pt idx="38">
                  <c:v>29</c:v>
                </c:pt>
                <c:pt idx="39">
                  <c:v>43</c:v>
                </c:pt>
                <c:pt idx="40">
                  <c:v>29</c:v>
                </c:pt>
                <c:pt idx="41">
                  <c:v>44</c:v>
                </c:pt>
                <c:pt idx="42">
                  <c:v>32</c:v>
                </c:pt>
                <c:pt idx="43">
                  <c:v>36</c:v>
                </c:pt>
                <c:pt idx="44">
                  <c:v>46</c:v>
                </c:pt>
                <c:pt idx="45">
                  <c:v>39</c:v>
                </c:pt>
                <c:pt idx="46">
                  <c:v>48</c:v>
                </c:pt>
                <c:pt idx="47">
                  <c:v>33</c:v>
                </c:pt>
                <c:pt idx="48">
                  <c:v>36</c:v>
                </c:pt>
                <c:pt idx="49">
                  <c:v>31</c:v>
                </c:pt>
                <c:pt idx="50">
                  <c:v>35</c:v>
                </c:pt>
                <c:pt idx="51">
                  <c:v>35</c:v>
                </c:pt>
                <c:pt idx="52">
                  <c:v>46</c:v>
                </c:pt>
                <c:pt idx="53">
                  <c:v>37</c:v>
                </c:pt>
                <c:pt idx="54">
                  <c:v>33</c:v>
                </c:pt>
                <c:pt idx="55">
                  <c:v>38</c:v>
                </c:pt>
                <c:pt idx="56">
                  <c:v>31</c:v>
                </c:pt>
                <c:pt idx="57">
                  <c:v>30</c:v>
                </c:pt>
                <c:pt idx="58">
                  <c:v>37</c:v>
                </c:pt>
                <c:pt idx="59">
                  <c:v>49</c:v>
                </c:pt>
                <c:pt idx="60">
                  <c:v>29</c:v>
                </c:pt>
                <c:pt idx="61">
                  <c:v>37</c:v>
                </c:pt>
                <c:pt idx="62">
                  <c:v>24</c:v>
                </c:pt>
                <c:pt idx="63">
                  <c:v>27</c:v>
                </c:pt>
                <c:pt idx="64">
                  <c:v>36</c:v>
                </c:pt>
                <c:pt idx="65">
                  <c:v>41</c:v>
                </c:pt>
                <c:pt idx="66">
                  <c:v>27</c:v>
                </c:pt>
                <c:pt idx="67">
                  <c:v>39</c:v>
                </c:pt>
                <c:pt idx="68">
                  <c:v>34</c:v>
                </c:pt>
                <c:pt idx="69">
                  <c:v>36</c:v>
                </c:pt>
                <c:pt idx="70">
                  <c:v>40</c:v>
                </c:pt>
                <c:pt idx="71">
                  <c:v>39</c:v>
                </c:pt>
                <c:pt idx="72">
                  <c:v>21</c:v>
                </c:pt>
                <c:pt idx="73">
                  <c:v>30</c:v>
                </c:pt>
                <c:pt idx="74">
                  <c:v>34</c:v>
                </c:pt>
                <c:pt idx="75">
                  <c:v>35</c:v>
                </c:pt>
                <c:pt idx="76">
                  <c:v>29</c:v>
                </c:pt>
                <c:pt idx="77">
                  <c:v>40</c:v>
                </c:pt>
                <c:pt idx="78">
                  <c:v>28</c:v>
                </c:pt>
                <c:pt idx="79">
                  <c:v>26</c:v>
                </c:pt>
                <c:pt idx="80">
                  <c:v>26</c:v>
                </c:pt>
                <c:pt idx="81">
                  <c:v>38</c:v>
                </c:pt>
                <c:pt idx="82">
                  <c:v>26</c:v>
                </c:pt>
                <c:pt idx="83">
                  <c:v>34</c:v>
                </c:pt>
                <c:pt idx="84">
                  <c:v>36</c:v>
                </c:pt>
                <c:pt idx="85">
                  <c:v>32</c:v>
                </c:pt>
                <c:pt idx="86">
                  <c:v>36</c:v>
                </c:pt>
                <c:pt idx="87">
                  <c:v>44</c:v>
                </c:pt>
                <c:pt idx="88">
                  <c:v>36</c:v>
                </c:pt>
                <c:pt idx="89">
                  <c:v>43</c:v>
                </c:pt>
                <c:pt idx="90">
                  <c:v>38</c:v>
                </c:pt>
                <c:pt idx="91">
                  <c:v>49</c:v>
                </c:pt>
                <c:pt idx="92">
                  <c:v>48</c:v>
                </c:pt>
                <c:pt idx="93">
                  <c:v>44</c:v>
                </c:pt>
                <c:pt idx="94">
                  <c:v>34</c:v>
                </c:pt>
                <c:pt idx="95">
                  <c:v>31</c:v>
                </c:pt>
                <c:pt idx="96">
                  <c:v>47</c:v>
                </c:pt>
                <c:pt idx="97">
                  <c:v>42</c:v>
                </c:pt>
                <c:pt idx="98">
                  <c:v>37</c:v>
                </c:pt>
                <c:pt idx="99">
                  <c:v>38</c:v>
                </c:pt>
                <c:pt idx="100">
                  <c:v>38</c:v>
                </c:pt>
                <c:pt idx="101">
                  <c:v>35</c:v>
                </c:pt>
                <c:pt idx="102">
                  <c:v>51</c:v>
                </c:pt>
                <c:pt idx="103">
                  <c:v>42</c:v>
                </c:pt>
                <c:pt idx="104">
                  <c:v>36</c:v>
                </c:pt>
                <c:pt idx="105">
                  <c:v>44</c:v>
                </c:pt>
                <c:pt idx="106">
                  <c:v>39</c:v>
                </c:pt>
                <c:pt idx="107">
                  <c:v>36</c:v>
                </c:pt>
                <c:pt idx="108">
                  <c:v>33</c:v>
                </c:pt>
                <c:pt idx="109">
                  <c:v>27</c:v>
                </c:pt>
                <c:pt idx="110">
                  <c:v>51</c:v>
                </c:pt>
                <c:pt idx="111">
                  <c:v>38</c:v>
                </c:pt>
                <c:pt idx="112">
                  <c:v>41</c:v>
                </c:pt>
                <c:pt idx="113">
                  <c:v>32</c:v>
                </c:pt>
                <c:pt idx="114">
                  <c:v>49</c:v>
                </c:pt>
                <c:pt idx="115">
                  <c:v>40</c:v>
                </c:pt>
                <c:pt idx="116">
                  <c:v>39</c:v>
                </c:pt>
                <c:pt idx="117">
                  <c:v>41</c:v>
                </c:pt>
                <c:pt idx="118">
                  <c:v>49</c:v>
                </c:pt>
                <c:pt idx="119">
                  <c:v>44</c:v>
                </c:pt>
                <c:pt idx="120">
                  <c:v>42</c:v>
                </c:pt>
                <c:pt idx="121">
                  <c:v>38</c:v>
                </c:pt>
                <c:pt idx="122">
                  <c:v>39</c:v>
                </c:pt>
                <c:pt idx="123">
                  <c:v>49</c:v>
                </c:pt>
                <c:pt idx="124">
                  <c:v>44</c:v>
                </c:pt>
                <c:pt idx="125">
                  <c:v>52</c:v>
                </c:pt>
                <c:pt idx="126">
                  <c:v>56</c:v>
                </c:pt>
                <c:pt idx="127">
                  <c:v>41</c:v>
                </c:pt>
                <c:pt idx="128">
                  <c:v>36</c:v>
                </c:pt>
                <c:pt idx="129">
                  <c:v>40</c:v>
                </c:pt>
                <c:pt idx="130">
                  <c:v>41</c:v>
                </c:pt>
                <c:pt idx="131">
                  <c:v>50</c:v>
                </c:pt>
                <c:pt idx="132">
                  <c:v>40</c:v>
                </c:pt>
                <c:pt idx="133">
                  <c:v>50</c:v>
                </c:pt>
                <c:pt idx="134">
                  <c:v>36</c:v>
                </c:pt>
                <c:pt idx="135">
                  <c:v>50</c:v>
                </c:pt>
                <c:pt idx="136">
                  <c:v>40</c:v>
                </c:pt>
                <c:pt idx="137">
                  <c:v>55</c:v>
                </c:pt>
                <c:pt idx="138">
                  <c:v>39</c:v>
                </c:pt>
                <c:pt idx="139">
                  <c:v>52</c:v>
                </c:pt>
                <c:pt idx="140">
                  <c:v>53</c:v>
                </c:pt>
                <c:pt idx="141">
                  <c:v>52</c:v>
                </c:pt>
                <c:pt idx="142">
                  <c:v>46</c:v>
                </c:pt>
                <c:pt idx="143">
                  <c:v>57</c:v>
                </c:pt>
                <c:pt idx="144">
                  <c:v>58</c:v>
                </c:pt>
                <c:pt idx="145">
                  <c:v>53</c:v>
                </c:pt>
                <c:pt idx="146">
                  <c:v>51</c:v>
                </c:pt>
                <c:pt idx="147">
                  <c:v>49</c:v>
                </c:pt>
                <c:pt idx="148">
                  <c:v>57</c:v>
                </c:pt>
                <c:pt idx="149">
                  <c:v>63</c:v>
                </c:pt>
                <c:pt idx="150">
                  <c:v>54</c:v>
                </c:pt>
                <c:pt idx="151">
                  <c:v>43</c:v>
                </c:pt>
                <c:pt idx="152">
                  <c:v>59</c:v>
                </c:pt>
                <c:pt idx="153">
                  <c:v>57</c:v>
                </c:pt>
                <c:pt idx="154">
                  <c:v>50</c:v>
                </c:pt>
                <c:pt idx="155">
                  <c:v>50</c:v>
                </c:pt>
                <c:pt idx="156">
                  <c:v>45</c:v>
                </c:pt>
                <c:pt idx="157">
                  <c:v>43</c:v>
                </c:pt>
                <c:pt idx="158">
                  <c:v>43</c:v>
                </c:pt>
                <c:pt idx="159">
                  <c:v>52</c:v>
                </c:pt>
                <c:pt idx="160">
                  <c:v>53</c:v>
                </c:pt>
                <c:pt idx="161">
                  <c:v>50</c:v>
                </c:pt>
                <c:pt idx="162">
                  <c:v>61</c:v>
                </c:pt>
                <c:pt idx="163">
                  <c:v>54</c:v>
                </c:pt>
                <c:pt idx="164">
                  <c:v>58</c:v>
                </c:pt>
                <c:pt idx="165">
                  <c:v>50</c:v>
                </c:pt>
                <c:pt idx="166">
                  <c:v>54</c:v>
                </c:pt>
                <c:pt idx="167">
                  <c:v>45</c:v>
                </c:pt>
                <c:pt idx="168">
                  <c:v>55</c:v>
                </c:pt>
                <c:pt idx="169">
                  <c:v>67</c:v>
                </c:pt>
                <c:pt idx="170">
                  <c:v>52</c:v>
                </c:pt>
                <c:pt idx="171">
                  <c:v>69</c:v>
                </c:pt>
                <c:pt idx="172">
                  <c:v>45</c:v>
                </c:pt>
                <c:pt idx="173">
                  <c:v>72</c:v>
                </c:pt>
                <c:pt idx="174">
                  <c:v>59</c:v>
                </c:pt>
                <c:pt idx="175">
                  <c:v>66</c:v>
                </c:pt>
                <c:pt idx="176">
                  <c:v>41</c:v>
                </c:pt>
                <c:pt idx="177">
                  <c:v>76</c:v>
                </c:pt>
                <c:pt idx="178">
                  <c:v>65</c:v>
                </c:pt>
                <c:pt idx="179">
                  <c:v>78</c:v>
                </c:pt>
                <c:pt idx="180">
                  <c:v>57</c:v>
                </c:pt>
                <c:pt idx="181">
                  <c:v>64</c:v>
                </c:pt>
                <c:pt idx="182">
                  <c:v>68</c:v>
                </c:pt>
                <c:pt idx="183">
                  <c:v>64</c:v>
                </c:pt>
                <c:pt idx="184">
                  <c:v>68</c:v>
                </c:pt>
                <c:pt idx="185">
                  <c:v>88</c:v>
                </c:pt>
                <c:pt idx="186">
                  <c:v>77</c:v>
                </c:pt>
                <c:pt idx="187">
                  <c:v>71</c:v>
                </c:pt>
                <c:pt idx="188">
                  <c:v>83</c:v>
                </c:pt>
                <c:pt idx="189">
                  <c:v>92</c:v>
                </c:pt>
                <c:pt idx="190">
                  <c:v>79</c:v>
                </c:pt>
                <c:pt idx="191">
                  <c:v>95</c:v>
                </c:pt>
                <c:pt idx="192">
                  <c:v>82</c:v>
                </c:pt>
                <c:pt idx="193">
                  <c:v>84</c:v>
                </c:pt>
                <c:pt idx="194">
                  <c:v>91</c:v>
                </c:pt>
                <c:pt idx="195">
                  <c:v>88</c:v>
                </c:pt>
                <c:pt idx="196">
                  <c:v>93</c:v>
                </c:pt>
                <c:pt idx="197">
                  <c:v>58</c:v>
                </c:pt>
                <c:pt idx="198">
                  <c:v>98</c:v>
                </c:pt>
                <c:pt idx="199">
                  <c:v>90</c:v>
                </c:pt>
                <c:pt idx="200">
                  <c:v>91</c:v>
                </c:pt>
                <c:pt idx="201">
                  <c:v>97</c:v>
                </c:pt>
                <c:pt idx="202">
                  <c:v>85</c:v>
                </c:pt>
                <c:pt idx="203">
                  <c:v>82</c:v>
                </c:pt>
                <c:pt idx="204">
                  <c:v>86</c:v>
                </c:pt>
                <c:pt idx="205">
                  <c:v>88</c:v>
                </c:pt>
                <c:pt idx="206">
                  <c:v>82</c:v>
                </c:pt>
                <c:pt idx="207">
                  <c:v>86</c:v>
                </c:pt>
                <c:pt idx="208">
                  <c:v>88</c:v>
                </c:pt>
                <c:pt idx="209">
                  <c:v>91</c:v>
                </c:pt>
                <c:pt idx="210">
                  <c:v>83</c:v>
                </c:pt>
                <c:pt idx="211">
                  <c:v>84</c:v>
                </c:pt>
                <c:pt idx="212">
                  <c:v>97</c:v>
                </c:pt>
                <c:pt idx="213">
                  <c:v>87</c:v>
                </c:pt>
                <c:pt idx="214">
                  <c:v>80</c:v>
                </c:pt>
                <c:pt idx="215">
                  <c:v>90</c:v>
                </c:pt>
                <c:pt idx="216">
                  <c:v>93</c:v>
                </c:pt>
                <c:pt idx="217">
                  <c:v>91</c:v>
                </c:pt>
                <c:pt idx="218">
                  <c:v>83</c:v>
                </c:pt>
                <c:pt idx="219">
                  <c:v>85</c:v>
                </c:pt>
                <c:pt idx="220">
                  <c:v>77</c:v>
                </c:pt>
                <c:pt idx="221">
                  <c:v>86</c:v>
                </c:pt>
                <c:pt idx="222">
                  <c:v>75</c:v>
                </c:pt>
                <c:pt idx="223">
                  <c:v>81</c:v>
                </c:pt>
                <c:pt idx="224">
                  <c:v>94</c:v>
                </c:pt>
                <c:pt idx="225">
                  <c:v>76</c:v>
                </c:pt>
                <c:pt idx="226">
                  <c:v>66</c:v>
                </c:pt>
                <c:pt idx="227">
                  <c:v>86</c:v>
                </c:pt>
                <c:pt idx="228">
                  <c:v>57</c:v>
                </c:pt>
                <c:pt idx="229">
                  <c:v>63</c:v>
                </c:pt>
                <c:pt idx="230">
                  <c:v>66</c:v>
                </c:pt>
                <c:pt idx="231">
                  <c:v>74</c:v>
                </c:pt>
                <c:pt idx="232">
                  <c:v>59</c:v>
                </c:pt>
                <c:pt idx="233">
                  <c:v>64</c:v>
                </c:pt>
                <c:pt idx="234">
                  <c:v>67</c:v>
                </c:pt>
                <c:pt idx="235">
                  <c:v>72</c:v>
                </c:pt>
                <c:pt idx="236">
                  <c:v>71</c:v>
                </c:pt>
                <c:pt idx="237">
                  <c:v>71</c:v>
                </c:pt>
                <c:pt idx="238">
                  <c:v>48</c:v>
                </c:pt>
                <c:pt idx="239">
                  <c:v>58</c:v>
                </c:pt>
                <c:pt idx="240">
                  <c:v>70</c:v>
                </c:pt>
                <c:pt idx="241">
                  <c:v>61</c:v>
                </c:pt>
                <c:pt idx="242">
                  <c:v>53</c:v>
                </c:pt>
                <c:pt idx="243">
                  <c:v>50</c:v>
                </c:pt>
                <c:pt idx="244">
                  <c:v>52</c:v>
                </c:pt>
                <c:pt idx="245">
                  <c:v>72</c:v>
                </c:pt>
                <c:pt idx="246">
                  <c:v>70</c:v>
                </c:pt>
                <c:pt idx="247">
                  <c:v>49</c:v>
                </c:pt>
                <c:pt idx="248">
                  <c:v>59</c:v>
                </c:pt>
                <c:pt idx="249">
                  <c:v>58</c:v>
                </c:pt>
                <c:pt idx="250">
                  <c:v>54</c:v>
                </c:pt>
                <c:pt idx="251">
                  <c:v>56</c:v>
                </c:pt>
                <c:pt idx="252">
                  <c:v>69</c:v>
                </c:pt>
                <c:pt idx="253">
                  <c:v>52</c:v>
                </c:pt>
                <c:pt idx="254">
                  <c:v>51</c:v>
                </c:pt>
                <c:pt idx="255">
                  <c:v>48</c:v>
                </c:pt>
                <c:pt idx="256">
                  <c:v>62</c:v>
                </c:pt>
                <c:pt idx="257">
                  <c:v>83</c:v>
                </c:pt>
                <c:pt idx="258">
                  <c:v>46</c:v>
                </c:pt>
                <c:pt idx="259">
                  <c:v>50</c:v>
                </c:pt>
                <c:pt idx="260">
                  <c:v>54</c:v>
                </c:pt>
                <c:pt idx="261">
                  <c:v>64</c:v>
                </c:pt>
                <c:pt idx="262">
                  <c:v>48</c:v>
                </c:pt>
                <c:pt idx="263">
                  <c:v>57</c:v>
                </c:pt>
                <c:pt idx="264">
                  <c:v>53</c:v>
                </c:pt>
                <c:pt idx="265">
                  <c:v>48</c:v>
                </c:pt>
                <c:pt idx="266">
                  <c:v>52</c:v>
                </c:pt>
                <c:pt idx="267">
                  <c:v>39</c:v>
                </c:pt>
                <c:pt idx="268">
                  <c:v>44</c:v>
                </c:pt>
                <c:pt idx="269">
                  <c:v>51</c:v>
                </c:pt>
                <c:pt idx="270">
                  <c:v>48</c:v>
                </c:pt>
                <c:pt idx="271">
                  <c:v>39</c:v>
                </c:pt>
                <c:pt idx="272">
                  <c:v>51</c:v>
                </c:pt>
                <c:pt idx="273">
                  <c:v>48</c:v>
                </c:pt>
                <c:pt idx="274">
                  <c:v>44</c:v>
                </c:pt>
                <c:pt idx="275">
                  <c:v>45</c:v>
                </c:pt>
                <c:pt idx="276">
                  <c:v>37</c:v>
                </c:pt>
                <c:pt idx="277">
                  <c:v>40</c:v>
                </c:pt>
                <c:pt idx="278">
                  <c:v>43</c:v>
                </c:pt>
                <c:pt idx="279">
                  <c:v>46</c:v>
                </c:pt>
                <c:pt idx="280">
                  <c:v>40</c:v>
                </c:pt>
                <c:pt idx="281">
                  <c:v>43</c:v>
                </c:pt>
                <c:pt idx="282">
                  <c:v>40</c:v>
                </c:pt>
                <c:pt idx="283">
                  <c:v>40</c:v>
                </c:pt>
                <c:pt idx="284">
                  <c:v>38</c:v>
                </c:pt>
                <c:pt idx="285">
                  <c:v>47</c:v>
                </c:pt>
                <c:pt idx="286">
                  <c:v>43</c:v>
                </c:pt>
                <c:pt idx="287">
                  <c:v>45</c:v>
                </c:pt>
                <c:pt idx="288">
                  <c:v>36</c:v>
                </c:pt>
                <c:pt idx="289">
                  <c:v>41</c:v>
                </c:pt>
                <c:pt idx="290">
                  <c:v>44</c:v>
                </c:pt>
                <c:pt idx="291">
                  <c:v>38</c:v>
                </c:pt>
                <c:pt idx="292">
                  <c:v>34</c:v>
                </c:pt>
                <c:pt idx="293">
                  <c:v>53</c:v>
                </c:pt>
                <c:pt idx="294">
                  <c:v>38</c:v>
                </c:pt>
                <c:pt idx="295">
                  <c:v>42</c:v>
                </c:pt>
                <c:pt idx="296">
                  <c:v>40</c:v>
                </c:pt>
                <c:pt idx="297">
                  <c:v>42</c:v>
                </c:pt>
                <c:pt idx="298">
                  <c:v>52</c:v>
                </c:pt>
                <c:pt idx="299">
                  <c:v>36</c:v>
                </c:pt>
                <c:pt idx="300">
                  <c:v>38</c:v>
                </c:pt>
                <c:pt idx="301">
                  <c:v>42</c:v>
                </c:pt>
                <c:pt idx="302">
                  <c:v>39</c:v>
                </c:pt>
                <c:pt idx="303">
                  <c:v>48</c:v>
                </c:pt>
                <c:pt idx="304">
                  <c:v>46</c:v>
                </c:pt>
                <c:pt idx="305">
                  <c:v>54</c:v>
                </c:pt>
                <c:pt idx="306">
                  <c:v>50</c:v>
                </c:pt>
                <c:pt idx="307">
                  <c:v>32</c:v>
                </c:pt>
                <c:pt idx="308">
                  <c:v>28</c:v>
                </c:pt>
                <c:pt idx="309">
                  <c:v>40</c:v>
                </c:pt>
                <c:pt idx="310">
                  <c:v>35</c:v>
                </c:pt>
                <c:pt idx="311">
                  <c:v>36</c:v>
                </c:pt>
                <c:pt idx="312">
                  <c:v>39</c:v>
                </c:pt>
                <c:pt idx="313">
                  <c:v>44</c:v>
                </c:pt>
                <c:pt idx="314">
                  <c:v>43</c:v>
                </c:pt>
                <c:pt idx="315">
                  <c:v>33</c:v>
                </c:pt>
                <c:pt idx="316">
                  <c:v>43</c:v>
                </c:pt>
                <c:pt idx="317">
                  <c:v>53</c:v>
                </c:pt>
                <c:pt idx="318">
                  <c:v>35</c:v>
                </c:pt>
                <c:pt idx="319">
                  <c:v>43</c:v>
                </c:pt>
                <c:pt idx="320">
                  <c:v>41</c:v>
                </c:pt>
                <c:pt idx="321">
                  <c:v>50</c:v>
                </c:pt>
                <c:pt idx="322">
                  <c:v>43</c:v>
                </c:pt>
                <c:pt idx="323">
                  <c:v>51</c:v>
                </c:pt>
                <c:pt idx="324">
                  <c:v>44</c:v>
                </c:pt>
                <c:pt idx="325">
                  <c:v>47</c:v>
                </c:pt>
                <c:pt idx="326">
                  <c:v>40</c:v>
                </c:pt>
                <c:pt idx="327">
                  <c:v>33</c:v>
                </c:pt>
                <c:pt idx="328">
                  <c:v>60</c:v>
                </c:pt>
                <c:pt idx="329">
                  <c:v>37</c:v>
                </c:pt>
                <c:pt idx="330">
                  <c:v>33</c:v>
                </c:pt>
                <c:pt idx="331">
                  <c:v>33</c:v>
                </c:pt>
                <c:pt idx="332">
                  <c:v>34</c:v>
                </c:pt>
                <c:pt idx="333">
                  <c:v>38</c:v>
                </c:pt>
                <c:pt idx="334">
                  <c:v>43</c:v>
                </c:pt>
                <c:pt idx="335">
                  <c:v>46</c:v>
                </c:pt>
                <c:pt idx="336">
                  <c:v>34</c:v>
                </c:pt>
                <c:pt idx="337">
                  <c:v>55</c:v>
                </c:pt>
                <c:pt idx="338">
                  <c:v>44</c:v>
                </c:pt>
                <c:pt idx="339">
                  <c:v>38</c:v>
                </c:pt>
                <c:pt idx="340">
                  <c:v>50</c:v>
                </c:pt>
                <c:pt idx="341">
                  <c:v>30</c:v>
                </c:pt>
                <c:pt idx="342">
                  <c:v>45</c:v>
                </c:pt>
                <c:pt idx="343">
                  <c:v>37</c:v>
                </c:pt>
                <c:pt idx="344">
                  <c:v>37</c:v>
                </c:pt>
                <c:pt idx="345">
                  <c:v>47</c:v>
                </c:pt>
                <c:pt idx="346">
                  <c:v>43</c:v>
                </c:pt>
                <c:pt idx="347">
                  <c:v>47</c:v>
                </c:pt>
                <c:pt idx="348">
                  <c:v>53</c:v>
                </c:pt>
                <c:pt idx="349">
                  <c:v>42</c:v>
                </c:pt>
                <c:pt idx="350">
                  <c:v>38</c:v>
                </c:pt>
                <c:pt idx="351">
                  <c:v>46</c:v>
                </c:pt>
                <c:pt idx="352">
                  <c:v>54</c:v>
                </c:pt>
                <c:pt idx="353">
                  <c:v>46</c:v>
                </c:pt>
                <c:pt idx="354">
                  <c:v>59</c:v>
                </c:pt>
                <c:pt idx="355">
                  <c:v>43</c:v>
                </c:pt>
                <c:pt idx="356">
                  <c:v>40</c:v>
                </c:pt>
                <c:pt idx="357">
                  <c:v>60</c:v>
                </c:pt>
                <c:pt idx="358">
                  <c:v>47</c:v>
                </c:pt>
                <c:pt idx="359">
                  <c:v>50</c:v>
                </c:pt>
                <c:pt idx="360">
                  <c:v>39</c:v>
                </c:pt>
                <c:pt idx="361">
                  <c:v>41</c:v>
                </c:pt>
                <c:pt idx="362">
                  <c:v>44</c:v>
                </c:pt>
                <c:pt idx="363">
                  <c:v>41</c:v>
                </c:pt>
                <c:pt idx="364">
                  <c:v>44</c:v>
                </c:pt>
                <c:pt idx="36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4-4527-A9FC-6726A78D4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201010688"/>
        <c:axId val="40002112"/>
      </c:barChart>
      <c:lineChart>
        <c:grouping val="standard"/>
        <c:varyColors val="0"/>
        <c:ser>
          <c:idx val="0"/>
          <c:order val="0"/>
          <c:tx>
            <c:strRef>
              <c:f>'L14 Defunciones RC Qui'!$J$1</c:f>
              <c:strCache>
                <c:ptCount val="1"/>
                <c:pt idx="0">
                  <c:v>Prom 2015-2019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'L14 Defunciones RC Qui'!$D$2:$D$367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Qui'!$J$2:$J$367</c:f>
              <c:numCache>
                <c:formatCode>0</c:formatCode>
                <c:ptCount val="366"/>
                <c:pt idx="0">
                  <c:v>34.6</c:v>
                </c:pt>
                <c:pt idx="1">
                  <c:v>33.6</c:v>
                </c:pt>
                <c:pt idx="2">
                  <c:v>37.6</c:v>
                </c:pt>
                <c:pt idx="3">
                  <c:v>36</c:v>
                </c:pt>
                <c:pt idx="4">
                  <c:v>33.4</c:v>
                </c:pt>
                <c:pt idx="5">
                  <c:v>35.200000000000003</c:v>
                </c:pt>
                <c:pt idx="6">
                  <c:v>33.6</c:v>
                </c:pt>
                <c:pt idx="7">
                  <c:v>29.8</c:v>
                </c:pt>
                <c:pt idx="8">
                  <c:v>30.8</c:v>
                </c:pt>
                <c:pt idx="9">
                  <c:v>37.200000000000003</c:v>
                </c:pt>
                <c:pt idx="10">
                  <c:v>36</c:v>
                </c:pt>
                <c:pt idx="11">
                  <c:v>32.799999999999997</c:v>
                </c:pt>
                <c:pt idx="12">
                  <c:v>36.799999999999997</c:v>
                </c:pt>
                <c:pt idx="13">
                  <c:v>35</c:v>
                </c:pt>
                <c:pt idx="14">
                  <c:v>33.799999999999997</c:v>
                </c:pt>
                <c:pt idx="15">
                  <c:v>37.200000000000003</c:v>
                </c:pt>
                <c:pt idx="16">
                  <c:v>35</c:v>
                </c:pt>
                <c:pt idx="17">
                  <c:v>38.200000000000003</c:v>
                </c:pt>
                <c:pt idx="18">
                  <c:v>30.4</c:v>
                </c:pt>
                <c:pt idx="19">
                  <c:v>28.6</c:v>
                </c:pt>
                <c:pt idx="20">
                  <c:v>33.200000000000003</c:v>
                </c:pt>
                <c:pt idx="21">
                  <c:v>32</c:v>
                </c:pt>
                <c:pt idx="22">
                  <c:v>33</c:v>
                </c:pt>
                <c:pt idx="23">
                  <c:v>31.6</c:v>
                </c:pt>
                <c:pt idx="24">
                  <c:v>36</c:v>
                </c:pt>
                <c:pt idx="25">
                  <c:v>32.200000000000003</c:v>
                </c:pt>
                <c:pt idx="26">
                  <c:v>29.8</c:v>
                </c:pt>
                <c:pt idx="27">
                  <c:v>31.6</c:v>
                </c:pt>
                <c:pt idx="28">
                  <c:v>34</c:v>
                </c:pt>
                <c:pt idx="29">
                  <c:v>34</c:v>
                </c:pt>
                <c:pt idx="30">
                  <c:v>27</c:v>
                </c:pt>
                <c:pt idx="31">
                  <c:v>31.4</c:v>
                </c:pt>
                <c:pt idx="32">
                  <c:v>27.2</c:v>
                </c:pt>
                <c:pt idx="33">
                  <c:v>35.4</c:v>
                </c:pt>
                <c:pt idx="34">
                  <c:v>34.799999999999997</c:v>
                </c:pt>
                <c:pt idx="35">
                  <c:v>34.4</c:v>
                </c:pt>
                <c:pt idx="36">
                  <c:v>30.2</c:v>
                </c:pt>
                <c:pt idx="37">
                  <c:v>32.4</c:v>
                </c:pt>
                <c:pt idx="38">
                  <c:v>32.799999999999997</c:v>
                </c:pt>
                <c:pt idx="39">
                  <c:v>34.4</c:v>
                </c:pt>
                <c:pt idx="40">
                  <c:v>36</c:v>
                </c:pt>
                <c:pt idx="41">
                  <c:v>34.4</c:v>
                </c:pt>
                <c:pt idx="42">
                  <c:v>31.2</c:v>
                </c:pt>
                <c:pt idx="43">
                  <c:v>34.4</c:v>
                </c:pt>
                <c:pt idx="44">
                  <c:v>32.200000000000003</c:v>
                </c:pt>
                <c:pt idx="45">
                  <c:v>30.6</c:v>
                </c:pt>
                <c:pt idx="46">
                  <c:v>29.4</c:v>
                </c:pt>
                <c:pt idx="47">
                  <c:v>31.8</c:v>
                </c:pt>
                <c:pt idx="48">
                  <c:v>27.4</c:v>
                </c:pt>
                <c:pt idx="49">
                  <c:v>28.4</c:v>
                </c:pt>
                <c:pt idx="50">
                  <c:v>32.200000000000003</c:v>
                </c:pt>
                <c:pt idx="51">
                  <c:v>29.2</c:v>
                </c:pt>
                <c:pt idx="52">
                  <c:v>32.799999999999997</c:v>
                </c:pt>
                <c:pt idx="53">
                  <c:v>30.8</c:v>
                </c:pt>
                <c:pt idx="54">
                  <c:v>27.2</c:v>
                </c:pt>
                <c:pt idx="55">
                  <c:v>31.2</c:v>
                </c:pt>
                <c:pt idx="56">
                  <c:v>30</c:v>
                </c:pt>
                <c:pt idx="57">
                  <c:v>29.4</c:v>
                </c:pt>
                <c:pt idx="58">
                  <c:v>30.2</c:v>
                </c:pt>
                <c:pt idx="59">
                  <c:v>23</c:v>
                </c:pt>
                <c:pt idx="60">
                  <c:v>32.200000000000003</c:v>
                </c:pt>
                <c:pt idx="61">
                  <c:v>30.6</c:v>
                </c:pt>
                <c:pt idx="62">
                  <c:v>30.2</c:v>
                </c:pt>
                <c:pt idx="63">
                  <c:v>31.2</c:v>
                </c:pt>
                <c:pt idx="64">
                  <c:v>27</c:v>
                </c:pt>
                <c:pt idx="65">
                  <c:v>31.8</c:v>
                </c:pt>
                <c:pt idx="66">
                  <c:v>34.6</c:v>
                </c:pt>
                <c:pt idx="67">
                  <c:v>29.4</c:v>
                </c:pt>
                <c:pt idx="68">
                  <c:v>31</c:v>
                </c:pt>
                <c:pt idx="69">
                  <c:v>30.8</c:v>
                </c:pt>
                <c:pt idx="70">
                  <c:v>31.6</c:v>
                </c:pt>
                <c:pt idx="71">
                  <c:v>35.6</c:v>
                </c:pt>
                <c:pt idx="72">
                  <c:v>34</c:v>
                </c:pt>
                <c:pt idx="73">
                  <c:v>33</c:v>
                </c:pt>
                <c:pt idx="74">
                  <c:v>30</c:v>
                </c:pt>
                <c:pt idx="75">
                  <c:v>33</c:v>
                </c:pt>
                <c:pt idx="76">
                  <c:v>29</c:v>
                </c:pt>
                <c:pt idx="77">
                  <c:v>27.8</c:v>
                </c:pt>
                <c:pt idx="78">
                  <c:v>30.2</c:v>
                </c:pt>
                <c:pt idx="79">
                  <c:v>31.4</c:v>
                </c:pt>
                <c:pt idx="80">
                  <c:v>33.799999999999997</c:v>
                </c:pt>
                <c:pt idx="81">
                  <c:v>30</c:v>
                </c:pt>
                <c:pt idx="82">
                  <c:v>28.6</c:v>
                </c:pt>
                <c:pt idx="83">
                  <c:v>28.6</c:v>
                </c:pt>
                <c:pt idx="84">
                  <c:v>30.6</c:v>
                </c:pt>
                <c:pt idx="85">
                  <c:v>29</c:v>
                </c:pt>
                <c:pt idx="86">
                  <c:v>30.8</c:v>
                </c:pt>
                <c:pt idx="87">
                  <c:v>29.8</c:v>
                </c:pt>
                <c:pt idx="88">
                  <c:v>32</c:v>
                </c:pt>
                <c:pt idx="89">
                  <c:v>28.2</c:v>
                </c:pt>
                <c:pt idx="90">
                  <c:v>26.8</c:v>
                </c:pt>
                <c:pt idx="91">
                  <c:v>30.2</c:v>
                </c:pt>
                <c:pt idx="92">
                  <c:v>36</c:v>
                </c:pt>
                <c:pt idx="93">
                  <c:v>30.4</c:v>
                </c:pt>
                <c:pt idx="94">
                  <c:v>28.4</c:v>
                </c:pt>
                <c:pt idx="95">
                  <c:v>34.4</c:v>
                </c:pt>
                <c:pt idx="96">
                  <c:v>36</c:v>
                </c:pt>
                <c:pt idx="97">
                  <c:v>30.4</c:v>
                </c:pt>
                <c:pt idx="98">
                  <c:v>30</c:v>
                </c:pt>
                <c:pt idx="99">
                  <c:v>33.4</c:v>
                </c:pt>
                <c:pt idx="100">
                  <c:v>31.8</c:v>
                </c:pt>
                <c:pt idx="101">
                  <c:v>29.8</c:v>
                </c:pt>
                <c:pt idx="102">
                  <c:v>32.6</c:v>
                </c:pt>
                <c:pt idx="103">
                  <c:v>31.2</c:v>
                </c:pt>
                <c:pt idx="104">
                  <c:v>28.8</c:v>
                </c:pt>
                <c:pt idx="105">
                  <c:v>33.4</c:v>
                </c:pt>
                <c:pt idx="106">
                  <c:v>32.200000000000003</c:v>
                </c:pt>
                <c:pt idx="107">
                  <c:v>28.2</c:v>
                </c:pt>
                <c:pt idx="108">
                  <c:v>34.6</c:v>
                </c:pt>
                <c:pt idx="109">
                  <c:v>32.799999999999997</c:v>
                </c:pt>
                <c:pt idx="110">
                  <c:v>29.2</c:v>
                </c:pt>
                <c:pt idx="111">
                  <c:v>30</c:v>
                </c:pt>
                <c:pt idx="112">
                  <c:v>33.799999999999997</c:v>
                </c:pt>
                <c:pt idx="113">
                  <c:v>32.200000000000003</c:v>
                </c:pt>
                <c:pt idx="114">
                  <c:v>26.8</c:v>
                </c:pt>
                <c:pt idx="115">
                  <c:v>32</c:v>
                </c:pt>
                <c:pt idx="116">
                  <c:v>36.4</c:v>
                </c:pt>
                <c:pt idx="117">
                  <c:v>31</c:v>
                </c:pt>
                <c:pt idx="118">
                  <c:v>28.6</c:v>
                </c:pt>
                <c:pt idx="119">
                  <c:v>35.6</c:v>
                </c:pt>
                <c:pt idx="120">
                  <c:v>29.2</c:v>
                </c:pt>
                <c:pt idx="121">
                  <c:v>30.8</c:v>
                </c:pt>
                <c:pt idx="122">
                  <c:v>33.6</c:v>
                </c:pt>
                <c:pt idx="123">
                  <c:v>31.4</c:v>
                </c:pt>
                <c:pt idx="124">
                  <c:v>33</c:v>
                </c:pt>
                <c:pt idx="125">
                  <c:v>34.200000000000003</c:v>
                </c:pt>
                <c:pt idx="126">
                  <c:v>30</c:v>
                </c:pt>
                <c:pt idx="127">
                  <c:v>26.6</c:v>
                </c:pt>
                <c:pt idx="128">
                  <c:v>31</c:v>
                </c:pt>
                <c:pt idx="129">
                  <c:v>31.6</c:v>
                </c:pt>
                <c:pt idx="130">
                  <c:v>28.2</c:v>
                </c:pt>
                <c:pt idx="131">
                  <c:v>34.200000000000003</c:v>
                </c:pt>
                <c:pt idx="132">
                  <c:v>31.4</c:v>
                </c:pt>
                <c:pt idx="133">
                  <c:v>30.8</c:v>
                </c:pt>
                <c:pt idx="134">
                  <c:v>27.2</c:v>
                </c:pt>
                <c:pt idx="135">
                  <c:v>30.2</c:v>
                </c:pt>
                <c:pt idx="136">
                  <c:v>28.8</c:v>
                </c:pt>
                <c:pt idx="137">
                  <c:v>33.6</c:v>
                </c:pt>
                <c:pt idx="138">
                  <c:v>31.4</c:v>
                </c:pt>
                <c:pt idx="139">
                  <c:v>31.6</c:v>
                </c:pt>
                <c:pt idx="140">
                  <c:v>35.200000000000003</c:v>
                </c:pt>
                <c:pt idx="141">
                  <c:v>32.799999999999997</c:v>
                </c:pt>
                <c:pt idx="142">
                  <c:v>32</c:v>
                </c:pt>
                <c:pt idx="143">
                  <c:v>29.2</c:v>
                </c:pt>
                <c:pt idx="144">
                  <c:v>30.4</c:v>
                </c:pt>
                <c:pt idx="145">
                  <c:v>28.8</c:v>
                </c:pt>
                <c:pt idx="146">
                  <c:v>31.8</c:v>
                </c:pt>
                <c:pt idx="147">
                  <c:v>25.2</c:v>
                </c:pt>
                <c:pt idx="148">
                  <c:v>28</c:v>
                </c:pt>
                <c:pt idx="149">
                  <c:v>33.200000000000003</c:v>
                </c:pt>
                <c:pt idx="150">
                  <c:v>32.799999999999997</c:v>
                </c:pt>
                <c:pt idx="151">
                  <c:v>31.4</c:v>
                </c:pt>
                <c:pt idx="152">
                  <c:v>30.6</c:v>
                </c:pt>
                <c:pt idx="153">
                  <c:v>31.8</c:v>
                </c:pt>
                <c:pt idx="154">
                  <c:v>31.2</c:v>
                </c:pt>
                <c:pt idx="155">
                  <c:v>31.4</c:v>
                </c:pt>
                <c:pt idx="156">
                  <c:v>34.200000000000003</c:v>
                </c:pt>
                <c:pt idx="157">
                  <c:v>27.8</c:v>
                </c:pt>
                <c:pt idx="158">
                  <c:v>29</c:v>
                </c:pt>
                <c:pt idx="159">
                  <c:v>30.6</c:v>
                </c:pt>
                <c:pt idx="160">
                  <c:v>30.8</c:v>
                </c:pt>
                <c:pt idx="161">
                  <c:v>34</c:v>
                </c:pt>
                <c:pt idx="162">
                  <c:v>35.6</c:v>
                </c:pt>
                <c:pt idx="163">
                  <c:v>28.2</c:v>
                </c:pt>
                <c:pt idx="164">
                  <c:v>29.6</c:v>
                </c:pt>
                <c:pt idx="165">
                  <c:v>31.8</c:v>
                </c:pt>
                <c:pt idx="166">
                  <c:v>31.6</c:v>
                </c:pt>
                <c:pt idx="167">
                  <c:v>32.799999999999997</c:v>
                </c:pt>
                <c:pt idx="168">
                  <c:v>30.4</c:v>
                </c:pt>
                <c:pt idx="169">
                  <c:v>28.2</c:v>
                </c:pt>
                <c:pt idx="170">
                  <c:v>35.6</c:v>
                </c:pt>
                <c:pt idx="171">
                  <c:v>29.2</c:v>
                </c:pt>
                <c:pt idx="172">
                  <c:v>30.4</c:v>
                </c:pt>
                <c:pt idx="173">
                  <c:v>30.6</c:v>
                </c:pt>
                <c:pt idx="174">
                  <c:v>31.2</c:v>
                </c:pt>
                <c:pt idx="175">
                  <c:v>27.6</c:v>
                </c:pt>
                <c:pt idx="176">
                  <c:v>32.799999999999997</c:v>
                </c:pt>
                <c:pt idx="177">
                  <c:v>35</c:v>
                </c:pt>
                <c:pt idx="178">
                  <c:v>29.6</c:v>
                </c:pt>
                <c:pt idx="179">
                  <c:v>30.8</c:v>
                </c:pt>
                <c:pt idx="180">
                  <c:v>29.2</c:v>
                </c:pt>
                <c:pt idx="181">
                  <c:v>36.4</c:v>
                </c:pt>
                <c:pt idx="182">
                  <c:v>30.8</c:v>
                </c:pt>
                <c:pt idx="183">
                  <c:v>30.6</c:v>
                </c:pt>
                <c:pt idx="184">
                  <c:v>34.200000000000003</c:v>
                </c:pt>
                <c:pt idx="185">
                  <c:v>31.4</c:v>
                </c:pt>
                <c:pt idx="186">
                  <c:v>31.8</c:v>
                </c:pt>
                <c:pt idx="187">
                  <c:v>28.6</c:v>
                </c:pt>
                <c:pt idx="188">
                  <c:v>33.799999999999997</c:v>
                </c:pt>
                <c:pt idx="189">
                  <c:v>29.4</c:v>
                </c:pt>
                <c:pt idx="190">
                  <c:v>34.4</c:v>
                </c:pt>
                <c:pt idx="191">
                  <c:v>32</c:v>
                </c:pt>
                <c:pt idx="192">
                  <c:v>27</c:v>
                </c:pt>
                <c:pt idx="193">
                  <c:v>27.2</c:v>
                </c:pt>
                <c:pt idx="194">
                  <c:v>32</c:v>
                </c:pt>
                <c:pt idx="195">
                  <c:v>31</c:v>
                </c:pt>
                <c:pt idx="196">
                  <c:v>34.6</c:v>
                </c:pt>
                <c:pt idx="197">
                  <c:v>28</c:v>
                </c:pt>
                <c:pt idx="198">
                  <c:v>30.8</c:v>
                </c:pt>
                <c:pt idx="199">
                  <c:v>30</c:v>
                </c:pt>
                <c:pt idx="200">
                  <c:v>33.6</c:v>
                </c:pt>
                <c:pt idx="201">
                  <c:v>28</c:v>
                </c:pt>
                <c:pt idx="202">
                  <c:v>29.8</c:v>
                </c:pt>
                <c:pt idx="203">
                  <c:v>29</c:v>
                </c:pt>
                <c:pt idx="204">
                  <c:v>30.2</c:v>
                </c:pt>
                <c:pt idx="205">
                  <c:v>28.8</c:v>
                </c:pt>
                <c:pt idx="206">
                  <c:v>28.4</c:v>
                </c:pt>
                <c:pt idx="207">
                  <c:v>31.4</c:v>
                </c:pt>
                <c:pt idx="208">
                  <c:v>28.6</c:v>
                </c:pt>
                <c:pt idx="209">
                  <c:v>28.6</c:v>
                </c:pt>
                <c:pt idx="210">
                  <c:v>31.8</c:v>
                </c:pt>
                <c:pt idx="211">
                  <c:v>27</c:v>
                </c:pt>
                <c:pt idx="212">
                  <c:v>33.200000000000003</c:v>
                </c:pt>
                <c:pt idx="213">
                  <c:v>34</c:v>
                </c:pt>
                <c:pt idx="214">
                  <c:v>32</c:v>
                </c:pt>
                <c:pt idx="215">
                  <c:v>29.2</c:v>
                </c:pt>
                <c:pt idx="216">
                  <c:v>31</c:v>
                </c:pt>
                <c:pt idx="217">
                  <c:v>32.799999999999997</c:v>
                </c:pt>
                <c:pt idx="218">
                  <c:v>31</c:v>
                </c:pt>
                <c:pt idx="219">
                  <c:v>35.4</c:v>
                </c:pt>
                <c:pt idx="220">
                  <c:v>30</c:v>
                </c:pt>
                <c:pt idx="221">
                  <c:v>27.8</c:v>
                </c:pt>
                <c:pt idx="222">
                  <c:v>30</c:v>
                </c:pt>
                <c:pt idx="223">
                  <c:v>29</c:v>
                </c:pt>
                <c:pt idx="224">
                  <c:v>30.4</c:v>
                </c:pt>
                <c:pt idx="225">
                  <c:v>28.6</c:v>
                </c:pt>
                <c:pt idx="226">
                  <c:v>36.4</c:v>
                </c:pt>
                <c:pt idx="227">
                  <c:v>34.6</c:v>
                </c:pt>
                <c:pt idx="228">
                  <c:v>27.6</c:v>
                </c:pt>
                <c:pt idx="229">
                  <c:v>30.4</c:v>
                </c:pt>
                <c:pt idx="230">
                  <c:v>31.2</c:v>
                </c:pt>
                <c:pt idx="231">
                  <c:v>31.6</c:v>
                </c:pt>
                <c:pt idx="232">
                  <c:v>28</c:v>
                </c:pt>
                <c:pt idx="233">
                  <c:v>30.8</c:v>
                </c:pt>
                <c:pt idx="234">
                  <c:v>35.4</c:v>
                </c:pt>
                <c:pt idx="235">
                  <c:v>29.2</c:v>
                </c:pt>
                <c:pt idx="236">
                  <c:v>29.4</c:v>
                </c:pt>
                <c:pt idx="237">
                  <c:v>27.2</c:v>
                </c:pt>
                <c:pt idx="238">
                  <c:v>29</c:v>
                </c:pt>
                <c:pt idx="239">
                  <c:v>34</c:v>
                </c:pt>
                <c:pt idx="240">
                  <c:v>26.4</c:v>
                </c:pt>
                <c:pt idx="241">
                  <c:v>31.8</c:v>
                </c:pt>
                <c:pt idx="242">
                  <c:v>29.8</c:v>
                </c:pt>
                <c:pt idx="243">
                  <c:v>26.6</c:v>
                </c:pt>
                <c:pt idx="244">
                  <c:v>35.6</c:v>
                </c:pt>
                <c:pt idx="245">
                  <c:v>27</c:v>
                </c:pt>
                <c:pt idx="246">
                  <c:v>26.8</c:v>
                </c:pt>
                <c:pt idx="247">
                  <c:v>35.6</c:v>
                </c:pt>
                <c:pt idx="248">
                  <c:v>34.4</c:v>
                </c:pt>
                <c:pt idx="249">
                  <c:v>31.8</c:v>
                </c:pt>
                <c:pt idx="250">
                  <c:v>26.8</c:v>
                </c:pt>
                <c:pt idx="251">
                  <c:v>28.6</c:v>
                </c:pt>
                <c:pt idx="252">
                  <c:v>28.4</c:v>
                </c:pt>
                <c:pt idx="253">
                  <c:v>28</c:v>
                </c:pt>
                <c:pt idx="254">
                  <c:v>26.4</c:v>
                </c:pt>
                <c:pt idx="255">
                  <c:v>30.4</c:v>
                </c:pt>
                <c:pt idx="256">
                  <c:v>29.4</c:v>
                </c:pt>
                <c:pt idx="257">
                  <c:v>32.799999999999997</c:v>
                </c:pt>
                <c:pt idx="258">
                  <c:v>28.4</c:v>
                </c:pt>
                <c:pt idx="259">
                  <c:v>24.4</c:v>
                </c:pt>
                <c:pt idx="260">
                  <c:v>28.6</c:v>
                </c:pt>
                <c:pt idx="261">
                  <c:v>28.6</c:v>
                </c:pt>
                <c:pt idx="262">
                  <c:v>26.6</c:v>
                </c:pt>
                <c:pt idx="263">
                  <c:v>32.200000000000003</c:v>
                </c:pt>
                <c:pt idx="264">
                  <c:v>34.200000000000003</c:v>
                </c:pt>
                <c:pt idx="265">
                  <c:v>28.8</c:v>
                </c:pt>
                <c:pt idx="266">
                  <c:v>24.8</c:v>
                </c:pt>
                <c:pt idx="267">
                  <c:v>32.4</c:v>
                </c:pt>
                <c:pt idx="268">
                  <c:v>29.8</c:v>
                </c:pt>
                <c:pt idx="269">
                  <c:v>29</c:v>
                </c:pt>
                <c:pt idx="270">
                  <c:v>31.8</c:v>
                </c:pt>
                <c:pt idx="271">
                  <c:v>32.200000000000003</c:v>
                </c:pt>
                <c:pt idx="272">
                  <c:v>29.6</c:v>
                </c:pt>
                <c:pt idx="273">
                  <c:v>26.6</c:v>
                </c:pt>
                <c:pt idx="274">
                  <c:v>35</c:v>
                </c:pt>
                <c:pt idx="275">
                  <c:v>28.8</c:v>
                </c:pt>
                <c:pt idx="276">
                  <c:v>32.6</c:v>
                </c:pt>
                <c:pt idx="277">
                  <c:v>28.6</c:v>
                </c:pt>
                <c:pt idx="278">
                  <c:v>30</c:v>
                </c:pt>
                <c:pt idx="279">
                  <c:v>35.4</c:v>
                </c:pt>
                <c:pt idx="280">
                  <c:v>28.6</c:v>
                </c:pt>
                <c:pt idx="281">
                  <c:v>32.6</c:v>
                </c:pt>
                <c:pt idx="282">
                  <c:v>32</c:v>
                </c:pt>
                <c:pt idx="283">
                  <c:v>26</c:v>
                </c:pt>
                <c:pt idx="284">
                  <c:v>31</c:v>
                </c:pt>
                <c:pt idx="285">
                  <c:v>30.8</c:v>
                </c:pt>
                <c:pt idx="286">
                  <c:v>26.2</c:v>
                </c:pt>
                <c:pt idx="287">
                  <c:v>29.6</c:v>
                </c:pt>
                <c:pt idx="288">
                  <c:v>36.4</c:v>
                </c:pt>
                <c:pt idx="289">
                  <c:v>31.2</c:v>
                </c:pt>
                <c:pt idx="290">
                  <c:v>33</c:v>
                </c:pt>
                <c:pt idx="291">
                  <c:v>29</c:v>
                </c:pt>
                <c:pt idx="292">
                  <c:v>28.4</c:v>
                </c:pt>
                <c:pt idx="293">
                  <c:v>34.6</c:v>
                </c:pt>
                <c:pt idx="294">
                  <c:v>28.4</c:v>
                </c:pt>
                <c:pt idx="295">
                  <c:v>28.6</c:v>
                </c:pt>
                <c:pt idx="296">
                  <c:v>31.6</c:v>
                </c:pt>
                <c:pt idx="297">
                  <c:v>32.6</c:v>
                </c:pt>
                <c:pt idx="298">
                  <c:v>30.8</c:v>
                </c:pt>
                <c:pt idx="299">
                  <c:v>31.2</c:v>
                </c:pt>
                <c:pt idx="300">
                  <c:v>27.4</c:v>
                </c:pt>
                <c:pt idx="301">
                  <c:v>34.799999999999997</c:v>
                </c:pt>
                <c:pt idx="302">
                  <c:v>33.6</c:v>
                </c:pt>
                <c:pt idx="303">
                  <c:v>30.2</c:v>
                </c:pt>
                <c:pt idx="304">
                  <c:v>28.2</c:v>
                </c:pt>
                <c:pt idx="305">
                  <c:v>31</c:v>
                </c:pt>
                <c:pt idx="306">
                  <c:v>29.4</c:v>
                </c:pt>
                <c:pt idx="307">
                  <c:v>28.2</c:v>
                </c:pt>
                <c:pt idx="308">
                  <c:v>33.4</c:v>
                </c:pt>
                <c:pt idx="309">
                  <c:v>31.6</c:v>
                </c:pt>
                <c:pt idx="310">
                  <c:v>30.4</c:v>
                </c:pt>
                <c:pt idx="311">
                  <c:v>35.4</c:v>
                </c:pt>
                <c:pt idx="312">
                  <c:v>31.6</c:v>
                </c:pt>
                <c:pt idx="313">
                  <c:v>33.6</c:v>
                </c:pt>
                <c:pt idx="314">
                  <c:v>35.200000000000003</c:v>
                </c:pt>
                <c:pt idx="315">
                  <c:v>29.6</c:v>
                </c:pt>
                <c:pt idx="316">
                  <c:v>32.200000000000003</c:v>
                </c:pt>
                <c:pt idx="317">
                  <c:v>31.6</c:v>
                </c:pt>
                <c:pt idx="318">
                  <c:v>31.4</c:v>
                </c:pt>
                <c:pt idx="319">
                  <c:v>29</c:v>
                </c:pt>
                <c:pt idx="320">
                  <c:v>33</c:v>
                </c:pt>
                <c:pt idx="321">
                  <c:v>32.200000000000003</c:v>
                </c:pt>
                <c:pt idx="322">
                  <c:v>32.799999999999997</c:v>
                </c:pt>
                <c:pt idx="323">
                  <c:v>29.8</c:v>
                </c:pt>
                <c:pt idx="324">
                  <c:v>32.6</c:v>
                </c:pt>
                <c:pt idx="325">
                  <c:v>29.6</c:v>
                </c:pt>
                <c:pt idx="326">
                  <c:v>32.4</c:v>
                </c:pt>
                <c:pt idx="327">
                  <c:v>32.4</c:v>
                </c:pt>
                <c:pt idx="328">
                  <c:v>26</c:v>
                </c:pt>
                <c:pt idx="329">
                  <c:v>28.4</c:v>
                </c:pt>
                <c:pt idx="330">
                  <c:v>28.8</c:v>
                </c:pt>
                <c:pt idx="331">
                  <c:v>31.2</c:v>
                </c:pt>
                <c:pt idx="332">
                  <c:v>31.6</c:v>
                </c:pt>
                <c:pt idx="333">
                  <c:v>26.6</c:v>
                </c:pt>
                <c:pt idx="334">
                  <c:v>30.4</c:v>
                </c:pt>
                <c:pt idx="335">
                  <c:v>30.2</c:v>
                </c:pt>
                <c:pt idx="336">
                  <c:v>32.799999999999997</c:v>
                </c:pt>
                <c:pt idx="337">
                  <c:v>34</c:v>
                </c:pt>
                <c:pt idx="338">
                  <c:v>31.4</c:v>
                </c:pt>
                <c:pt idx="339">
                  <c:v>34.200000000000003</c:v>
                </c:pt>
                <c:pt idx="340">
                  <c:v>37</c:v>
                </c:pt>
                <c:pt idx="341">
                  <c:v>30.4</c:v>
                </c:pt>
                <c:pt idx="342">
                  <c:v>35.4</c:v>
                </c:pt>
                <c:pt idx="343">
                  <c:v>29.2</c:v>
                </c:pt>
                <c:pt idx="344">
                  <c:v>30.8</c:v>
                </c:pt>
                <c:pt idx="345">
                  <c:v>31.4</c:v>
                </c:pt>
                <c:pt idx="346">
                  <c:v>33.6</c:v>
                </c:pt>
                <c:pt idx="347">
                  <c:v>30.2</c:v>
                </c:pt>
                <c:pt idx="348">
                  <c:v>37.200000000000003</c:v>
                </c:pt>
                <c:pt idx="349">
                  <c:v>33.6</c:v>
                </c:pt>
                <c:pt idx="350">
                  <c:v>32.799999999999997</c:v>
                </c:pt>
                <c:pt idx="351">
                  <c:v>38</c:v>
                </c:pt>
                <c:pt idx="352">
                  <c:v>36.200000000000003</c:v>
                </c:pt>
                <c:pt idx="353">
                  <c:v>35</c:v>
                </c:pt>
                <c:pt idx="354">
                  <c:v>31.6</c:v>
                </c:pt>
                <c:pt idx="355">
                  <c:v>32.200000000000003</c:v>
                </c:pt>
                <c:pt idx="356">
                  <c:v>39</c:v>
                </c:pt>
                <c:pt idx="357">
                  <c:v>35.799999999999997</c:v>
                </c:pt>
                <c:pt idx="358">
                  <c:v>35.799999999999997</c:v>
                </c:pt>
                <c:pt idx="359">
                  <c:v>34.200000000000003</c:v>
                </c:pt>
                <c:pt idx="360">
                  <c:v>34.6</c:v>
                </c:pt>
                <c:pt idx="361">
                  <c:v>33.799999999999997</c:v>
                </c:pt>
                <c:pt idx="362">
                  <c:v>31.6</c:v>
                </c:pt>
                <c:pt idx="363">
                  <c:v>33.799999999999997</c:v>
                </c:pt>
                <c:pt idx="364">
                  <c:v>36.6</c:v>
                </c:pt>
                <c:pt idx="365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B4-4527-A9FC-6726A78D4CCC}"/>
            </c:ext>
          </c:extLst>
        </c:ser>
        <c:ser>
          <c:idx val="2"/>
          <c:order val="2"/>
          <c:tx>
            <c:strRef>
              <c:f>'L14 Defunciones RC Qui'!$L$1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'L14 Defunciones RC Qui'!$D$2:$D$367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Qui'!$L$2:$L$218</c:f>
              <c:numCache>
                <c:formatCode>General</c:formatCode>
                <c:ptCount val="217"/>
                <c:pt idx="0">
                  <c:v>52</c:v>
                </c:pt>
                <c:pt idx="1">
                  <c:v>40</c:v>
                </c:pt>
                <c:pt idx="2">
                  <c:v>49</c:v>
                </c:pt>
                <c:pt idx="3">
                  <c:v>50</c:v>
                </c:pt>
                <c:pt idx="4">
                  <c:v>46</c:v>
                </c:pt>
                <c:pt idx="5">
                  <c:v>48</c:v>
                </c:pt>
                <c:pt idx="6">
                  <c:v>51</c:v>
                </c:pt>
                <c:pt idx="7">
                  <c:v>51</c:v>
                </c:pt>
                <c:pt idx="8">
                  <c:v>46</c:v>
                </c:pt>
                <c:pt idx="9">
                  <c:v>48</c:v>
                </c:pt>
                <c:pt idx="10">
                  <c:v>42</c:v>
                </c:pt>
                <c:pt idx="11">
                  <c:v>47</c:v>
                </c:pt>
                <c:pt idx="12">
                  <c:v>45</c:v>
                </c:pt>
                <c:pt idx="13">
                  <c:v>44</c:v>
                </c:pt>
                <c:pt idx="14">
                  <c:v>56</c:v>
                </c:pt>
                <c:pt idx="15">
                  <c:v>73</c:v>
                </c:pt>
                <c:pt idx="16">
                  <c:v>50</c:v>
                </c:pt>
                <c:pt idx="17">
                  <c:v>57</c:v>
                </c:pt>
                <c:pt idx="18">
                  <c:v>78</c:v>
                </c:pt>
                <c:pt idx="19">
                  <c:v>48</c:v>
                </c:pt>
                <c:pt idx="20">
                  <c:v>55</c:v>
                </c:pt>
                <c:pt idx="21">
                  <c:v>70</c:v>
                </c:pt>
                <c:pt idx="22">
                  <c:v>70</c:v>
                </c:pt>
                <c:pt idx="23">
                  <c:v>50</c:v>
                </c:pt>
                <c:pt idx="24">
                  <c:v>41</c:v>
                </c:pt>
                <c:pt idx="25">
                  <c:v>63</c:v>
                </c:pt>
                <c:pt idx="26">
                  <c:v>59</c:v>
                </c:pt>
                <c:pt idx="27">
                  <c:v>67</c:v>
                </c:pt>
                <c:pt idx="28">
                  <c:v>66</c:v>
                </c:pt>
                <c:pt idx="29">
                  <c:v>48</c:v>
                </c:pt>
                <c:pt idx="30">
                  <c:v>63</c:v>
                </c:pt>
                <c:pt idx="31">
                  <c:v>58</c:v>
                </c:pt>
                <c:pt idx="32">
                  <c:v>54</c:v>
                </c:pt>
                <c:pt idx="33">
                  <c:v>47</c:v>
                </c:pt>
                <c:pt idx="34">
                  <c:v>58</c:v>
                </c:pt>
                <c:pt idx="35">
                  <c:v>60</c:v>
                </c:pt>
                <c:pt idx="36">
                  <c:v>50</c:v>
                </c:pt>
                <c:pt idx="37">
                  <c:v>64</c:v>
                </c:pt>
                <c:pt idx="38">
                  <c:v>61</c:v>
                </c:pt>
                <c:pt idx="39">
                  <c:v>43</c:v>
                </c:pt>
                <c:pt idx="40">
                  <c:v>58</c:v>
                </c:pt>
                <c:pt idx="41">
                  <c:v>54</c:v>
                </c:pt>
                <c:pt idx="42">
                  <c:v>62</c:v>
                </c:pt>
                <c:pt idx="43">
                  <c:v>53</c:v>
                </c:pt>
                <c:pt idx="44">
                  <c:v>48</c:v>
                </c:pt>
                <c:pt idx="45">
                  <c:v>61</c:v>
                </c:pt>
                <c:pt idx="46">
                  <c:v>50</c:v>
                </c:pt>
                <c:pt idx="47">
                  <c:v>55</c:v>
                </c:pt>
                <c:pt idx="48">
                  <c:v>53</c:v>
                </c:pt>
                <c:pt idx="49">
                  <c:v>54</c:v>
                </c:pt>
                <c:pt idx="50">
                  <c:v>56</c:v>
                </c:pt>
                <c:pt idx="51">
                  <c:v>47</c:v>
                </c:pt>
                <c:pt idx="52">
                  <c:v>51</c:v>
                </c:pt>
                <c:pt idx="53">
                  <c:v>56</c:v>
                </c:pt>
                <c:pt idx="54">
                  <c:v>51</c:v>
                </c:pt>
                <c:pt idx="55">
                  <c:v>52</c:v>
                </c:pt>
                <c:pt idx="56">
                  <c:v>55</c:v>
                </c:pt>
                <c:pt idx="57">
                  <c:v>49</c:v>
                </c:pt>
                <c:pt idx="58">
                  <c:v>46</c:v>
                </c:pt>
                <c:pt idx="60">
                  <c:v>51</c:v>
                </c:pt>
                <c:pt idx="61">
                  <c:v>58</c:v>
                </c:pt>
                <c:pt idx="62">
                  <c:v>44</c:v>
                </c:pt>
                <c:pt idx="63">
                  <c:v>54</c:v>
                </c:pt>
                <c:pt idx="64">
                  <c:v>45</c:v>
                </c:pt>
                <c:pt idx="65">
                  <c:v>71</c:v>
                </c:pt>
                <c:pt idx="66">
                  <c:v>51</c:v>
                </c:pt>
                <c:pt idx="67">
                  <c:v>50</c:v>
                </c:pt>
                <c:pt idx="68">
                  <c:v>60</c:v>
                </c:pt>
                <c:pt idx="69">
                  <c:v>50</c:v>
                </c:pt>
                <c:pt idx="70">
                  <c:v>59</c:v>
                </c:pt>
                <c:pt idx="71">
                  <c:v>60</c:v>
                </c:pt>
                <c:pt idx="72">
                  <c:v>53</c:v>
                </c:pt>
                <c:pt idx="73">
                  <c:v>66</c:v>
                </c:pt>
                <c:pt idx="74">
                  <c:v>49</c:v>
                </c:pt>
                <c:pt idx="75">
                  <c:v>48</c:v>
                </c:pt>
                <c:pt idx="76">
                  <c:v>57</c:v>
                </c:pt>
                <c:pt idx="77">
                  <c:v>62</c:v>
                </c:pt>
                <c:pt idx="78">
                  <c:v>70</c:v>
                </c:pt>
                <c:pt idx="79">
                  <c:v>53</c:v>
                </c:pt>
                <c:pt idx="80">
                  <c:v>56</c:v>
                </c:pt>
                <c:pt idx="81">
                  <c:v>55</c:v>
                </c:pt>
                <c:pt idx="82">
                  <c:v>67</c:v>
                </c:pt>
                <c:pt idx="83">
                  <c:v>57</c:v>
                </c:pt>
                <c:pt idx="84">
                  <c:v>58</c:v>
                </c:pt>
                <c:pt idx="85">
                  <c:v>62</c:v>
                </c:pt>
                <c:pt idx="86">
                  <c:v>57</c:v>
                </c:pt>
                <c:pt idx="87">
                  <c:v>63</c:v>
                </c:pt>
                <c:pt idx="88">
                  <c:v>58</c:v>
                </c:pt>
                <c:pt idx="89">
                  <c:v>74</c:v>
                </c:pt>
                <c:pt idx="90">
                  <c:v>62</c:v>
                </c:pt>
                <c:pt idx="91">
                  <c:v>80</c:v>
                </c:pt>
                <c:pt idx="92">
                  <c:v>73</c:v>
                </c:pt>
                <c:pt idx="93">
                  <c:v>62</c:v>
                </c:pt>
                <c:pt idx="94">
                  <c:v>63</c:v>
                </c:pt>
                <c:pt idx="95">
                  <c:v>67</c:v>
                </c:pt>
                <c:pt idx="96">
                  <c:v>69</c:v>
                </c:pt>
                <c:pt idx="97">
                  <c:v>88</c:v>
                </c:pt>
                <c:pt idx="98">
                  <c:v>67</c:v>
                </c:pt>
                <c:pt idx="99">
                  <c:v>67</c:v>
                </c:pt>
                <c:pt idx="100">
                  <c:v>65</c:v>
                </c:pt>
                <c:pt idx="101">
                  <c:v>64</c:v>
                </c:pt>
                <c:pt idx="102">
                  <c:v>75</c:v>
                </c:pt>
                <c:pt idx="103">
                  <c:v>80</c:v>
                </c:pt>
                <c:pt idx="104">
                  <c:v>70</c:v>
                </c:pt>
                <c:pt idx="105">
                  <c:v>78</c:v>
                </c:pt>
                <c:pt idx="106">
                  <c:v>76</c:v>
                </c:pt>
                <c:pt idx="107">
                  <c:v>72</c:v>
                </c:pt>
                <c:pt idx="108">
                  <c:v>72</c:v>
                </c:pt>
                <c:pt idx="109">
                  <c:v>78</c:v>
                </c:pt>
                <c:pt idx="110">
                  <c:v>86</c:v>
                </c:pt>
                <c:pt idx="111">
                  <c:v>101</c:v>
                </c:pt>
                <c:pt idx="112">
                  <c:v>77</c:v>
                </c:pt>
                <c:pt idx="113">
                  <c:v>91</c:v>
                </c:pt>
                <c:pt idx="114">
                  <c:v>55</c:v>
                </c:pt>
                <c:pt idx="115">
                  <c:v>89</c:v>
                </c:pt>
                <c:pt idx="116">
                  <c:v>80</c:v>
                </c:pt>
                <c:pt idx="117">
                  <c:v>77</c:v>
                </c:pt>
                <c:pt idx="118">
                  <c:v>71</c:v>
                </c:pt>
                <c:pt idx="119">
                  <c:v>91</c:v>
                </c:pt>
                <c:pt idx="120">
                  <c:v>89</c:v>
                </c:pt>
                <c:pt idx="121">
                  <c:v>75</c:v>
                </c:pt>
                <c:pt idx="122">
                  <c:v>79</c:v>
                </c:pt>
                <c:pt idx="123">
                  <c:v>87</c:v>
                </c:pt>
                <c:pt idx="124">
                  <c:v>59</c:v>
                </c:pt>
                <c:pt idx="125">
                  <c:v>80</c:v>
                </c:pt>
                <c:pt idx="126">
                  <c:v>72</c:v>
                </c:pt>
                <c:pt idx="127">
                  <c:v>75</c:v>
                </c:pt>
                <c:pt idx="128">
                  <c:v>71</c:v>
                </c:pt>
                <c:pt idx="129">
                  <c:v>84</c:v>
                </c:pt>
                <c:pt idx="130">
                  <c:v>65</c:v>
                </c:pt>
                <c:pt idx="131">
                  <c:v>59</c:v>
                </c:pt>
                <c:pt idx="132">
                  <c:v>61</c:v>
                </c:pt>
                <c:pt idx="133">
                  <c:v>67</c:v>
                </c:pt>
                <c:pt idx="134">
                  <c:v>75</c:v>
                </c:pt>
                <c:pt idx="135">
                  <c:v>76</c:v>
                </c:pt>
                <c:pt idx="136">
                  <c:v>74</c:v>
                </c:pt>
                <c:pt idx="137">
                  <c:v>75</c:v>
                </c:pt>
                <c:pt idx="138">
                  <c:v>68</c:v>
                </c:pt>
                <c:pt idx="139">
                  <c:v>69</c:v>
                </c:pt>
                <c:pt idx="140">
                  <c:v>70</c:v>
                </c:pt>
                <c:pt idx="141">
                  <c:v>67</c:v>
                </c:pt>
                <c:pt idx="142">
                  <c:v>71</c:v>
                </c:pt>
                <c:pt idx="143">
                  <c:v>60</c:v>
                </c:pt>
                <c:pt idx="144">
                  <c:v>61</c:v>
                </c:pt>
                <c:pt idx="145">
                  <c:v>68</c:v>
                </c:pt>
                <c:pt idx="146">
                  <c:v>64</c:v>
                </c:pt>
                <c:pt idx="147">
                  <c:v>52</c:v>
                </c:pt>
                <c:pt idx="148">
                  <c:v>59</c:v>
                </c:pt>
                <c:pt idx="149">
                  <c:v>56</c:v>
                </c:pt>
                <c:pt idx="150">
                  <c:v>46</c:v>
                </c:pt>
                <c:pt idx="151">
                  <c:v>9</c:v>
                </c:pt>
                <c:pt idx="152">
                  <c:v>45</c:v>
                </c:pt>
                <c:pt idx="153">
                  <c:v>53</c:v>
                </c:pt>
                <c:pt idx="154">
                  <c:v>60</c:v>
                </c:pt>
                <c:pt idx="155">
                  <c:v>52</c:v>
                </c:pt>
                <c:pt idx="156">
                  <c:v>50</c:v>
                </c:pt>
                <c:pt idx="157">
                  <c:v>62</c:v>
                </c:pt>
                <c:pt idx="158">
                  <c:v>47</c:v>
                </c:pt>
                <c:pt idx="159">
                  <c:v>48</c:v>
                </c:pt>
                <c:pt idx="160">
                  <c:v>59</c:v>
                </c:pt>
                <c:pt idx="161">
                  <c:v>52</c:v>
                </c:pt>
                <c:pt idx="162">
                  <c:v>48</c:v>
                </c:pt>
                <c:pt idx="163">
                  <c:v>49</c:v>
                </c:pt>
                <c:pt idx="164">
                  <c:v>49</c:v>
                </c:pt>
                <c:pt idx="165">
                  <c:v>42</c:v>
                </c:pt>
                <c:pt idx="166">
                  <c:v>50</c:v>
                </c:pt>
                <c:pt idx="167">
                  <c:v>56</c:v>
                </c:pt>
                <c:pt idx="168">
                  <c:v>53</c:v>
                </c:pt>
                <c:pt idx="169">
                  <c:v>56</c:v>
                </c:pt>
                <c:pt idx="170">
                  <c:v>38</c:v>
                </c:pt>
                <c:pt idx="171">
                  <c:v>56</c:v>
                </c:pt>
                <c:pt idx="172">
                  <c:v>52</c:v>
                </c:pt>
                <c:pt idx="173">
                  <c:v>52</c:v>
                </c:pt>
                <c:pt idx="174">
                  <c:v>51</c:v>
                </c:pt>
                <c:pt idx="175">
                  <c:v>37</c:v>
                </c:pt>
                <c:pt idx="176">
                  <c:v>53</c:v>
                </c:pt>
                <c:pt idx="177">
                  <c:v>49</c:v>
                </c:pt>
                <c:pt idx="178">
                  <c:v>48</c:v>
                </c:pt>
                <c:pt idx="179">
                  <c:v>39</c:v>
                </c:pt>
                <c:pt idx="180">
                  <c:v>38</c:v>
                </c:pt>
                <c:pt idx="181">
                  <c:v>25</c:v>
                </c:pt>
                <c:pt idx="182">
                  <c:v>48</c:v>
                </c:pt>
                <c:pt idx="183">
                  <c:v>47</c:v>
                </c:pt>
                <c:pt idx="184">
                  <c:v>52</c:v>
                </c:pt>
                <c:pt idx="185">
                  <c:v>60</c:v>
                </c:pt>
                <c:pt idx="186">
                  <c:v>41</c:v>
                </c:pt>
                <c:pt idx="187">
                  <c:v>51</c:v>
                </c:pt>
                <c:pt idx="188">
                  <c:v>45</c:v>
                </c:pt>
                <c:pt idx="189">
                  <c:v>53</c:v>
                </c:pt>
                <c:pt idx="190">
                  <c:v>53</c:v>
                </c:pt>
                <c:pt idx="191">
                  <c:v>47</c:v>
                </c:pt>
                <c:pt idx="192">
                  <c:v>52</c:v>
                </c:pt>
                <c:pt idx="193">
                  <c:v>53</c:v>
                </c:pt>
                <c:pt idx="194">
                  <c:v>52</c:v>
                </c:pt>
                <c:pt idx="195">
                  <c:v>59</c:v>
                </c:pt>
                <c:pt idx="196">
                  <c:v>45</c:v>
                </c:pt>
                <c:pt idx="197">
                  <c:v>60</c:v>
                </c:pt>
                <c:pt idx="198">
                  <c:v>45</c:v>
                </c:pt>
                <c:pt idx="199">
                  <c:v>45</c:v>
                </c:pt>
                <c:pt idx="200">
                  <c:v>55</c:v>
                </c:pt>
                <c:pt idx="201">
                  <c:v>37</c:v>
                </c:pt>
                <c:pt idx="202">
                  <c:v>59</c:v>
                </c:pt>
                <c:pt idx="203">
                  <c:v>43</c:v>
                </c:pt>
                <c:pt idx="204">
                  <c:v>51</c:v>
                </c:pt>
                <c:pt idx="205">
                  <c:v>40</c:v>
                </c:pt>
                <c:pt idx="206">
                  <c:v>34</c:v>
                </c:pt>
                <c:pt idx="207">
                  <c:v>60</c:v>
                </c:pt>
                <c:pt idx="208">
                  <c:v>38</c:v>
                </c:pt>
                <c:pt idx="209">
                  <c:v>48</c:v>
                </c:pt>
                <c:pt idx="210">
                  <c:v>47</c:v>
                </c:pt>
                <c:pt idx="211">
                  <c:v>44</c:v>
                </c:pt>
                <c:pt idx="212">
                  <c:v>26</c:v>
                </c:pt>
                <c:pt idx="213">
                  <c:v>51</c:v>
                </c:pt>
                <c:pt idx="214">
                  <c:v>40</c:v>
                </c:pt>
                <c:pt idx="215">
                  <c:v>42</c:v>
                </c:pt>
                <c:pt idx="216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4B4-4527-A9FC-6726A78D4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010688"/>
        <c:axId val="40002112"/>
      </c:lineChart>
      <c:catAx>
        <c:axId val="201010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Día/Mes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002112"/>
        <c:crosses val="autoZero"/>
        <c:auto val="1"/>
        <c:lblAlgn val="ctr"/>
        <c:lblOffset val="100"/>
        <c:noMultiLvlLbl val="0"/>
      </c:catAx>
      <c:valAx>
        <c:axId val="40002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Defunciones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0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96261590825821E-2"/>
          <c:y val="5.8935191557187461E-2"/>
          <c:w val="0.93467605898721084"/>
          <c:h val="0.836514310178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'L15 Defunciones EC_QU_GY'!$B$17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EC_QU_GY'!$AH$17:$CT$17</c:f>
              <c:numCache>
                <c:formatCode>General</c:formatCode>
                <c:ptCount val="65"/>
                <c:pt idx="0">
                  <c:v>45</c:v>
                </c:pt>
                <c:pt idx="1">
                  <c:v>53</c:v>
                </c:pt>
                <c:pt idx="2">
                  <c:v>60</c:v>
                </c:pt>
                <c:pt idx="3">
                  <c:v>52</c:v>
                </c:pt>
                <c:pt idx="4">
                  <c:v>50</c:v>
                </c:pt>
                <c:pt idx="5">
                  <c:v>62</c:v>
                </c:pt>
                <c:pt idx="6">
                  <c:v>47</c:v>
                </c:pt>
                <c:pt idx="7">
                  <c:v>48</c:v>
                </c:pt>
                <c:pt idx="8">
                  <c:v>59</c:v>
                </c:pt>
                <c:pt idx="9">
                  <c:v>52</c:v>
                </c:pt>
                <c:pt idx="10">
                  <c:v>48</c:v>
                </c:pt>
                <c:pt idx="11">
                  <c:v>49</c:v>
                </c:pt>
                <c:pt idx="12">
                  <c:v>49</c:v>
                </c:pt>
                <c:pt idx="13">
                  <c:v>42</c:v>
                </c:pt>
                <c:pt idx="14">
                  <c:v>50</c:v>
                </c:pt>
                <c:pt idx="15">
                  <c:v>56</c:v>
                </c:pt>
                <c:pt idx="16">
                  <c:v>53</c:v>
                </c:pt>
                <c:pt idx="17">
                  <c:v>56</c:v>
                </c:pt>
                <c:pt idx="18">
                  <c:v>38</c:v>
                </c:pt>
                <c:pt idx="19">
                  <c:v>56</c:v>
                </c:pt>
                <c:pt idx="20">
                  <c:v>52</c:v>
                </c:pt>
                <c:pt idx="21">
                  <c:v>52</c:v>
                </c:pt>
                <c:pt idx="22">
                  <c:v>51</c:v>
                </c:pt>
                <c:pt idx="23">
                  <c:v>37</c:v>
                </c:pt>
                <c:pt idx="24">
                  <c:v>53</c:v>
                </c:pt>
                <c:pt idx="25">
                  <c:v>49</c:v>
                </c:pt>
                <c:pt idx="26">
                  <c:v>48</c:v>
                </c:pt>
                <c:pt idx="27">
                  <c:v>39</c:v>
                </c:pt>
                <c:pt idx="28">
                  <c:v>38</c:v>
                </c:pt>
                <c:pt idx="29">
                  <c:v>25</c:v>
                </c:pt>
                <c:pt idx="30">
                  <c:v>48</c:v>
                </c:pt>
                <c:pt idx="31">
                  <c:v>47</c:v>
                </c:pt>
                <c:pt idx="32">
                  <c:v>52</c:v>
                </c:pt>
                <c:pt idx="33">
                  <c:v>60</c:v>
                </c:pt>
                <c:pt idx="34">
                  <c:v>41</c:v>
                </c:pt>
                <c:pt idx="35">
                  <c:v>51</c:v>
                </c:pt>
                <c:pt idx="36">
                  <c:v>45</c:v>
                </c:pt>
                <c:pt idx="37">
                  <c:v>53</c:v>
                </c:pt>
                <c:pt idx="38">
                  <c:v>53</c:v>
                </c:pt>
                <c:pt idx="39">
                  <c:v>47</c:v>
                </c:pt>
                <c:pt idx="40">
                  <c:v>52</c:v>
                </c:pt>
                <c:pt idx="41">
                  <c:v>53</c:v>
                </c:pt>
                <c:pt idx="42">
                  <c:v>52</c:v>
                </c:pt>
                <c:pt idx="43">
                  <c:v>59</c:v>
                </c:pt>
                <c:pt idx="44">
                  <c:v>45</c:v>
                </c:pt>
                <c:pt idx="45">
                  <c:v>60</c:v>
                </c:pt>
                <c:pt idx="46">
                  <c:v>45</c:v>
                </c:pt>
                <c:pt idx="47">
                  <c:v>45</c:v>
                </c:pt>
                <c:pt idx="48">
                  <c:v>55</c:v>
                </c:pt>
                <c:pt idx="49">
                  <c:v>37</c:v>
                </c:pt>
                <c:pt idx="50">
                  <c:v>59</c:v>
                </c:pt>
                <c:pt idx="51">
                  <c:v>43</c:v>
                </c:pt>
                <c:pt idx="52">
                  <c:v>51</c:v>
                </c:pt>
                <c:pt idx="53">
                  <c:v>40</c:v>
                </c:pt>
                <c:pt idx="54">
                  <c:v>34</c:v>
                </c:pt>
                <c:pt idx="55">
                  <c:v>60</c:v>
                </c:pt>
                <c:pt idx="56">
                  <c:v>38</c:v>
                </c:pt>
                <c:pt idx="57">
                  <c:v>48</c:v>
                </c:pt>
                <c:pt idx="58">
                  <c:v>47</c:v>
                </c:pt>
                <c:pt idx="59">
                  <c:v>44</c:v>
                </c:pt>
                <c:pt idx="60">
                  <c:v>26</c:v>
                </c:pt>
                <c:pt idx="61">
                  <c:v>51</c:v>
                </c:pt>
                <c:pt idx="62">
                  <c:v>40</c:v>
                </c:pt>
                <c:pt idx="63">
                  <c:v>42</c:v>
                </c:pt>
                <c:pt idx="6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35-49C6-B92C-0EDA8102FA84}"/>
            </c:ext>
          </c:extLst>
        </c:ser>
        <c:ser>
          <c:idx val="1"/>
          <c:order val="1"/>
          <c:tx>
            <c:strRef>
              <c:f>'L15 Defunciones EC_QU_GY'!$B$18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EC_QU_GY'!$AH$18:$CT$18</c:f>
              <c:numCache>
                <c:formatCode>General</c:formatCode>
                <c:ptCount val="65"/>
                <c:pt idx="0">
                  <c:v>60</c:v>
                </c:pt>
                <c:pt idx="1">
                  <c:v>68</c:v>
                </c:pt>
                <c:pt idx="2">
                  <c:v>62</c:v>
                </c:pt>
                <c:pt idx="3">
                  <c:v>43</c:v>
                </c:pt>
                <c:pt idx="4">
                  <c:v>44</c:v>
                </c:pt>
                <c:pt idx="5">
                  <c:v>50</c:v>
                </c:pt>
                <c:pt idx="6">
                  <c:v>62</c:v>
                </c:pt>
                <c:pt idx="7">
                  <c:v>62</c:v>
                </c:pt>
                <c:pt idx="8">
                  <c:v>46</c:v>
                </c:pt>
                <c:pt idx="9">
                  <c:v>45</c:v>
                </c:pt>
                <c:pt idx="10">
                  <c:v>50</c:v>
                </c:pt>
                <c:pt idx="11">
                  <c:v>53</c:v>
                </c:pt>
                <c:pt idx="12">
                  <c:v>51</c:v>
                </c:pt>
                <c:pt idx="13">
                  <c:v>56</c:v>
                </c:pt>
                <c:pt idx="14">
                  <c:v>61</c:v>
                </c:pt>
                <c:pt idx="15">
                  <c:v>66</c:v>
                </c:pt>
                <c:pt idx="16">
                  <c:v>58</c:v>
                </c:pt>
                <c:pt idx="17">
                  <c:v>56</c:v>
                </c:pt>
                <c:pt idx="18">
                  <c:v>50</c:v>
                </c:pt>
                <c:pt idx="19">
                  <c:v>53</c:v>
                </c:pt>
                <c:pt idx="20">
                  <c:v>65</c:v>
                </c:pt>
                <c:pt idx="21">
                  <c:v>64</c:v>
                </c:pt>
                <c:pt idx="22">
                  <c:v>58</c:v>
                </c:pt>
                <c:pt idx="23">
                  <c:v>60</c:v>
                </c:pt>
                <c:pt idx="24">
                  <c:v>43</c:v>
                </c:pt>
                <c:pt idx="25">
                  <c:v>47</c:v>
                </c:pt>
                <c:pt idx="26">
                  <c:v>53</c:v>
                </c:pt>
                <c:pt idx="27">
                  <c:v>40</c:v>
                </c:pt>
                <c:pt idx="28">
                  <c:v>56</c:v>
                </c:pt>
                <c:pt idx="29">
                  <c:v>26</c:v>
                </c:pt>
                <c:pt idx="30">
                  <c:v>61</c:v>
                </c:pt>
                <c:pt idx="31">
                  <c:v>43</c:v>
                </c:pt>
                <c:pt idx="32">
                  <c:v>50</c:v>
                </c:pt>
                <c:pt idx="33">
                  <c:v>51</c:v>
                </c:pt>
                <c:pt idx="34">
                  <c:v>51</c:v>
                </c:pt>
                <c:pt idx="35">
                  <c:v>61</c:v>
                </c:pt>
                <c:pt idx="36">
                  <c:v>49</c:v>
                </c:pt>
                <c:pt idx="37">
                  <c:v>66</c:v>
                </c:pt>
                <c:pt idx="38">
                  <c:v>59</c:v>
                </c:pt>
                <c:pt idx="39">
                  <c:v>53</c:v>
                </c:pt>
                <c:pt idx="40">
                  <c:v>51</c:v>
                </c:pt>
                <c:pt idx="41">
                  <c:v>53</c:v>
                </c:pt>
                <c:pt idx="42">
                  <c:v>38</c:v>
                </c:pt>
                <c:pt idx="43">
                  <c:v>55</c:v>
                </c:pt>
                <c:pt idx="44">
                  <c:v>49</c:v>
                </c:pt>
                <c:pt idx="45">
                  <c:v>46</c:v>
                </c:pt>
                <c:pt idx="46">
                  <c:v>48</c:v>
                </c:pt>
                <c:pt idx="47">
                  <c:v>41</c:v>
                </c:pt>
                <c:pt idx="48">
                  <c:v>45</c:v>
                </c:pt>
                <c:pt idx="49">
                  <c:v>48</c:v>
                </c:pt>
                <c:pt idx="50">
                  <c:v>64</c:v>
                </c:pt>
                <c:pt idx="51">
                  <c:v>56</c:v>
                </c:pt>
                <c:pt idx="52">
                  <c:v>64</c:v>
                </c:pt>
                <c:pt idx="53">
                  <c:v>42</c:v>
                </c:pt>
                <c:pt idx="54">
                  <c:v>43</c:v>
                </c:pt>
                <c:pt idx="55">
                  <c:v>50</c:v>
                </c:pt>
                <c:pt idx="56">
                  <c:v>50</c:v>
                </c:pt>
                <c:pt idx="57">
                  <c:v>45</c:v>
                </c:pt>
                <c:pt idx="58">
                  <c:v>41</c:v>
                </c:pt>
                <c:pt idx="59">
                  <c:v>31</c:v>
                </c:pt>
                <c:pt idx="60">
                  <c:v>28</c:v>
                </c:pt>
                <c:pt idx="61">
                  <c:v>50</c:v>
                </c:pt>
                <c:pt idx="62">
                  <c:v>60</c:v>
                </c:pt>
                <c:pt idx="63">
                  <c:v>43</c:v>
                </c:pt>
                <c:pt idx="6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35-49C6-B92C-0EDA8102F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138176"/>
        <c:axId val="40007872"/>
      </c:barChart>
      <c:lineChart>
        <c:grouping val="standard"/>
        <c:varyColors val="0"/>
        <c:ser>
          <c:idx val="2"/>
          <c:order val="2"/>
          <c:tx>
            <c:strRef>
              <c:f>'L15 Defunciones EC_QU_GY'!$B$19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EC_QU_GY'!$AH$19:$CT$19</c:f>
              <c:numCache>
                <c:formatCode>General</c:formatCode>
                <c:ptCount val="65"/>
                <c:pt idx="0">
                  <c:v>262</c:v>
                </c:pt>
                <c:pt idx="1">
                  <c:v>288</c:v>
                </c:pt>
                <c:pt idx="2">
                  <c:v>298</c:v>
                </c:pt>
                <c:pt idx="3">
                  <c:v>257</c:v>
                </c:pt>
                <c:pt idx="4">
                  <c:v>265</c:v>
                </c:pt>
                <c:pt idx="5">
                  <c:v>277</c:v>
                </c:pt>
                <c:pt idx="6">
                  <c:v>281</c:v>
                </c:pt>
                <c:pt idx="7">
                  <c:v>293</c:v>
                </c:pt>
                <c:pt idx="8">
                  <c:v>285</c:v>
                </c:pt>
                <c:pt idx="9">
                  <c:v>265</c:v>
                </c:pt>
                <c:pt idx="10">
                  <c:v>272</c:v>
                </c:pt>
                <c:pt idx="11">
                  <c:v>266</c:v>
                </c:pt>
                <c:pt idx="12">
                  <c:v>255</c:v>
                </c:pt>
                <c:pt idx="13">
                  <c:v>267</c:v>
                </c:pt>
                <c:pt idx="14">
                  <c:v>267</c:v>
                </c:pt>
                <c:pt idx="15">
                  <c:v>256</c:v>
                </c:pt>
                <c:pt idx="16">
                  <c:v>262</c:v>
                </c:pt>
                <c:pt idx="17">
                  <c:v>271</c:v>
                </c:pt>
                <c:pt idx="18">
                  <c:v>262</c:v>
                </c:pt>
                <c:pt idx="19">
                  <c:v>261</c:v>
                </c:pt>
                <c:pt idx="20">
                  <c:v>256</c:v>
                </c:pt>
                <c:pt idx="21">
                  <c:v>270</c:v>
                </c:pt>
                <c:pt idx="22">
                  <c:v>284</c:v>
                </c:pt>
                <c:pt idx="23">
                  <c:v>222</c:v>
                </c:pt>
                <c:pt idx="24">
                  <c:v>227</c:v>
                </c:pt>
                <c:pt idx="25">
                  <c:v>256</c:v>
                </c:pt>
                <c:pt idx="26">
                  <c:v>248</c:v>
                </c:pt>
                <c:pt idx="27">
                  <c:v>212</c:v>
                </c:pt>
                <c:pt idx="28">
                  <c:v>192</c:v>
                </c:pt>
                <c:pt idx="29">
                  <c:v>83</c:v>
                </c:pt>
                <c:pt idx="30">
                  <c:v>255</c:v>
                </c:pt>
                <c:pt idx="31">
                  <c:v>235</c:v>
                </c:pt>
                <c:pt idx="32">
                  <c:v>259</c:v>
                </c:pt>
                <c:pt idx="33">
                  <c:v>291</c:v>
                </c:pt>
                <c:pt idx="34">
                  <c:v>263</c:v>
                </c:pt>
                <c:pt idx="35">
                  <c:v>262</c:v>
                </c:pt>
                <c:pt idx="36">
                  <c:v>255</c:v>
                </c:pt>
                <c:pt idx="37">
                  <c:v>266</c:v>
                </c:pt>
                <c:pt idx="38">
                  <c:v>265</c:v>
                </c:pt>
                <c:pt idx="39">
                  <c:v>244</c:v>
                </c:pt>
                <c:pt idx="40">
                  <c:v>273</c:v>
                </c:pt>
                <c:pt idx="41">
                  <c:v>264</c:v>
                </c:pt>
                <c:pt idx="42">
                  <c:v>258</c:v>
                </c:pt>
                <c:pt idx="43">
                  <c:v>254</c:v>
                </c:pt>
                <c:pt idx="44">
                  <c:v>238</c:v>
                </c:pt>
                <c:pt idx="45">
                  <c:v>256</c:v>
                </c:pt>
                <c:pt idx="46">
                  <c:v>256</c:v>
                </c:pt>
                <c:pt idx="47">
                  <c:v>228</c:v>
                </c:pt>
                <c:pt idx="48">
                  <c:v>240</c:v>
                </c:pt>
                <c:pt idx="49">
                  <c:v>231</c:v>
                </c:pt>
                <c:pt idx="50">
                  <c:v>239</c:v>
                </c:pt>
                <c:pt idx="51">
                  <c:v>221</c:v>
                </c:pt>
                <c:pt idx="52">
                  <c:v>264</c:v>
                </c:pt>
                <c:pt idx="53">
                  <c:v>224</c:v>
                </c:pt>
                <c:pt idx="54">
                  <c:v>208</c:v>
                </c:pt>
                <c:pt idx="55">
                  <c:v>244</c:v>
                </c:pt>
                <c:pt idx="56">
                  <c:v>220</c:v>
                </c:pt>
                <c:pt idx="57">
                  <c:v>215</c:v>
                </c:pt>
                <c:pt idx="58">
                  <c:v>194</c:v>
                </c:pt>
                <c:pt idx="59">
                  <c:v>117</c:v>
                </c:pt>
                <c:pt idx="60">
                  <c:v>62</c:v>
                </c:pt>
                <c:pt idx="61">
                  <c:v>249</c:v>
                </c:pt>
                <c:pt idx="62">
                  <c:v>218</c:v>
                </c:pt>
                <c:pt idx="63">
                  <c:v>174</c:v>
                </c:pt>
                <c:pt idx="64">
                  <c:v>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A-8735-49C6-B92C-0EDA8102F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39712"/>
        <c:axId val="40008448"/>
      </c:lineChart>
      <c:dateAx>
        <c:axId val="201138176"/>
        <c:scaling>
          <c:orientation val="minMax"/>
          <c:max val="44412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007872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4000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138176"/>
        <c:crosses val="autoZero"/>
        <c:crossBetween val="between"/>
      </c:valAx>
      <c:valAx>
        <c:axId val="400084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139712"/>
        <c:crosses val="max"/>
        <c:crossBetween val="between"/>
      </c:valAx>
      <c:dateAx>
        <c:axId val="2011397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00084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35836935131165"/>
          <c:y val="3.1421239338818026E-2"/>
          <c:w val="0.11315406410454083"/>
          <c:h val="0.11714247024192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6977383936316E-2"/>
          <c:y val="0.1588487265651147"/>
          <c:w val="0.93710636109421896"/>
          <c:h val="0.63175809300997765"/>
        </c:manualLayout>
      </c:layout>
      <c:lineChart>
        <c:grouping val="stacked"/>
        <c:varyColors val="0"/>
        <c:ser>
          <c:idx val="0"/>
          <c:order val="0"/>
          <c:tx>
            <c:strRef>
              <c:f>'L16 Exceso de Mortalidad'!$I$1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Mortalidad'!$I$2:$I$21</c:f>
              <c:numCache>
                <c:formatCode>0.0</c:formatCode>
                <c:ptCount val="20"/>
                <c:pt idx="0">
                  <c:v>-9.9595141700404852</c:v>
                </c:pt>
                <c:pt idx="1">
                  <c:v>4.2532146389713157</c:v>
                </c:pt>
                <c:pt idx="2">
                  <c:v>-2.9822926374650511</c:v>
                </c:pt>
                <c:pt idx="3">
                  <c:v>18.040737148399614</c:v>
                </c:pt>
                <c:pt idx="4">
                  <c:v>36.397058823529413</c:v>
                </c:pt>
                <c:pt idx="5">
                  <c:v>60.799238820171261</c:v>
                </c:pt>
                <c:pt idx="6">
                  <c:v>162.2110552763819</c:v>
                </c:pt>
                <c:pt idx="7">
                  <c:v>127.21774193548387</c:v>
                </c:pt>
                <c:pt idx="8">
                  <c:v>70.724029380902408</c:v>
                </c:pt>
                <c:pt idx="9">
                  <c:v>31.224764468371475</c:v>
                </c:pt>
                <c:pt idx="10">
                  <c:v>27.188465499485066</c:v>
                </c:pt>
                <c:pt idx="11">
                  <c:v>26.208808130582085</c:v>
                </c:pt>
                <c:pt idx="12">
                  <c:v>27.240820734341241</c:v>
                </c:pt>
                <c:pt idx="13">
                  <c:v>40.257171117705241</c:v>
                </c:pt>
                <c:pt idx="14">
                  <c:v>59.782608695652186</c:v>
                </c:pt>
                <c:pt idx="15">
                  <c:v>107.98319327731095</c:v>
                </c:pt>
                <c:pt idx="16">
                  <c:v>88.786764705882348</c:v>
                </c:pt>
                <c:pt idx="17">
                  <c:v>39.815989847715727</c:v>
                </c:pt>
                <c:pt idx="18">
                  <c:v>49.748743718592962</c:v>
                </c:pt>
                <c:pt idx="19">
                  <c:v>14.100840336134457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32-45E4-A2E5-C60363171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67744"/>
        <c:axId val="40012608"/>
      </c:lineChart>
      <c:catAx>
        <c:axId val="2223677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S"/>
          </a:p>
        </c:txPr>
        <c:crossAx val="40012608"/>
        <c:crosses val="autoZero"/>
        <c:auto val="0"/>
        <c:lblAlgn val="ctr"/>
        <c:lblOffset val="10"/>
        <c:noMultiLvlLbl val="0"/>
      </c:catAx>
      <c:valAx>
        <c:axId val="4001260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223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0.38798</cdr:x>
      <cdr:y>0.9482</cdr:y>
    </cdr:from>
    <cdr:to>
      <cdr:x>0.6758</cdr:x>
      <cdr:y>1</cdr:y>
    </cdr:to>
    <cdr:grpSp>
      <cdr:nvGrpSpPr>
        <cdr:cNvPr id="6" name="Grupo 5">
          <a:extLst xmlns:a="http://schemas.openxmlformats.org/drawingml/2006/main">
            <a:ext uri="{FF2B5EF4-FFF2-40B4-BE49-F238E27FC236}">
              <a16:creationId xmlns:a16="http://schemas.microsoft.com/office/drawing/2014/main" xmlns="" id="{02FFF433-CF0F-426E-9E97-89C8D8685B1D}"/>
            </a:ext>
          </a:extLst>
        </cdr:cNvPr>
        <cdr:cNvGrpSpPr/>
      </cdr:nvGrpSpPr>
      <cdr:grpSpPr>
        <a:xfrm xmlns:a="http://schemas.openxmlformats.org/drawingml/2006/main">
          <a:off x="4509101" y="4878684"/>
          <a:ext cx="3345043" cy="266522"/>
          <a:chOff x="1450729" y="3575051"/>
          <a:chExt cx="1853225" cy="227620"/>
        </a:xfrm>
      </cdr:grpSpPr>
      <cdr:sp macro="" textlink="">
        <cdr:nvSpPr>
          <cdr:cNvPr id="2" name="Rectángulo 1"/>
          <cdr:cNvSpPr/>
        </cdr:nvSpPr>
        <cdr:spPr>
          <a:xfrm xmlns:a="http://schemas.openxmlformats.org/drawingml/2006/main">
            <a:off x="2300166" y="3633666"/>
            <a:ext cx="102577" cy="117230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s-EC" sz="1100"/>
          </a:p>
        </cdr:txBody>
      </cdr:sp>
      <cdr:sp macro="" textlink="">
        <cdr:nvSpPr>
          <cdr:cNvPr id="4" name="CuadroTexto 3"/>
          <cdr:cNvSpPr txBox="1"/>
        </cdr:nvSpPr>
        <cdr:spPr>
          <a:xfrm xmlns:a="http://schemas.openxmlformats.org/drawingml/2006/main">
            <a:off x="1450729" y="3575536"/>
            <a:ext cx="937847" cy="2271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EC" sz="900"/>
              <a:t>Acumulado</a:t>
            </a:r>
          </a:p>
        </cdr:txBody>
      </cdr:sp>
      <cdr:sp macro="" textlink="">
        <cdr:nvSpPr>
          <cdr:cNvPr id="5" name="CuadroTexto 1"/>
          <cdr:cNvSpPr txBox="1"/>
        </cdr:nvSpPr>
        <cdr:spPr>
          <a:xfrm xmlns:a="http://schemas.openxmlformats.org/drawingml/2006/main">
            <a:off x="2366107" y="3575051"/>
            <a:ext cx="937847" cy="2271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C" sz="900"/>
              <a:t>Semanal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10/8/2021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10/8/2021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369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710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  <a:p>
            <a:r>
              <a:rPr lang="es-EC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395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735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761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TANTO LOS VALORES COMO EL PORCENTAJE INCLUYEN DATOS AL 24 DE JUNIO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568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NO SE CUENTA CON DATOS ACTUALIZADOS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533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NO SE CUENTA CON DATOS ACTUALIZADOS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110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1800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ACTUALIZAR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7390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ACTUALIZAR</a:t>
            </a:r>
            <a:endParaRPr lang="es-EC" sz="1200" b="1" dirty="0">
              <a:latin typeface="Bambino-Bold ☞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392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8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723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 CORTE AL 26 DE JUNIO DE 2021.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399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081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SEGÚN LO MOSTRADAO LA SEMANA ANTERIOR CON CORTE AL 19-09-2021 LAS PRIMERAS EN 65 Y  MÁS DOSIS ERAN PRIMERA=209072. DE ACUERDO A LO PUBLICADO POR EL MSP CON CORTE AL 5-07-2021 EN ESE GRUPO CONSTAN PRIMERAS=196110 ES DECIR UN DATO INFERIOR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277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906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6810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382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050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68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149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933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57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278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431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702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53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10/08/2021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380808" y="1648458"/>
            <a:ext cx="4150689" cy="4126737"/>
            <a:chOff x="-359807" y="1629888"/>
            <a:chExt cx="4150689" cy="4126737"/>
          </a:xfrm>
        </p:grpSpPr>
        <p:sp>
          <p:nvSpPr>
            <p:cNvPr id="8" name="Rectángulo redondeado 7"/>
            <p:cNvSpPr/>
            <p:nvPr/>
          </p:nvSpPr>
          <p:spPr>
            <a:xfrm rot="18900000">
              <a:off x="1954303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ángulo redondeado 8"/>
            <p:cNvSpPr/>
            <p:nvPr/>
          </p:nvSpPr>
          <p:spPr>
            <a:xfrm rot="18900000">
              <a:off x="1190624" y="2396520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5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ángulo redondeado 9"/>
            <p:cNvSpPr/>
            <p:nvPr/>
          </p:nvSpPr>
          <p:spPr>
            <a:xfrm rot="18900000">
              <a:off x="-359807" y="393058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70C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ángulo redondeado 10"/>
            <p:cNvSpPr/>
            <p:nvPr/>
          </p:nvSpPr>
          <p:spPr>
            <a:xfrm rot="18900000">
              <a:off x="1952232" y="3167783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redondeado 11"/>
            <p:cNvSpPr/>
            <p:nvPr/>
          </p:nvSpPr>
          <p:spPr>
            <a:xfrm rot="18900000">
              <a:off x="1181363" y="3929785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redondeado 12"/>
            <p:cNvSpPr/>
            <p:nvPr/>
          </p:nvSpPr>
          <p:spPr>
            <a:xfrm rot="18900000">
              <a:off x="1954384" y="4696417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B05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redondeado 13"/>
            <p:cNvSpPr/>
            <p:nvPr/>
          </p:nvSpPr>
          <p:spPr>
            <a:xfrm rot="18900000">
              <a:off x="414752" y="4695814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redondeado 14"/>
            <p:cNvSpPr/>
            <p:nvPr/>
          </p:nvSpPr>
          <p:spPr>
            <a:xfrm rot="18900000">
              <a:off x="2730674" y="240079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redondeado 15"/>
            <p:cNvSpPr/>
            <p:nvPr/>
          </p:nvSpPr>
          <p:spPr>
            <a:xfrm rot="18900000">
              <a:off x="392842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C45003">
                <a:alpha val="5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10/08/2021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0.xml"/><Relationship Id="rId5" Type="http://schemas.openxmlformats.org/officeDocument/2006/relationships/image" Target="../media/image11.png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hyperlink" Target="https://public.tableau.com/app/profile/secretar.a.metropolitana.de.salud/viz/VisorsalasituacionalDMQ_16249873843630/MENU" TargetMode="External"/><Relationship Id="rId2" Type="http://schemas.openxmlformats.org/officeDocument/2006/relationships/hyperlink" Target="https://www.quitosaludable.gob.ec/infomes-epidemiologico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4" y="310079"/>
            <a:ext cx="6257347" cy="983533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2D9A958-405F-47B7-A502-77C147C9ECE6}"/>
              </a:ext>
            </a:extLst>
          </p:cNvPr>
          <p:cNvSpPr txBox="1"/>
          <p:nvPr/>
        </p:nvSpPr>
        <p:spPr>
          <a:xfrm>
            <a:off x="771523" y="1207456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  <a:endParaRPr lang="es-EC" b="1" dirty="0">
              <a:solidFill>
                <a:srgbClr val="002060"/>
              </a:solidFill>
              <a:latin typeface="Bambino-Bold ☞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87224" y="2829004"/>
            <a:ext cx="304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Rural: </a:t>
            </a:r>
            <a:r>
              <a:rPr lang="es-ES" sz="1600" dirty="0"/>
              <a:t>22% (36 782)</a:t>
            </a:r>
          </a:p>
          <a:p>
            <a:r>
              <a:rPr lang="es-ES" sz="1600" b="1" dirty="0"/>
              <a:t>Urbano*: </a:t>
            </a:r>
            <a:r>
              <a:rPr lang="es-ES" sz="1600" dirty="0"/>
              <a:t>78% (129 584)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E3DEAF7-85E9-47A1-A9D0-A10BCA60A1A3}"/>
              </a:ext>
            </a:extLst>
          </p:cNvPr>
          <p:cNvSpPr txBox="1"/>
          <p:nvPr/>
        </p:nvSpPr>
        <p:spPr>
          <a:xfrm>
            <a:off x="7485483" y="1145892"/>
            <a:ext cx="316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</a:t>
            </a: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Urbanas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que no se conoce la parroquia exacta de residencia del usuario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82" y="257494"/>
            <a:ext cx="1699455" cy="763541"/>
          </a:xfrm>
          <a:prstGeom prst="rect">
            <a:avLst/>
          </a:prstGeom>
        </p:spPr>
      </p:pic>
      <p:sp>
        <p:nvSpPr>
          <p:cNvPr id="15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20E528E-8055-4F10-A8C9-D3A8DDE65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82" t="10290" b="3257"/>
          <a:stretch/>
        </p:blipFill>
        <p:spPr>
          <a:xfrm>
            <a:off x="7960296" y="1428749"/>
            <a:ext cx="3600903" cy="48798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587BAD9-8AE1-40F9-962C-D30ABACFAC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8"/>
          <a:stretch/>
        </p:blipFill>
        <p:spPr>
          <a:xfrm>
            <a:off x="630802" y="1576787"/>
            <a:ext cx="4386461" cy="46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13099" y="296547"/>
            <a:ext cx="7119796" cy="835136"/>
          </a:xfrm>
        </p:spPr>
        <p:txBody>
          <a:bodyPr/>
          <a:lstStyle/>
          <a:p>
            <a:r>
              <a:rPr lang="es-EC" b="1" dirty="0"/>
              <a:t>Tasas de incidencia casos confirmados (14 días por 1.000 habitantes), según </a:t>
            </a:r>
            <a:r>
              <a:rPr lang="es-EC" b="1" dirty="0">
                <a:solidFill>
                  <a:srgbClr val="FF0000"/>
                </a:solidFill>
              </a:rPr>
              <a:t>parroquia rural de residencia</a:t>
            </a:r>
            <a:r>
              <a:rPr lang="es-EC" b="1" dirty="0"/>
              <a:t>. DMQ 2021.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96" y="349506"/>
            <a:ext cx="1728422" cy="763541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BD09076-99EA-4670-9C50-E0735B05E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" b="3323"/>
          <a:stretch/>
        </p:blipFill>
        <p:spPr>
          <a:xfrm>
            <a:off x="959644" y="1028759"/>
            <a:ext cx="10272712" cy="53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13099" y="296547"/>
            <a:ext cx="7119796" cy="835136"/>
          </a:xfrm>
        </p:spPr>
        <p:txBody>
          <a:bodyPr/>
          <a:lstStyle/>
          <a:p>
            <a:r>
              <a:rPr lang="es-EC" b="1" dirty="0"/>
              <a:t>Tasas de incidencia casos confirmados (14 días por 1.000 habitantes), según </a:t>
            </a:r>
            <a:r>
              <a:rPr lang="es-EC" b="1" dirty="0">
                <a:solidFill>
                  <a:srgbClr val="FF0000"/>
                </a:solidFill>
              </a:rPr>
              <a:t>parroquia urbana de residencia</a:t>
            </a:r>
            <a:r>
              <a:rPr lang="es-EC" b="1" dirty="0"/>
              <a:t>. DMQ 2021.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96" y="349506"/>
            <a:ext cx="1728422" cy="763541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EE8EAAD-2D41-4B4D-A413-8CC227FA9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"/>
          <a:stretch/>
        </p:blipFill>
        <p:spPr>
          <a:xfrm>
            <a:off x="1590675" y="948140"/>
            <a:ext cx="9391650" cy="53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BBCC8F3-F289-449B-A4F2-85D0B9AB2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0" b="967"/>
          <a:stretch/>
        </p:blipFill>
        <p:spPr>
          <a:xfrm>
            <a:off x="1012348" y="1516130"/>
            <a:ext cx="4553138" cy="47966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B96FD7-D6A8-4520-B492-31DF6F123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90"/>
          <a:stretch/>
        </p:blipFill>
        <p:spPr>
          <a:xfrm>
            <a:off x="6841391" y="1280701"/>
            <a:ext cx="3821846" cy="5016671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8F7DEFF6-E85A-4626-B7D8-24E37C49F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386" y="204825"/>
            <a:ext cx="7561006" cy="828868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Porcentaje de Positividad acumulada </a:t>
            </a:r>
            <a:r>
              <a:rPr lang="es-MX" sz="2400" b="1" dirty="0">
                <a:solidFill>
                  <a:srgbClr val="FF0000"/>
                </a:solidFill>
                <a:latin typeface="Bambino-Bold ☞"/>
                <a:sym typeface="Arial"/>
              </a:rPr>
              <a:t>(SE 30 a 31)</a:t>
            </a:r>
            <a:endParaRPr lang="es-EC" sz="2400" b="1" dirty="0">
              <a:solidFill>
                <a:srgbClr val="FF0000"/>
              </a:solidFill>
              <a:latin typeface="Bambino-Bold ☞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 covid-19. Parroquias del DMQ 2021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B8D8420-E1E6-4727-8E8C-A5429049DE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xmlns="" id="{180FD638-5A2C-4C30-A90A-24EC180AFD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052" y="270152"/>
            <a:ext cx="1728422" cy="7635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A78E77B-8D8B-4C77-A2CE-8C83437D744A}"/>
              </a:ext>
            </a:extLst>
          </p:cNvPr>
          <p:cNvSpPr txBox="1"/>
          <p:nvPr/>
        </p:nvSpPr>
        <p:spPr>
          <a:xfrm>
            <a:off x="1443162" y="1208354"/>
            <a:ext cx="2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6C11EE9-F078-4256-B327-5175D2B16C70}"/>
              </a:ext>
            </a:extLst>
          </p:cNvPr>
          <p:cNvSpPr txBox="1"/>
          <p:nvPr/>
        </p:nvSpPr>
        <p:spPr>
          <a:xfrm>
            <a:off x="6989238" y="1155090"/>
            <a:ext cx="2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Urbanas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254539" y="6403364"/>
            <a:ext cx="3794362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2021: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0B825E8-F324-4C10-B357-0F6924039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94" y="286482"/>
            <a:ext cx="6921305" cy="1384375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Distribución de fallecidos confirmados y probables por Covid-19, según parroquias del DMQ. 2020-2021</a:t>
            </a:r>
            <a:endParaRPr lang="es-MX" sz="2400" b="1" dirty="0">
              <a:latin typeface="Bambino-Bold ☞"/>
              <a:sym typeface="Arial"/>
            </a:endParaRPr>
          </a:p>
          <a:p>
            <a:pPr marL="0" indent="0">
              <a:lnSpc>
                <a:spcPct val="100000"/>
              </a:lnSpc>
            </a:pPr>
            <a:endParaRPr lang="es-EC" sz="2400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13DC1511-859A-4568-896E-F16A913447F6}"/>
              </a:ext>
            </a:extLst>
          </p:cNvPr>
          <p:cNvSpPr txBox="1">
            <a:spLocks/>
          </p:cNvSpPr>
          <p:nvPr/>
        </p:nvSpPr>
        <p:spPr>
          <a:xfrm>
            <a:off x="125387" y="6411817"/>
            <a:ext cx="4600849" cy="43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 – CZ9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565E6BE-BCD5-41BB-BD28-B3817FDB29FA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11" y="257494"/>
            <a:ext cx="1886453" cy="763541"/>
          </a:xfrm>
          <a:prstGeom prst="rect">
            <a:avLst/>
          </a:prstGeom>
        </p:spPr>
      </p:pic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93690"/>
              </p:ext>
            </p:extLst>
          </p:nvPr>
        </p:nvGraphicFramePr>
        <p:xfrm>
          <a:off x="266699" y="1380125"/>
          <a:ext cx="11782201" cy="466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76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A5BEBD7-9437-42B2-B32B-8294BB39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"/>
          <a:stretch/>
        </p:blipFill>
        <p:spPr>
          <a:xfrm>
            <a:off x="1175624" y="1381354"/>
            <a:ext cx="4765042" cy="496494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 – CZ9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435042"/>
            <a:ext cx="4197266" cy="389231"/>
          </a:xfrm>
        </p:spPr>
        <p:txBody>
          <a:bodyPr anchor="ctr">
            <a:normAutofit/>
          </a:bodyPr>
          <a:lstStyle/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25387" y="257494"/>
            <a:ext cx="6812671" cy="1092182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Bambino-Bold ☞"/>
              </a:rPr>
              <a:t>Defunciones acumuladas confirmadas por COVID-19. DMQ 2020-2021 </a:t>
            </a:r>
            <a:endParaRPr lang="es-EC" sz="2400" b="1" dirty="0">
              <a:latin typeface="Bambino-Bold ☞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058" y="257494"/>
            <a:ext cx="2246880" cy="7635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A9FED3A-B22C-4B8C-A965-4B2DF01A1862}"/>
              </a:ext>
            </a:extLst>
          </p:cNvPr>
          <p:cNvSpPr txBox="1"/>
          <p:nvPr/>
        </p:nvSpPr>
        <p:spPr>
          <a:xfrm>
            <a:off x="1175623" y="1190406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  <a:endParaRPr lang="es-EC" b="1" dirty="0">
              <a:solidFill>
                <a:srgbClr val="002060"/>
              </a:solidFill>
              <a:latin typeface="Bambino-Bold ☞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A0EB989-5EF5-4CC0-8A19-8C46C677A591}"/>
              </a:ext>
            </a:extLst>
          </p:cNvPr>
          <p:cNvSpPr txBox="1"/>
          <p:nvPr/>
        </p:nvSpPr>
        <p:spPr>
          <a:xfrm>
            <a:off x="6859055" y="1100491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Urbanas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43093" y="324433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028C4D3-B74F-4D92-8BA9-CB692B525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20" b="1557"/>
          <a:stretch/>
        </p:blipFill>
        <p:spPr>
          <a:xfrm>
            <a:off x="7285352" y="1469823"/>
            <a:ext cx="3272453" cy="48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799"/>
              </p:ext>
            </p:extLst>
          </p:nvPr>
        </p:nvGraphicFramePr>
        <p:xfrm>
          <a:off x="57701" y="3670096"/>
          <a:ext cx="12058099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xmlns="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93555"/>
              </p:ext>
            </p:extLst>
          </p:nvPr>
        </p:nvGraphicFramePr>
        <p:xfrm>
          <a:off x="148411" y="1296074"/>
          <a:ext cx="11900644" cy="216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85737" y="111866"/>
            <a:ext cx="8920128" cy="524506"/>
          </a:xfrm>
        </p:spPr>
        <p:txBody>
          <a:bodyPr/>
          <a:lstStyle/>
          <a:p>
            <a:r>
              <a:rPr lang="es-EC" sz="2800" b="1" dirty="0">
                <a:latin typeface="Bambino-Bold ☞"/>
              </a:rPr>
              <a:t>Defunciones Generales Quito y Guayaquil 2015 – 2021. INEC- Registro Civil</a:t>
            </a:r>
          </a:p>
          <a:p>
            <a:endParaRPr lang="es-EC" sz="2800" b="1" dirty="0">
              <a:latin typeface="Bambino-Bold ☞"/>
            </a:endParaRPr>
          </a:p>
        </p:txBody>
      </p:sp>
      <p:sp>
        <p:nvSpPr>
          <p:cNvPr id="6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3673218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Registro Civil del Ecuador; INEC 2015-2020</a:t>
            </a:r>
          </a:p>
          <a:p>
            <a:pPr>
              <a:buNone/>
            </a:pP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Datos sujetos a variación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4 de agosto de 2021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286DD87-745F-4560-97FC-A9AAF566E6A2}"/>
              </a:ext>
            </a:extLst>
          </p:cNvPr>
          <p:cNvSpPr txBox="1"/>
          <p:nvPr/>
        </p:nvSpPr>
        <p:spPr>
          <a:xfrm>
            <a:off x="441627" y="949512"/>
            <a:ext cx="19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286DD87-745F-4560-97FC-A9AAF566E6A2}"/>
              </a:ext>
            </a:extLst>
          </p:cNvPr>
          <p:cNvSpPr txBox="1"/>
          <p:nvPr/>
        </p:nvSpPr>
        <p:spPr>
          <a:xfrm>
            <a:off x="536877" y="3325175"/>
            <a:ext cx="19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Guayaquil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7DDA5A1-EA44-4DFF-9A08-A324F1B59007}"/>
              </a:ext>
            </a:extLst>
          </p:cNvPr>
          <p:cNvSpPr txBox="1"/>
          <p:nvPr/>
        </p:nvSpPr>
        <p:spPr>
          <a:xfrm>
            <a:off x="6023684" y="536947"/>
            <a:ext cx="275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Total de fallecidos: </a:t>
            </a:r>
          </a:p>
          <a:p>
            <a:r>
              <a:rPr lang="es-EC" sz="1400" dirty="0"/>
              <a:t>2020 = 17 989</a:t>
            </a:r>
          </a:p>
          <a:p>
            <a:r>
              <a:rPr lang="es-EC" sz="1400" dirty="0"/>
              <a:t>2021 = 12 391 (al 04-08-2021)</a:t>
            </a:r>
          </a:p>
          <a:p>
            <a:r>
              <a:rPr lang="es-ES" sz="1400" dirty="0"/>
              <a:t>Variación SE 30-31 = 2,4%</a:t>
            </a:r>
            <a:endParaRPr lang="es-EC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D6F9ED7-D9E4-4F3D-A049-D667B04F7556}"/>
              </a:ext>
            </a:extLst>
          </p:cNvPr>
          <p:cNvSpPr txBox="1"/>
          <p:nvPr/>
        </p:nvSpPr>
        <p:spPr>
          <a:xfrm>
            <a:off x="6196564" y="3492933"/>
            <a:ext cx="262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Total de fallecidos</a:t>
            </a:r>
          </a:p>
          <a:p>
            <a:r>
              <a:rPr lang="es-EC" sz="1400" dirty="0"/>
              <a:t>2020 = 29 401</a:t>
            </a:r>
          </a:p>
          <a:p>
            <a:r>
              <a:rPr lang="es-EC" sz="1400" dirty="0"/>
              <a:t>2021 = 14 623 (al 04-08-2021)</a:t>
            </a:r>
          </a:p>
          <a:p>
            <a:r>
              <a:rPr lang="es-ES" sz="1400" dirty="0"/>
              <a:t>Variación SE 30-31 = 1,8%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70713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D23A6F3-5455-854F-B69A-A5B02C972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39" y="338507"/>
            <a:ext cx="8743840" cy="524506"/>
          </a:xfrm>
        </p:spPr>
        <p:txBody>
          <a:bodyPr/>
          <a:lstStyle/>
          <a:p>
            <a:r>
              <a:rPr lang="es-EC" sz="2800" b="1" dirty="0">
                <a:latin typeface="Bambino-Bold ☞"/>
              </a:rPr>
              <a:t>Defunciones Generales Ecuador, Quito y Guayaquil. Registro Civil. Junio – 4-Agosto 2021.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30F5CFC-983A-DB4E-9857-5A85D43AA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Registro Civil 2021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A6DEA8BD-1881-4A4E-91E4-AF55C0A69EA3}"/>
              </a:ext>
            </a:extLst>
          </p:cNvPr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xmlns="" id="{DAFE1800-42E0-43B3-80B0-4D9F598FA109}"/>
              </a:ext>
            </a:extLst>
          </p:cNvPr>
          <p:cNvSpPr txBox="1">
            <a:spLocks/>
          </p:cNvSpPr>
          <p:nvPr/>
        </p:nvSpPr>
        <p:spPr>
          <a:xfrm>
            <a:off x="8824511" y="6333460"/>
            <a:ext cx="3077651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agosto de 2021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10232"/>
              </p:ext>
            </p:extLst>
          </p:nvPr>
        </p:nvGraphicFramePr>
        <p:xfrm>
          <a:off x="125387" y="1828801"/>
          <a:ext cx="12063420" cy="450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5EBD7F0-63D7-429B-9473-B4E576547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1413511"/>
            <a:ext cx="614172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23197" y="234854"/>
            <a:ext cx="7734300" cy="447675"/>
          </a:xfrm>
        </p:spPr>
        <p:txBody>
          <a:bodyPr/>
          <a:lstStyle/>
          <a:p>
            <a:r>
              <a:rPr lang="es-ES_tradnl" sz="2800" b="1" dirty="0">
                <a:latin typeface="Bambino-Bold ☞"/>
              </a:rPr>
              <a:t>Exceso de mortalidad. Quito 2020-2021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2700857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INEC</a:t>
            </a:r>
          </a:p>
          <a:p>
            <a:pPr>
              <a:buNone/>
            </a:pP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Datos sujetos a variación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endParaRPr lang="es-EC" sz="1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b="1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9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agosto de 2021</a:t>
            </a:r>
          </a:p>
          <a:p>
            <a:pPr algn="ctr">
              <a:buNone/>
            </a:pP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67154"/>
              </p:ext>
            </p:extLst>
          </p:nvPr>
        </p:nvGraphicFramePr>
        <p:xfrm>
          <a:off x="5514975" y="1699183"/>
          <a:ext cx="6677024" cy="463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00000000-0008-0000-1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12737"/>
              </p:ext>
            </p:extLst>
          </p:nvPr>
        </p:nvGraphicFramePr>
        <p:xfrm>
          <a:off x="27009" y="1174643"/>
          <a:ext cx="5602266" cy="515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48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0000000-0008-0000-0300-00000D000000}"/>
              </a:ext>
            </a:extLst>
          </p:cNvPr>
          <p:cNvGrpSpPr/>
          <p:nvPr/>
        </p:nvGrpSpPr>
        <p:grpSpPr>
          <a:xfrm>
            <a:off x="427131" y="1282890"/>
            <a:ext cx="11621994" cy="5145206"/>
            <a:chOff x="0" y="0"/>
            <a:chExt cx="7066412" cy="3677893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xmlns="" id="{00000000-0008-0000-0300-00002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174394"/>
                </p:ext>
              </p:extLst>
            </p:nvPr>
          </p:nvGraphicFramePr>
          <p:xfrm>
            <a:off x="0" y="0"/>
            <a:ext cx="7066412" cy="3677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00000000-0008-0000-0300-00000B000000}"/>
                </a:ext>
              </a:extLst>
            </p:cNvPr>
            <p:cNvSpPr/>
            <p:nvPr/>
          </p:nvSpPr>
          <p:spPr>
            <a:xfrm>
              <a:off x="2680835" y="3532003"/>
              <a:ext cx="102577" cy="968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AA31ADE-70D9-4CF9-A9BD-7CABDC37D994}"/>
              </a:ext>
            </a:extLst>
          </p:cNvPr>
          <p:cNvSpPr txBox="1"/>
          <p:nvPr/>
        </p:nvSpPr>
        <p:spPr>
          <a:xfrm>
            <a:off x="151924" y="113446"/>
            <a:ext cx="9906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Informe de levantamiento de cadáveres por </a:t>
            </a:r>
            <a:r>
              <a:rPr lang="es-US" sz="2800" b="1" dirty="0">
                <a:solidFill>
                  <a:srgbClr val="095DA6"/>
                </a:solidFill>
                <a:latin typeface="Bambino-Bold ☞"/>
              </a:rPr>
              <a:t>Covid-19</a:t>
            </a:r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 o presunción diagnóstica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C882041-AF20-4109-8BEE-203A1B884AB1}"/>
              </a:ext>
            </a:extLst>
          </p:cNvPr>
          <p:cNvSpPr/>
          <p:nvPr/>
        </p:nvSpPr>
        <p:spPr>
          <a:xfrm>
            <a:off x="592080" y="6488668"/>
            <a:ext cx="2847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C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200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S_tradnl" sz="1200" dirty="0"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7775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927" y="1759300"/>
            <a:ext cx="11443062" cy="4197000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 del </a:t>
            </a: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9 de Agosto de 2021</a:t>
            </a:r>
            <a:br>
              <a:rPr lang="es-ES" b="1" dirty="0"/>
            </a:br>
            <a:r>
              <a:rPr lang="es-ES" b="1" dirty="0"/>
              <a:t>Semana Epidemiológica 31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0000000-0008-0000-0300-00003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119266"/>
              </p:ext>
            </p:extLst>
          </p:nvPr>
        </p:nvGraphicFramePr>
        <p:xfrm>
          <a:off x="427131" y="1665143"/>
          <a:ext cx="4768983" cy="435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4176713" y="23771225"/>
          <a:ext cx="6559550" cy="115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176713" y="251158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176713" y="264493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4176713" y="277828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176713" y="29125863"/>
          <a:ext cx="6550025" cy="11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4176713" y="30449838"/>
          <a:ext cx="655955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00000000-0008-0000-03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136525"/>
              </p:ext>
            </p:extLst>
          </p:nvPr>
        </p:nvGraphicFramePr>
        <p:xfrm>
          <a:off x="5677469" y="1667162"/>
          <a:ext cx="5868537" cy="435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653BB7DA-75F8-43F9-822F-F6554FE5149F}"/>
              </a:ext>
            </a:extLst>
          </p:cNvPr>
          <p:cNvSpPr txBox="1"/>
          <p:nvPr/>
        </p:nvSpPr>
        <p:spPr>
          <a:xfrm>
            <a:off x="427131" y="270238"/>
            <a:ext cx="10168523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45"/>
              </a:lnSpc>
              <a:defRPr/>
            </a:pPr>
            <a:r>
              <a:rPr lang="es-MX" sz="2800" b="1" dirty="0">
                <a:solidFill>
                  <a:srgbClr val="095DA6"/>
                </a:solidFill>
                <a:latin typeface="Bambino-Bold ☞"/>
              </a:rPr>
              <a:t>Levantamiento de cadáveres COVID-19 según sexo y grupo etario. Quito 2020-2021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9CBA4177-82B4-43DE-B254-A38DE328187D}"/>
              </a:ext>
            </a:extLst>
          </p:cNvPr>
          <p:cNvSpPr/>
          <p:nvPr/>
        </p:nvSpPr>
        <p:spPr>
          <a:xfrm>
            <a:off x="592080" y="6488668"/>
            <a:ext cx="2847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C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200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S_tradnl" sz="1200" dirty="0"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0750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C" dirty="0"/>
              <a:t>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xmlns="" id="{6B8C3034-531B-434B-8D66-3D1F04CF45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722" y="101421"/>
            <a:ext cx="8544951" cy="707916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Determinantes que incrementan el contagio: Quito, Fiestas 2021</a:t>
            </a:r>
            <a:endParaRPr lang="es-EC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6ABC2BCE-10FE-423E-944B-33E4ED10C13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4476" y="1063683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Número de fiestas realizadas en parroquias rurales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5" y="1063683"/>
            <a:ext cx="4914900" cy="4705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428" y="1686772"/>
            <a:ext cx="44386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387" y="47971"/>
            <a:ext cx="8544951" cy="554963"/>
          </a:xfrm>
        </p:spPr>
        <p:txBody>
          <a:bodyPr/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Determinantes que incrementan el contagio: Quito, Fiestas 2021</a:t>
            </a:r>
          </a:p>
          <a:p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Casos confirmados de COVID 19. Parroquias Urbanas</a:t>
            </a:r>
            <a:endParaRPr lang="es-EC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31 de Julio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88" y="1782214"/>
            <a:ext cx="4000500" cy="4324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0" y="1197033"/>
            <a:ext cx="4838700" cy="478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554476" y="1063683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Número de fiestas realizadas en parroquias urbanas</a:t>
            </a:r>
          </a:p>
        </p:txBody>
      </p:sp>
    </p:spTree>
    <p:extLst>
      <p:ext uri="{BB962C8B-B14F-4D97-AF65-F5344CB8AC3E}">
        <p14:creationId xmlns:p14="http://schemas.microsoft.com/office/powerpoint/2010/main" val="148307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63445"/>
              </p:ext>
            </p:extLst>
          </p:nvPr>
        </p:nvGraphicFramePr>
        <p:xfrm>
          <a:off x="81476" y="1045539"/>
          <a:ext cx="12024799" cy="512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68084"/>
            <a:ext cx="9182100" cy="524506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   </a:t>
            </a:r>
            <a:r>
              <a:rPr lang="es-EC" sz="2800" b="1" dirty="0">
                <a:latin typeface="Bambino-Bold ☞"/>
                <a:ea typeface="+mn-ea"/>
                <a:cs typeface="+mn-cs"/>
              </a:rPr>
              <a:t>Porcentaje de Ocupación de camas destinadas para COVID-19.Quito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4250116-15E6-47D7-9219-A127E19F7C5A}"/>
              </a:ext>
            </a:extLst>
          </p:cNvPr>
          <p:cNvSpPr txBox="1"/>
          <p:nvPr/>
        </p:nvSpPr>
        <p:spPr>
          <a:xfrm>
            <a:off x="968179" y="1226513"/>
            <a:ext cx="25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% de ocupación hospitalización  </a:t>
            </a:r>
            <a:r>
              <a:rPr lang="es-EC" b="1" dirty="0"/>
              <a:t>85%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D309F63-A798-4525-96C9-E7FCF1A89C66}"/>
              </a:ext>
            </a:extLst>
          </p:cNvPr>
          <p:cNvSpPr txBox="1"/>
          <p:nvPr/>
        </p:nvSpPr>
        <p:spPr>
          <a:xfrm>
            <a:off x="6503820" y="1340813"/>
            <a:ext cx="224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N° de pacientes en espera: </a:t>
            </a:r>
            <a:r>
              <a:rPr lang="es-EC" b="1" dirty="0"/>
              <a:t>15 </a:t>
            </a:r>
          </a:p>
        </p:txBody>
      </p:sp>
    </p:spTree>
    <p:extLst>
      <p:ext uri="{BB962C8B-B14F-4D97-AF65-F5344CB8AC3E}">
        <p14:creationId xmlns:p14="http://schemas.microsoft.com/office/powerpoint/2010/main" val="123259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2101" y="136796"/>
            <a:ext cx="9282383" cy="524506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latin typeface="Bambino-Bold ☞"/>
                <a:ea typeface="+mn-ea"/>
                <a:cs typeface="+mn-cs"/>
              </a:rPr>
              <a:t>Ocupación de camas UCI/UCIN destinadas para COVID-19. Quito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D98B538-27B8-48DD-A4D7-3E21D504A27C}"/>
              </a:ext>
            </a:extLst>
          </p:cNvPr>
          <p:cNvSpPr txBox="1"/>
          <p:nvPr/>
        </p:nvSpPr>
        <p:spPr>
          <a:xfrm>
            <a:off x="574967" y="1251268"/>
            <a:ext cx="25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% de ocupación en UCI/UCIN  </a:t>
            </a:r>
            <a:r>
              <a:rPr lang="es-EC" b="1" dirty="0"/>
              <a:t>97%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C54F23-F6BC-4917-B6D9-626AD96AFEF3}"/>
              </a:ext>
            </a:extLst>
          </p:cNvPr>
          <p:cNvSpPr txBox="1"/>
          <p:nvPr/>
        </p:nvSpPr>
        <p:spPr>
          <a:xfrm>
            <a:off x="7333559" y="1166930"/>
            <a:ext cx="318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Número de pacientes en espera </a:t>
            </a:r>
            <a:r>
              <a:rPr lang="es-EC" b="1" dirty="0"/>
              <a:t>15   </a:t>
            </a:r>
            <a:endParaRPr lang="es-EC" dirty="0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xmlns="" id="{00000000-0008-0000-1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35909"/>
              </p:ext>
            </p:extLst>
          </p:nvPr>
        </p:nvGraphicFramePr>
        <p:xfrm>
          <a:off x="377190" y="1667795"/>
          <a:ext cx="1111377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73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8572" y="212868"/>
            <a:ext cx="9308327" cy="1025504"/>
          </a:xfrm>
          <a:noFill/>
        </p:spPr>
        <p:txBody>
          <a:bodyPr/>
          <a:lstStyle/>
          <a:p>
            <a:r>
              <a:rPr lang="es-EC" sz="2600" b="1" dirty="0"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76786"/>
              </p:ext>
            </p:extLst>
          </p:nvPr>
        </p:nvGraphicFramePr>
        <p:xfrm>
          <a:off x="125387" y="1477243"/>
          <a:ext cx="11628463" cy="475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21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Bomberos de Quito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Bomberos de Quito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76408"/>
            <a:ext cx="8598876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418">
              <a:lnSpc>
                <a:spcPts val="3645"/>
              </a:lnSpc>
              <a:defRPr/>
            </a:pP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Emergencias atendidas de contagiados de COVID-19. </a:t>
            </a:r>
          </a:p>
          <a:p>
            <a:pPr defTabSz="903418">
              <a:lnSpc>
                <a:spcPts val="3645"/>
              </a:lnSpc>
              <a:defRPr/>
            </a:pP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Quito.16 de marzo 2020 al 8 de Agosto de 2021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45262" y="6020329"/>
            <a:ext cx="160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229 en 2021</a:t>
            </a:r>
            <a:endParaRPr lang="es-EC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121831"/>
              </p:ext>
            </p:extLst>
          </p:nvPr>
        </p:nvGraphicFramePr>
        <p:xfrm>
          <a:off x="233311" y="1271270"/>
          <a:ext cx="7973370" cy="48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1BAF15E7-5E9B-4A1B-9384-29C7B5FE0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0910"/>
              </p:ext>
            </p:extLst>
          </p:nvPr>
        </p:nvGraphicFramePr>
        <p:xfrm>
          <a:off x="8439992" y="1126174"/>
          <a:ext cx="3467427" cy="4938682"/>
        </p:xfrm>
        <a:graphic>
          <a:graphicData uri="http://schemas.openxmlformats.org/drawingml/2006/table">
            <a:tbl>
              <a:tblPr/>
              <a:tblGrid>
                <a:gridCol w="1155809">
                  <a:extLst>
                    <a:ext uri="{9D8B030D-6E8A-4147-A177-3AD203B41FA5}">
                      <a16:colId xmlns:a16="http://schemas.microsoft.com/office/drawing/2014/main" xmlns="" val="3610304466"/>
                    </a:ext>
                  </a:extLst>
                </a:gridCol>
                <a:gridCol w="1155809">
                  <a:extLst>
                    <a:ext uri="{9D8B030D-6E8A-4147-A177-3AD203B41FA5}">
                      <a16:colId xmlns:a16="http://schemas.microsoft.com/office/drawing/2014/main" xmlns="" val="1248995368"/>
                    </a:ext>
                  </a:extLst>
                </a:gridCol>
                <a:gridCol w="1155809">
                  <a:extLst>
                    <a:ext uri="{9D8B030D-6E8A-4147-A177-3AD203B41FA5}">
                      <a16:colId xmlns:a16="http://schemas.microsoft.com/office/drawing/2014/main" xmlns="" val="2892543384"/>
                    </a:ext>
                  </a:extLst>
                </a:gridCol>
              </a:tblGrid>
              <a:tr h="3057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386434"/>
                  </a:ext>
                </a:extLst>
              </a:tr>
              <a:tr h="215667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35710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32814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79483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808723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98937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399101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03368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69647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348023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54482"/>
                  </a:ext>
                </a:extLst>
              </a:tr>
              <a:tr h="21566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161604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612376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458945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092017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15103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32868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93243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5606562"/>
                  </a:ext>
                </a:extLst>
              </a:tr>
              <a:tr h="20615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76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861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5097" y="511960"/>
            <a:ext cx="8704474" cy="129694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400" b="1" dirty="0">
                <a:latin typeface="Bambino-Bold ☞"/>
              </a:rPr>
              <a:t>Número de muestras tomadas para detección de SARS-CoV-2 según semana de atención, </a:t>
            </a:r>
            <a:r>
              <a:rPr lang="es-EC" sz="2400" b="1" dirty="0">
                <a:latin typeface="Bambino-Bold ☞"/>
              </a:rPr>
              <a:t>Quito, Ecuador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 ORION – Secretaría Metropolitana de Salud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b="1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06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de agosto de 2021. Datos provisionales sujetos a variación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Secretaría Metropolitana de Salud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Bambino-Bold ☞"/>
              </a:rPr>
              <a:t>Modelo de intervención COVID-19 por el Municipio del </a:t>
            </a:r>
            <a:r>
              <a:rPr lang="es-ES" sz="2400" b="1" dirty="0">
                <a:latin typeface="Bambino-Bold ☞"/>
              </a:rPr>
              <a:t>DMQ</a:t>
            </a:r>
            <a:endParaRPr lang="es-EC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8756" y="5311837"/>
            <a:ext cx="1121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Entre los días 08 y 14 de mayo no se tomaron pruebas de diagnóstico molecular y se priorizó la estrategia de vacunación. A partir del 20 de mayo los datos incluyen el registro de resultados de pruebas de antígenos.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96" y="5921900"/>
            <a:ext cx="694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Total de muestras tomadas: </a:t>
            </a:r>
            <a:r>
              <a:rPr lang="es-EC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104 740 (PCR)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C" sz="14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2 953 (antígenos)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107 693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21D1085C-1B2C-4962-B8F9-42FC86EC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064892"/>
              </p:ext>
            </p:extLst>
          </p:nvPr>
        </p:nvGraphicFramePr>
        <p:xfrm>
          <a:off x="488756" y="1345475"/>
          <a:ext cx="11019622" cy="39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34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Salud/Ministerio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Fecha-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 de corte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 agosto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</a:p>
          <a:p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07-08-2021. Actualización 08-08-2021 23:04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borado por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vacunación, DMGSS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35" y="836713"/>
            <a:ext cx="8676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– 05 de agosto de 2021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1" y="3431488"/>
            <a:ext cx="7619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 el </a:t>
            </a:r>
            <a:r>
              <a:rPr lang="es-MX" sz="2400" b="1" dirty="0">
                <a:solidFill>
                  <a:srgbClr val="C00000"/>
                </a:solidFill>
                <a:latin typeface="Bambino-Bold ☞"/>
                <a:ea typeface="Bambino-Bold ☞" charset="0"/>
                <a:cs typeface="Bambino-Bold ☞" charset="0"/>
              </a:rPr>
              <a:t>Ministerio de Salud Pública. </a:t>
            </a:r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Quito,</a:t>
            </a: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mbino-Bold ☞"/>
                <a:ea typeface="Bambino-Bold ☞" charset="0"/>
                <a:cs typeface="Bambino-Bold ☞" charset="0"/>
              </a:rPr>
              <a:t> </a:t>
            </a:r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hasta 07 de agosto de 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34D9A57-0BA3-4D39-9B8F-6EFE7110E27E}"/>
              </a:ext>
            </a:extLst>
          </p:cNvPr>
          <p:cNvSpPr txBox="1"/>
          <p:nvPr/>
        </p:nvSpPr>
        <p:spPr>
          <a:xfrm>
            <a:off x="9117575" y="3019874"/>
            <a:ext cx="2305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Del total de dosis aplicadas, aproximadamente el </a:t>
            </a:r>
            <a:r>
              <a:rPr lang="es-EC" sz="2000" b="1" dirty="0"/>
              <a:t>19.8% </a:t>
            </a:r>
            <a:r>
              <a:rPr lang="es-EC" dirty="0"/>
              <a:t>han sido aplicadas por la SS.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F53A2EE-D559-41C3-B280-D0862B6596BF}"/>
              </a:ext>
            </a:extLst>
          </p:cNvPr>
          <p:cNvSpPr txBox="1"/>
          <p:nvPr/>
        </p:nvSpPr>
        <p:spPr>
          <a:xfrm>
            <a:off x="5458265" y="1667710"/>
            <a:ext cx="1519310" cy="4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914401" y="1967608"/>
          <a:ext cx="7576862" cy="10522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62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4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4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VACUNAS SS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313 871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115 963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429 834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492D0D8D-6370-5444-8D26-6EF88F24083E}"/>
              </a:ext>
            </a:extLst>
          </p:cNvPr>
          <p:cNvGraphicFramePr>
            <a:graphicFrameLocks noGrp="1"/>
          </p:cNvGraphicFramePr>
          <p:nvPr/>
        </p:nvGraphicFramePr>
        <p:xfrm>
          <a:off x="1023663" y="4724906"/>
          <a:ext cx="7467600" cy="1041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xmlns="" val="169012956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816128999"/>
                    </a:ext>
                  </a:extLst>
                </a:gridCol>
              </a:tblGrid>
              <a:tr h="241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 INMUNIZADAS</a:t>
                      </a:r>
                      <a:r>
                        <a:rPr lang="es-MX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EL MSP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54438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1 697 996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294989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521 815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5522790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2 219 811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3953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6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0221" y="6341053"/>
            <a:ext cx="4706524" cy="516946"/>
          </a:xfrm>
        </p:spPr>
        <p:txBody>
          <a:bodyPr/>
          <a:lstStyle/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 Salud (Dosis aplicadas)</a:t>
            </a:r>
          </a:p>
          <a:p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Ciudad (Estimaciones de población)</a:t>
            </a:r>
          </a:p>
          <a:p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>
          <a:xfrm>
            <a:off x="8842956" y="6408099"/>
            <a:ext cx="2987974" cy="363841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Fecha- de corte: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agosto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2525" y="561617"/>
            <a:ext cx="8988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ea typeface="Bambino-Bold ☞" charset="0"/>
                <a:cs typeface="Bambino-Bold ☞" charset="0"/>
              </a:rPr>
              <a:t>Dosis aplicadas de vacunación por Grupos de Edad. Ministerio de Salud-Secretaría de Salud. Covid-19. Quito 08-08-2021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AAE03151-73DB-4805-A08B-4AE5084868D5}"/>
              </a:ext>
            </a:extLst>
          </p:cNvPr>
          <p:cNvSpPr txBox="1">
            <a:spLocks/>
          </p:cNvSpPr>
          <p:nvPr/>
        </p:nvSpPr>
        <p:spPr>
          <a:xfrm>
            <a:off x="4849939" y="6415398"/>
            <a:ext cx="3557637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0000000-0008-0000-1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539190"/>
              </p:ext>
            </p:extLst>
          </p:nvPr>
        </p:nvGraphicFramePr>
        <p:xfrm>
          <a:off x="95058" y="1989861"/>
          <a:ext cx="11869873" cy="42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xmlns="" id="{00000000-0008-0000-1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342926"/>
              </p:ext>
            </p:extLst>
          </p:nvPr>
        </p:nvGraphicFramePr>
        <p:xfrm>
          <a:off x="8296275" y="1322070"/>
          <a:ext cx="3895725" cy="267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599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166 366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393 960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23 628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560 326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786130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81 388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84 978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0.5**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29.7%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352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390262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3 131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565340" y="4038908"/>
            <a:ext cx="2903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24423" y="5521911"/>
            <a:ext cx="231267" cy="8803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09351" y="2676876"/>
            <a:ext cx="24837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226787" y="2447058"/>
            <a:ext cx="152717" cy="22981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6895518-3BE3-4A7B-90FA-DDE2EEF4044B}"/>
              </a:ext>
            </a:extLst>
          </p:cNvPr>
          <p:cNvSpPr/>
          <p:nvPr/>
        </p:nvSpPr>
        <p:spPr>
          <a:xfrm>
            <a:off x="1" y="5704906"/>
            <a:ext cx="3850470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  <a:p>
            <a:r>
              <a:rPr lang="es-ES" sz="1050" dirty="0">
                <a:solidFill>
                  <a:schemeClr val="tx1"/>
                </a:solidFill>
              </a:rPr>
              <a:t>** Sujeto a variación por la carga de datos</a:t>
            </a:r>
            <a:endParaRPr lang="es-EC" sz="1050" dirty="0">
              <a:solidFill>
                <a:schemeClr val="tx1"/>
              </a:solidFill>
            </a:endParaRP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16437"/>
              </p:ext>
            </p:extLst>
          </p:nvPr>
        </p:nvGraphicFramePr>
        <p:xfrm>
          <a:off x="7208778" y="3943705"/>
          <a:ext cx="45339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40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8258" y="486245"/>
            <a:ext cx="8590275" cy="769730"/>
          </a:xfrm>
          <a:noFill/>
        </p:spPr>
        <p:txBody>
          <a:bodyPr/>
          <a:lstStyle/>
          <a:p>
            <a:pPr algn="just"/>
            <a:r>
              <a:rPr lang="es-EC" sz="2600" b="1" dirty="0">
                <a:latin typeface="Bambino-Bold ☞"/>
              </a:rPr>
              <a:t>Total de atenciones realizadas en puntos fijos y brigadas móviles y positividad. Quito 2021</a:t>
            </a:r>
            <a:endParaRPr lang="en-US" sz="2600" b="1" dirty="0">
              <a:latin typeface="Bambino-Bold ☞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59296" y="6403365"/>
            <a:ext cx="4870279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sp>
        <p:nvSpPr>
          <p:cNvPr id="14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505023" y="6333460"/>
            <a:ext cx="3397140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08 de agosto de 2021 (desde el 22 de julio de 2020)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9088299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xmlns="" id="{59BD5A10-361B-441E-A850-35598EAF6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8042"/>
              </p:ext>
            </p:extLst>
          </p:nvPr>
        </p:nvGraphicFramePr>
        <p:xfrm>
          <a:off x="6223617" y="1600950"/>
          <a:ext cx="5508624" cy="416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3C816837-A2FB-4194-86D8-0C9F82592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43295"/>
              </p:ext>
            </p:extLst>
          </p:nvPr>
        </p:nvGraphicFramePr>
        <p:xfrm>
          <a:off x="536511" y="1510135"/>
          <a:ext cx="5111814" cy="4652542"/>
        </p:xfrm>
        <a:graphic>
          <a:graphicData uri="http://schemas.openxmlformats.org/drawingml/2006/table">
            <a:tbl>
              <a:tblPr/>
              <a:tblGrid>
                <a:gridCol w="2002680">
                  <a:extLst>
                    <a:ext uri="{9D8B030D-6E8A-4147-A177-3AD203B41FA5}">
                      <a16:colId xmlns:a16="http://schemas.microsoft.com/office/drawing/2014/main" xmlns="" val="700264817"/>
                    </a:ext>
                  </a:extLst>
                </a:gridCol>
                <a:gridCol w="1947358">
                  <a:extLst>
                    <a:ext uri="{9D8B030D-6E8A-4147-A177-3AD203B41FA5}">
                      <a16:colId xmlns:a16="http://schemas.microsoft.com/office/drawing/2014/main" xmlns="" val="1676635725"/>
                    </a:ext>
                  </a:extLst>
                </a:gridCol>
                <a:gridCol w="1161776">
                  <a:extLst>
                    <a:ext uri="{9D8B030D-6E8A-4147-A177-3AD203B41FA5}">
                      <a16:colId xmlns:a16="http://schemas.microsoft.com/office/drawing/2014/main" xmlns="" val="876423516"/>
                    </a:ext>
                  </a:extLst>
                </a:gridCol>
              </a:tblGrid>
              <a:tr h="770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Lugar de Atención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Atenciones Realizadas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879865"/>
                  </a:ext>
                </a:extLst>
              </a:tr>
              <a:tr h="2194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BRIGADAS MOVILES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117128"/>
                  </a:ext>
                </a:extLst>
              </a:tr>
              <a:tr h="5794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CENTRO DE OPERACIONES IÑAQUITO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765848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COLISEO CALDERON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1438707"/>
                  </a:ext>
                </a:extLst>
              </a:tr>
              <a:tr h="433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PARQUE DIVERSIDADES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527296"/>
                  </a:ext>
                </a:extLst>
              </a:tr>
              <a:tr h="292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SAN DIEGO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291914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9 DE 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6382852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CALDERON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4719632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JULIO MORENO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27735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QUITUMBE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960143"/>
                  </a:ext>
                </a:extLst>
              </a:tr>
              <a:tr h="2194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SUCRE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549588"/>
                  </a:ext>
                </a:extLst>
              </a:tr>
              <a:tr h="1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32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98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3590" y="365660"/>
            <a:ext cx="8772856" cy="1208027"/>
          </a:xfrm>
          <a:noFill/>
        </p:spPr>
        <p:txBody>
          <a:bodyPr/>
          <a:lstStyle/>
          <a:p>
            <a:pPr algn="just"/>
            <a:r>
              <a:rPr lang="es-EC" sz="2600" b="1" dirty="0">
                <a:latin typeface="Bambino-Bold ☞"/>
              </a:rPr>
              <a:t>Resultados de pruebas de diagnóstico molecular para COVID 19 realizadas en brigadas móviles y punto fijos de triaje, según semana epidemiológica</a:t>
            </a:r>
          </a:p>
        </p:txBody>
      </p:sp>
      <p:graphicFrame>
        <p:nvGraphicFramePr>
          <p:cNvPr id="19" name="Chart 10">
            <a:extLst>
              <a:ext uri="{FF2B5EF4-FFF2-40B4-BE49-F238E27FC236}">
                <a16:creationId xmlns:a16="http://schemas.microsoft.com/office/drawing/2014/main" xmlns="" id="{3CCB1F67-F953-0546-81B0-9D79D601D62E}"/>
              </a:ext>
            </a:extLst>
          </p:cNvPr>
          <p:cNvGraphicFramePr>
            <a:graphicFrameLocks/>
          </p:cNvGraphicFramePr>
          <p:nvPr/>
        </p:nvGraphicFramePr>
        <p:xfrm>
          <a:off x="115779" y="5026787"/>
          <a:ext cx="1797717" cy="83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338111" y="6403365"/>
            <a:ext cx="4991464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29575" y="6333460"/>
            <a:ext cx="3572587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8 de agosto de 2021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8300" y="1414048"/>
          <a:ext cx="173353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557">
                  <a:extLst>
                    <a:ext uri="{9D8B030D-6E8A-4147-A177-3AD203B41FA5}">
                      <a16:colId xmlns:a16="http://schemas.microsoft.com/office/drawing/2014/main" xmlns="" val="515178841"/>
                    </a:ext>
                  </a:extLst>
                </a:gridCol>
                <a:gridCol w="1295976">
                  <a:extLst>
                    <a:ext uri="{9D8B030D-6E8A-4147-A177-3AD203B41FA5}">
                      <a16:colId xmlns:a16="http://schemas.microsoft.com/office/drawing/2014/main" xmlns="" val="60493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noProof="0" dirty="0"/>
                        <a:t>Positivo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642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76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noProof="0" dirty="0"/>
                        <a:t>Negativo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573166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C53A9D-B974-4198-BD7B-85395BA9C0F6}"/>
              </a:ext>
            </a:extLst>
          </p:cNvPr>
          <p:cNvSpPr txBox="1"/>
          <p:nvPr/>
        </p:nvSpPr>
        <p:spPr>
          <a:xfrm>
            <a:off x="491019" y="2514885"/>
            <a:ext cx="270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29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246</a:t>
            </a:r>
          </a:p>
        </p:txBody>
      </p:sp>
      <p:graphicFrame>
        <p:nvGraphicFramePr>
          <p:cNvPr id="18" name="Chart 10">
            <a:extLst>
              <a:ext uri="{FF2B5EF4-FFF2-40B4-BE49-F238E27FC236}">
                <a16:creationId xmlns:a16="http://schemas.microsoft.com/office/drawing/2014/main" xmlns="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229667"/>
              </p:ext>
            </p:extLst>
          </p:nvPr>
        </p:nvGraphicFramePr>
        <p:xfrm>
          <a:off x="-586727" y="3222769"/>
          <a:ext cx="5000445" cy="305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6"/>
          <p:cNvGrpSpPr/>
          <p:nvPr/>
        </p:nvGrpSpPr>
        <p:grpSpPr>
          <a:xfrm>
            <a:off x="9122804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26" name="Picture 7"/>
            <p:cNvPicPr>
              <a:picLocks noChangeAspect="1"/>
            </p:cNvPicPr>
            <p:nvPr/>
          </p:nvPicPr>
          <p:blipFill rotWithShape="1">
            <a:blip r:embed="rId5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 rotWithShape="1">
            <a:blip r:embed="rId5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graphicFrame>
        <p:nvGraphicFramePr>
          <p:cNvPr id="17" name="Chart 10">
            <a:extLst>
              <a:ext uri="{FF2B5EF4-FFF2-40B4-BE49-F238E27FC236}">
                <a16:creationId xmlns:a16="http://schemas.microsoft.com/office/drawing/2014/main" xmlns="" id="{8A88B19A-89C2-4A1B-8F78-29BA22EC0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92898"/>
              </p:ext>
            </p:extLst>
          </p:nvPr>
        </p:nvGraphicFramePr>
        <p:xfrm>
          <a:off x="3547843" y="33403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54CF047F-F3D1-4A33-8F78-5EFF5ADE74D2}"/>
              </a:ext>
            </a:extLst>
          </p:cNvPr>
          <p:cNvSpPr txBox="1"/>
          <p:nvPr/>
        </p:nvSpPr>
        <p:spPr>
          <a:xfrm>
            <a:off x="4246124" y="2514885"/>
            <a:ext cx="270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30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254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2390E9F-419F-4EEE-B79E-FFB15FE78D0F}"/>
              </a:ext>
            </a:extLst>
          </p:cNvPr>
          <p:cNvSpPr txBox="1"/>
          <p:nvPr/>
        </p:nvSpPr>
        <p:spPr>
          <a:xfrm>
            <a:off x="8506641" y="2514885"/>
            <a:ext cx="270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31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265</a:t>
            </a:r>
          </a:p>
        </p:txBody>
      </p:sp>
      <p:graphicFrame>
        <p:nvGraphicFramePr>
          <p:cNvPr id="23" name="Chart 10">
            <a:extLst>
              <a:ext uri="{FF2B5EF4-FFF2-40B4-BE49-F238E27FC236}">
                <a16:creationId xmlns:a16="http://schemas.microsoft.com/office/drawing/2014/main" xmlns="" id="{8E980DE8-E957-49C9-B14A-FC86C14B9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19344"/>
              </p:ext>
            </p:extLst>
          </p:nvPr>
        </p:nvGraphicFramePr>
        <p:xfrm>
          <a:off x="7573828" y="3223294"/>
          <a:ext cx="4572000" cy="305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90794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Hechos: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5970" y="1267012"/>
            <a:ext cx="107800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La p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rincipal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vía de transmisión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es por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aerosole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s (gotas de 100 nanómetros de tamaño)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aerosoles se mantienen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suspendidos en el aire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hor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Pueden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recorrer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 metros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59% de la transmisión mundial de coronavirus se ha dado desde personas asintomáticas o que tosen o estornudan (</a:t>
            </a:r>
            <a:r>
              <a:rPr lang="es-E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aerosolización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del virus)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Hablar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durante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 segundos sin mascarilla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deja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aerosoles suspendidos en el aire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Espacios cerrados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son ambiente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óptimo para generación y suspensión de aeroso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R0 estimado para contagio por aerosoles es 5-8, esto significa que por cada persona infectada, se contagian de 5 a 8 por la exposición a aerosoles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Todas las vacunas son efectivas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contra las variantes conocidas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uso adecuado de la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mascarilla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doble en espacios cerrados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sigue siendo la herramienta indispensable hasta alcanzar la inmunidad colectiva</a:t>
            </a:r>
          </a:p>
          <a:p>
            <a:endParaRPr lang="es-ES" dirty="0"/>
          </a:p>
          <a:p>
            <a:endParaRPr lang="es-EC" dirty="0"/>
          </a:p>
        </p:txBody>
      </p:sp>
      <p:grpSp>
        <p:nvGrpSpPr>
          <p:cNvPr id="7" name="Group 6"/>
          <p:cNvGrpSpPr/>
          <p:nvPr/>
        </p:nvGrpSpPr>
        <p:grpSpPr>
          <a:xfrm>
            <a:off x="9105711" y="292489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179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04233"/>
            <a:ext cx="107800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Apareció en la India en diciembre de 2020,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está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 en 124 países 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y va camino a convertirse en variante dominante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la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Región de las Américas </a:t>
            </a:r>
            <a:r>
              <a:rPr lang="es-ES" sz="2000" dirty="0">
                <a:ea typeface="Tahoma" panose="020B0604030504040204" pitchFamily="34" charset="0"/>
              </a:rPr>
              <a:t>está presente 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Perú, Argentina, Brasil, Chile y Colombia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el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Ecuador </a:t>
            </a:r>
            <a:r>
              <a:rPr lang="es-ES" sz="2000" dirty="0">
                <a:ea typeface="Tahoma" panose="020B0604030504040204" pitchFamily="34" charset="0"/>
              </a:rPr>
              <a:t>se han notificado, desde el 11 de julio de 2021,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86 casos confirmados </a:t>
            </a:r>
            <a:r>
              <a:rPr lang="es-ES" sz="2000" dirty="0">
                <a:ea typeface="Tahoma" panose="020B0604030504040204" pitchFamily="34" charset="0"/>
              </a:rPr>
              <a:t>por la variante Delta. En Quito se han reportado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casos.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Es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60% más contagiosa </a:t>
            </a:r>
            <a:r>
              <a:rPr lang="es-ES" sz="2000" dirty="0"/>
              <a:t>que las variantes anteriores. Su velocidad de contagio(transmisibilidad) es muy alta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Afecta personas no vacunadas o parcialmente vacunadas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Es considerada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Variante de preocupación </a:t>
            </a:r>
            <a:r>
              <a:rPr lang="es-ES" sz="2000" dirty="0"/>
              <a:t>por reunir las siguientes características: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Aumento de la transmisibilidad o cambio perjudicial en la epidemiología de la COVID-19; 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Aumento de la virulencia o cambio en la presentación clínica de la enfermedad; 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Disminución de la eficacia de las medidas sociales y de salud pública o de los medios de diagnóstico, las vacunas y los tratamientos disponibles</a:t>
            </a:r>
            <a:r>
              <a:rPr lang="es-ES" dirty="0"/>
              <a:t>. 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21743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46300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800" b="1" dirty="0">
                <a:latin typeface="Bambino-Bold ☞"/>
              </a:rPr>
              <a:t>Conclusiones </a:t>
            </a:r>
            <a:endParaRPr lang="es-EC" sz="28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ES" dirty="0">
                <a:solidFill>
                  <a:schemeClr val="bg1"/>
                </a:solidFill>
              </a:rPr>
              <a:t>Ministerio de Salud Pública, Coordinación Zonal 9 y Secretarías del DMQ.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/>
              <a:t>Fecha de actualización: 08 de agosto de 2021</a:t>
            </a:r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Elaborado por: </a:t>
            </a:r>
            <a:r>
              <a:rPr lang="es-ES" dirty="0">
                <a:solidFill>
                  <a:schemeClr val="bg1"/>
                </a:solidFill>
              </a:rPr>
              <a:t>Dirección Metropolitana de Políticas y Planeamiento de la Salud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58FDDAA3-7EEA-F042-8BFD-98F12148134D}"/>
              </a:ext>
            </a:extLst>
          </p:cNvPr>
          <p:cNvSpPr txBox="1"/>
          <p:nvPr/>
        </p:nvSpPr>
        <p:spPr>
          <a:xfrm>
            <a:off x="125388" y="1186146"/>
            <a:ext cx="11941226" cy="519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 DMQ entre las SE Nro. 23 a la 31 evidencia un incremento de la distribución porcentual de casos dentro de los grupos de edad de 10 a 14 y 15 a 19 años especialmente, además de in repunte de los casos en el grupo de más de 65 años.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La tasa de positividad acumulada a la SE 31 de las pruebas de diagnóstico para COVID-19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 mantiene en niveles altos (29,7%) </a:t>
            </a:r>
            <a:r>
              <a:rPr lang="es-E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 relación a la semana 30.</a:t>
            </a:r>
            <a:endParaRPr lang="es-EC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ocupación de camas para UCI por COVID-19 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_tradnl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97%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 personas en espera de una cama UCI, 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(sujeto a variación constante)</a:t>
            </a:r>
            <a:endParaRPr lang="es-EC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mortalidad en exceso decreció,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14,1% a</a:t>
            </a:r>
            <a:r>
              <a:rPr lang="es-ES_tradnl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días del mes de agosto (sujeto a variación);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parroquias priorizadas en el modelo de intervención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Iñaquito, Calderón,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Chillogallo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Cotocollao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Belisario Quevedo, Magdalena,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Chimbacalle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Conocoto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Guamaní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Quitumbe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 del número de 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levantamiento de cadáveres aumentó 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50% </a:t>
            </a:r>
            <a:r>
              <a:rPr lang="es-EC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respecto a la semana anterior (de 1 a 2 levantamientos).</a:t>
            </a:r>
            <a:endParaRPr lang="es-EC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79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200" b="1" dirty="0">
                <a:latin typeface="Bambino-Bold ☞"/>
              </a:rPr>
              <a:t>Recomendaciones:</a:t>
            </a:r>
            <a:endParaRPr lang="es-EC" sz="32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grpSp>
        <p:nvGrpSpPr>
          <p:cNvPr id="7" name="Group 6"/>
          <p:cNvGrpSpPr/>
          <p:nvPr/>
        </p:nvGrpSpPr>
        <p:grpSpPr>
          <a:xfrm>
            <a:off x="9021743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AC2737-73CE-2648-9C9A-38FB12BC44B6}"/>
              </a:ext>
            </a:extLst>
          </p:cNvPr>
          <p:cNvSpPr/>
          <p:nvPr/>
        </p:nvSpPr>
        <p:spPr>
          <a:xfrm>
            <a:off x="422933" y="1206722"/>
            <a:ext cx="108932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/>
              <a:t>1. Mantener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interiores al 50%</a:t>
            </a:r>
          </a:p>
          <a:p>
            <a:pPr algn="just"/>
            <a:r>
              <a:rPr lang="es-EC" sz="2800" dirty="0"/>
              <a:t>2.Permitir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exteriores al 75%</a:t>
            </a:r>
          </a:p>
          <a:p>
            <a:pPr algn="just"/>
            <a:r>
              <a:rPr lang="es-EC" sz="2800" dirty="0"/>
              <a:t>3.</a:t>
            </a:r>
            <a:r>
              <a:rPr lang="es-EC" sz="2800" dirty="0">
                <a:solidFill>
                  <a:srgbClr val="1599D6"/>
                </a:solidFill>
              </a:rPr>
              <a:t>Incrementar frecuencia buses </a:t>
            </a:r>
            <a:r>
              <a:rPr lang="es-EC" sz="2800" dirty="0"/>
              <a:t>en horas pico</a:t>
            </a:r>
          </a:p>
          <a:p>
            <a:pPr algn="just"/>
            <a:r>
              <a:rPr lang="es-EC" sz="2800" dirty="0"/>
              <a:t>4.Mantener </a:t>
            </a:r>
            <a:r>
              <a:rPr lang="es-EC" sz="2800" dirty="0">
                <a:solidFill>
                  <a:srgbClr val="1599D6"/>
                </a:solidFill>
              </a:rPr>
              <a:t>aforo de buses en 50%</a:t>
            </a:r>
          </a:p>
          <a:p>
            <a:pPr algn="just"/>
            <a:r>
              <a:rPr lang="es-EC" sz="2800" dirty="0"/>
              <a:t>5.</a:t>
            </a:r>
            <a:r>
              <a:rPr lang="es-EC" sz="2800" dirty="0">
                <a:solidFill>
                  <a:srgbClr val="1599D6"/>
                </a:solidFill>
              </a:rPr>
              <a:t>Controlar</a:t>
            </a:r>
            <a:r>
              <a:rPr lang="es-EC" sz="2800" dirty="0"/>
              <a:t> aforo, ventilación permanente y obligatoriedad de uso de mascarillas</a:t>
            </a:r>
          </a:p>
          <a:p>
            <a:pPr algn="just"/>
            <a:r>
              <a:rPr lang="es-EC" sz="2400" dirty="0"/>
              <a:t>6.Exhortar a establecimientos comerciales a </a:t>
            </a:r>
            <a:r>
              <a:rPr lang="es-EC" sz="2400" dirty="0">
                <a:solidFill>
                  <a:srgbClr val="1599D6"/>
                </a:solidFill>
              </a:rPr>
              <a:t>garantizar aforo y distanciamiento </a:t>
            </a:r>
            <a:r>
              <a:rPr lang="es-EC" sz="2400" dirty="0"/>
              <a:t>en las columnas para caja, colocar de forma visible información sobre medidas de protección y riesgo por uso inadecuado de mascarilla.</a:t>
            </a:r>
          </a:p>
          <a:p>
            <a:pPr algn="just"/>
            <a:r>
              <a:rPr lang="es-EC" sz="2400" dirty="0"/>
              <a:t>7.Exhortar a restaurantes a </a:t>
            </a:r>
            <a:r>
              <a:rPr lang="es-EC" sz="2400" dirty="0">
                <a:solidFill>
                  <a:srgbClr val="1599D6"/>
                </a:solidFill>
              </a:rPr>
              <a:t>mantener ventilación</a:t>
            </a:r>
            <a:r>
              <a:rPr lang="es-EC" sz="2400" dirty="0"/>
              <a:t> y colocar medidores de CO2, distanciamiento entre mesas de al menos 2 metros.</a:t>
            </a:r>
          </a:p>
        </p:txBody>
      </p:sp>
    </p:spTree>
    <p:extLst>
      <p:ext uri="{BB962C8B-B14F-4D97-AF65-F5344CB8AC3E}">
        <p14:creationId xmlns:p14="http://schemas.microsoft.com/office/powerpoint/2010/main" val="273082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142820" y="2413833"/>
            <a:ext cx="590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744" y="1443298"/>
            <a:ext cx="54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hlinkClick r:id="rId2"/>
              </a:rPr>
              <a:t>https://www.quitosaludable.gob.ec/infomes-epidemiologicos/</a:t>
            </a:r>
            <a:r>
              <a:rPr lang="es-EC" sz="1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98970" y="4048899"/>
            <a:ext cx="2197391" cy="1875248"/>
            <a:chOff x="1162756" y="587022"/>
            <a:chExt cx="2197391" cy="1875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5360" t="19654" r="51655" b="60514"/>
            <a:stretch/>
          </p:blipFill>
          <p:spPr>
            <a:xfrm>
              <a:off x="1162756" y="587022"/>
              <a:ext cx="1241777" cy="1185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8795" t="35853" r="40953" b="48849"/>
            <a:stretch/>
          </p:blipFill>
          <p:spPr>
            <a:xfrm>
              <a:off x="2379646" y="1547870"/>
              <a:ext cx="980501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8937" y="1547870"/>
              <a:ext cx="526561" cy="54500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81340" y="3866920"/>
            <a:ext cx="826265" cy="181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087" y="3889352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xmlns="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710" y="3677598"/>
            <a:ext cx="5237384" cy="3027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172" y="5502709"/>
            <a:ext cx="526561" cy="5450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30108" y="1340939"/>
            <a:ext cx="5504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hlinkClick r:id="rId7"/>
              </a:rPr>
              <a:t>https://public.tableau.com/app/profile/secretar.a.metropolitana.de.salud/viz/VisorsalasituacionalDMQ_16249873843630/MENU</a:t>
            </a:r>
            <a:r>
              <a:rPr lang="es-EC" sz="1400" dirty="0"/>
              <a:t> </a:t>
            </a:r>
          </a:p>
        </p:txBody>
      </p:sp>
      <p:sp>
        <p:nvSpPr>
          <p:cNvPr id="17" name="Rectangle 5"/>
          <p:cNvSpPr/>
          <p:nvPr/>
        </p:nvSpPr>
        <p:spPr>
          <a:xfrm>
            <a:off x="6179680" y="2382216"/>
            <a:ext cx="590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Sala Situacional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9091792" y="435219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9" name="Picture 7"/>
            <p:cNvPicPr>
              <a:picLocks noChangeAspect="1"/>
            </p:cNvPicPr>
            <p:nvPr/>
          </p:nvPicPr>
          <p:blipFill rotWithShape="1">
            <a:blip r:embed="rId8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20" name="Picture 8"/>
            <p:cNvPicPr>
              <a:picLocks noChangeAspect="1"/>
            </p:cNvPicPr>
            <p:nvPr/>
          </p:nvPicPr>
          <p:blipFill rotWithShape="1">
            <a:blip r:embed="rId8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70"/>
            <a:ext cx="12192000" cy="66630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19A9544-652C-5941-A4EA-3E96DCB8946F}"/>
              </a:ext>
            </a:extLst>
          </p:cNvPr>
          <p:cNvSpPr/>
          <p:nvPr/>
        </p:nvSpPr>
        <p:spPr>
          <a:xfrm>
            <a:off x="7150100" y="1518081"/>
            <a:ext cx="3695700" cy="71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111318" y="383817"/>
            <a:ext cx="1439186" cy="723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FC41414F-9B2A-47E4-9B1D-432FBB69E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01907"/>
              </p:ext>
            </p:extLst>
          </p:nvPr>
        </p:nvGraphicFramePr>
        <p:xfrm>
          <a:off x="8010124" y="1360335"/>
          <a:ext cx="3149600" cy="70104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xmlns="" val="210417365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75012549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39755790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17996628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Promedio diario de casos confirmados COVID - 19. Quito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596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6372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52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209957" y="384207"/>
            <a:ext cx="9099143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400" b="1" dirty="0">
                <a:latin typeface="Bambino-Bold ☞"/>
                <a:ea typeface="+mn-ea"/>
                <a:cs typeface="+mn-cs"/>
              </a:rPr>
              <a:t>Casos confirmados COVID-19. Por semana epidemiológica según Fecha de inicio de síntomas. Quito 2020-2021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65202" y="1250279"/>
            <a:ext cx="3361731" cy="42384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latin typeface="Bambino-Regular" panose="00000500000000000000" pitchFamily="2" charset="0"/>
              </a:rPr>
              <a:t>Hasta la semana epidemiológica Nro. 31 de 2021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94242F-A1B4-1A4F-BF42-8E959F97E85F}"/>
              </a:ext>
            </a:extLst>
          </p:cNvPr>
          <p:cNvSpPr txBox="1"/>
          <p:nvPr/>
        </p:nvSpPr>
        <p:spPr>
          <a:xfrm>
            <a:off x="4669592" y="6026117"/>
            <a:ext cx="37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2060"/>
                </a:solidFill>
              </a:rPr>
              <a:t>Semana epidemiológica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69C62E-A315-481D-AD76-3CC766A5FAFD}"/>
              </a:ext>
            </a:extLst>
          </p:cNvPr>
          <p:cNvSpPr txBox="1"/>
          <p:nvPr/>
        </p:nvSpPr>
        <p:spPr>
          <a:xfrm>
            <a:off x="2565010" y="2383322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1A91D27-271E-4A54-AB68-FBDA8E20B764}"/>
              </a:ext>
            </a:extLst>
          </p:cNvPr>
          <p:cNvSpPr txBox="1"/>
          <p:nvPr/>
        </p:nvSpPr>
        <p:spPr>
          <a:xfrm>
            <a:off x="8344038" y="2380658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E73122"/>
                </a:solidFill>
              </a:rPr>
              <a:t>2021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0889"/>
              </p:ext>
            </p:extLst>
          </p:nvPr>
        </p:nvGraphicFramePr>
        <p:xfrm>
          <a:off x="-66674" y="1894966"/>
          <a:ext cx="12258674" cy="41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7359" y="271054"/>
            <a:ext cx="851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Tasa de Incidencia </a:t>
            </a:r>
            <a:r>
              <a:rPr lang="es-ES_tradnl" sz="2000" b="1" dirty="0">
                <a:solidFill>
                  <a:srgbClr val="095DA6"/>
                </a:solidFill>
                <a:latin typeface="Bambino-Bold ☞"/>
              </a:rPr>
              <a:t>(por 10.000 habitantes) </a:t>
            </a:r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de casos confirmados de COVID-19 por SE, según Grupo Etario.</a:t>
            </a:r>
            <a:endParaRPr lang="es-EC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20101" y="6403364"/>
            <a:ext cx="3628800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</p:txBody>
      </p:sp>
      <p:sp>
        <p:nvSpPr>
          <p:cNvPr id="10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643841" y="6347718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1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16378" y="6397089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8903A12A-CBF3-47FB-A503-AFD1A7F9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18803"/>
              </p:ext>
            </p:extLst>
          </p:nvPr>
        </p:nvGraphicFramePr>
        <p:xfrm>
          <a:off x="397359" y="1560894"/>
          <a:ext cx="11397276" cy="4378266"/>
        </p:xfrm>
        <a:graphic>
          <a:graphicData uri="http://schemas.openxmlformats.org/drawingml/2006/table">
            <a:tbl>
              <a:tblPr/>
              <a:tblGrid>
                <a:gridCol w="928668">
                  <a:extLst>
                    <a:ext uri="{9D8B030D-6E8A-4147-A177-3AD203B41FA5}">
                      <a16:colId xmlns:a16="http://schemas.microsoft.com/office/drawing/2014/main" xmlns="" val="3371979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3851360769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3278395752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310060147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786327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08794193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421262517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107574238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41489693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402974316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1422121066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24713993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14141659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63484462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235670470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4103330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xmlns="" val="1227554874"/>
                    </a:ext>
                  </a:extLst>
                </a:gridCol>
              </a:tblGrid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Edad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4349176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0 a 11 meses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77943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 a 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669111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 a 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033213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10 a 14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050736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15 a 19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171459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49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909791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a 64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302214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de 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23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10601" y="6333460"/>
            <a:ext cx="3581400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S_tradnl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de agosto de 2021</a:t>
            </a:r>
            <a:endParaRPr lang="es-EC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800" b="1" dirty="0">
                <a:latin typeface="Bambino-Bold ☞"/>
                <a:ea typeface="+mn-ea"/>
                <a:cs typeface="+mn-cs"/>
              </a:rPr>
              <a:t>Distribución porcentual COVID-19 por SE, según Grupo Etario</a:t>
            </a:r>
            <a:r>
              <a:rPr lang="es-EC" sz="2800" b="1" dirty="0">
                <a:latin typeface="Bambino-Bold ☞"/>
                <a:ea typeface="+mn-ea"/>
                <a:cs typeface="+mn-cs"/>
              </a:rPr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977424" y="298766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2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0EAD0E-622F-4C3D-8EB7-446D55C62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7" y="1897628"/>
            <a:ext cx="11859346" cy="29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40763"/>
            <a:ext cx="4336445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336445" y="6432553"/>
            <a:ext cx="4171193" cy="363842"/>
          </a:xfrm>
        </p:spPr>
        <p:txBody>
          <a:bodyPr>
            <a:normAutofit lnSpcReduction="10000"/>
          </a:bodyPr>
          <a:lstStyle/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1"/>
          <p:cNvSpPr>
            <a:spLocks noGrp="1"/>
          </p:cNvSpPr>
          <p:nvPr/>
        </p:nvSpPr>
        <p:spPr>
          <a:xfrm>
            <a:off x="433952" y="249031"/>
            <a:ext cx="8892927" cy="86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8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   </a:t>
            </a: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Incremento diario de casos confirmados por COVID-19. Quito 2020-2021</a:t>
            </a:r>
            <a:endParaRPr lang="en-US" sz="2800" b="1" dirty="0">
              <a:solidFill>
                <a:srgbClr val="095DA6"/>
              </a:solidFill>
              <a:latin typeface="Bambino-Bold ☞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23E76F0-9D87-4E8C-B357-3AE33C72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0" y="3904272"/>
            <a:ext cx="3341584" cy="363842"/>
          </a:xfrm>
          <a:prstGeom prst="rect">
            <a:avLst/>
          </a:prstGeom>
        </p:spPr>
      </p:pic>
      <p:sp>
        <p:nvSpPr>
          <p:cNvPr id="10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564E71B-82A0-4D70-BFC4-12AFAE842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32"/>
          <a:stretch/>
        </p:blipFill>
        <p:spPr>
          <a:xfrm>
            <a:off x="313266" y="4238410"/>
            <a:ext cx="11807183" cy="204938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702917" y="5485353"/>
            <a:ext cx="55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0.5</a:t>
            </a:r>
            <a:endParaRPr lang="es-EC" sz="1600" dirty="0"/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92174"/>
              </p:ext>
            </p:extLst>
          </p:nvPr>
        </p:nvGraphicFramePr>
        <p:xfrm>
          <a:off x="177800" y="1260760"/>
          <a:ext cx="11734799" cy="252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009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>
            <a:extLst>
              <a:ext uri="{FF2B5EF4-FFF2-40B4-BE49-F238E27FC236}">
                <a16:creationId xmlns:a16="http://schemas.microsoft.com/office/drawing/2014/main" xmlns="" id="{DC64E09A-764B-4F09-9195-D23AFDD31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828" y="235809"/>
            <a:ext cx="7218005" cy="828868"/>
          </a:xfrm>
          <a:noFill/>
        </p:spPr>
        <p:txBody>
          <a:bodyPr/>
          <a:lstStyle/>
          <a:p>
            <a:pPr>
              <a:buClr>
                <a:srgbClr val="17365D"/>
              </a:buClr>
              <a:buSzPts val="7000"/>
            </a:pPr>
            <a:r>
              <a:rPr lang="es-MX" sz="2800" b="1" dirty="0">
                <a:latin typeface="Bambino-Bold ☞"/>
              </a:rPr>
              <a:t>Distribución de Casos Confirmados, Probables y Sospechosos según Parroquias del DMQ</a:t>
            </a:r>
            <a:endParaRPr lang="es-MX" sz="2800" b="1" dirty="0">
              <a:latin typeface="Bambino-Bold ☞"/>
              <a:sym typeface="Arial"/>
            </a:endParaRPr>
          </a:p>
          <a:p>
            <a:endParaRPr lang="es-EC" sz="2400" dirty="0">
              <a:solidFill>
                <a:schemeClr val="accent1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9664B87B-3CEF-4432-BEA4-306504DAB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75B8BEC6-443C-4B3F-8801-0C8534066B5E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419" y="361874"/>
            <a:ext cx="1728422" cy="763541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444168"/>
              </p:ext>
            </p:extLst>
          </p:nvPr>
        </p:nvGraphicFramePr>
        <p:xfrm>
          <a:off x="125387" y="1965960"/>
          <a:ext cx="1212858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1567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17413</TotalTime>
  <Words>2975</Words>
  <Application>Microsoft Office PowerPoint</Application>
  <PresentationFormat>Personalizado</PresentationFormat>
  <Paragraphs>577</Paragraphs>
  <Slides>36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PRESENTACIÓN COE</vt:lpstr>
      <vt:lpstr>Presentación de PowerPoint</vt:lpstr>
      <vt:lpstr>Informe epidemiológico de COVID-19 del Distrito Metropolitano de Quito  9 de Agosto de 2021 Semana Epidemiológica 31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Secretaria de Concejo</cp:lastModifiedBy>
  <cp:revision>1877</cp:revision>
  <cp:lastPrinted>2021-06-21T03:18:15Z</cp:lastPrinted>
  <dcterms:created xsi:type="dcterms:W3CDTF">2021-02-04T20:28:42Z</dcterms:created>
  <dcterms:modified xsi:type="dcterms:W3CDTF">2021-08-10T14:23:51Z</dcterms:modified>
</cp:coreProperties>
</file>