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8" r:id="rId10"/>
    <p:sldId id="287" r:id="rId11"/>
    <p:sldId id="279" r:id="rId12"/>
    <p:sldId id="290" r:id="rId13"/>
    <p:sldId id="283" r:id="rId14"/>
    <p:sldId id="266" r:id="rId15"/>
    <p:sldId id="288" r:id="rId16"/>
    <p:sldId id="289" r:id="rId17"/>
  </p:sldIdLst>
  <p:sldSz cx="18288000" cy="10287000"/>
  <p:notesSz cx="18288000" cy="10287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6D"/>
    <a:srgbClr val="C00000"/>
    <a:srgbClr val="01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139F6-48A4-4D44-B959-333F8F821333}" v="8" dt="2021-06-18T17:11:36.6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59" autoAdjust="0"/>
    <p:restoredTop sz="94666"/>
  </p:normalViewPr>
  <p:slideViewPr>
    <p:cSldViewPr>
      <p:cViewPr varScale="1">
        <p:scale>
          <a:sx n="46" d="100"/>
          <a:sy n="46" d="100"/>
        </p:scale>
        <p:origin x="1098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9865-960C-C24F-BB75-DE564B9D55A0}" type="datetimeFigureOut">
              <a:rPr lang="es-EC" smtClean="0"/>
              <a:t>28/6/2021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4201E-B9FD-7547-98CD-61663A2BFD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236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4201E-B9FD-7547-98CD-61663A2BFD6D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320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6D1D1-EFFF-431D-93D8-41737151A4BC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2222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4201E-B9FD-7547-98CD-61663A2BFD6D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981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9FB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9FB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855470"/>
          </a:xfrm>
          <a:custGeom>
            <a:avLst/>
            <a:gdLst/>
            <a:ahLst/>
            <a:cxnLst/>
            <a:rect l="l" t="t" r="r" b="b"/>
            <a:pathLst>
              <a:path w="18288000" h="1855470">
                <a:moveTo>
                  <a:pt x="0" y="0"/>
                </a:moveTo>
                <a:lnTo>
                  <a:pt x="18288000" y="0"/>
                </a:lnTo>
                <a:lnTo>
                  <a:pt x="18288000" y="1855212"/>
                </a:lnTo>
                <a:lnTo>
                  <a:pt x="0" y="1855212"/>
                </a:lnTo>
                <a:lnTo>
                  <a:pt x="0" y="0"/>
                </a:lnTo>
                <a:close/>
              </a:path>
            </a:pathLst>
          </a:custGeom>
          <a:solidFill>
            <a:srgbClr val="032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4169" y="1264279"/>
            <a:ext cx="3371850" cy="95250"/>
          </a:xfrm>
          <a:custGeom>
            <a:avLst/>
            <a:gdLst/>
            <a:ahLst/>
            <a:cxnLst/>
            <a:rect l="l" t="t" r="r" b="b"/>
            <a:pathLst>
              <a:path w="3371850" h="95250">
                <a:moveTo>
                  <a:pt x="3371850" y="95250"/>
                </a:moveTo>
                <a:lnTo>
                  <a:pt x="0" y="95250"/>
                </a:lnTo>
                <a:lnTo>
                  <a:pt x="0" y="0"/>
                </a:lnTo>
                <a:lnTo>
                  <a:pt x="3371850" y="0"/>
                </a:lnTo>
                <a:lnTo>
                  <a:pt x="3371850" y="95250"/>
                </a:lnTo>
                <a:close/>
              </a:path>
            </a:pathLst>
          </a:custGeom>
          <a:solidFill>
            <a:srgbClr val="BEC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9FB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1" y="3195644"/>
            <a:ext cx="15544800" cy="6001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3" y="5829300"/>
            <a:ext cx="12801601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6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0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53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80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4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07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9ED3B098-E627-451A-988E-2E058A210994}" type="datetimeFigureOut">
              <a:rPr lang="es-EC" smtClean="0"/>
              <a:t>28/6/2021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834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9517" y="354041"/>
            <a:ext cx="15308965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6950" y="2955447"/>
            <a:ext cx="16530319" cy="3819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773535" cy="10287000"/>
          </a:xfrm>
          <a:custGeom>
            <a:avLst/>
            <a:gdLst/>
            <a:ahLst/>
            <a:cxnLst/>
            <a:rect l="l" t="t" r="r" b="b"/>
            <a:pathLst>
              <a:path w="11773535" h="10287000">
                <a:moveTo>
                  <a:pt x="0" y="10287000"/>
                </a:moveTo>
                <a:lnTo>
                  <a:pt x="11773021" y="10287000"/>
                </a:lnTo>
                <a:lnTo>
                  <a:pt x="1177302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9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73021" y="0"/>
            <a:ext cx="6515100" cy="10287000"/>
          </a:xfrm>
          <a:custGeom>
            <a:avLst/>
            <a:gdLst/>
            <a:ahLst/>
            <a:cxnLst/>
            <a:rect l="l" t="t" r="r" b="b"/>
            <a:pathLst>
              <a:path w="6515100" h="10287000">
                <a:moveTo>
                  <a:pt x="651497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514978" y="0"/>
                </a:lnTo>
                <a:lnTo>
                  <a:pt x="6514978" y="10286999"/>
                </a:lnTo>
                <a:close/>
              </a:path>
            </a:pathLst>
          </a:custGeom>
          <a:solidFill>
            <a:srgbClr val="263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7365" cy="10287000"/>
            <a:chOff x="0" y="0"/>
            <a:chExt cx="18287365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8442411"/>
              <a:ext cx="11433175" cy="1844675"/>
            </a:xfrm>
            <a:custGeom>
              <a:avLst/>
              <a:gdLst/>
              <a:ahLst/>
              <a:cxnLst/>
              <a:rect l="l" t="t" r="r" b="b"/>
              <a:pathLst>
                <a:path w="11433175" h="1844675">
                  <a:moveTo>
                    <a:pt x="0" y="1844588"/>
                  </a:moveTo>
                  <a:lnTo>
                    <a:pt x="0" y="0"/>
                  </a:lnTo>
                  <a:lnTo>
                    <a:pt x="11432986" y="0"/>
                  </a:lnTo>
                  <a:lnTo>
                    <a:pt x="11432986" y="1844588"/>
                  </a:lnTo>
                  <a:lnTo>
                    <a:pt x="0" y="1844588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74010" y="8512561"/>
              <a:ext cx="6448409" cy="16478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43488" y="0"/>
              <a:ext cx="7143749" cy="10286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63659" y="5748140"/>
            <a:ext cx="8147684" cy="219739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8480"/>
              </a:lnSpc>
              <a:spcBef>
                <a:spcPts val="135"/>
              </a:spcBef>
            </a:pPr>
            <a:r>
              <a:rPr lang="es-ES" sz="7750" b="1" spc="-235" dirty="0">
                <a:solidFill>
                  <a:srgbClr val="032F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SITUACIÓN ACTUAL METRO DE QUITO</a:t>
            </a:r>
            <a:endParaRPr sz="7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5">
            <a:extLst>
              <a:ext uri="{FF2B5EF4-FFF2-40B4-BE49-F238E27FC236}">
                <a16:creationId xmlns:a16="http://schemas.microsoft.com/office/drawing/2014/main" id="{E6922432-E63D-824A-88D7-0701905720FF}"/>
              </a:ext>
            </a:extLst>
          </p:cNvPr>
          <p:cNvSpPr/>
          <p:nvPr/>
        </p:nvSpPr>
        <p:spPr>
          <a:xfrm>
            <a:off x="0" y="3924300"/>
            <a:ext cx="18288000" cy="1296022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9DE92B8F-6F72-5244-B686-633C882492B7}"/>
              </a:ext>
            </a:extLst>
          </p:cNvPr>
          <p:cNvSpPr/>
          <p:nvPr/>
        </p:nvSpPr>
        <p:spPr>
          <a:xfrm>
            <a:off x="0" y="8975952"/>
            <a:ext cx="18288000" cy="1349148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5">
            <a:extLst>
              <a:ext uri="{FF2B5EF4-FFF2-40B4-BE49-F238E27FC236}">
                <a16:creationId xmlns:a16="http://schemas.microsoft.com/office/drawing/2014/main" id="{E8106E3E-158B-AF4E-A362-09C0EB232B3C}"/>
              </a:ext>
            </a:extLst>
          </p:cNvPr>
          <p:cNvSpPr/>
          <p:nvPr/>
        </p:nvSpPr>
        <p:spPr>
          <a:xfrm>
            <a:off x="0" y="6932152"/>
            <a:ext cx="18288000" cy="1160231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17 CuadroTexto">
            <a:extLst>
              <a:ext uri="{FF2B5EF4-FFF2-40B4-BE49-F238E27FC236}">
                <a16:creationId xmlns:a16="http://schemas.microsoft.com/office/drawing/2014/main" id="{E40D5740-D190-4265-A76F-DD82074E2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322" y="1986796"/>
            <a:ext cx="11799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>
              <a:lnSpc>
                <a:spcPts val="2500"/>
              </a:lnSpc>
              <a:spcBef>
                <a:spcPts val="600"/>
              </a:spcBef>
              <a:defRPr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La mejor vía es la Asistencia Técnica de uno de los más importantes Metros (Contrato entre entidades públicas, mediano plazo)</a:t>
            </a:r>
          </a:p>
          <a:p>
            <a:pPr>
              <a:lnSpc>
                <a:spcPct val="100000"/>
              </a:lnSpc>
            </a:pPr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Servicios especializados (Material Rodante, infraestructura, telecomunicaciones, etc.)</a:t>
            </a:r>
          </a:p>
          <a:p>
            <a:pPr>
              <a:lnSpc>
                <a:spcPct val="100000"/>
              </a:lnSpc>
            </a:pPr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Proveedores homologados </a:t>
            </a:r>
            <a:endParaRPr lang="es-ES" altLang="es-E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17 CuadroTexto">
            <a:extLst>
              <a:ext uri="{FF2B5EF4-FFF2-40B4-BE49-F238E27FC236}">
                <a16:creationId xmlns:a16="http://schemas.microsoft.com/office/drawing/2014/main" id="{C124CFB8-508A-4CF9-BED1-1C15AFC7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920" y="5285883"/>
            <a:ext cx="1090507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Asistencia Técnica será Internacional ATI, de una de las empresas operadoras de Metro, más importantes en la región. Se encargará de realizar la operación, mantenimiento y capacitación por un mínimo de 3.5 años a 5 años.</a:t>
            </a:r>
            <a:endParaRPr lang="es-ES" altLang="es-E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17 CuadroTexto">
            <a:extLst>
              <a:ext uri="{FF2B5EF4-FFF2-40B4-BE49-F238E27FC236}">
                <a16:creationId xmlns:a16="http://schemas.microsoft.com/office/drawing/2014/main" id="{D65A8215-FAD9-459B-810E-D1BEE50C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957" y="7101126"/>
            <a:ext cx="113613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Se calculará a detalle para con ellos determinar la operación optimizada necesaria y los beneficios de la ATI y de la propia EPMMQ</a:t>
            </a:r>
            <a:endParaRPr lang="es-ES" altLang="es-E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17 CuadroTexto">
            <a:extLst>
              <a:ext uri="{FF2B5EF4-FFF2-40B4-BE49-F238E27FC236}">
                <a16:creationId xmlns:a16="http://schemas.microsoft.com/office/drawing/2014/main" id="{570FB556-4177-4E4A-B70A-68EB08423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12" y="8247846"/>
            <a:ext cx="1216917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Sao Paulo, Santiago, Panamá, Barcelona.</a:t>
            </a:r>
          </a:p>
        </p:txBody>
      </p:sp>
      <p:sp>
        <p:nvSpPr>
          <p:cNvPr id="129" name="17 CuadroTexto">
            <a:extLst>
              <a:ext uri="{FF2B5EF4-FFF2-40B4-BE49-F238E27FC236}">
                <a16:creationId xmlns:a16="http://schemas.microsoft.com/office/drawing/2014/main" id="{AECB5868-E4C3-4F58-A2FA-1F90C419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957" y="3987862"/>
            <a:ext cx="1136133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es-EC" sz="2500" dirty="0">
                <a:latin typeface="Calibri" panose="020F0502020204030204" pitchFamily="34" charset="0"/>
                <a:cs typeface="Calibri" panose="020F0502020204030204" pitchFamily="34" charset="0"/>
              </a:rPr>
              <a:t>Se realizará la mejor selección de técnicos en las diferentes materias para ser parte de la planta laboral propia con alto valor técnico académico para la auditoría, operación y mantenimiento</a:t>
            </a:r>
          </a:p>
        </p:txBody>
      </p:sp>
      <p:grpSp>
        <p:nvGrpSpPr>
          <p:cNvPr id="94" name="object 2">
            <a:extLst>
              <a:ext uri="{FF2B5EF4-FFF2-40B4-BE49-F238E27FC236}">
                <a16:creationId xmlns:a16="http://schemas.microsoft.com/office/drawing/2014/main" id="{50492057-3537-5140-9090-0DF9DF7FAC6F}"/>
              </a:ext>
            </a:extLst>
          </p:cNvPr>
          <p:cNvGrpSpPr/>
          <p:nvPr/>
        </p:nvGrpSpPr>
        <p:grpSpPr>
          <a:xfrm>
            <a:off x="0" y="0"/>
            <a:ext cx="18288000" cy="1855470"/>
            <a:chOff x="0" y="0"/>
            <a:chExt cx="18288000" cy="1855470"/>
          </a:xfrm>
        </p:grpSpPr>
        <p:sp>
          <p:nvSpPr>
            <p:cNvPr id="97" name="object 3">
              <a:extLst>
                <a:ext uri="{FF2B5EF4-FFF2-40B4-BE49-F238E27FC236}">
                  <a16:creationId xmlns:a16="http://schemas.microsoft.com/office/drawing/2014/main" id="{458FD4E9-A37F-1F42-BE03-AC494DD3AA6A}"/>
                </a:ext>
              </a:extLst>
            </p:cNvPr>
            <p:cNvSpPr/>
            <p:nvPr/>
          </p:nvSpPr>
          <p:spPr>
            <a:xfrm>
              <a:off x="0" y="0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4">
              <a:extLst>
                <a:ext uri="{FF2B5EF4-FFF2-40B4-BE49-F238E27FC236}">
                  <a16:creationId xmlns:a16="http://schemas.microsoft.com/office/drawing/2014/main" id="{B9BF7DD7-5421-7A45-B66F-335DD551480E}"/>
                </a:ext>
              </a:extLst>
            </p:cNvPr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6">
            <a:extLst>
              <a:ext uri="{FF2B5EF4-FFF2-40B4-BE49-F238E27FC236}">
                <a16:creationId xmlns:a16="http://schemas.microsoft.com/office/drawing/2014/main" id="{11E44C36-89AC-4840-8D3C-B6C47876C509}"/>
              </a:ext>
            </a:extLst>
          </p:cNvPr>
          <p:cNvSpPr txBox="1"/>
          <p:nvPr/>
        </p:nvSpPr>
        <p:spPr>
          <a:xfrm>
            <a:off x="4357570" y="9176908"/>
            <a:ext cx="10845483" cy="863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500"/>
              </a:lnSpc>
              <a:spcBef>
                <a:spcPts val="100"/>
              </a:spcBef>
            </a:pPr>
            <a:r>
              <a:rPr lang="es-ES" sz="2400" b="1" spc="-13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EC" sz="2400" b="1" spc="-13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analizaron las justificaciones: jurídica, técnica, administrativa y financiera</a:t>
            </a:r>
          </a:p>
          <a:p>
            <a:pPr marL="12700" marR="5080" algn="ctr">
              <a:lnSpc>
                <a:spcPct val="116500"/>
              </a:lnSpc>
              <a:spcBef>
                <a:spcPts val="100"/>
              </a:spcBef>
            </a:pPr>
            <a:r>
              <a:rPr lang="es-EC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s-EC" sz="2400" b="1" spc="-13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los procesos tendrán auditoría de contraloría, auditoría interna y veeduría. </a:t>
            </a:r>
            <a:endParaRPr sz="2400" b="1" spc="-13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object 7">
            <a:extLst>
              <a:ext uri="{FF2B5EF4-FFF2-40B4-BE49-F238E27FC236}">
                <a16:creationId xmlns:a16="http://schemas.microsoft.com/office/drawing/2014/main" id="{9D286E55-73ED-874A-AE1E-5D4799BFD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469" y="377483"/>
            <a:ext cx="10642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500" spc="135" dirty="0">
                <a:latin typeface="Calibri" panose="020F0502020204030204" pitchFamily="34" charset="0"/>
                <a:cs typeface="Calibri" panose="020F0502020204030204" pitchFamily="34" charset="0"/>
              </a:rPr>
              <a:t>MODELO DE GESTIÓN - </a:t>
            </a:r>
            <a:r>
              <a:rPr lang="es-ES" sz="4500" spc="135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VEEDURÍA</a:t>
            </a:r>
            <a:endParaRPr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30 CuadroTexto">
            <a:extLst>
              <a:ext uri="{FF2B5EF4-FFF2-40B4-BE49-F238E27FC236}">
                <a16:creationId xmlns:a16="http://schemas.microsoft.com/office/drawing/2014/main" id="{E742C8B9-BFF2-2E42-A4B4-678105EC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516" y="2730832"/>
            <a:ext cx="1912126" cy="37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JURÍDICO</a:t>
            </a:r>
            <a:endParaRPr lang="es-ES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30 CuadroTexto">
            <a:extLst>
              <a:ext uri="{FF2B5EF4-FFF2-40B4-BE49-F238E27FC236}">
                <a16:creationId xmlns:a16="http://schemas.microsoft.com/office/drawing/2014/main" id="{08E6AB75-8B6A-9B4F-9110-01B21375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376" y="4504633"/>
            <a:ext cx="1912126" cy="37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TÉCNICA</a:t>
            </a:r>
            <a:endParaRPr lang="es-ES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30 CuadroTexto">
            <a:extLst>
              <a:ext uri="{FF2B5EF4-FFF2-40B4-BE49-F238E27FC236}">
                <a16:creationId xmlns:a16="http://schemas.microsoft.com/office/drawing/2014/main" id="{540ADCDF-ADED-AE40-8495-D45CBD3A6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516" y="5917564"/>
            <a:ext cx="3597618" cy="3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ADMINISTRATIVA</a:t>
            </a:r>
            <a:endParaRPr lang="es-ES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30 CuadroTexto">
            <a:extLst>
              <a:ext uri="{FF2B5EF4-FFF2-40B4-BE49-F238E27FC236}">
                <a16:creationId xmlns:a16="http://schemas.microsoft.com/office/drawing/2014/main" id="{D3E1E1AD-9B62-CE4B-873F-D12CF7017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516" y="7364884"/>
            <a:ext cx="3597618" cy="3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FINANCIERA</a:t>
            </a:r>
            <a:endParaRPr lang="es-ES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30 CuadroTexto">
            <a:extLst>
              <a:ext uri="{FF2B5EF4-FFF2-40B4-BE49-F238E27FC236}">
                <a16:creationId xmlns:a16="http://schemas.microsoft.com/office/drawing/2014/main" id="{C7C93A6A-B67D-B449-9E37-E1A2455C5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516" y="8432823"/>
            <a:ext cx="4041908" cy="3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METROS DESEADOS</a:t>
            </a:r>
            <a:endParaRPr lang="es-ES" sz="3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0" name="Shape 490">
            <a:extLst>
              <a:ext uri="{FF2B5EF4-FFF2-40B4-BE49-F238E27FC236}">
                <a16:creationId xmlns:a16="http://schemas.microsoft.com/office/drawing/2014/main" id="{0CF9FD2B-C143-9143-9167-960C0A4E13D9}"/>
              </a:ext>
            </a:extLst>
          </p:cNvPr>
          <p:cNvGrpSpPr>
            <a:grpSpLocks/>
          </p:cNvGrpSpPr>
          <p:nvPr/>
        </p:nvGrpSpPr>
        <p:grpSpPr bwMode="auto">
          <a:xfrm>
            <a:off x="694169" y="4152900"/>
            <a:ext cx="1034653" cy="772845"/>
            <a:chOff x="5255200" y="3006475"/>
            <a:chExt cx="511700" cy="378575"/>
          </a:xfrm>
          <a:noFill/>
        </p:grpSpPr>
        <p:sp>
          <p:nvSpPr>
            <p:cNvPr id="111" name="Shape 491">
              <a:extLst>
                <a:ext uri="{FF2B5EF4-FFF2-40B4-BE49-F238E27FC236}">
                  <a16:creationId xmlns:a16="http://schemas.microsoft.com/office/drawing/2014/main" id="{37921FFB-A469-1A42-A1D8-B303C2E2C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200" y="3006475"/>
              <a:ext cx="349900" cy="349875"/>
            </a:xfrm>
            <a:custGeom>
              <a:avLst/>
              <a:gdLst>
                <a:gd name="T0" fmla="*/ 2147483646 w 13996"/>
                <a:gd name="T1" fmla="*/ 2147483646 h 13995"/>
                <a:gd name="T2" fmla="*/ 2147483646 w 13996"/>
                <a:gd name="T3" fmla="*/ 2147483646 h 13995"/>
                <a:gd name="T4" fmla="*/ 2147483646 w 13996"/>
                <a:gd name="T5" fmla="*/ 2147483646 h 13995"/>
                <a:gd name="T6" fmla="*/ 2147483646 w 13996"/>
                <a:gd name="T7" fmla="*/ 2147483646 h 13995"/>
                <a:gd name="T8" fmla="*/ 2147483646 w 13996"/>
                <a:gd name="T9" fmla="*/ 2147483646 h 13995"/>
                <a:gd name="T10" fmla="*/ 2147483646 w 13996"/>
                <a:gd name="T11" fmla="*/ 2147483646 h 13995"/>
                <a:gd name="T12" fmla="*/ 2147483646 w 13996"/>
                <a:gd name="T13" fmla="*/ 2147483646 h 13995"/>
                <a:gd name="T14" fmla="*/ 2147483646 w 13996"/>
                <a:gd name="T15" fmla="*/ 2147483646 h 13995"/>
                <a:gd name="T16" fmla="*/ 2147483646 w 13996"/>
                <a:gd name="T17" fmla="*/ 2147483646 h 13995"/>
                <a:gd name="T18" fmla="*/ 2147483646 w 13996"/>
                <a:gd name="T19" fmla="*/ 2147483646 h 13995"/>
                <a:gd name="T20" fmla="*/ 2147483646 w 13996"/>
                <a:gd name="T21" fmla="*/ 2147483646 h 13995"/>
                <a:gd name="T22" fmla="*/ 2147483646 w 13996"/>
                <a:gd name="T23" fmla="*/ 2147483646 h 13995"/>
                <a:gd name="T24" fmla="*/ 2147483646 w 13996"/>
                <a:gd name="T25" fmla="*/ 2147483646 h 13995"/>
                <a:gd name="T26" fmla="*/ 2147483646 w 13996"/>
                <a:gd name="T27" fmla="*/ 2147483646 h 13995"/>
                <a:gd name="T28" fmla="*/ 2147483646 w 13996"/>
                <a:gd name="T29" fmla="*/ 2147483646 h 13995"/>
                <a:gd name="T30" fmla="*/ 2147483646 w 13996"/>
                <a:gd name="T31" fmla="*/ 2147483646 h 13995"/>
                <a:gd name="T32" fmla="*/ 2147483646 w 13996"/>
                <a:gd name="T33" fmla="*/ 2147483646 h 13995"/>
                <a:gd name="T34" fmla="*/ 2147483646 w 13996"/>
                <a:gd name="T35" fmla="*/ 2147483646 h 13995"/>
                <a:gd name="T36" fmla="*/ 2147483646 w 13996"/>
                <a:gd name="T37" fmla="*/ 2147483646 h 13995"/>
                <a:gd name="T38" fmla="*/ 2147483646 w 13996"/>
                <a:gd name="T39" fmla="*/ 2147483646 h 13995"/>
                <a:gd name="T40" fmla="*/ 2147483646 w 13996"/>
                <a:gd name="T41" fmla="*/ 2147483646 h 13995"/>
                <a:gd name="T42" fmla="*/ 2147483646 w 13996"/>
                <a:gd name="T43" fmla="*/ 2147483646 h 13995"/>
                <a:gd name="T44" fmla="*/ 2147483646 w 13996"/>
                <a:gd name="T45" fmla="*/ 2147483646 h 13995"/>
                <a:gd name="T46" fmla="*/ 2147483646 w 13996"/>
                <a:gd name="T47" fmla="*/ 2147483646 h 13995"/>
                <a:gd name="T48" fmla="*/ 2147483646 w 13996"/>
                <a:gd name="T49" fmla="*/ 2147483646 h 13995"/>
                <a:gd name="T50" fmla="*/ 2147483646 w 13996"/>
                <a:gd name="T51" fmla="*/ 2147483646 h 13995"/>
                <a:gd name="T52" fmla="*/ 2147483646 w 13996"/>
                <a:gd name="T53" fmla="*/ 2147483646 h 13995"/>
                <a:gd name="T54" fmla="*/ 2147483646 w 13996"/>
                <a:gd name="T55" fmla="*/ 2147483646 h 13995"/>
                <a:gd name="T56" fmla="*/ 2147483646 w 13996"/>
                <a:gd name="T57" fmla="*/ 2147483646 h 13995"/>
                <a:gd name="T58" fmla="*/ 2147483646 w 13996"/>
                <a:gd name="T59" fmla="*/ 2147483646 h 13995"/>
                <a:gd name="T60" fmla="*/ 2147483646 w 13996"/>
                <a:gd name="T61" fmla="*/ 2147483646 h 13995"/>
                <a:gd name="T62" fmla="*/ 2147483646 w 13996"/>
                <a:gd name="T63" fmla="*/ 2147483646 h 13995"/>
                <a:gd name="T64" fmla="*/ 2147483646 w 13996"/>
                <a:gd name="T65" fmla="*/ 2147483646 h 13995"/>
                <a:gd name="T66" fmla="*/ 2147483646 w 13996"/>
                <a:gd name="T67" fmla="*/ 2147483646 h 13995"/>
                <a:gd name="T68" fmla="*/ 2147483646 w 13996"/>
                <a:gd name="T69" fmla="*/ 2147483646 h 13995"/>
                <a:gd name="T70" fmla="*/ 2147483646 w 13996"/>
                <a:gd name="T71" fmla="*/ 2147483646 h 13995"/>
                <a:gd name="T72" fmla="*/ 2147483646 w 13996"/>
                <a:gd name="T73" fmla="*/ 2147483646 h 13995"/>
                <a:gd name="T74" fmla="*/ 2147483646 w 13996"/>
                <a:gd name="T75" fmla="*/ 2147483646 h 13995"/>
                <a:gd name="T76" fmla="*/ 2147483646 w 13996"/>
                <a:gd name="T77" fmla="*/ 2147483646 h 13995"/>
                <a:gd name="T78" fmla="*/ 2147483646 w 13996"/>
                <a:gd name="T79" fmla="*/ 2147483646 h 13995"/>
                <a:gd name="T80" fmla="*/ 2147483646 w 13996"/>
                <a:gd name="T81" fmla="*/ 2147483646 h 13995"/>
                <a:gd name="T82" fmla="*/ 2147483646 w 13996"/>
                <a:gd name="T83" fmla="*/ 2147483646 h 13995"/>
                <a:gd name="T84" fmla="*/ 2147483646 w 13996"/>
                <a:gd name="T85" fmla="*/ 2147483646 h 13995"/>
                <a:gd name="T86" fmla="*/ 2147483646 w 13996"/>
                <a:gd name="T87" fmla="*/ 2147483646 h 13995"/>
                <a:gd name="T88" fmla="*/ 2147483646 w 13996"/>
                <a:gd name="T89" fmla="*/ 2147483646 h 13995"/>
                <a:gd name="T90" fmla="*/ 2147483646 w 13996"/>
                <a:gd name="T91" fmla="*/ 2147483646 h 13995"/>
                <a:gd name="T92" fmla="*/ 2147483646 w 13996"/>
                <a:gd name="T93" fmla="*/ 2147483646 h 13995"/>
                <a:gd name="T94" fmla="*/ 2147483646 w 13996"/>
                <a:gd name="T95" fmla="*/ 2147483646 h 13995"/>
                <a:gd name="T96" fmla="*/ 2147483646 w 13996"/>
                <a:gd name="T97" fmla="*/ 2147483646 h 13995"/>
                <a:gd name="T98" fmla="*/ 2147483646 w 13996"/>
                <a:gd name="T99" fmla="*/ 2147483646 h 13995"/>
                <a:gd name="T100" fmla="*/ 2147483646 w 13996"/>
                <a:gd name="T101" fmla="*/ 2147483646 h 13995"/>
                <a:gd name="T102" fmla="*/ 2147483646 w 13996"/>
                <a:gd name="T103" fmla="*/ 2147483646 h 13995"/>
                <a:gd name="T104" fmla="*/ 2147483646 w 13996"/>
                <a:gd name="T105" fmla="*/ 2147483646 h 13995"/>
                <a:gd name="T106" fmla="*/ 2147483646 w 13996"/>
                <a:gd name="T107" fmla="*/ 2147483646 h 13995"/>
                <a:gd name="T108" fmla="*/ 2147483646 w 13996"/>
                <a:gd name="T109" fmla="*/ 2147483646 h 13995"/>
                <a:gd name="T110" fmla="*/ 2147483646 w 13996"/>
                <a:gd name="T111" fmla="*/ 2147483646 h 13995"/>
                <a:gd name="T112" fmla="*/ 2147483646 w 13996"/>
                <a:gd name="T113" fmla="*/ 2147483646 h 13995"/>
                <a:gd name="T114" fmla="*/ 2147483646 w 13996"/>
                <a:gd name="T115" fmla="*/ 2147483646 h 13995"/>
                <a:gd name="T116" fmla="*/ 2147483646 w 13996"/>
                <a:gd name="T117" fmla="*/ 2147483646 h 13995"/>
                <a:gd name="T118" fmla="*/ 2147483646 w 13996"/>
                <a:gd name="T119" fmla="*/ 2147483646 h 13995"/>
                <a:gd name="T120" fmla="*/ 2147483646 w 13996"/>
                <a:gd name="T121" fmla="*/ 2147483646 h 139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96"/>
                <a:gd name="T184" fmla="*/ 0 h 13995"/>
                <a:gd name="T185" fmla="*/ 13996 w 13996"/>
                <a:gd name="T186" fmla="*/ 13995 h 139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lnTo>
                    <a:pt x="6497" y="0"/>
                  </a:lnTo>
                  <a:close/>
                </a:path>
              </a:pathLst>
            </a:custGeom>
            <a:grpFill/>
            <a:ln w="28575">
              <a:solidFill>
                <a:srgbClr val="032F6D"/>
              </a:solidFill>
              <a:miter lim="800000"/>
              <a:headEnd/>
              <a:tailEnd/>
            </a:ln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12" name="Shape 492">
              <a:extLst>
                <a:ext uri="{FF2B5EF4-FFF2-40B4-BE49-F238E27FC236}">
                  <a16:creationId xmlns:a16="http://schemas.microsoft.com/office/drawing/2014/main" id="{4879824A-606F-B840-B957-67464FBB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825" y="3185975"/>
              <a:ext cx="199075" cy="199075"/>
            </a:xfrm>
            <a:custGeom>
              <a:avLst/>
              <a:gdLst>
                <a:gd name="T0" fmla="*/ 2147483646 w 7963"/>
                <a:gd name="T1" fmla="*/ 2147483646 h 7963"/>
                <a:gd name="T2" fmla="*/ 2147483646 w 7963"/>
                <a:gd name="T3" fmla="*/ 2147483646 h 7963"/>
                <a:gd name="T4" fmla="*/ 2147483646 w 7963"/>
                <a:gd name="T5" fmla="*/ 2147483646 h 7963"/>
                <a:gd name="T6" fmla="*/ 2147483646 w 7963"/>
                <a:gd name="T7" fmla="*/ 2147483646 h 7963"/>
                <a:gd name="T8" fmla="*/ 2147483646 w 7963"/>
                <a:gd name="T9" fmla="*/ 2147483646 h 7963"/>
                <a:gd name="T10" fmla="*/ 2147483646 w 7963"/>
                <a:gd name="T11" fmla="*/ 2147483646 h 7963"/>
                <a:gd name="T12" fmla="*/ 2147483646 w 7963"/>
                <a:gd name="T13" fmla="*/ 2147483646 h 7963"/>
                <a:gd name="T14" fmla="*/ 2147483646 w 7963"/>
                <a:gd name="T15" fmla="*/ 2147483646 h 7963"/>
                <a:gd name="T16" fmla="*/ 2147483646 w 7963"/>
                <a:gd name="T17" fmla="*/ 2147483646 h 7963"/>
                <a:gd name="T18" fmla="*/ 2147483646 w 7963"/>
                <a:gd name="T19" fmla="*/ 2147483646 h 7963"/>
                <a:gd name="T20" fmla="*/ 2147483646 w 7963"/>
                <a:gd name="T21" fmla="*/ 2147483646 h 7963"/>
                <a:gd name="T22" fmla="*/ 2147483646 w 7963"/>
                <a:gd name="T23" fmla="*/ 2147483646 h 7963"/>
                <a:gd name="T24" fmla="*/ 2147483646 w 7963"/>
                <a:gd name="T25" fmla="*/ 2147483646 h 7963"/>
                <a:gd name="T26" fmla="*/ 2147483646 w 7963"/>
                <a:gd name="T27" fmla="*/ 2147483646 h 7963"/>
                <a:gd name="T28" fmla="*/ 2147483646 w 7963"/>
                <a:gd name="T29" fmla="*/ 2147483646 h 7963"/>
                <a:gd name="T30" fmla="*/ 2147483646 w 7963"/>
                <a:gd name="T31" fmla="*/ 2147483646 h 7963"/>
                <a:gd name="T32" fmla="*/ 2147483646 w 7963"/>
                <a:gd name="T33" fmla="*/ 2147483646 h 7963"/>
                <a:gd name="T34" fmla="*/ 2147483646 w 7963"/>
                <a:gd name="T35" fmla="*/ 2147483646 h 7963"/>
                <a:gd name="T36" fmla="*/ 2147483646 w 7963"/>
                <a:gd name="T37" fmla="*/ 2147483646 h 7963"/>
                <a:gd name="T38" fmla="*/ 2147483646 w 7963"/>
                <a:gd name="T39" fmla="*/ 2147483646 h 7963"/>
                <a:gd name="T40" fmla="*/ 2147483646 w 7963"/>
                <a:gd name="T41" fmla="*/ 2147483646 h 7963"/>
                <a:gd name="T42" fmla="*/ 2147483646 w 7963"/>
                <a:gd name="T43" fmla="*/ 2147483646 h 7963"/>
                <a:gd name="T44" fmla="*/ 2147483646 w 7963"/>
                <a:gd name="T45" fmla="*/ 2147483646 h 7963"/>
                <a:gd name="T46" fmla="*/ 2147483646 w 7963"/>
                <a:gd name="T47" fmla="*/ 2147483646 h 7963"/>
                <a:gd name="T48" fmla="*/ 2147483646 w 7963"/>
                <a:gd name="T49" fmla="*/ 2147483646 h 7963"/>
                <a:gd name="T50" fmla="*/ 2147483646 w 7963"/>
                <a:gd name="T51" fmla="*/ 2147483646 h 7963"/>
                <a:gd name="T52" fmla="*/ 2147483646 w 7963"/>
                <a:gd name="T53" fmla="*/ 2147483646 h 7963"/>
                <a:gd name="T54" fmla="*/ 2147483646 w 7963"/>
                <a:gd name="T55" fmla="*/ 2147483646 h 7963"/>
                <a:gd name="T56" fmla="*/ 2147483646 w 7963"/>
                <a:gd name="T57" fmla="*/ 2147483646 h 7963"/>
                <a:gd name="T58" fmla="*/ 2147483646 w 7963"/>
                <a:gd name="T59" fmla="*/ 2147483646 h 7963"/>
                <a:gd name="T60" fmla="*/ 2147483646 w 7963"/>
                <a:gd name="T61" fmla="*/ 2147483646 h 7963"/>
                <a:gd name="T62" fmla="*/ 2147483646 w 7963"/>
                <a:gd name="T63" fmla="*/ 2147483646 h 7963"/>
                <a:gd name="T64" fmla="*/ 2147483646 w 7963"/>
                <a:gd name="T65" fmla="*/ 2147483646 h 7963"/>
                <a:gd name="T66" fmla="*/ 2147483646 w 7963"/>
                <a:gd name="T67" fmla="*/ 2147483646 h 7963"/>
                <a:gd name="T68" fmla="*/ 2147483646 w 7963"/>
                <a:gd name="T69" fmla="*/ 2147483646 h 7963"/>
                <a:gd name="T70" fmla="*/ 2147483646 w 7963"/>
                <a:gd name="T71" fmla="*/ 2147483646 h 7963"/>
                <a:gd name="T72" fmla="*/ 2147483646 w 7963"/>
                <a:gd name="T73" fmla="*/ 2147483646 h 7963"/>
                <a:gd name="T74" fmla="*/ 2147483646 w 7963"/>
                <a:gd name="T75" fmla="*/ 2147483646 h 7963"/>
                <a:gd name="T76" fmla="*/ 2147483646 w 7963"/>
                <a:gd name="T77" fmla="*/ 2147483646 h 7963"/>
                <a:gd name="T78" fmla="*/ 2147483646 w 7963"/>
                <a:gd name="T79" fmla="*/ 2147483646 h 7963"/>
                <a:gd name="T80" fmla="*/ 2147483646 w 7963"/>
                <a:gd name="T81" fmla="*/ 2147483646 h 7963"/>
                <a:gd name="T82" fmla="*/ 2147483646 w 7963"/>
                <a:gd name="T83" fmla="*/ 2147483646 h 7963"/>
                <a:gd name="T84" fmla="*/ 2147483646 w 7963"/>
                <a:gd name="T85" fmla="*/ 2147483646 h 7963"/>
                <a:gd name="T86" fmla="*/ 2147483646 w 7963"/>
                <a:gd name="T87" fmla="*/ 2147483646 h 7963"/>
                <a:gd name="T88" fmla="*/ 2147483646 w 7963"/>
                <a:gd name="T89" fmla="*/ 2147483646 h 7963"/>
                <a:gd name="T90" fmla="*/ 2147483646 w 7963"/>
                <a:gd name="T91" fmla="*/ 2147483646 h 7963"/>
                <a:gd name="T92" fmla="*/ 2147483646 w 7963"/>
                <a:gd name="T93" fmla="*/ 2147483646 h 7963"/>
                <a:gd name="T94" fmla="*/ 2147483646 w 7963"/>
                <a:gd name="T95" fmla="*/ 2147483646 h 7963"/>
                <a:gd name="T96" fmla="*/ 2147483646 w 7963"/>
                <a:gd name="T97" fmla="*/ 2147483646 h 79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3"/>
                <a:gd name="T148" fmla="*/ 0 h 7963"/>
                <a:gd name="T149" fmla="*/ 7963 w 7963"/>
                <a:gd name="T150" fmla="*/ 7963 h 79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lnTo>
                    <a:pt x="3053" y="1"/>
                  </a:lnTo>
                  <a:close/>
                </a:path>
              </a:pathLst>
            </a:custGeom>
            <a:grpFill/>
            <a:ln w="28575">
              <a:solidFill>
                <a:srgbClr val="032F6D"/>
              </a:solidFill>
              <a:miter lim="800000"/>
              <a:headEnd/>
              <a:tailEnd/>
            </a:ln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CCD3E4B-F057-E34E-8317-DDAF3CCE47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8896" y="2247900"/>
            <a:ext cx="1148759" cy="11487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8F387F-465F-3947-8707-F48D20F7B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960" y="5484625"/>
            <a:ext cx="1030475" cy="1030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66500A-4BEF-E74E-A16C-B5B466CC0F7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7048500"/>
            <a:ext cx="816455" cy="8294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17F853-8477-0F49-9A26-7988B71D7D2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1344" y="8191500"/>
            <a:ext cx="666529" cy="6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5">
            <a:extLst>
              <a:ext uri="{FF2B5EF4-FFF2-40B4-BE49-F238E27FC236}">
                <a16:creationId xmlns:a16="http://schemas.microsoft.com/office/drawing/2014/main" id="{8F1730B7-F06C-474F-B994-F159F1B3D1E8}"/>
              </a:ext>
            </a:extLst>
          </p:cNvPr>
          <p:cNvSpPr/>
          <p:nvPr/>
        </p:nvSpPr>
        <p:spPr>
          <a:xfrm>
            <a:off x="14313772" y="7063789"/>
            <a:ext cx="3962780" cy="3291034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A7C183C5-1EEC-8B4B-A8C2-07E23D00BC6F}"/>
              </a:ext>
            </a:extLst>
          </p:cNvPr>
          <p:cNvSpPr/>
          <p:nvPr/>
        </p:nvSpPr>
        <p:spPr>
          <a:xfrm>
            <a:off x="-12667" y="8546357"/>
            <a:ext cx="4584667" cy="1877045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4C985DD1-972D-5E4C-87E0-EB9AB0DBAD5F}"/>
              </a:ext>
            </a:extLst>
          </p:cNvPr>
          <p:cNvSpPr/>
          <p:nvPr/>
        </p:nvSpPr>
        <p:spPr>
          <a:xfrm>
            <a:off x="4575412" y="8106025"/>
            <a:ext cx="4889467" cy="2248797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FF00608B-4D34-B940-BA0B-5D8442C0D364}"/>
              </a:ext>
            </a:extLst>
          </p:cNvPr>
          <p:cNvSpPr/>
          <p:nvPr/>
        </p:nvSpPr>
        <p:spPr>
          <a:xfrm>
            <a:off x="9444592" y="7426729"/>
            <a:ext cx="4889467" cy="2950954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30 CuadroTexto">
            <a:extLst>
              <a:ext uri="{FF2B5EF4-FFF2-40B4-BE49-F238E27FC236}">
                <a16:creationId xmlns:a16="http://schemas.microsoft.com/office/drawing/2014/main" id="{43423C9E-6783-473B-A4FB-ADE0D5B52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81" y="3484134"/>
            <a:ext cx="3894583" cy="470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marL="414680" indent="-41468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Declaratoria de emergencia de los predios afectados.</a:t>
            </a:r>
          </a:p>
          <a:p>
            <a:pPr marL="414680" indent="-41468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Determinar causal de asentamiento.</a:t>
            </a:r>
          </a:p>
          <a:p>
            <a:pPr marL="414680" indent="-41468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Valoración de daños</a:t>
            </a:r>
          </a:p>
          <a:p>
            <a:pPr marL="414680" indent="-41468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Reubicación, Expropiación o permute 14 predios inhabitables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30 CuadroTexto">
            <a:extLst>
              <a:ext uri="{FF2B5EF4-FFF2-40B4-BE49-F238E27FC236}">
                <a16:creationId xmlns:a16="http://schemas.microsoft.com/office/drawing/2014/main" id="{8A37AB86-85E4-4DEF-925E-B372F1D5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240" y="3484134"/>
            <a:ext cx="3837372" cy="286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marL="285750" indent="-285750" defTabSz="848921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Activación de seguros ACCIONA, CL1, AON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Cobro del Seguro de obras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Remediación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Negociación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30 CuadroTexto">
            <a:extLst>
              <a:ext uri="{FF2B5EF4-FFF2-40B4-BE49-F238E27FC236}">
                <a16:creationId xmlns:a16="http://schemas.microsoft.com/office/drawing/2014/main" id="{F6A8561F-7612-4EF0-87DD-AF82DCB9A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1999" y="3486864"/>
            <a:ext cx="3487063" cy="286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marL="342900" indent="-34290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Pavimentación de vías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Arreglo de aceras</a:t>
            </a:r>
          </a:p>
          <a:p>
            <a:pPr marL="342900" indent="-342900" defTabSz="1231954"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Reparación de acometidas de servicios básicos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30 CuadroTexto">
            <a:extLst>
              <a:ext uri="{FF2B5EF4-FFF2-40B4-BE49-F238E27FC236}">
                <a16:creationId xmlns:a16="http://schemas.microsoft.com/office/drawing/2014/main" id="{6BCE95C6-261D-4FE9-BA86-053AC969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5003" y="3484134"/>
            <a:ext cx="3547541" cy="26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marL="342900" indent="-342900" defTabSz="1231954">
              <a:lnSpc>
                <a:spcPts val="3193"/>
              </a:lnSpc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integral urbanismo de Solanda</a:t>
            </a:r>
          </a:p>
          <a:p>
            <a:pPr marL="342900" indent="-342900" defTabSz="1231954">
              <a:lnSpc>
                <a:spcPts val="3193"/>
              </a:lnSpc>
              <a:spcBef>
                <a:spcPts val="871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mejoramiento integral del barrio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30 CuadroTexto">
            <a:extLst>
              <a:ext uri="{FF2B5EF4-FFF2-40B4-BE49-F238E27FC236}">
                <a16:creationId xmlns:a16="http://schemas.microsoft.com/office/drawing/2014/main" id="{84B1F1B7-DD2C-406D-A297-C436A3F94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85" y="9338738"/>
            <a:ext cx="3504769" cy="3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 INICIAL</a:t>
            </a:r>
            <a:endParaRPr lang="es-E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30 CuadroTexto">
            <a:extLst>
              <a:ext uri="{FF2B5EF4-FFF2-40B4-BE49-F238E27FC236}">
                <a16:creationId xmlns:a16="http://schemas.microsoft.com/office/drawing/2014/main" id="{387F343E-4401-4BBA-8ECC-844A28DF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786" y="9243333"/>
            <a:ext cx="3215670" cy="3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REMEDIACIÓN</a:t>
            </a:r>
            <a:endParaRPr lang="es-E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30 CuadroTexto">
            <a:extLst>
              <a:ext uri="{FF2B5EF4-FFF2-40B4-BE49-F238E27FC236}">
                <a16:creationId xmlns:a16="http://schemas.microsoft.com/office/drawing/2014/main" id="{C4AEC16A-CDCD-45E4-9FDC-AB03A6535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8965" y="9062039"/>
            <a:ext cx="3558330" cy="3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REGENERACIÓN</a:t>
            </a:r>
            <a:endParaRPr lang="es-E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30 CuadroTexto">
            <a:extLst>
              <a:ext uri="{FF2B5EF4-FFF2-40B4-BE49-F238E27FC236}">
                <a16:creationId xmlns:a16="http://schemas.microsoft.com/office/drawing/2014/main" id="{61C7349D-E03D-4364-B149-1E0A2D7F5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5644" y="9049129"/>
            <a:ext cx="4077334" cy="3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 FUTURO</a:t>
            </a:r>
            <a:endParaRPr lang="es-E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3" name="Shape 445">
            <a:extLst>
              <a:ext uri="{FF2B5EF4-FFF2-40B4-BE49-F238E27FC236}">
                <a16:creationId xmlns:a16="http://schemas.microsoft.com/office/drawing/2014/main" id="{1F5F5330-EEC6-43E6-B666-64176980A060}"/>
              </a:ext>
            </a:extLst>
          </p:cNvPr>
          <p:cNvGrpSpPr>
            <a:grpSpLocks/>
          </p:cNvGrpSpPr>
          <p:nvPr/>
        </p:nvGrpSpPr>
        <p:grpSpPr bwMode="auto">
          <a:xfrm rot="200222">
            <a:off x="6329201" y="2220442"/>
            <a:ext cx="730934" cy="890356"/>
            <a:chOff x="6625350" y="1613750"/>
            <a:chExt cx="480525" cy="438400"/>
          </a:xfrm>
          <a:solidFill>
            <a:srgbClr val="C00000"/>
          </a:solidFill>
        </p:grpSpPr>
        <p:sp>
          <p:nvSpPr>
            <p:cNvPr id="124" name="Shape 446">
              <a:extLst>
                <a:ext uri="{FF2B5EF4-FFF2-40B4-BE49-F238E27FC236}">
                  <a16:creationId xmlns:a16="http://schemas.microsoft.com/office/drawing/2014/main" id="{52AA348B-CB7B-43E5-87F0-A4B3A7A9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0525" y="1887275"/>
              <a:ext cx="117875" cy="164875"/>
            </a:xfrm>
            <a:custGeom>
              <a:avLst/>
              <a:gdLst>
                <a:gd name="T0" fmla="*/ 0 w 4715"/>
                <a:gd name="T1" fmla="*/ 2147483646 h 6595"/>
                <a:gd name="T2" fmla="*/ 2147483646 w 4715"/>
                <a:gd name="T3" fmla="*/ 2147483646 h 6595"/>
                <a:gd name="T4" fmla="*/ 2147483646 w 4715"/>
                <a:gd name="T5" fmla="*/ 2147483646 h 6595"/>
                <a:gd name="T6" fmla="*/ 2147483646 w 4715"/>
                <a:gd name="T7" fmla="*/ 2147483646 h 6595"/>
                <a:gd name="T8" fmla="*/ 2147483646 w 4715"/>
                <a:gd name="T9" fmla="*/ 2147483646 h 6595"/>
                <a:gd name="T10" fmla="*/ 2147483646 w 4715"/>
                <a:gd name="T11" fmla="*/ 2147483646 h 6595"/>
                <a:gd name="T12" fmla="*/ 2147483646 w 4715"/>
                <a:gd name="T13" fmla="*/ 2147483646 h 6595"/>
                <a:gd name="T14" fmla="*/ 2147483646 w 4715"/>
                <a:gd name="T15" fmla="*/ 2147483646 h 6595"/>
                <a:gd name="T16" fmla="*/ 2147483646 w 4715"/>
                <a:gd name="T17" fmla="*/ 2147483646 h 6595"/>
                <a:gd name="T18" fmla="*/ 2147483646 w 4715"/>
                <a:gd name="T19" fmla="*/ 2147483646 h 6595"/>
                <a:gd name="T20" fmla="*/ 2147483646 w 4715"/>
                <a:gd name="T21" fmla="*/ 2147483646 h 6595"/>
                <a:gd name="T22" fmla="*/ 2147483646 w 4715"/>
                <a:gd name="T23" fmla="*/ 2147483646 h 6595"/>
                <a:gd name="T24" fmla="*/ 2147483646 w 4715"/>
                <a:gd name="T25" fmla="*/ 2147483646 h 6595"/>
                <a:gd name="T26" fmla="*/ 2147483646 w 4715"/>
                <a:gd name="T27" fmla="*/ 2147483646 h 6595"/>
                <a:gd name="T28" fmla="*/ 2147483646 w 4715"/>
                <a:gd name="T29" fmla="*/ 2147483646 h 6595"/>
                <a:gd name="T30" fmla="*/ 2147483646 w 4715"/>
                <a:gd name="T31" fmla="*/ 2147483646 h 6595"/>
                <a:gd name="T32" fmla="*/ 2147483646 w 4715"/>
                <a:gd name="T33" fmla="*/ 2147483646 h 6595"/>
                <a:gd name="T34" fmla="*/ 2147483646 w 4715"/>
                <a:gd name="T35" fmla="*/ 2147483646 h 6595"/>
                <a:gd name="T36" fmla="*/ 2147483646 w 4715"/>
                <a:gd name="T37" fmla="*/ 2147483646 h 6595"/>
                <a:gd name="T38" fmla="*/ 2147483646 w 4715"/>
                <a:gd name="T39" fmla="*/ 2147483646 h 6595"/>
                <a:gd name="T40" fmla="*/ 2147483646 w 4715"/>
                <a:gd name="T41" fmla="*/ 2147483646 h 6595"/>
                <a:gd name="T42" fmla="*/ 2147483646 w 4715"/>
                <a:gd name="T43" fmla="*/ 2147483646 h 6595"/>
                <a:gd name="T44" fmla="*/ 0 w 4715"/>
                <a:gd name="T45" fmla="*/ 2147483646 h 65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15"/>
                <a:gd name="T70" fmla="*/ 0 h 6595"/>
                <a:gd name="T71" fmla="*/ 4715 w 4715"/>
                <a:gd name="T72" fmla="*/ 6595 h 65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25" name="Shape 447">
              <a:extLst>
                <a:ext uri="{FF2B5EF4-FFF2-40B4-BE49-F238E27FC236}">
                  <a16:creationId xmlns:a16="http://schemas.microsoft.com/office/drawing/2014/main" id="{40A19BD1-BE0A-4CF0-ACF6-8DFDB6660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5950" y="1754175"/>
              <a:ext cx="29925" cy="99550"/>
            </a:xfrm>
            <a:custGeom>
              <a:avLst/>
              <a:gdLst>
                <a:gd name="T0" fmla="*/ 0 w 1197"/>
                <a:gd name="T1" fmla="*/ 2147483646 h 3982"/>
                <a:gd name="T2" fmla="*/ 0 w 1197"/>
                <a:gd name="T3" fmla="*/ 2147483646 h 3982"/>
                <a:gd name="T4" fmla="*/ 2147483646 w 1197"/>
                <a:gd name="T5" fmla="*/ 2147483646 h 3982"/>
                <a:gd name="T6" fmla="*/ 2147483646 w 1197"/>
                <a:gd name="T7" fmla="*/ 2147483646 h 3982"/>
                <a:gd name="T8" fmla="*/ 2147483646 w 1197"/>
                <a:gd name="T9" fmla="*/ 2147483646 h 3982"/>
                <a:gd name="T10" fmla="*/ 2147483646 w 1197"/>
                <a:gd name="T11" fmla="*/ 2147483646 h 3982"/>
                <a:gd name="T12" fmla="*/ 2147483646 w 1197"/>
                <a:gd name="T13" fmla="*/ 2147483646 h 3982"/>
                <a:gd name="T14" fmla="*/ 2147483646 w 1197"/>
                <a:gd name="T15" fmla="*/ 2147483646 h 3982"/>
                <a:gd name="T16" fmla="*/ 2147483646 w 1197"/>
                <a:gd name="T17" fmla="*/ 2147483646 h 3982"/>
                <a:gd name="T18" fmla="*/ 2147483646 w 1197"/>
                <a:gd name="T19" fmla="*/ 2147483646 h 3982"/>
                <a:gd name="T20" fmla="*/ 2147483646 w 1197"/>
                <a:gd name="T21" fmla="*/ 2147483646 h 3982"/>
                <a:gd name="T22" fmla="*/ 2147483646 w 1197"/>
                <a:gd name="T23" fmla="*/ 2147483646 h 3982"/>
                <a:gd name="T24" fmla="*/ 2147483646 w 1197"/>
                <a:gd name="T25" fmla="*/ 2147483646 h 3982"/>
                <a:gd name="T26" fmla="*/ 2147483646 w 1197"/>
                <a:gd name="T27" fmla="*/ 2147483646 h 3982"/>
                <a:gd name="T28" fmla="*/ 2147483646 w 1197"/>
                <a:gd name="T29" fmla="*/ 2147483646 h 3982"/>
                <a:gd name="T30" fmla="*/ 2147483646 w 1197"/>
                <a:gd name="T31" fmla="*/ 2147483646 h 3982"/>
                <a:gd name="T32" fmla="*/ 2147483646 w 1197"/>
                <a:gd name="T33" fmla="*/ 2147483646 h 3982"/>
                <a:gd name="T34" fmla="*/ 0 w 1197"/>
                <a:gd name="T35" fmla="*/ 2147483646 h 39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7"/>
                <a:gd name="T55" fmla="*/ 0 h 3982"/>
                <a:gd name="T56" fmla="*/ 1197 w 1197"/>
                <a:gd name="T57" fmla="*/ 3982 h 39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26" name="Shape 448">
              <a:extLst>
                <a:ext uri="{FF2B5EF4-FFF2-40B4-BE49-F238E27FC236}">
                  <a16:creationId xmlns:a16="http://schemas.microsoft.com/office/drawing/2014/main" id="{3EC02856-F719-486B-87C9-82A0E5806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5350" y="1729750"/>
              <a:ext cx="97700" cy="147175"/>
            </a:xfrm>
            <a:custGeom>
              <a:avLst/>
              <a:gdLst>
                <a:gd name="T0" fmla="*/ 2147483646 w 3908"/>
                <a:gd name="T1" fmla="*/ 2147483646 h 5887"/>
                <a:gd name="T2" fmla="*/ 2147483646 w 3908"/>
                <a:gd name="T3" fmla="*/ 2147483646 h 5887"/>
                <a:gd name="T4" fmla="*/ 2147483646 w 3908"/>
                <a:gd name="T5" fmla="*/ 2147483646 h 5887"/>
                <a:gd name="T6" fmla="*/ 2147483646 w 3908"/>
                <a:gd name="T7" fmla="*/ 2147483646 h 5887"/>
                <a:gd name="T8" fmla="*/ 2147483646 w 3908"/>
                <a:gd name="T9" fmla="*/ 2147483646 h 5887"/>
                <a:gd name="T10" fmla="*/ 2147483646 w 3908"/>
                <a:gd name="T11" fmla="*/ 2147483646 h 5887"/>
                <a:gd name="T12" fmla="*/ 2147483646 w 3908"/>
                <a:gd name="T13" fmla="*/ 2147483646 h 5887"/>
                <a:gd name="T14" fmla="*/ 2147483646 w 3908"/>
                <a:gd name="T15" fmla="*/ 2147483646 h 5887"/>
                <a:gd name="T16" fmla="*/ 2147483646 w 3908"/>
                <a:gd name="T17" fmla="*/ 2147483646 h 5887"/>
                <a:gd name="T18" fmla="*/ 2147483646 w 3908"/>
                <a:gd name="T19" fmla="*/ 2147483646 h 5887"/>
                <a:gd name="T20" fmla="*/ 2147483646 w 3908"/>
                <a:gd name="T21" fmla="*/ 2147483646 h 5887"/>
                <a:gd name="T22" fmla="*/ 2147483646 w 3908"/>
                <a:gd name="T23" fmla="*/ 2147483646 h 5887"/>
                <a:gd name="T24" fmla="*/ 2147483646 w 3908"/>
                <a:gd name="T25" fmla="*/ 2147483646 h 5887"/>
                <a:gd name="T26" fmla="*/ 2147483646 w 3908"/>
                <a:gd name="T27" fmla="*/ 2147483646 h 5887"/>
                <a:gd name="T28" fmla="*/ 2147483646 w 3908"/>
                <a:gd name="T29" fmla="*/ 2147483646 h 5887"/>
                <a:gd name="T30" fmla="*/ 2147483646 w 3908"/>
                <a:gd name="T31" fmla="*/ 2147483646 h 5887"/>
                <a:gd name="T32" fmla="*/ 2147483646 w 3908"/>
                <a:gd name="T33" fmla="*/ 2147483646 h 5887"/>
                <a:gd name="T34" fmla="*/ 0 w 3908"/>
                <a:gd name="T35" fmla="*/ 2147483646 h 5887"/>
                <a:gd name="T36" fmla="*/ 0 w 3908"/>
                <a:gd name="T37" fmla="*/ 2147483646 h 5887"/>
                <a:gd name="T38" fmla="*/ 0 w 3908"/>
                <a:gd name="T39" fmla="*/ 2147483646 h 5887"/>
                <a:gd name="T40" fmla="*/ 0 w 3908"/>
                <a:gd name="T41" fmla="*/ 2147483646 h 5887"/>
                <a:gd name="T42" fmla="*/ 2147483646 w 3908"/>
                <a:gd name="T43" fmla="*/ 2147483646 h 5887"/>
                <a:gd name="T44" fmla="*/ 2147483646 w 3908"/>
                <a:gd name="T45" fmla="*/ 2147483646 h 5887"/>
                <a:gd name="T46" fmla="*/ 2147483646 w 3908"/>
                <a:gd name="T47" fmla="*/ 2147483646 h 5887"/>
                <a:gd name="T48" fmla="*/ 2147483646 w 3908"/>
                <a:gd name="T49" fmla="*/ 2147483646 h 5887"/>
                <a:gd name="T50" fmla="*/ 2147483646 w 3908"/>
                <a:gd name="T51" fmla="*/ 2147483646 h 5887"/>
                <a:gd name="T52" fmla="*/ 2147483646 w 3908"/>
                <a:gd name="T53" fmla="*/ 2147483646 h 5887"/>
                <a:gd name="T54" fmla="*/ 2147483646 w 3908"/>
                <a:gd name="T55" fmla="*/ 2147483646 h 5887"/>
                <a:gd name="T56" fmla="*/ 2147483646 w 3908"/>
                <a:gd name="T57" fmla="*/ 2147483646 h 5887"/>
                <a:gd name="T58" fmla="*/ 2147483646 w 3908"/>
                <a:gd name="T59" fmla="*/ 2147483646 h 5887"/>
                <a:gd name="T60" fmla="*/ 2147483646 w 3908"/>
                <a:gd name="T61" fmla="*/ 2147483646 h 5887"/>
                <a:gd name="T62" fmla="*/ 2147483646 w 3908"/>
                <a:gd name="T63" fmla="*/ 2147483646 h 5887"/>
                <a:gd name="T64" fmla="*/ 2147483646 w 3908"/>
                <a:gd name="T65" fmla="*/ 2147483646 h 5887"/>
                <a:gd name="T66" fmla="*/ 2147483646 w 3908"/>
                <a:gd name="T67" fmla="*/ 2147483646 h 5887"/>
                <a:gd name="T68" fmla="*/ 2147483646 w 3908"/>
                <a:gd name="T69" fmla="*/ 2147483646 h 5887"/>
                <a:gd name="T70" fmla="*/ 2147483646 w 3908"/>
                <a:gd name="T71" fmla="*/ 2147483646 h 5887"/>
                <a:gd name="T72" fmla="*/ 2147483646 w 3908"/>
                <a:gd name="T73" fmla="*/ 2147483646 h 5887"/>
                <a:gd name="T74" fmla="*/ 2147483646 w 3908"/>
                <a:gd name="T75" fmla="*/ 2147483646 h 5887"/>
                <a:gd name="T76" fmla="*/ 2147483646 w 3908"/>
                <a:gd name="T77" fmla="*/ 2147483646 h 58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08"/>
                <a:gd name="T118" fmla="*/ 0 h 5887"/>
                <a:gd name="T119" fmla="*/ 3908 w 3908"/>
                <a:gd name="T120" fmla="*/ 5887 h 58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27" name="Shape 449">
              <a:extLst>
                <a:ext uri="{FF2B5EF4-FFF2-40B4-BE49-F238E27FC236}">
                  <a16:creationId xmlns:a16="http://schemas.microsoft.com/office/drawing/2014/main" id="{999BA3C9-35CC-4D42-8CF7-F188360B4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6475" y="1638175"/>
              <a:ext cx="279650" cy="330325"/>
            </a:xfrm>
            <a:custGeom>
              <a:avLst/>
              <a:gdLst>
                <a:gd name="T0" fmla="*/ 2147483646 w 11186"/>
                <a:gd name="T1" fmla="*/ 0 h 13213"/>
                <a:gd name="T2" fmla="*/ 2147483646 w 11186"/>
                <a:gd name="T3" fmla="*/ 2147483646 h 13213"/>
                <a:gd name="T4" fmla="*/ 2147483646 w 11186"/>
                <a:gd name="T5" fmla="*/ 2147483646 h 13213"/>
                <a:gd name="T6" fmla="*/ 2147483646 w 11186"/>
                <a:gd name="T7" fmla="*/ 2147483646 h 13213"/>
                <a:gd name="T8" fmla="*/ 2147483646 w 11186"/>
                <a:gd name="T9" fmla="*/ 2147483646 h 13213"/>
                <a:gd name="T10" fmla="*/ 2147483646 w 11186"/>
                <a:gd name="T11" fmla="*/ 2147483646 h 13213"/>
                <a:gd name="T12" fmla="*/ 2147483646 w 11186"/>
                <a:gd name="T13" fmla="*/ 2147483646 h 13213"/>
                <a:gd name="T14" fmla="*/ 2147483646 w 11186"/>
                <a:gd name="T15" fmla="*/ 2147483646 h 13213"/>
                <a:gd name="T16" fmla="*/ 2147483646 w 11186"/>
                <a:gd name="T17" fmla="*/ 2147483646 h 13213"/>
                <a:gd name="T18" fmla="*/ 2147483646 w 11186"/>
                <a:gd name="T19" fmla="*/ 2147483646 h 13213"/>
                <a:gd name="T20" fmla="*/ 2147483646 w 11186"/>
                <a:gd name="T21" fmla="*/ 2147483646 h 13213"/>
                <a:gd name="T22" fmla="*/ 2147483646 w 11186"/>
                <a:gd name="T23" fmla="*/ 2147483646 h 13213"/>
                <a:gd name="T24" fmla="*/ 2147483646 w 11186"/>
                <a:gd name="T25" fmla="*/ 2147483646 h 13213"/>
                <a:gd name="T26" fmla="*/ 2147483646 w 11186"/>
                <a:gd name="T27" fmla="*/ 2147483646 h 13213"/>
                <a:gd name="T28" fmla="*/ 2147483646 w 11186"/>
                <a:gd name="T29" fmla="*/ 2147483646 h 13213"/>
                <a:gd name="T30" fmla="*/ 2147483646 w 11186"/>
                <a:gd name="T31" fmla="*/ 2147483646 h 13213"/>
                <a:gd name="T32" fmla="*/ 2147483646 w 11186"/>
                <a:gd name="T33" fmla="*/ 2147483646 h 13213"/>
                <a:gd name="T34" fmla="*/ 0 w 11186"/>
                <a:gd name="T35" fmla="*/ 2147483646 h 13213"/>
                <a:gd name="T36" fmla="*/ 0 w 11186"/>
                <a:gd name="T37" fmla="*/ 2147483646 h 13213"/>
                <a:gd name="T38" fmla="*/ 2147483646 w 11186"/>
                <a:gd name="T39" fmla="*/ 2147483646 h 13213"/>
                <a:gd name="T40" fmla="*/ 2147483646 w 11186"/>
                <a:gd name="T41" fmla="*/ 2147483646 h 13213"/>
                <a:gd name="T42" fmla="*/ 2147483646 w 11186"/>
                <a:gd name="T43" fmla="*/ 2147483646 h 13213"/>
                <a:gd name="T44" fmla="*/ 2147483646 w 11186"/>
                <a:gd name="T45" fmla="*/ 2147483646 h 13213"/>
                <a:gd name="T46" fmla="*/ 2147483646 w 11186"/>
                <a:gd name="T47" fmla="*/ 2147483646 h 13213"/>
                <a:gd name="T48" fmla="*/ 2147483646 w 11186"/>
                <a:gd name="T49" fmla="*/ 2147483646 h 13213"/>
                <a:gd name="T50" fmla="*/ 2147483646 w 11186"/>
                <a:gd name="T51" fmla="*/ 2147483646 h 13213"/>
                <a:gd name="T52" fmla="*/ 2147483646 w 11186"/>
                <a:gd name="T53" fmla="*/ 2147483646 h 13213"/>
                <a:gd name="T54" fmla="*/ 2147483646 w 11186"/>
                <a:gd name="T55" fmla="*/ 2147483646 h 13213"/>
                <a:gd name="T56" fmla="*/ 2147483646 w 11186"/>
                <a:gd name="T57" fmla="*/ 2147483646 h 13213"/>
                <a:gd name="T58" fmla="*/ 2147483646 w 11186"/>
                <a:gd name="T59" fmla="*/ 2147483646 h 13213"/>
                <a:gd name="T60" fmla="*/ 2147483646 w 11186"/>
                <a:gd name="T61" fmla="*/ 2147483646 h 13213"/>
                <a:gd name="T62" fmla="*/ 2147483646 w 11186"/>
                <a:gd name="T63" fmla="*/ 2147483646 h 13213"/>
                <a:gd name="T64" fmla="*/ 2147483646 w 11186"/>
                <a:gd name="T65" fmla="*/ 2147483646 h 13213"/>
                <a:gd name="T66" fmla="*/ 2147483646 w 11186"/>
                <a:gd name="T67" fmla="*/ 2147483646 h 13213"/>
                <a:gd name="T68" fmla="*/ 2147483646 w 11186"/>
                <a:gd name="T69" fmla="*/ 2147483646 h 13213"/>
                <a:gd name="T70" fmla="*/ 2147483646 w 11186"/>
                <a:gd name="T71" fmla="*/ 2147483646 h 13213"/>
                <a:gd name="T72" fmla="*/ 2147483646 w 11186"/>
                <a:gd name="T73" fmla="*/ 0 h 132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86"/>
                <a:gd name="T112" fmla="*/ 0 h 13213"/>
                <a:gd name="T113" fmla="*/ 11186 w 11186"/>
                <a:gd name="T114" fmla="*/ 13213 h 132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28" name="Shape 450">
              <a:extLst>
                <a:ext uri="{FF2B5EF4-FFF2-40B4-BE49-F238E27FC236}">
                  <a16:creationId xmlns:a16="http://schemas.microsoft.com/office/drawing/2014/main" id="{525EF69C-E900-4580-A3CF-1BB8EF96E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550" y="1613750"/>
              <a:ext cx="34200" cy="379800"/>
            </a:xfrm>
            <a:custGeom>
              <a:avLst/>
              <a:gdLst>
                <a:gd name="T0" fmla="*/ 2147483646 w 1368"/>
                <a:gd name="T1" fmla="*/ 0 h 15192"/>
                <a:gd name="T2" fmla="*/ 2147483646 w 1368"/>
                <a:gd name="T3" fmla="*/ 2147483646 h 15192"/>
                <a:gd name="T4" fmla="*/ 2147483646 w 1368"/>
                <a:gd name="T5" fmla="*/ 2147483646 h 15192"/>
                <a:gd name="T6" fmla="*/ 2147483646 w 1368"/>
                <a:gd name="T7" fmla="*/ 2147483646 h 15192"/>
                <a:gd name="T8" fmla="*/ 0 w 1368"/>
                <a:gd name="T9" fmla="*/ 2147483646 h 15192"/>
                <a:gd name="T10" fmla="*/ 0 w 1368"/>
                <a:gd name="T11" fmla="*/ 2147483646 h 15192"/>
                <a:gd name="T12" fmla="*/ 2147483646 w 1368"/>
                <a:gd name="T13" fmla="*/ 2147483646 h 15192"/>
                <a:gd name="T14" fmla="*/ 2147483646 w 1368"/>
                <a:gd name="T15" fmla="*/ 2147483646 h 15192"/>
                <a:gd name="T16" fmla="*/ 2147483646 w 1368"/>
                <a:gd name="T17" fmla="*/ 2147483646 h 15192"/>
                <a:gd name="T18" fmla="*/ 2147483646 w 1368"/>
                <a:gd name="T19" fmla="*/ 2147483646 h 15192"/>
                <a:gd name="T20" fmla="*/ 2147483646 w 1368"/>
                <a:gd name="T21" fmla="*/ 2147483646 h 15192"/>
                <a:gd name="T22" fmla="*/ 2147483646 w 1368"/>
                <a:gd name="T23" fmla="*/ 2147483646 h 15192"/>
                <a:gd name="T24" fmla="*/ 2147483646 w 1368"/>
                <a:gd name="T25" fmla="*/ 2147483646 h 15192"/>
                <a:gd name="T26" fmla="*/ 2147483646 w 1368"/>
                <a:gd name="T27" fmla="*/ 2147483646 h 15192"/>
                <a:gd name="T28" fmla="*/ 2147483646 w 1368"/>
                <a:gd name="T29" fmla="*/ 2147483646 h 15192"/>
                <a:gd name="T30" fmla="*/ 2147483646 w 1368"/>
                <a:gd name="T31" fmla="*/ 2147483646 h 15192"/>
                <a:gd name="T32" fmla="*/ 2147483646 w 1368"/>
                <a:gd name="T33" fmla="*/ 2147483646 h 15192"/>
                <a:gd name="T34" fmla="*/ 2147483646 w 1368"/>
                <a:gd name="T35" fmla="*/ 2147483646 h 15192"/>
                <a:gd name="T36" fmla="*/ 2147483646 w 1368"/>
                <a:gd name="T37" fmla="*/ 2147483646 h 15192"/>
                <a:gd name="T38" fmla="*/ 2147483646 w 1368"/>
                <a:gd name="T39" fmla="*/ 2147483646 h 15192"/>
                <a:gd name="T40" fmla="*/ 2147483646 w 1368"/>
                <a:gd name="T41" fmla="*/ 2147483646 h 15192"/>
                <a:gd name="T42" fmla="*/ 2147483646 w 1368"/>
                <a:gd name="T43" fmla="*/ 0 h 15192"/>
                <a:gd name="T44" fmla="*/ 2147483646 w 1368"/>
                <a:gd name="T45" fmla="*/ 0 h 15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8"/>
                <a:gd name="T70" fmla="*/ 0 h 15192"/>
                <a:gd name="T71" fmla="*/ 1368 w 1368"/>
                <a:gd name="T72" fmla="*/ 15192 h 15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lnTo>
                    <a:pt x="6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grpSp>
        <p:nvGrpSpPr>
          <p:cNvPr id="133" name="Shape 493">
            <a:extLst>
              <a:ext uri="{FF2B5EF4-FFF2-40B4-BE49-F238E27FC236}">
                <a16:creationId xmlns:a16="http://schemas.microsoft.com/office/drawing/2014/main" id="{FBAFB938-963F-4242-856B-55D5666724AF}"/>
              </a:ext>
            </a:extLst>
          </p:cNvPr>
          <p:cNvGrpSpPr>
            <a:grpSpLocks/>
          </p:cNvGrpSpPr>
          <p:nvPr/>
        </p:nvGrpSpPr>
        <p:grpSpPr bwMode="auto">
          <a:xfrm>
            <a:off x="1578030" y="2252269"/>
            <a:ext cx="753340" cy="749005"/>
            <a:chOff x="3955900" y="2984500"/>
            <a:chExt cx="414000" cy="422525"/>
          </a:xfrm>
          <a:solidFill>
            <a:srgbClr val="C00000"/>
          </a:solidFill>
        </p:grpSpPr>
        <p:sp>
          <p:nvSpPr>
            <p:cNvPr id="134" name="Shape 494">
              <a:extLst>
                <a:ext uri="{FF2B5EF4-FFF2-40B4-BE49-F238E27FC236}">
                  <a16:creationId xmlns:a16="http://schemas.microsoft.com/office/drawing/2014/main" id="{412FABF6-15A9-42F5-90CB-FB42F3C81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900" y="2984500"/>
              <a:ext cx="315700" cy="315675"/>
            </a:xfrm>
            <a:custGeom>
              <a:avLst/>
              <a:gdLst>
                <a:gd name="T0" fmla="*/ 2147483646 w 12628"/>
                <a:gd name="T1" fmla="*/ 2147483646 h 12627"/>
                <a:gd name="T2" fmla="*/ 2147483646 w 12628"/>
                <a:gd name="T3" fmla="*/ 2147483646 h 12627"/>
                <a:gd name="T4" fmla="*/ 2147483646 w 12628"/>
                <a:gd name="T5" fmla="*/ 2147483646 h 12627"/>
                <a:gd name="T6" fmla="*/ 2147483646 w 12628"/>
                <a:gd name="T7" fmla="*/ 2147483646 h 12627"/>
                <a:gd name="T8" fmla="*/ 2147483646 w 12628"/>
                <a:gd name="T9" fmla="*/ 2147483646 h 12627"/>
                <a:gd name="T10" fmla="*/ 2147483646 w 12628"/>
                <a:gd name="T11" fmla="*/ 2147483646 h 12627"/>
                <a:gd name="T12" fmla="*/ 2147483646 w 12628"/>
                <a:gd name="T13" fmla="*/ 2147483646 h 12627"/>
                <a:gd name="T14" fmla="*/ 2147483646 w 12628"/>
                <a:gd name="T15" fmla="*/ 2147483646 h 12627"/>
                <a:gd name="T16" fmla="*/ 2147483646 w 12628"/>
                <a:gd name="T17" fmla="*/ 2147483646 h 12627"/>
                <a:gd name="T18" fmla="*/ 2147483646 w 12628"/>
                <a:gd name="T19" fmla="*/ 2147483646 h 12627"/>
                <a:gd name="T20" fmla="*/ 2147483646 w 12628"/>
                <a:gd name="T21" fmla="*/ 2147483646 h 12627"/>
                <a:gd name="T22" fmla="*/ 2147483646 w 12628"/>
                <a:gd name="T23" fmla="*/ 2147483646 h 12627"/>
                <a:gd name="T24" fmla="*/ 2147483646 w 12628"/>
                <a:gd name="T25" fmla="*/ 2147483646 h 12627"/>
                <a:gd name="T26" fmla="*/ 2147483646 w 12628"/>
                <a:gd name="T27" fmla="*/ 2147483646 h 12627"/>
                <a:gd name="T28" fmla="*/ 2147483646 w 12628"/>
                <a:gd name="T29" fmla="*/ 2147483646 h 12627"/>
                <a:gd name="T30" fmla="*/ 2147483646 w 12628"/>
                <a:gd name="T31" fmla="*/ 2147483646 h 12627"/>
                <a:gd name="T32" fmla="*/ 2147483646 w 12628"/>
                <a:gd name="T33" fmla="*/ 2147483646 h 12627"/>
                <a:gd name="T34" fmla="*/ 2147483646 w 12628"/>
                <a:gd name="T35" fmla="*/ 2147483646 h 12627"/>
                <a:gd name="T36" fmla="*/ 2147483646 w 12628"/>
                <a:gd name="T37" fmla="*/ 2147483646 h 12627"/>
                <a:gd name="T38" fmla="*/ 2147483646 w 12628"/>
                <a:gd name="T39" fmla="*/ 2147483646 h 12627"/>
                <a:gd name="T40" fmla="*/ 2147483646 w 12628"/>
                <a:gd name="T41" fmla="*/ 2147483646 h 12627"/>
                <a:gd name="T42" fmla="*/ 2147483646 w 12628"/>
                <a:gd name="T43" fmla="*/ 0 h 12627"/>
                <a:gd name="T44" fmla="*/ 2147483646 w 12628"/>
                <a:gd name="T45" fmla="*/ 2147483646 h 12627"/>
                <a:gd name="T46" fmla="*/ 2147483646 w 12628"/>
                <a:gd name="T47" fmla="*/ 2147483646 h 12627"/>
                <a:gd name="T48" fmla="*/ 2147483646 w 12628"/>
                <a:gd name="T49" fmla="*/ 2147483646 h 12627"/>
                <a:gd name="T50" fmla="*/ 2147483646 w 12628"/>
                <a:gd name="T51" fmla="*/ 2147483646 h 12627"/>
                <a:gd name="T52" fmla="*/ 2147483646 w 12628"/>
                <a:gd name="T53" fmla="*/ 2147483646 h 12627"/>
                <a:gd name="T54" fmla="*/ 2147483646 w 12628"/>
                <a:gd name="T55" fmla="*/ 2147483646 h 12627"/>
                <a:gd name="T56" fmla="*/ 2147483646 w 12628"/>
                <a:gd name="T57" fmla="*/ 2147483646 h 12627"/>
                <a:gd name="T58" fmla="*/ 2147483646 w 12628"/>
                <a:gd name="T59" fmla="*/ 2147483646 h 12627"/>
                <a:gd name="T60" fmla="*/ 2147483646 w 12628"/>
                <a:gd name="T61" fmla="*/ 2147483646 h 12627"/>
                <a:gd name="T62" fmla="*/ 2147483646 w 12628"/>
                <a:gd name="T63" fmla="*/ 2147483646 h 12627"/>
                <a:gd name="T64" fmla="*/ 2147483646 w 12628"/>
                <a:gd name="T65" fmla="*/ 2147483646 h 12627"/>
                <a:gd name="T66" fmla="*/ 2147483646 w 12628"/>
                <a:gd name="T67" fmla="*/ 2147483646 h 12627"/>
                <a:gd name="T68" fmla="*/ 2147483646 w 12628"/>
                <a:gd name="T69" fmla="*/ 2147483646 h 12627"/>
                <a:gd name="T70" fmla="*/ 2147483646 w 12628"/>
                <a:gd name="T71" fmla="*/ 2147483646 h 12627"/>
                <a:gd name="T72" fmla="*/ 2147483646 w 12628"/>
                <a:gd name="T73" fmla="*/ 2147483646 h 12627"/>
                <a:gd name="T74" fmla="*/ 2147483646 w 12628"/>
                <a:gd name="T75" fmla="*/ 2147483646 h 12627"/>
                <a:gd name="T76" fmla="*/ 2147483646 w 12628"/>
                <a:gd name="T77" fmla="*/ 2147483646 h 12627"/>
                <a:gd name="T78" fmla="*/ 2147483646 w 12628"/>
                <a:gd name="T79" fmla="*/ 2147483646 h 12627"/>
                <a:gd name="T80" fmla="*/ 2147483646 w 12628"/>
                <a:gd name="T81" fmla="*/ 2147483646 h 12627"/>
                <a:gd name="T82" fmla="*/ 2147483646 w 12628"/>
                <a:gd name="T83" fmla="*/ 2147483646 h 12627"/>
                <a:gd name="T84" fmla="*/ 2147483646 w 12628"/>
                <a:gd name="T85" fmla="*/ 2147483646 h 12627"/>
                <a:gd name="T86" fmla="*/ 2147483646 w 12628"/>
                <a:gd name="T87" fmla="*/ 2147483646 h 12627"/>
                <a:gd name="T88" fmla="*/ 2147483646 w 12628"/>
                <a:gd name="T89" fmla="*/ 2147483646 h 12627"/>
                <a:gd name="T90" fmla="*/ 2147483646 w 12628"/>
                <a:gd name="T91" fmla="*/ 2147483646 h 12627"/>
                <a:gd name="T92" fmla="*/ 2147483646 w 12628"/>
                <a:gd name="T93" fmla="*/ 2147483646 h 12627"/>
                <a:gd name="T94" fmla="*/ 2147483646 w 12628"/>
                <a:gd name="T95" fmla="*/ 2147483646 h 12627"/>
                <a:gd name="T96" fmla="*/ 2147483646 w 12628"/>
                <a:gd name="T97" fmla="*/ 2147483646 h 12627"/>
                <a:gd name="T98" fmla="*/ 2147483646 w 12628"/>
                <a:gd name="T99" fmla="*/ 2147483646 h 12627"/>
                <a:gd name="T100" fmla="*/ 2147483646 w 12628"/>
                <a:gd name="T101" fmla="*/ 2147483646 h 12627"/>
                <a:gd name="T102" fmla="*/ 2147483646 w 12628"/>
                <a:gd name="T103" fmla="*/ 2147483646 h 12627"/>
                <a:gd name="T104" fmla="*/ 2147483646 w 12628"/>
                <a:gd name="T105" fmla="*/ 2147483646 h 12627"/>
                <a:gd name="T106" fmla="*/ 2147483646 w 12628"/>
                <a:gd name="T107" fmla="*/ 2147483646 h 12627"/>
                <a:gd name="T108" fmla="*/ 2147483646 w 12628"/>
                <a:gd name="T109" fmla="*/ 2147483646 h 12627"/>
                <a:gd name="T110" fmla="*/ 2147483646 w 12628"/>
                <a:gd name="T111" fmla="*/ 2147483646 h 12627"/>
                <a:gd name="T112" fmla="*/ 2147483646 w 12628"/>
                <a:gd name="T113" fmla="*/ 2147483646 h 12627"/>
                <a:gd name="T114" fmla="*/ 2147483646 w 12628"/>
                <a:gd name="T115" fmla="*/ 2147483646 h 12627"/>
                <a:gd name="T116" fmla="*/ 2147483646 w 12628"/>
                <a:gd name="T117" fmla="*/ 0 h 126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628"/>
                <a:gd name="T178" fmla="*/ 0 h 12627"/>
                <a:gd name="T179" fmla="*/ 12628 w 12628"/>
                <a:gd name="T180" fmla="*/ 12627 h 126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35" name="Shape 495">
              <a:extLst>
                <a:ext uri="{FF2B5EF4-FFF2-40B4-BE49-F238E27FC236}">
                  <a16:creationId xmlns:a16="http://schemas.microsoft.com/office/drawing/2014/main" id="{BE2A9DF0-EC8B-42ED-A960-9BB2AA6EE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25" y="3021125"/>
              <a:ext cx="242425" cy="242425"/>
            </a:xfrm>
            <a:custGeom>
              <a:avLst/>
              <a:gdLst>
                <a:gd name="T0" fmla="*/ 2147483646 w 9697"/>
                <a:gd name="T1" fmla="*/ 2147483646 h 9697"/>
                <a:gd name="T2" fmla="*/ 2147483646 w 9697"/>
                <a:gd name="T3" fmla="*/ 2147483646 h 9697"/>
                <a:gd name="T4" fmla="*/ 2147483646 w 9697"/>
                <a:gd name="T5" fmla="*/ 2147483646 h 9697"/>
                <a:gd name="T6" fmla="*/ 2147483646 w 9697"/>
                <a:gd name="T7" fmla="*/ 2147483646 h 9697"/>
                <a:gd name="T8" fmla="*/ 2147483646 w 9697"/>
                <a:gd name="T9" fmla="*/ 2147483646 h 9697"/>
                <a:gd name="T10" fmla="*/ 2147483646 w 9697"/>
                <a:gd name="T11" fmla="*/ 2147483646 h 9697"/>
                <a:gd name="T12" fmla="*/ 2147483646 w 9697"/>
                <a:gd name="T13" fmla="*/ 2147483646 h 9697"/>
                <a:gd name="T14" fmla="*/ 2147483646 w 9697"/>
                <a:gd name="T15" fmla="*/ 2147483646 h 9697"/>
                <a:gd name="T16" fmla="*/ 2147483646 w 9697"/>
                <a:gd name="T17" fmla="*/ 2147483646 h 9697"/>
                <a:gd name="T18" fmla="*/ 2147483646 w 9697"/>
                <a:gd name="T19" fmla="*/ 2147483646 h 9697"/>
                <a:gd name="T20" fmla="*/ 2147483646 w 9697"/>
                <a:gd name="T21" fmla="*/ 2147483646 h 9697"/>
                <a:gd name="T22" fmla="*/ 2147483646 w 9697"/>
                <a:gd name="T23" fmla="*/ 2147483646 h 9697"/>
                <a:gd name="T24" fmla="*/ 2147483646 w 9697"/>
                <a:gd name="T25" fmla="*/ 2147483646 h 9697"/>
                <a:gd name="T26" fmla="*/ 2147483646 w 9697"/>
                <a:gd name="T27" fmla="*/ 2147483646 h 9697"/>
                <a:gd name="T28" fmla="*/ 2147483646 w 9697"/>
                <a:gd name="T29" fmla="*/ 2147483646 h 9697"/>
                <a:gd name="T30" fmla="*/ 2147483646 w 9697"/>
                <a:gd name="T31" fmla="*/ 2147483646 h 9697"/>
                <a:gd name="T32" fmla="*/ 2147483646 w 9697"/>
                <a:gd name="T33" fmla="*/ 2147483646 h 9697"/>
                <a:gd name="T34" fmla="*/ 2147483646 w 9697"/>
                <a:gd name="T35" fmla="*/ 2147483646 h 9697"/>
                <a:gd name="T36" fmla="*/ 2147483646 w 9697"/>
                <a:gd name="T37" fmla="*/ 2147483646 h 9697"/>
                <a:gd name="T38" fmla="*/ 2147483646 w 9697"/>
                <a:gd name="T39" fmla="*/ 2147483646 h 9697"/>
                <a:gd name="T40" fmla="*/ 2147483646 w 9697"/>
                <a:gd name="T41" fmla="*/ 2147483646 h 9697"/>
                <a:gd name="T42" fmla="*/ 2147483646 w 9697"/>
                <a:gd name="T43" fmla="*/ 2147483646 h 9697"/>
                <a:gd name="T44" fmla="*/ 2147483646 w 9697"/>
                <a:gd name="T45" fmla="*/ 2147483646 h 9697"/>
                <a:gd name="T46" fmla="*/ 2147483646 w 9697"/>
                <a:gd name="T47" fmla="*/ 2147483646 h 9697"/>
                <a:gd name="T48" fmla="*/ 2147483646 w 9697"/>
                <a:gd name="T49" fmla="*/ 2147483646 h 9697"/>
                <a:gd name="T50" fmla="*/ 2147483646 w 9697"/>
                <a:gd name="T51" fmla="*/ 2147483646 h 9697"/>
                <a:gd name="T52" fmla="*/ 2147483646 w 9697"/>
                <a:gd name="T53" fmla="*/ 2147483646 h 9697"/>
                <a:gd name="T54" fmla="*/ 2147483646 w 9697"/>
                <a:gd name="T55" fmla="*/ 2147483646 h 9697"/>
                <a:gd name="T56" fmla="*/ 2147483646 w 9697"/>
                <a:gd name="T57" fmla="*/ 2147483646 h 9697"/>
                <a:gd name="T58" fmla="*/ 2147483646 w 9697"/>
                <a:gd name="T59" fmla="*/ 2147483646 h 9697"/>
                <a:gd name="T60" fmla="*/ 2147483646 w 9697"/>
                <a:gd name="T61" fmla="*/ 2147483646 h 9697"/>
                <a:gd name="T62" fmla="*/ 2147483646 w 9697"/>
                <a:gd name="T63" fmla="*/ 2147483646 h 9697"/>
                <a:gd name="T64" fmla="*/ 2147483646 w 9697"/>
                <a:gd name="T65" fmla="*/ 2147483646 h 9697"/>
                <a:gd name="T66" fmla="*/ 2147483646 w 9697"/>
                <a:gd name="T67" fmla="*/ 2147483646 h 9697"/>
                <a:gd name="T68" fmla="*/ 2147483646 w 9697"/>
                <a:gd name="T69" fmla="*/ 2147483646 h 9697"/>
                <a:gd name="T70" fmla="*/ 2147483646 w 9697"/>
                <a:gd name="T71" fmla="*/ 2147483646 h 9697"/>
                <a:gd name="T72" fmla="*/ 2147483646 w 9697"/>
                <a:gd name="T73" fmla="*/ 2147483646 h 9697"/>
                <a:gd name="T74" fmla="*/ 2147483646 w 9697"/>
                <a:gd name="T75" fmla="*/ 2147483646 h 9697"/>
                <a:gd name="T76" fmla="*/ 2147483646 w 9697"/>
                <a:gd name="T77" fmla="*/ 2147483646 h 9697"/>
                <a:gd name="T78" fmla="*/ 2147483646 w 9697"/>
                <a:gd name="T79" fmla="*/ 2147483646 h 9697"/>
                <a:gd name="T80" fmla="*/ 2147483646 w 9697"/>
                <a:gd name="T81" fmla="*/ 2147483646 h 9697"/>
                <a:gd name="T82" fmla="*/ 2147483646 w 9697"/>
                <a:gd name="T83" fmla="*/ 2147483646 h 9697"/>
                <a:gd name="T84" fmla="*/ 2147483646 w 9697"/>
                <a:gd name="T85" fmla="*/ 0 h 96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97"/>
                <a:gd name="T130" fmla="*/ 0 h 9697"/>
                <a:gd name="T131" fmla="*/ 9697 w 9697"/>
                <a:gd name="T132" fmla="*/ 9697 h 96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lnTo>
                    <a:pt x="4934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136" name="Shape 496">
              <a:extLst>
                <a:ext uri="{FF2B5EF4-FFF2-40B4-BE49-F238E27FC236}">
                  <a16:creationId xmlns:a16="http://schemas.microsoft.com/office/drawing/2014/main" id="{5708A966-9B3E-49BC-A79E-0A6E478D4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00" y="3253150"/>
              <a:ext cx="154500" cy="153875"/>
            </a:xfrm>
            <a:custGeom>
              <a:avLst/>
              <a:gdLst>
                <a:gd name="T0" fmla="*/ 2147483646 w 6180"/>
                <a:gd name="T1" fmla="*/ 0 h 6155"/>
                <a:gd name="T2" fmla="*/ 2147483646 w 6180"/>
                <a:gd name="T3" fmla="*/ 2147483646 h 6155"/>
                <a:gd name="T4" fmla="*/ 2147483646 w 6180"/>
                <a:gd name="T5" fmla="*/ 2147483646 h 6155"/>
                <a:gd name="T6" fmla="*/ 2147483646 w 6180"/>
                <a:gd name="T7" fmla="*/ 2147483646 h 6155"/>
                <a:gd name="T8" fmla="*/ 0 w 6180"/>
                <a:gd name="T9" fmla="*/ 2147483646 h 6155"/>
                <a:gd name="T10" fmla="*/ 2147483646 w 6180"/>
                <a:gd name="T11" fmla="*/ 2147483646 h 6155"/>
                <a:gd name="T12" fmla="*/ 2147483646 w 6180"/>
                <a:gd name="T13" fmla="*/ 2147483646 h 6155"/>
                <a:gd name="T14" fmla="*/ 2147483646 w 6180"/>
                <a:gd name="T15" fmla="*/ 2147483646 h 6155"/>
                <a:gd name="T16" fmla="*/ 2147483646 w 6180"/>
                <a:gd name="T17" fmla="*/ 2147483646 h 6155"/>
                <a:gd name="T18" fmla="*/ 2147483646 w 6180"/>
                <a:gd name="T19" fmla="*/ 2147483646 h 6155"/>
                <a:gd name="T20" fmla="*/ 2147483646 w 6180"/>
                <a:gd name="T21" fmla="*/ 2147483646 h 6155"/>
                <a:gd name="T22" fmla="*/ 2147483646 w 6180"/>
                <a:gd name="T23" fmla="*/ 2147483646 h 6155"/>
                <a:gd name="T24" fmla="*/ 2147483646 w 6180"/>
                <a:gd name="T25" fmla="*/ 2147483646 h 6155"/>
                <a:gd name="T26" fmla="*/ 2147483646 w 6180"/>
                <a:gd name="T27" fmla="*/ 2147483646 h 6155"/>
                <a:gd name="T28" fmla="*/ 2147483646 w 6180"/>
                <a:gd name="T29" fmla="*/ 2147483646 h 6155"/>
                <a:gd name="T30" fmla="*/ 2147483646 w 6180"/>
                <a:gd name="T31" fmla="*/ 2147483646 h 6155"/>
                <a:gd name="T32" fmla="*/ 2147483646 w 6180"/>
                <a:gd name="T33" fmla="*/ 2147483646 h 6155"/>
                <a:gd name="T34" fmla="*/ 2147483646 w 6180"/>
                <a:gd name="T35" fmla="*/ 2147483646 h 6155"/>
                <a:gd name="T36" fmla="*/ 2147483646 w 6180"/>
                <a:gd name="T37" fmla="*/ 2147483646 h 6155"/>
                <a:gd name="T38" fmla="*/ 2147483646 w 6180"/>
                <a:gd name="T39" fmla="*/ 2147483646 h 6155"/>
                <a:gd name="T40" fmla="*/ 2147483646 w 6180"/>
                <a:gd name="T41" fmla="*/ 2147483646 h 6155"/>
                <a:gd name="T42" fmla="*/ 2147483646 w 6180"/>
                <a:gd name="T43" fmla="*/ 2147483646 h 6155"/>
                <a:gd name="T44" fmla="*/ 2147483646 w 6180"/>
                <a:gd name="T45" fmla="*/ 2147483646 h 6155"/>
                <a:gd name="T46" fmla="*/ 2147483646 w 6180"/>
                <a:gd name="T47" fmla="*/ 0 h 61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80"/>
                <a:gd name="T73" fmla="*/ 0 h 6155"/>
                <a:gd name="T74" fmla="*/ 6180 w 6180"/>
                <a:gd name="T75" fmla="*/ 6155 h 61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grpSp>
        <p:nvGrpSpPr>
          <p:cNvPr id="40" name="Shape 490">
            <a:extLst>
              <a:ext uri="{FF2B5EF4-FFF2-40B4-BE49-F238E27FC236}">
                <a16:creationId xmlns:a16="http://schemas.microsoft.com/office/drawing/2014/main" id="{3E8CB21F-01E2-4740-A746-39CBBA1ACBF7}"/>
              </a:ext>
            </a:extLst>
          </p:cNvPr>
          <p:cNvGrpSpPr>
            <a:grpSpLocks/>
          </p:cNvGrpSpPr>
          <p:nvPr/>
        </p:nvGrpSpPr>
        <p:grpSpPr bwMode="auto">
          <a:xfrm>
            <a:off x="11119402" y="2265401"/>
            <a:ext cx="1046512" cy="743983"/>
            <a:chOff x="5255200" y="3006475"/>
            <a:chExt cx="511700" cy="378575"/>
          </a:xfrm>
          <a:solidFill>
            <a:srgbClr val="C00000"/>
          </a:solidFill>
        </p:grpSpPr>
        <p:sp>
          <p:nvSpPr>
            <p:cNvPr id="41" name="Shape 491">
              <a:extLst>
                <a:ext uri="{FF2B5EF4-FFF2-40B4-BE49-F238E27FC236}">
                  <a16:creationId xmlns:a16="http://schemas.microsoft.com/office/drawing/2014/main" id="{89E1BB9D-69B4-47D6-A514-38CCF8F87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200" y="3006475"/>
              <a:ext cx="349900" cy="349875"/>
            </a:xfrm>
            <a:custGeom>
              <a:avLst/>
              <a:gdLst>
                <a:gd name="T0" fmla="*/ 2147483646 w 13996"/>
                <a:gd name="T1" fmla="*/ 2147483646 h 13995"/>
                <a:gd name="T2" fmla="*/ 2147483646 w 13996"/>
                <a:gd name="T3" fmla="*/ 2147483646 h 13995"/>
                <a:gd name="T4" fmla="*/ 2147483646 w 13996"/>
                <a:gd name="T5" fmla="*/ 2147483646 h 13995"/>
                <a:gd name="T6" fmla="*/ 2147483646 w 13996"/>
                <a:gd name="T7" fmla="*/ 2147483646 h 13995"/>
                <a:gd name="T8" fmla="*/ 2147483646 w 13996"/>
                <a:gd name="T9" fmla="*/ 2147483646 h 13995"/>
                <a:gd name="T10" fmla="*/ 2147483646 w 13996"/>
                <a:gd name="T11" fmla="*/ 2147483646 h 13995"/>
                <a:gd name="T12" fmla="*/ 2147483646 w 13996"/>
                <a:gd name="T13" fmla="*/ 2147483646 h 13995"/>
                <a:gd name="T14" fmla="*/ 2147483646 w 13996"/>
                <a:gd name="T15" fmla="*/ 2147483646 h 13995"/>
                <a:gd name="T16" fmla="*/ 2147483646 w 13996"/>
                <a:gd name="T17" fmla="*/ 2147483646 h 13995"/>
                <a:gd name="T18" fmla="*/ 2147483646 w 13996"/>
                <a:gd name="T19" fmla="*/ 2147483646 h 13995"/>
                <a:gd name="T20" fmla="*/ 2147483646 w 13996"/>
                <a:gd name="T21" fmla="*/ 2147483646 h 13995"/>
                <a:gd name="T22" fmla="*/ 2147483646 w 13996"/>
                <a:gd name="T23" fmla="*/ 2147483646 h 13995"/>
                <a:gd name="T24" fmla="*/ 2147483646 w 13996"/>
                <a:gd name="T25" fmla="*/ 2147483646 h 13995"/>
                <a:gd name="T26" fmla="*/ 2147483646 w 13996"/>
                <a:gd name="T27" fmla="*/ 2147483646 h 13995"/>
                <a:gd name="T28" fmla="*/ 2147483646 w 13996"/>
                <a:gd name="T29" fmla="*/ 2147483646 h 13995"/>
                <a:gd name="T30" fmla="*/ 2147483646 w 13996"/>
                <a:gd name="T31" fmla="*/ 2147483646 h 13995"/>
                <a:gd name="T32" fmla="*/ 2147483646 w 13996"/>
                <a:gd name="T33" fmla="*/ 2147483646 h 13995"/>
                <a:gd name="T34" fmla="*/ 2147483646 w 13996"/>
                <a:gd name="T35" fmla="*/ 2147483646 h 13995"/>
                <a:gd name="T36" fmla="*/ 2147483646 w 13996"/>
                <a:gd name="T37" fmla="*/ 2147483646 h 13995"/>
                <a:gd name="T38" fmla="*/ 2147483646 w 13996"/>
                <a:gd name="T39" fmla="*/ 2147483646 h 13995"/>
                <a:gd name="T40" fmla="*/ 2147483646 w 13996"/>
                <a:gd name="T41" fmla="*/ 2147483646 h 13995"/>
                <a:gd name="T42" fmla="*/ 2147483646 w 13996"/>
                <a:gd name="T43" fmla="*/ 2147483646 h 13995"/>
                <a:gd name="T44" fmla="*/ 2147483646 w 13996"/>
                <a:gd name="T45" fmla="*/ 2147483646 h 13995"/>
                <a:gd name="T46" fmla="*/ 2147483646 w 13996"/>
                <a:gd name="T47" fmla="*/ 2147483646 h 13995"/>
                <a:gd name="T48" fmla="*/ 2147483646 w 13996"/>
                <a:gd name="T49" fmla="*/ 2147483646 h 13995"/>
                <a:gd name="T50" fmla="*/ 2147483646 w 13996"/>
                <a:gd name="T51" fmla="*/ 2147483646 h 13995"/>
                <a:gd name="T52" fmla="*/ 2147483646 w 13996"/>
                <a:gd name="T53" fmla="*/ 2147483646 h 13995"/>
                <a:gd name="T54" fmla="*/ 2147483646 w 13996"/>
                <a:gd name="T55" fmla="*/ 2147483646 h 13995"/>
                <a:gd name="T56" fmla="*/ 2147483646 w 13996"/>
                <a:gd name="T57" fmla="*/ 2147483646 h 13995"/>
                <a:gd name="T58" fmla="*/ 2147483646 w 13996"/>
                <a:gd name="T59" fmla="*/ 2147483646 h 13995"/>
                <a:gd name="T60" fmla="*/ 2147483646 w 13996"/>
                <a:gd name="T61" fmla="*/ 2147483646 h 13995"/>
                <a:gd name="T62" fmla="*/ 2147483646 w 13996"/>
                <a:gd name="T63" fmla="*/ 2147483646 h 13995"/>
                <a:gd name="T64" fmla="*/ 2147483646 w 13996"/>
                <a:gd name="T65" fmla="*/ 2147483646 h 13995"/>
                <a:gd name="T66" fmla="*/ 2147483646 w 13996"/>
                <a:gd name="T67" fmla="*/ 2147483646 h 13995"/>
                <a:gd name="T68" fmla="*/ 2147483646 w 13996"/>
                <a:gd name="T69" fmla="*/ 2147483646 h 13995"/>
                <a:gd name="T70" fmla="*/ 2147483646 w 13996"/>
                <a:gd name="T71" fmla="*/ 2147483646 h 13995"/>
                <a:gd name="T72" fmla="*/ 2147483646 w 13996"/>
                <a:gd name="T73" fmla="*/ 2147483646 h 13995"/>
                <a:gd name="T74" fmla="*/ 2147483646 w 13996"/>
                <a:gd name="T75" fmla="*/ 2147483646 h 13995"/>
                <a:gd name="T76" fmla="*/ 2147483646 w 13996"/>
                <a:gd name="T77" fmla="*/ 2147483646 h 13995"/>
                <a:gd name="T78" fmla="*/ 2147483646 w 13996"/>
                <a:gd name="T79" fmla="*/ 2147483646 h 13995"/>
                <a:gd name="T80" fmla="*/ 2147483646 w 13996"/>
                <a:gd name="T81" fmla="*/ 2147483646 h 13995"/>
                <a:gd name="T82" fmla="*/ 2147483646 w 13996"/>
                <a:gd name="T83" fmla="*/ 2147483646 h 13995"/>
                <a:gd name="T84" fmla="*/ 2147483646 w 13996"/>
                <a:gd name="T85" fmla="*/ 2147483646 h 13995"/>
                <a:gd name="T86" fmla="*/ 2147483646 w 13996"/>
                <a:gd name="T87" fmla="*/ 2147483646 h 13995"/>
                <a:gd name="T88" fmla="*/ 2147483646 w 13996"/>
                <a:gd name="T89" fmla="*/ 2147483646 h 13995"/>
                <a:gd name="T90" fmla="*/ 2147483646 w 13996"/>
                <a:gd name="T91" fmla="*/ 2147483646 h 13995"/>
                <a:gd name="T92" fmla="*/ 2147483646 w 13996"/>
                <a:gd name="T93" fmla="*/ 2147483646 h 13995"/>
                <a:gd name="T94" fmla="*/ 2147483646 w 13996"/>
                <a:gd name="T95" fmla="*/ 2147483646 h 13995"/>
                <a:gd name="T96" fmla="*/ 2147483646 w 13996"/>
                <a:gd name="T97" fmla="*/ 2147483646 h 13995"/>
                <a:gd name="T98" fmla="*/ 2147483646 w 13996"/>
                <a:gd name="T99" fmla="*/ 2147483646 h 13995"/>
                <a:gd name="T100" fmla="*/ 2147483646 w 13996"/>
                <a:gd name="T101" fmla="*/ 2147483646 h 13995"/>
                <a:gd name="T102" fmla="*/ 2147483646 w 13996"/>
                <a:gd name="T103" fmla="*/ 2147483646 h 13995"/>
                <a:gd name="T104" fmla="*/ 2147483646 w 13996"/>
                <a:gd name="T105" fmla="*/ 2147483646 h 13995"/>
                <a:gd name="T106" fmla="*/ 2147483646 w 13996"/>
                <a:gd name="T107" fmla="*/ 2147483646 h 13995"/>
                <a:gd name="T108" fmla="*/ 2147483646 w 13996"/>
                <a:gd name="T109" fmla="*/ 2147483646 h 13995"/>
                <a:gd name="T110" fmla="*/ 2147483646 w 13996"/>
                <a:gd name="T111" fmla="*/ 2147483646 h 13995"/>
                <a:gd name="T112" fmla="*/ 2147483646 w 13996"/>
                <a:gd name="T113" fmla="*/ 2147483646 h 13995"/>
                <a:gd name="T114" fmla="*/ 2147483646 w 13996"/>
                <a:gd name="T115" fmla="*/ 2147483646 h 13995"/>
                <a:gd name="T116" fmla="*/ 2147483646 w 13996"/>
                <a:gd name="T117" fmla="*/ 2147483646 h 13995"/>
                <a:gd name="T118" fmla="*/ 2147483646 w 13996"/>
                <a:gd name="T119" fmla="*/ 2147483646 h 13995"/>
                <a:gd name="T120" fmla="*/ 2147483646 w 13996"/>
                <a:gd name="T121" fmla="*/ 2147483646 h 139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96"/>
                <a:gd name="T184" fmla="*/ 0 h 13995"/>
                <a:gd name="T185" fmla="*/ 13996 w 13996"/>
                <a:gd name="T186" fmla="*/ 13995 h 139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lnTo>
                    <a:pt x="64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42" name="Shape 492">
              <a:extLst>
                <a:ext uri="{FF2B5EF4-FFF2-40B4-BE49-F238E27FC236}">
                  <a16:creationId xmlns:a16="http://schemas.microsoft.com/office/drawing/2014/main" id="{F26B852E-8BB7-4656-8B37-0EBB5E2BC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825" y="3185975"/>
              <a:ext cx="199075" cy="199075"/>
            </a:xfrm>
            <a:custGeom>
              <a:avLst/>
              <a:gdLst>
                <a:gd name="T0" fmla="*/ 2147483646 w 7963"/>
                <a:gd name="T1" fmla="*/ 2147483646 h 7963"/>
                <a:gd name="T2" fmla="*/ 2147483646 w 7963"/>
                <a:gd name="T3" fmla="*/ 2147483646 h 7963"/>
                <a:gd name="T4" fmla="*/ 2147483646 w 7963"/>
                <a:gd name="T5" fmla="*/ 2147483646 h 7963"/>
                <a:gd name="T6" fmla="*/ 2147483646 w 7963"/>
                <a:gd name="T7" fmla="*/ 2147483646 h 7963"/>
                <a:gd name="T8" fmla="*/ 2147483646 w 7963"/>
                <a:gd name="T9" fmla="*/ 2147483646 h 7963"/>
                <a:gd name="T10" fmla="*/ 2147483646 w 7963"/>
                <a:gd name="T11" fmla="*/ 2147483646 h 7963"/>
                <a:gd name="T12" fmla="*/ 2147483646 w 7963"/>
                <a:gd name="T13" fmla="*/ 2147483646 h 7963"/>
                <a:gd name="T14" fmla="*/ 2147483646 w 7963"/>
                <a:gd name="T15" fmla="*/ 2147483646 h 7963"/>
                <a:gd name="T16" fmla="*/ 2147483646 w 7963"/>
                <a:gd name="T17" fmla="*/ 2147483646 h 7963"/>
                <a:gd name="T18" fmla="*/ 2147483646 w 7963"/>
                <a:gd name="T19" fmla="*/ 2147483646 h 7963"/>
                <a:gd name="T20" fmla="*/ 2147483646 w 7963"/>
                <a:gd name="T21" fmla="*/ 2147483646 h 7963"/>
                <a:gd name="T22" fmla="*/ 2147483646 w 7963"/>
                <a:gd name="T23" fmla="*/ 2147483646 h 7963"/>
                <a:gd name="T24" fmla="*/ 2147483646 w 7963"/>
                <a:gd name="T25" fmla="*/ 2147483646 h 7963"/>
                <a:gd name="T26" fmla="*/ 2147483646 w 7963"/>
                <a:gd name="T27" fmla="*/ 2147483646 h 7963"/>
                <a:gd name="T28" fmla="*/ 2147483646 w 7963"/>
                <a:gd name="T29" fmla="*/ 2147483646 h 7963"/>
                <a:gd name="T30" fmla="*/ 2147483646 w 7963"/>
                <a:gd name="T31" fmla="*/ 2147483646 h 7963"/>
                <a:gd name="T32" fmla="*/ 2147483646 w 7963"/>
                <a:gd name="T33" fmla="*/ 2147483646 h 7963"/>
                <a:gd name="T34" fmla="*/ 2147483646 w 7963"/>
                <a:gd name="T35" fmla="*/ 2147483646 h 7963"/>
                <a:gd name="T36" fmla="*/ 2147483646 w 7963"/>
                <a:gd name="T37" fmla="*/ 2147483646 h 7963"/>
                <a:gd name="T38" fmla="*/ 2147483646 w 7963"/>
                <a:gd name="T39" fmla="*/ 2147483646 h 7963"/>
                <a:gd name="T40" fmla="*/ 2147483646 w 7963"/>
                <a:gd name="T41" fmla="*/ 2147483646 h 7963"/>
                <a:gd name="T42" fmla="*/ 2147483646 w 7963"/>
                <a:gd name="T43" fmla="*/ 2147483646 h 7963"/>
                <a:gd name="T44" fmla="*/ 2147483646 w 7963"/>
                <a:gd name="T45" fmla="*/ 2147483646 h 7963"/>
                <a:gd name="T46" fmla="*/ 2147483646 w 7963"/>
                <a:gd name="T47" fmla="*/ 2147483646 h 7963"/>
                <a:gd name="T48" fmla="*/ 2147483646 w 7963"/>
                <a:gd name="T49" fmla="*/ 2147483646 h 7963"/>
                <a:gd name="T50" fmla="*/ 2147483646 w 7963"/>
                <a:gd name="T51" fmla="*/ 2147483646 h 7963"/>
                <a:gd name="T52" fmla="*/ 2147483646 w 7963"/>
                <a:gd name="T53" fmla="*/ 2147483646 h 7963"/>
                <a:gd name="T54" fmla="*/ 2147483646 w 7963"/>
                <a:gd name="T55" fmla="*/ 2147483646 h 7963"/>
                <a:gd name="T56" fmla="*/ 2147483646 w 7963"/>
                <a:gd name="T57" fmla="*/ 2147483646 h 7963"/>
                <a:gd name="T58" fmla="*/ 2147483646 w 7963"/>
                <a:gd name="T59" fmla="*/ 2147483646 h 7963"/>
                <a:gd name="T60" fmla="*/ 2147483646 w 7963"/>
                <a:gd name="T61" fmla="*/ 2147483646 h 7963"/>
                <a:gd name="T62" fmla="*/ 2147483646 w 7963"/>
                <a:gd name="T63" fmla="*/ 2147483646 h 7963"/>
                <a:gd name="T64" fmla="*/ 2147483646 w 7963"/>
                <a:gd name="T65" fmla="*/ 2147483646 h 7963"/>
                <a:gd name="T66" fmla="*/ 2147483646 w 7963"/>
                <a:gd name="T67" fmla="*/ 2147483646 h 7963"/>
                <a:gd name="T68" fmla="*/ 2147483646 w 7963"/>
                <a:gd name="T69" fmla="*/ 2147483646 h 7963"/>
                <a:gd name="T70" fmla="*/ 2147483646 w 7963"/>
                <a:gd name="T71" fmla="*/ 2147483646 h 7963"/>
                <a:gd name="T72" fmla="*/ 2147483646 w 7963"/>
                <a:gd name="T73" fmla="*/ 2147483646 h 7963"/>
                <a:gd name="T74" fmla="*/ 2147483646 w 7963"/>
                <a:gd name="T75" fmla="*/ 2147483646 h 7963"/>
                <a:gd name="T76" fmla="*/ 2147483646 w 7963"/>
                <a:gd name="T77" fmla="*/ 2147483646 h 7963"/>
                <a:gd name="T78" fmla="*/ 2147483646 w 7963"/>
                <a:gd name="T79" fmla="*/ 2147483646 h 7963"/>
                <a:gd name="T80" fmla="*/ 2147483646 w 7963"/>
                <a:gd name="T81" fmla="*/ 2147483646 h 7963"/>
                <a:gd name="T82" fmla="*/ 2147483646 w 7963"/>
                <a:gd name="T83" fmla="*/ 2147483646 h 7963"/>
                <a:gd name="T84" fmla="*/ 2147483646 w 7963"/>
                <a:gd name="T85" fmla="*/ 2147483646 h 7963"/>
                <a:gd name="T86" fmla="*/ 2147483646 w 7963"/>
                <a:gd name="T87" fmla="*/ 2147483646 h 7963"/>
                <a:gd name="T88" fmla="*/ 2147483646 w 7963"/>
                <a:gd name="T89" fmla="*/ 2147483646 h 7963"/>
                <a:gd name="T90" fmla="*/ 2147483646 w 7963"/>
                <a:gd name="T91" fmla="*/ 2147483646 h 7963"/>
                <a:gd name="T92" fmla="*/ 2147483646 w 7963"/>
                <a:gd name="T93" fmla="*/ 2147483646 h 7963"/>
                <a:gd name="T94" fmla="*/ 2147483646 w 7963"/>
                <a:gd name="T95" fmla="*/ 2147483646 h 7963"/>
                <a:gd name="T96" fmla="*/ 2147483646 w 7963"/>
                <a:gd name="T97" fmla="*/ 2147483646 h 79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3"/>
                <a:gd name="T148" fmla="*/ 0 h 7963"/>
                <a:gd name="T149" fmla="*/ 7963 w 7963"/>
                <a:gd name="T150" fmla="*/ 7963 h 79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lnTo>
                    <a:pt x="305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pic>
        <p:nvPicPr>
          <p:cNvPr id="3" name="Gráfico 2" descr="Escena suburbana con relleno sólido">
            <a:extLst>
              <a:ext uri="{FF2B5EF4-FFF2-40B4-BE49-F238E27FC236}">
                <a16:creationId xmlns:a16="http://schemas.microsoft.com/office/drawing/2014/main" id="{7A08E496-C2FA-45BE-A10E-7E7547152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5263" y="1903448"/>
            <a:ext cx="1327020" cy="1327020"/>
          </a:xfrm>
          <a:prstGeom prst="rect">
            <a:avLst/>
          </a:prstGeom>
        </p:spPr>
      </p:pic>
      <p:grpSp>
        <p:nvGrpSpPr>
          <p:cNvPr id="36" name="object 2">
            <a:extLst>
              <a:ext uri="{FF2B5EF4-FFF2-40B4-BE49-F238E27FC236}">
                <a16:creationId xmlns:a16="http://schemas.microsoft.com/office/drawing/2014/main" id="{BA1732E2-347F-B448-B79E-5AE628935CFD}"/>
              </a:ext>
            </a:extLst>
          </p:cNvPr>
          <p:cNvGrpSpPr/>
          <p:nvPr/>
        </p:nvGrpSpPr>
        <p:grpSpPr>
          <a:xfrm>
            <a:off x="0" y="-21390"/>
            <a:ext cx="18288000" cy="1776730"/>
            <a:chOff x="0" y="0"/>
            <a:chExt cx="18288000" cy="1776730"/>
          </a:xfrm>
        </p:grpSpPr>
        <p:sp>
          <p:nvSpPr>
            <p:cNvPr id="37" name="object 3">
              <a:extLst>
                <a:ext uri="{FF2B5EF4-FFF2-40B4-BE49-F238E27FC236}">
                  <a16:creationId xmlns:a16="http://schemas.microsoft.com/office/drawing/2014/main" id="{42786B63-5B73-CF42-908B-4A74C40FBE32}"/>
                </a:ext>
              </a:extLst>
            </p:cNvPr>
            <p:cNvSpPr/>
            <p:nvPr/>
          </p:nvSpPr>
          <p:spPr>
            <a:xfrm>
              <a:off x="0" y="0"/>
              <a:ext cx="18288000" cy="1776730"/>
            </a:xfrm>
            <a:custGeom>
              <a:avLst/>
              <a:gdLst/>
              <a:ahLst/>
              <a:cxnLst/>
              <a:rect l="l" t="t" r="r" b="b"/>
              <a:pathLst>
                <a:path w="18288000" h="1776730">
                  <a:moveTo>
                    <a:pt x="18288000" y="1776203"/>
                  </a:moveTo>
                  <a:lnTo>
                    <a:pt x="0" y="177620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776203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D31BAFE1-5841-5049-A7E6-5E35574ABDDC}"/>
                </a:ext>
              </a:extLst>
            </p:cNvPr>
            <p:cNvSpPr/>
            <p:nvPr/>
          </p:nvSpPr>
          <p:spPr>
            <a:xfrm>
              <a:off x="380963" y="1244964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5">
            <a:extLst>
              <a:ext uri="{FF2B5EF4-FFF2-40B4-BE49-F238E27FC236}">
                <a16:creationId xmlns:a16="http://schemas.microsoft.com/office/drawing/2014/main" id="{A42CFE16-2959-E64D-8FFD-AAFC2FC4AA63}"/>
              </a:ext>
            </a:extLst>
          </p:cNvPr>
          <p:cNvSpPr txBox="1">
            <a:spLocks/>
          </p:cNvSpPr>
          <p:nvPr/>
        </p:nvSpPr>
        <p:spPr>
          <a:xfrm>
            <a:off x="381000" y="551863"/>
            <a:ext cx="175006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s-ES" sz="33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ACCIÓN REMEDIACIÓN BARRIO SOLANDA</a:t>
            </a:r>
            <a:endParaRPr lang="es-EC" sz="3300" b="1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4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266F3D12-B657-4499-9BD4-8B4C7890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14562498" cy="10287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DFFA35E-2A6A-4F16-A5E2-E8AB7092A8AB}"/>
              </a:ext>
            </a:extLst>
          </p:cNvPr>
          <p:cNvSpPr/>
          <p:nvPr/>
        </p:nvSpPr>
        <p:spPr>
          <a:xfrm>
            <a:off x="0" y="0"/>
            <a:ext cx="3505200" cy="10287000"/>
          </a:xfrm>
          <a:prstGeom prst="rect">
            <a:avLst/>
          </a:prstGeom>
          <a:solidFill>
            <a:srgbClr val="03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69ECFCC-FECA-4BAB-BF9F-5E1C387BC953}"/>
              </a:ext>
            </a:extLst>
          </p:cNvPr>
          <p:cNvSpPr txBox="1">
            <a:spLocks/>
          </p:cNvSpPr>
          <p:nvPr/>
        </p:nvSpPr>
        <p:spPr>
          <a:xfrm>
            <a:off x="148251" y="3848100"/>
            <a:ext cx="3284898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s-ES" sz="60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MAPA SOLANDA</a:t>
            </a:r>
            <a:endParaRPr lang="es-EC" sz="6000" b="1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9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5">
            <a:extLst>
              <a:ext uri="{FF2B5EF4-FFF2-40B4-BE49-F238E27FC236}">
                <a16:creationId xmlns:a16="http://schemas.microsoft.com/office/drawing/2014/main" id="{38E04139-32E4-3A4E-8820-3062AB4DF2D2}"/>
              </a:ext>
            </a:extLst>
          </p:cNvPr>
          <p:cNvSpPr/>
          <p:nvPr/>
        </p:nvSpPr>
        <p:spPr>
          <a:xfrm>
            <a:off x="-10886" y="1480450"/>
            <a:ext cx="9016938" cy="3588630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85D570EA-4998-1944-AFA4-5ACFE702A02C}"/>
              </a:ext>
            </a:extLst>
          </p:cNvPr>
          <p:cNvSpPr/>
          <p:nvPr/>
        </p:nvSpPr>
        <p:spPr>
          <a:xfrm>
            <a:off x="-25338" y="7766514"/>
            <a:ext cx="9016938" cy="2574121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5">
            <a:extLst>
              <a:ext uri="{FF2B5EF4-FFF2-40B4-BE49-F238E27FC236}">
                <a16:creationId xmlns:a16="http://schemas.microsoft.com/office/drawing/2014/main" id="{847766C7-D215-514B-B508-DFD8DC9F9AE2}"/>
              </a:ext>
            </a:extLst>
          </p:cNvPr>
          <p:cNvSpPr/>
          <p:nvPr/>
        </p:nvSpPr>
        <p:spPr>
          <a:xfrm>
            <a:off x="8991600" y="5074214"/>
            <a:ext cx="9448800" cy="2712184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angle 42">
            <a:extLst>
              <a:ext uri="{FF2B5EF4-FFF2-40B4-BE49-F238E27FC236}">
                <a16:creationId xmlns:a16="http://schemas.microsoft.com/office/drawing/2014/main" id="{7D6F6695-1265-C242-83BE-A2686C6B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420" y="7601905"/>
            <a:ext cx="4599096" cy="45719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C8A3A816-118B-694F-B9CE-B53C9C7C6E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09649" y="9894781"/>
            <a:ext cx="4986625" cy="4571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4CE6E591-F84A-CE4A-9387-BD7456F9BC8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496007" y="7579046"/>
            <a:ext cx="5671952" cy="4571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03A9944B-BAF7-434E-B8E8-8324D2C0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2590" y="9821297"/>
            <a:ext cx="5671952" cy="45719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A31804AB-92C8-9D47-B4F5-F7B0CBB17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5247" y="4729081"/>
            <a:ext cx="5759514" cy="8469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F2FC5997-601C-3E41-BC58-DC4FF7439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285" y="4782419"/>
            <a:ext cx="4609476" cy="27646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vert="horz" wrap="square" lIns="132702" tIns="66351" rIns="132702" bIns="6635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30 CuadroTexto">
            <a:extLst>
              <a:ext uri="{FF2B5EF4-FFF2-40B4-BE49-F238E27FC236}">
                <a16:creationId xmlns:a16="http://schemas.microsoft.com/office/drawing/2014/main" id="{9004A5A9-29DD-439E-84CA-484C488B0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836" y="2381362"/>
            <a:ext cx="6560248" cy="220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defTabSz="84892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</a:lstStyle>
          <a:p>
            <a:pPr algn="just"/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Vital para la operación del Metro de Quito y del Sistema BRT: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Proveedores globales de sistemas recaudo electrónico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TDR exigentes en experiencia igual o mayor a la de Quito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 de implementación de la total de la ciudad en 24 meses.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DFBOT Diseño, Financiamiento, Implementación, operación y transferencia.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30 CuadroTexto">
            <a:extLst>
              <a:ext uri="{FF2B5EF4-FFF2-40B4-BE49-F238E27FC236}">
                <a16:creationId xmlns:a16="http://schemas.microsoft.com/office/drawing/2014/main" id="{C7B62474-5899-4FA4-AC58-5A05118A8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346" y="1816833"/>
            <a:ext cx="5315354" cy="4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algn="r" defTabSz="1231954">
              <a:lnSpc>
                <a:spcPts val="3193"/>
              </a:lnSpc>
              <a:spcBef>
                <a:spcPts val="871"/>
              </a:spcBef>
              <a:defRPr/>
            </a:pPr>
            <a:r>
              <a:rPr lang="es-ES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INTEGRADO DE RECAUDO</a:t>
            </a:r>
          </a:p>
        </p:txBody>
      </p:sp>
      <p:sp>
        <p:nvSpPr>
          <p:cNvPr id="67" name="30 CuadroTexto">
            <a:extLst>
              <a:ext uri="{FF2B5EF4-FFF2-40B4-BE49-F238E27FC236}">
                <a16:creationId xmlns:a16="http://schemas.microsoft.com/office/drawing/2014/main" id="{BCC86CCF-2963-4D8E-AF2C-B548E279A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165" y="5823089"/>
            <a:ext cx="5044306" cy="159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defTabSz="84892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</a:lstStyle>
          <a:p>
            <a:pPr algn="just"/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Telecomunicaciones para los usuarios en estaciones y trenes.</a:t>
            </a:r>
          </a:p>
          <a:p>
            <a:pPr algn="just"/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Obra complementaria de fibra óptica para los sistemas de telecomunicaciones de transporte y recaudo electrónico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30 CuadroTexto">
            <a:extLst>
              <a:ext uri="{FF2B5EF4-FFF2-40B4-BE49-F238E27FC236}">
                <a16:creationId xmlns:a16="http://schemas.microsoft.com/office/drawing/2014/main" id="{7EE29279-51DD-4F08-A96C-5BA8E74C0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270" y="5401740"/>
            <a:ext cx="7058547" cy="4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algn="r" defTabSz="1231954">
              <a:lnSpc>
                <a:spcPts val="3193"/>
              </a:lnSpc>
              <a:spcBef>
                <a:spcPts val="871"/>
              </a:spcBef>
              <a:defRPr/>
            </a:pPr>
            <a:r>
              <a:rPr lang="en-US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TELECOMUNICACIONES PARA LOS USUARIOS </a:t>
            </a:r>
            <a:endParaRPr lang="es-ES" sz="2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30 CuadroTexto">
            <a:extLst>
              <a:ext uri="{FF2B5EF4-FFF2-40B4-BE49-F238E27FC236}">
                <a16:creationId xmlns:a16="http://schemas.microsoft.com/office/drawing/2014/main" id="{5BA8F927-9C84-4ECD-9563-5C320938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286" y="8739925"/>
            <a:ext cx="5285349" cy="9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algn="just" defTabSz="84892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</a:lstStyle>
          <a:p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Planificación de la operación de la flota del Metro.</a:t>
            </a:r>
          </a:p>
          <a:p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Planificación de la operación de las flotas de los buses  alimentadores del Metro y del sistema BRT.</a:t>
            </a:r>
          </a:p>
        </p:txBody>
      </p:sp>
      <p:sp>
        <p:nvSpPr>
          <p:cNvPr id="70" name="30 CuadroTexto">
            <a:extLst>
              <a:ext uri="{FF2B5EF4-FFF2-40B4-BE49-F238E27FC236}">
                <a16:creationId xmlns:a16="http://schemas.microsoft.com/office/drawing/2014/main" id="{DC0F17BA-DB24-431B-BFB8-7DF737D80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383" y="8154063"/>
            <a:ext cx="6752194" cy="4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algn="ctr" defTabSz="1231954">
              <a:lnSpc>
                <a:spcPts val="3193"/>
              </a:lnSpc>
              <a:spcBef>
                <a:spcPts val="871"/>
              </a:spcBef>
              <a:defRPr/>
            </a:pPr>
            <a:r>
              <a:rPr lang="en-US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DE PLANIFICACIÓN OPERACIONAL</a:t>
            </a:r>
            <a:endParaRPr lang="es-ES" sz="2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30 CuadroTexto">
            <a:extLst>
              <a:ext uri="{FF2B5EF4-FFF2-40B4-BE49-F238E27FC236}">
                <a16:creationId xmlns:a16="http://schemas.microsoft.com/office/drawing/2014/main" id="{6430177D-ECEB-42A3-BA4F-F39C1215A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8690" y="2608290"/>
            <a:ext cx="5717251" cy="135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3483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Software especializado para la administración y mantenimiento de los subsistemas y componentes, del  Metro.</a:t>
            </a:r>
          </a:p>
        </p:txBody>
      </p:sp>
      <p:sp>
        <p:nvSpPr>
          <p:cNvPr id="77" name="30 CuadroTexto">
            <a:extLst>
              <a:ext uri="{FF2B5EF4-FFF2-40B4-BE49-F238E27FC236}">
                <a16:creationId xmlns:a16="http://schemas.microsoft.com/office/drawing/2014/main" id="{AA2C0FA0-A88D-4150-A8A0-E5D6B0CA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8404" y="1813846"/>
            <a:ext cx="5500323" cy="43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3193"/>
              </a:lnSpc>
              <a:spcBef>
                <a:spcPts val="871"/>
              </a:spcBef>
              <a:defRPr/>
            </a:pPr>
            <a:r>
              <a:rPr lang="es-ES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DE GESTIÓN EMPRESARIAL - ERP</a:t>
            </a:r>
          </a:p>
        </p:txBody>
      </p:sp>
      <p:sp>
        <p:nvSpPr>
          <p:cNvPr id="78" name="30 CuadroTexto">
            <a:extLst>
              <a:ext uri="{FF2B5EF4-FFF2-40B4-BE49-F238E27FC236}">
                <a16:creationId xmlns:a16="http://schemas.microsoft.com/office/drawing/2014/main" id="{08490418-31C7-4C09-BA40-8339F91D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358" y="5633151"/>
            <a:ext cx="5717251" cy="17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3483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8 conductores certificados para pruebas</a:t>
            </a:r>
          </a:p>
          <a:p>
            <a:pPr defTabSz="1231954">
              <a:lnSpc>
                <a:spcPts val="3483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46 Conductores de trenes</a:t>
            </a:r>
          </a:p>
          <a:p>
            <a:pPr defTabSz="1231954">
              <a:lnSpc>
                <a:spcPts val="3483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28 Operadores de sala de control de operaciones</a:t>
            </a:r>
          </a:p>
          <a:p>
            <a:pPr defTabSz="1231954">
              <a:lnSpc>
                <a:spcPts val="3483"/>
              </a:lnSpc>
              <a:defRPr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Capacitación técnica a gerentes de área.</a:t>
            </a:r>
          </a:p>
        </p:txBody>
      </p:sp>
      <p:sp>
        <p:nvSpPr>
          <p:cNvPr id="79" name="30 CuadroTexto">
            <a:extLst>
              <a:ext uri="{FF2B5EF4-FFF2-40B4-BE49-F238E27FC236}">
                <a16:creationId xmlns:a16="http://schemas.microsoft.com/office/drawing/2014/main" id="{55C47AE8-2CED-46BD-9600-E8174D2C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5922" y="5143500"/>
            <a:ext cx="6611695" cy="42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defTabSz="1231954">
              <a:lnSpc>
                <a:spcPts val="3193"/>
              </a:lnSpc>
              <a:spcBef>
                <a:spcPts val="871"/>
              </a:spcBef>
              <a:defRPr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SERVICIO DE CONDUCCIÓN / CAPACITACIÓN Y CERTIFICACIÓN</a:t>
            </a:r>
            <a:endParaRPr lang="es-ES" dirty="0"/>
          </a:p>
        </p:txBody>
      </p:sp>
      <p:sp>
        <p:nvSpPr>
          <p:cNvPr id="80" name="30 CuadroTexto">
            <a:extLst>
              <a:ext uri="{FF2B5EF4-FFF2-40B4-BE49-F238E27FC236}">
                <a16:creationId xmlns:a16="http://schemas.microsoft.com/office/drawing/2014/main" id="{2C43365F-9790-470F-AA35-F7C975F2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358" y="8698399"/>
            <a:ext cx="5906079" cy="9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>
            <a:defPPr>
              <a:defRPr lang="es-EC"/>
            </a:defPPr>
            <a:lvl1pPr algn="just" defTabSz="84892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</a:lstStyle>
          <a:p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 de la Red de Telecomunicaciones en sistema P25 para el enlace con los sistemas de seguridad local y nacional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el ECU911.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30 CuadroTexto">
            <a:extLst>
              <a:ext uri="{FF2B5EF4-FFF2-40B4-BE49-F238E27FC236}">
                <a16:creationId xmlns:a16="http://schemas.microsoft.com/office/drawing/2014/main" id="{C2C300B5-BF52-4E9B-A271-5638E7D7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7971" y="8139757"/>
            <a:ext cx="6531313" cy="42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3193"/>
              </a:lnSpc>
              <a:spcBef>
                <a:spcPts val="871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 DE COMUNICACIÓN DE ATENCIÓN EMERGENCIAS</a:t>
            </a:r>
            <a:endParaRPr lang="es-E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254">
            <a:extLst>
              <a:ext uri="{FF2B5EF4-FFF2-40B4-BE49-F238E27FC236}">
                <a16:creationId xmlns:a16="http://schemas.microsoft.com/office/drawing/2014/main" id="{D9EDDCF3-B374-42B0-A83E-905DBDD57560}"/>
              </a:ext>
            </a:extLst>
          </p:cNvPr>
          <p:cNvSpPr/>
          <p:nvPr/>
        </p:nvSpPr>
        <p:spPr bwMode="auto">
          <a:xfrm>
            <a:off x="9436603" y="8625328"/>
            <a:ext cx="795876" cy="787130"/>
          </a:xfrm>
          <a:custGeom>
            <a:avLst/>
            <a:gdLst>
              <a:gd name="connsiteX0" fmla="*/ 428763 w 432707"/>
              <a:gd name="connsiteY0" fmla="*/ 246778 h 431017"/>
              <a:gd name="connsiteX1" fmla="*/ 400311 w 432707"/>
              <a:gd name="connsiteY1" fmla="*/ 326784 h 431017"/>
              <a:gd name="connsiteX2" fmla="*/ 432707 w 432707"/>
              <a:gd name="connsiteY2" fmla="*/ 431017 h 431017"/>
              <a:gd name="connsiteX3" fmla="*/ 329320 w 432707"/>
              <a:gd name="connsiteY3" fmla="*/ 398620 h 431017"/>
              <a:gd name="connsiteX4" fmla="*/ 247624 w 432707"/>
              <a:gd name="connsiteY4" fmla="*/ 428763 h 431017"/>
              <a:gd name="connsiteX5" fmla="*/ 324812 w 432707"/>
              <a:gd name="connsiteY5" fmla="*/ 324390 h 431017"/>
              <a:gd name="connsiteX6" fmla="*/ 428763 w 432707"/>
              <a:gd name="connsiteY6" fmla="*/ 246778 h 431017"/>
              <a:gd name="connsiteX7" fmla="*/ 413833 w 432707"/>
              <a:gd name="connsiteY7" fmla="*/ 131276 h 431017"/>
              <a:gd name="connsiteX8" fmla="*/ 429045 w 432707"/>
              <a:gd name="connsiteY8" fmla="*/ 186210 h 431017"/>
              <a:gd name="connsiteX9" fmla="*/ 283683 w 432707"/>
              <a:gd name="connsiteY9" fmla="*/ 283400 h 431017"/>
              <a:gd name="connsiteX10" fmla="*/ 187056 w 432707"/>
              <a:gd name="connsiteY10" fmla="*/ 429326 h 431017"/>
              <a:gd name="connsiteX11" fmla="*/ 132404 w 432707"/>
              <a:gd name="connsiteY11" fmla="*/ 414677 h 431017"/>
              <a:gd name="connsiteX12" fmla="*/ 239313 w 432707"/>
              <a:gd name="connsiteY12" fmla="*/ 239453 h 431017"/>
              <a:gd name="connsiteX13" fmla="*/ 413833 w 432707"/>
              <a:gd name="connsiteY13" fmla="*/ 131276 h 431017"/>
              <a:gd name="connsiteX14" fmla="*/ 338898 w 432707"/>
              <a:gd name="connsiteY14" fmla="*/ 38876 h 431017"/>
              <a:gd name="connsiteX15" fmla="*/ 385099 w 432707"/>
              <a:gd name="connsiteY15" fmla="*/ 82541 h 431017"/>
              <a:gd name="connsiteX16" fmla="*/ 195085 w 432707"/>
              <a:gd name="connsiteY16" fmla="*/ 195366 h 431017"/>
              <a:gd name="connsiteX17" fmla="*/ 83387 w 432707"/>
              <a:gd name="connsiteY17" fmla="*/ 385943 h 431017"/>
              <a:gd name="connsiteX18" fmla="*/ 39722 w 432707"/>
              <a:gd name="connsiteY18" fmla="*/ 340306 h 431017"/>
              <a:gd name="connsiteX19" fmla="*/ 150997 w 432707"/>
              <a:gd name="connsiteY19" fmla="*/ 151279 h 431017"/>
              <a:gd name="connsiteX20" fmla="*/ 338898 w 432707"/>
              <a:gd name="connsiteY20" fmla="*/ 38876 h 431017"/>
              <a:gd name="connsiteX21" fmla="*/ 215509 w 432707"/>
              <a:gd name="connsiteY21" fmla="*/ 0 h 431017"/>
              <a:gd name="connsiteX22" fmla="*/ 263118 w 432707"/>
              <a:gd name="connsiteY22" fmla="*/ 5353 h 431017"/>
              <a:gd name="connsiteX23" fmla="*/ 106487 w 432707"/>
              <a:gd name="connsiteY23" fmla="*/ 107473 h 431017"/>
              <a:gd name="connsiteX24" fmla="*/ 5634 w 432707"/>
              <a:gd name="connsiteY24" fmla="*/ 265371 h 431017"/>
              <a:gd name="connsiteX25" fmla="*/ 0 w 432707"/>
              <a:gd name="connsiteY25" fmla="*/ 215790 h 431017"/>
              <a:gd name="connsiteX26" fmla="*/ 28876 w 432707"/>
              <a:gd name="connsiteY26" fmla="*/ 107473 h 431017"/>
              <a:gd name="connsiteX27" fmla="*/ 107332 w 432707"/>
              <a:gd name="connsiteY27" fmla="*/ 28875 h 431017"/>
              <a:gd name="connsiteX28" fmla="*/ 215509 w 432707"/>
              <a:gd name="connsiteY28" fmla="*/ 0 h 4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2707" h="431017">
                <a:moveTo>
                  <a:pt x="428763" y="246778"/>
                </a:moveTo>
                <a:cubicBezTo>
                  <a:pt x="424819" y="275325"/>
                  <a:pt x="415335" y="301994"/>
                  <a:pt x="400311" y="326784"/>
                </a:cubicBezTo>
                <a:cubicBezTo>
                  <a:pt x="412518" y="359650"/>
                  <a:pt x="423317" y="394395"/>
                  <a:pt x="432707" y="431017"/>
                </a:cubicBezTo>
                <a:cubicBezTo>
                  <a:pt x="396461" y="421627"/>
                  <a:pt x="361998" y="410828"/>
                  <a:pt x="329320" y="398620"/>
                </a:cubicBezTo>
                <a:cubicBezTo>
                  <a:pt x="303966" y="414396"/>
                  <a:pt x="276734" y="424444"/>
                  <a:pt x="247624" y="428763"/>
                </a:cubicBezTo>
                <a:cubicBezTo>
                  <a:pt x="268095" y="390263"/>
                  <a:pt x="293824" y="355472"/>
                  <a:pt x="324812" y="324390"/>
                </a:cubicBezTo>
                <a:cubicBezTo>
                  <a:pt x="355800" y="293308"/>
                  <a:pt x="390451" y="267437"/>
                  <a:pt x="428763" y="246778"/>
                </a:cubicBezTo>
                <a:close/>
                <a:moveTo>
                  <a:pt x="413833" y="131276"/>
                </a:moveTo>
                <a:cubicBezTo>
                  <a:pt x="421346" y="148554"/>
                  <a:pt x="426416" y="166866"/>
                  <a:pt x="429045" y="186210"/>
                </a:cubicBezTo>
                <a:cubicBezTo>
                  <a:pt x="374206" y="208746"/>
                  <a:pt x="325751" y="241143"/>
                  <a:pt x="283683" y="283400"/>
                </a:cubicBezTo>
                <a:cubicBezTo>
                  <a:pt x="241614" y="325656"/>
                  <a:pt x="209405" y="374298"/>
                  <a:pt x="187056" y="429326"/>
                </a:cubicBezTo>
                <a:cubicBezTo>
                  <a:pt x="167712" y="426696"/>
                  <a:pt x="149495" y="421813"/>
                  <a:pt x="132404" y="414677"/>
                </a:cubicBezTo>
                <a:cubicBezTo>
                  <a:pt x="154002" y="347818"/>
                  <a:pt x="189639" y="289410"/>
                  <a:pt x="239313" y="239453"/>
                </a:cubicBezTo>
                <a:cubicBezTo>
                  <a:pt x="288988" y="189496"/>
                  <a:pt x="347162" y="153437"/>
                  <a:pt x="413833" y="131276"/>
                </a:cubicBezTo>
                <a:close/>
                <a:moveTo>
                  <a:pt x="338898" y="38876"/>
                </a:moveTo>
                <a:cubicBezTo>
                  <a:pt x="356364" y="51084"/>
                  <a:pt x="371764" y="65639"/>
                  <a:pt x="385099" y="82541"/>
                </a:cubicBezTo>
                <a:cubicBezTo>
                  <a:pt x="312041" y="103763"/>
                  <a:pt x="248704" y="141372"/>
                  <a:pt x="195085" y="195366"/>
                </a:cubicBezTo>
                <a:cubicBezTo>
                  <a:pt x="141466" y="249361"/>
                  <a:pt x="104233" y="312886"/>
                  <a:pt x="83387" y="385943"/>
                </a:cubicBezTo>
                <a:cubicBezTo>
                  <a:pt x="65920" y="372421"/>
                  <a:pt x="51365" y="357209"/>
                  <a:pt x="39722" y="340306"/>
                </a:cubicBezTo>
                <a:cubicBezTo>
                  <a:pt x="60756" y="267813"/>
                  <a:pt x="97848" y="204804"/>
                  <a:pt x="150997" y="151279"/>
                </a:cubicBezTo>
                <a:cubicBezTo>
                  <a:pt x="204146" y="97754"/>
                  <a:pt x="266780" y="60286"/>
                  <a:pt x="338898" y="38876"/>
                </a:cubicBezTo>
                <a:close/>
                <a:moveTo>
                  <a:pt x="215509" y="0"/>
                </a:moveTo>
                <a:cubicBezTo>
                  <a:pt x="230909" y="0"/>
                  <a:pt x="246779" y="1784"/>
                  <a:pt x="263118" y="5353"/>
                </a:cubicBezTo>
                <a:cubicBezTo>
                  <a:pt x="203583" y="28077"/>
                  <a:pt x="151373" y="62117"/>
                  <a:pt x="106487" y="107473"/>
                </a:cubicBezTo>
                <a:cubicBezTo>
                  <a:pt x="61601" y="152828"/>
                  <a:pt x="27983" y="205461"/>
                  <a:pt x="5634" y="265371"/>
                </a:cubicBezTo>
                <a:cubicBezTo>
                  <a:pt x="1878" y="248656"/>
                  <a:pt x="0" y="232129"/>
                  <a:pt x="0" y="215790"/>
                </a:cubicBezTo>
                <a:cubicBezTo>
                  <a:pt x="0" y="176726"/>
                  <a:pt x="9625" y="140621"/>
                  <a:pt x="28876" y="107473"/>
                </a:cubicBezTo>
                <a:cubicBezTo>
                  <a:pt x="48126" y="74325"/>
                  <a:pt x="74278" y="48126"/>
                  <a:pt x="107332" y="28875"/>
                </a:cubicBezTo>
                <a:cubicBezTo>
                  <a:pt x="140386" y="9625"/>
                  <a:pt x="176445" y="0"/>
                  <a:pt x="21550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2037" dirty="0"/>
          </a:p>
        </p:txBody>
      </p:sp>
      <p:sp>
        <p:nvSpPr>
          <p:cNvPr id="90" name="Freeform 418">
            <a:extLst>
              <a:ext uri="{FF2B5EF4-FFF2-40B4-BE49-F238E27FC236}">
                <a16:creationId xmlns:a16="http://schemas.microsoft.com/office/drawing/2014/main" id="{922BC2AA-6D4F-4508-A663-BEF254B40324}"/>
              </a:ext>
            </a:extLst>
          </p:cNvPr>
          <p:cNvSpPr/>
          <p:nvPr/>
        </p:nvSpPr>
        <p:spPr bwMode="auto">
          <a:xfrm>
            <a:off x="9409721" y="2871708"/>
            <a:ext cx="752145" cy="795875"/>
          </a:xfrm>
          <a:custGeom>
            <a:avLst/>
            <a:gdLst/>
            <a:ahLst/>
            <a:cxnLst/>
            <a:rect l="l" t="t" r="r" b="b"/>
            <a:pathLst>
              <a:path w="411100" h="432707">
                <a:moveTo>
                  <a:pt x="133433" y="0"/>
                </a:moveTo>
                <a:lnTo>
                  <a:pt x="277668" y="0"/>
                </a:lnTo>
                <a:cubicBezTo>
                  <a:pt x="282551" y="0"/>
                  <a:pt x="286776" y="1784"/>
                  <a:pt x="290345" y="5352"/>
                </a:cubicBezTo>
                <a:cubicBezTo>
                  <a:pt x="293913" y="8921"/>
                  <a:pt x="295698" y="13146"/>
                  <a:pt x="295698" y="18029"/>
                </a:cubicBezTo>
                <a:cubicBezTo>
                  <a:pt x="295698" y="22912"/>
                  <a:pt x="293913" y="27138"/>
                  <a:pt x="290345" y="30706"/>
                </a:cubicBezTo>
                <a:cubicBezTo>
                  <a:pt x="286776" y="34275"/>
                  <a:pt x="282551" y="36059"/>
                  <a:pt x="277668" y="36059"/>
                </a:cubicBezTo>
                <a:lnTo>
                  <a:pt x="259639" y="36059"/>
                </a:lnTo>
                <a:lnTo>
                  <a:pt x="259639" y="148461"/>
                </a:lnTo>
                <a:lnTo>
                  <a:pt x="401339" y="371858"/>
                </a:lnTo>
                <a:cubicBezTo>
                  <a:pt x="411856" y="388572"/>
                  <a:pt x="413875" y="402893"/>
                  <a:pt x="407396" y="414818"/>
                </a:cubicBezTo>
                <a:cubicBezTo>
                  <a:pt x="400916" y="426744"/>
                  <a:pt x="387723" y="432707"/>
                  <a:pt x="367815" y="432707"/>
                </a:cubicBezTo>
                <a:lnTo>
                  <a:pt x="43285" y="432707"/>
                </a:lnTo>
                <a:cubicBezTo>
                  <a:pt x="23378" y="432707"/>
                  <a:pt x="10185" y="426744"/>
                  <a:pt x="3705" y="414818"/>
                </a:cubicBezTo>
                <a:cubicBezTo>
                  <a:pt x="-2774" y="402893"/>
                  <a:pt x="-755" y="388572"/>
                  <a:pt x="9762" y="371858"/>
                </a:cubicBezTo>
                <a:lnTo>
                  <a:pt x="151462" y="148461"/>
                </a:lnTo>
                <a:lnTo>
                  <a:pt x="151462" y="36059"/>
                </a:lnTo>
                <a:lnTo>
                  <a:pt x="133433" y="36059"/>
                </a:lnTo>
                <a:cubicBezTo>
                  <a:pt x="128549" y="36059"/>
                  <a:pt x="124323" y="34275"/>
                  <a:pt x="120756" y="30706"/>
                </a:cubicBezTo>
                <a:cubicBezTo>
                  <a:pt x="117187" y="27138"/>
                  <a:pt x="115404" y="22912"/>
                  <a:pt x="115404" y="18029"/>
                </a:cubicBezTo>
                <a:cubicBezTo>
                  <a:pt x="115404" y="13146"/>
                  <a:pt x="117187" y="8921"/>
                  <a:pt x="120756" y="5352"/>
                </a:cubicBezTo>
                <a:cubicBezTo>
                  <a:pt x="124323" y="1784"/>
                  <a:pt x="128549" y="0"/>
                  <a:pt x="133433" y="0"/>
                </a:cubicBezTo>
                <a:close/>
                <a:moveTo>
                  <a:pt x="187521" y="36059"/>
                </a:moveTo>
                <a:lnTo>
                  <a:pt x="187521" y="148461"/>
                </a:lnTo>
                <a:lnTo>
                  <a:pt x="187521" y="158885"/>
                </a:lnTo>
                <a:lnTo>
                  <a:pt x="181887" y="167618"/>
                </a:lnTo>
                <a:lnTo>
                  <a:pt x="105262" y="288471"/>
                </a:lnTo>
                <a:lnTo>
                  <a:pt x="305839" y="288471"/>
                </a:lnTo>
                <a:lnTo>
                  <a:pt x="229214" y="167618"/>
                </a:lnTo>
                <a:lnTo>
                  <a:pt x="223580" y="158885"/>
                </a:lnTo>
                <a:lnTo>
                  <a:pt x="223580" y="148461"/>
                </a:lnTo>
                <a:lnTo>
                  <a:pt x="223580" y="36059"/>
                </a:lnTo>
                <a:lnTo>
                  <a:pt x="187521" y="3605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1959" dirty="0"/>
          </a:p>
        </p:txBody>
      </p:sp>
      <p:sp>
        <p:nvSpPr>
          <p:cNvPr id="93" name="Freeform 566">
            <a:extLst>
              <a:ext uri="{FF2B5EF4-FFF2-40B4-BE49-F238E27FC236}">
                <a16:creationId xmlns:a16="http://schemas.microsoft.com/office/drawing/2014/main" id="{949A561E-7B8A-4B5E-8243-8FAD7E411890}"/>
              </a:ext>
            </a:extLst>
          </p:cNvPr>
          <p:cNvSpPr/>
          <p:nvPr/>
        </p:nvSpPr>
        <p:spPr bwMode="auto">
          <a:xfrm>
            <a:off x="9457497" y="5556565"/>
            <a:ext cx="792960" cy="927064"/>
          </a:xfrm>
          <a:custGeom>
            <a:avLst/>
            <a:gdLst>
              <a:gd name="connsiteX0" fmla="*/ 0 w 432708"/>
              <a:gd name="connsiteY0" fmla="*/ 384816 h 504825"/>
              <a:gd name="connsiteX1" fmla="*/ 91557 w 432708"/>
              <a:gd name="connsiteY1" fmla="*/ 420594 h 504825"/>
              <a:gd name="connsiteX2" fmla="*/ 216354 w 432708"/>
              <a:gd name="connsiteY2" fmla="*/ 432707 h 504825"/>
              <a:gd name="connsiteX3" fmla="*/ 341151 w 432708"/>
              <a:gd name="connsiteY3" fmla="*/ 420594 h 504825"/>
              <a:gd name="connsiteX4" fmla="*/ 432708 w 432708"/>
              <a:gd name="connsiteY4" fmla="*/ 384816 h 504825"/>
              <a:gd name="connsiteX5" fmla="*/ 432708 w 432708"/>
              <a:gd name="connsiteY5" fmla="*/ 432707 h 504825"/>
              <a:gd name="connsiteX6" fmla="*/ 403692 w 432708"/>
              <a:gd name="connsiteY6" fmla="*/ 468766 h 504825"/>
              <a:gd name="connsiteX7" fmla="*/ 324813 w 432708"/>
              <a:gd name="connsiteY7" fmla="*/ 495106 h 504825"/>
              <a:gd name="connsiteX8" fmla="*/ 216354 w 432708"/>
              <a:gd name="connsiteY8" fmla="*/ 504825 h 504825"/>
              <a:gd name="connsiteX9" fmla="*/ 107895 w 432708"/>
              <a:gd name="connsiteY9" fmla="*/ 495106 h 504825"/>
              <a:gd name="connsiteX10" fmla="*/ 29017 w 432708"/>
              <a:gd name="connsiteY10" fmla="*/ 468766 h 504825"/>
              <a:gd name="connsiteX11" fmla="*/ 0 w 432708"/>
              <a:gd name="connsiteY11" fmla="*/ 432707 h 504825"/>
              <a:gd name="connsiteX12" fmla="*/ 0 w 432708"/>
              <a:gd name="connsiteY12" fmla="*/ 276640 h 504825"/>
              <a:gd name="connsiteX13" fmla="*/ 91557 w 432708"/>
              <a:gd name="connsiteY13" fmla="*/ 312417 h 504825"/>
              <a:gd name="connsiteX14" fmla="*/ 216354 w 432708"/>
              <a:gd name="connsiteY14" fmla="*/ 324530 h 504825"/>
              <a:gd name="connsiteX15" fmla="*/ 341151 w 432708"/>
              <a:gd name="connsiteY15" fmla="*/ 312417 h 504825"/>
              <a:gd name="connsiteX16" fmla="*/ 432708 w 432708"/>
              <a:gd name="connsiteY16" fmla="*/ 276640 h 504825"/>
              <a:gd name="connsiteX17" fmla="*/ 432708 w 432708"/>
              <a:gd name="connsiteY17" fmla="*/ 324530 h 504825"/>
              <a:gd name="connsiteX18" fmla="*/ 403692 w 432708"/>
              <a:gd name="connsiteY18" fmla="*/ 360589 h 504825"/>
              <a:gd name="connsiteX19" fmla="*/ 324813 w 432708"/>
              <a:gd name="connsiteY19" fmla="*/ 386929 h 504825"/>
              <a:gd name="connsiteX20" fmla="*/ 216354 w 432708"/>
              <a:gd name="connsiteY20" fmla="*/ 396648 h 504825"/>
              <a:gd name="connsiteX21" fmla="*/ 107895 w 432708"/>
              <a:gd name="connsiteY21" fmla="*/ 386929 h 504825"/>
              <a:gd name="connsiteX22" fmla="*/ 29017 w 432708"/>
              <a:gd name="connsiteY22" fmla="*/ 360589 h 504825"/>
              <a:gd name="connsiteX23" fmla="*/ 0 w 432708"/>
              <a:gd name="connsiteY23" fmla="*/ 324530 h 504825"/>
              <a:gd name="connsiteX24" fmla="*/ 0 w 432708"/>
              <a:gd name="connsiteY24" fmla="*/ 168463 h 504825"/>
              <a:gd name="connsiteX25" fmla="*/ 91557 w 432708"/>
              <a:gd name="connsiteY25" fmla="*/ 204240 h 504825"/>
              <a:gd name="connsiteX26" fmla="*/ 216354 w 432708"/>
              <a:gd name="connsiteY26" fmla="*/ 216354 h 504825"/>
              <a:gd name="connsiteX27" fmla="*/ 341151 w 432708"/>
              <a:gd name="connsiteY27" fmla="*/ 204240 h 504825"/>
              <a:gd name="connsiteX28" fmla="*/ 432708 w 432708"/>
              <a:gd name="connsiteY28" fmla="*/ 168463 h 504825"/>
              <a:gd name="connsiteX29" fmla="*/ 432708 w 432708"/>
              <a:gd name="connsiteY29" fmla="*/ 216354 h 504825"/>
              <a:gd name="connsiteX30" fmla="*/ 403692 w 432708"/>
              <a:gd name="connsiteY30" fmla="*/ 252412 h 504825"/>
              <a:gd name="connsiteX31" fmla="*/ 324813 w 432708"/>
              <a:gd name="connsiteY31" fmla="*/ 278752 h 504825"/>
              <a:gd name="connsiteX32" fmla="*/ 216354 w 432708"/>
              <a:gd name="connsiteY32" fmla="*/ 288471 h 504825"/>
              <a:gd name="connsiteX33" fmla="*/ 107895 w 432708"/>
              <a:gd name="connsiteY33" fmla="*/ 278752 h 504825"/>
              <a:gd name="connsiteX34" fmla="*/ 29017 w 432708"/>
              <a:gd name="connsiteY34" fmla="*/ 252412 h 504825"/>
              <a:gd name="connsiteX35" fmla="*/ 0 w 432708"/>
              <a:gd name="connsiteY35" fmla="*/ 216354 h 504825"/>
              <a:gd name="connsiteX36" fmla="*/ 216354 w 432708"/>
              <a:gd name="connsiteY36" fmla="*/ 0 h 504825"/>
              <a:gd name="connsiteX37" fmla="*/ 324813 w 432708"/>
              <a:gd name="connsiteY37" fmla="*/ 9719 h 504825"/>
              <a:gd name="connsiteX38" fmla="*/ 403692 w 432708"/>
              <a:gd name="connsiteY38" fmla="*/ 36059 h 504825"/>
              <a:gd name="connsiteX39" fmla="*/ 432708 w 432708"/>
              <a:gd name="connsiteY39" fmla="*/ 72118 h 504825"/>
              <a:gd name="connsiteX40" fmla="*/ 432708 w 432708"/>
              <a:gd name="connsiteY40" fmla="*/ 108177 h 504825"/>
              <a:gd name="connsiteX41" fmla="*/ 403692 w 432708"/>
              <a:gd name="connsiteY41" fmla="*/ 144236 h 504825"/>
              <a:gd name="connsiteX42" fmla="*/ 324813 w 432708"/>
              <a:gd name="connsiteY42" fmla="*/ 170576 h 504825"/>
              <a:gd name="connsiteX43" fmla="*/ 216354 w 432708"/>
              <a:gd name="connsiteY43" fmla="*/ 180295 h 504825"/>
              <a:gd name="connsiteX44" fmla="*/ 107895 w 432708"/>
              <a:gd name="connsiteY44" fmla="*/ 170576 h 504825"/>
              <a:gd name="connsiteX45" fmla="*/ 29017 w 432708"/>
              <a:gd name="connsiteY45" fmla="*/ 144236 h 504825"/>
              <a:gd name="connsiteX46" fmla="*/ 0 w 432708"/>
              <a:gd name="connsiteY46" fmla="*/ 108177 h 504825"/>
              <a:gd name="connsiteX47" fmla="*/ 0 w 432708"/>
              <a:gd name="connsiteY47" fmla="*/ 72118 h 504825"/>
              <a:gd name="connsiteX48" fmla="*/ 29017 w 432708"/>
              <a:gd name="connsiteY48" fmla="*/ 36059 h 504825"/>
              <a:gd name="connsiteX49" fmla="*/ 107895 w 432708"/>
              <a:gd name="connsiteY49" fmla="*/ 9719 h 504825"/>
              <a:gd name="connsiteX50" fmla="*/ 216354 w 432708"/>
              <a:gd name="connsiteY50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32708" h="504825">
                <a:moveTo>
                  <a:pt x="0" y="384816"/>
                </a:moveTo>
                <a:cubicBezTo>
                  <a:pt x="22349" y="400592"/>
                  <a:pt x="52868" y="412518"/>
                  <a:pt x="91557" y="420594"/>
                </a:cubicBezTo>
                <a:cubicBezTo>
                  <a:pt x="130244" y="428669"/>
                  <a:pt x="171844" y="432707"/>
                  <a:pt x="216354" y="432707"/>
                </a:cubicBezTo>
                <a:cubicBezTo>
                  <a:pt x="260864" y="432707"/>
                  <a:pt x="302463" y="428669"/>
                  <a:pt x="341151" y="420594"/>
                </a:cubicBezTo>
                <a:cubicBezTo>
                  <a:pt x="379840" y="412518"/>
                  <a:pt x="410358" y="400592"/>
                  <a:pt x="432708" y="384816"/>
                </a:cubicBezTo>
                <a:lnTo>
                  <a:pt x="432708" y="432707"/>
                </a:lnTo>
                <a:cubicBezTo>
                  <a:pt x="432708" y="445666"/>
                  <a:pt x="423035" y="457685"/>
                  <a:pt x="403692" y="468766"/>
                </a:cubicBezTo>
                <a:cubicBezTo>
                  <a:pt x="384347" y="479847"/>
                  <a:pt x="358054" y="488627"/>
                  <a:pt x="324813" y="495106"/>
                </a:cubicBezTo>
                <a:cubicBezTo>
                  <a:pt x="291570" y="501585"/>
                  <a:pt x="255417" y="504825"/>
                  <a:pt x="216354" y="504825"/>
                </a:cubicBezTo>
                <a:cubicBezTo>
                  <a:pt x="177290" y="504825"/>
                  <a:pt x="141137" y="501585"/>
                  <a:pt x="107895" y="495106"/>
                </a:cubicBezTo>
                <a:cubicBezTo>
                  <a:pt x="74654" y="488627"/>
                  <a:pt x="48360" y="479847"/>
                  <a:pt x="29017" y="468766"/>
                </a:cubicBezTo>
                <a:cubicBezTo>
                  <a:pt x="9672" y="457685"/>
                  <a:pt x="0" y="445666"/>
                  <a:pt x="0" y="432707"/>
                </a:cubicBezTo>
                <a:close/>
                <a:moveTo>
                  <a:pt x="0" y="276640"/>
                </a:moveTo>
                <a:cubicBezTo>
                  <a:pt x="22349" y="292415"/>
                  <a:pt x="52868" y="304341"/>
                  <a:pt x="91557" y="312417"/>
                </a:cubicBezTo>
                <a:cubicBezTo>
                  <a:pt x="130244" y="320492"/>
                  <a:pt x="171844" y="324530"/>
                  <a:pt x="216354" y="324530"/>
                </a:cubicBezTo>
                <a:cubicBezTo>
                  <a:pt x="260864" y="324530"/>
                  <a:pt x="302463" y="320492"/>
                  <a:pt x="341151" y="312417"/>
                </a:cubicBezTo>
                <a:cubicBezTo>
                  <a:pt x="379840" y="304341"/>
                  <a:pt x="410358" y="292415"/>
                  <a:pt x="432708" y="276640"/>
                </a:cubicBezTo>
                <a:lnTo>
                  <a:pt x="432708" y="324530"/>
                </a:lnTo>
                <a:cubicBezTo>
                  <a:pt x="432708" y="337489"/>
                  <a:pt x="423035" y="349509"/>
                  <a:pt x="403692" y="360589"/>
                </a:cubicBezTo>
                <a:cubicBezTo>
                  <a:pt x="384347" y="371670"/>
                  <a:pt x="358054" y="380450"/>
                  <a:pt x="324813" y="386929"/>
                </a:cubicBezTo>
                <a:cubicBezTo>
                  <a:pt x="291570" y="393409"/>
                  <a:pt x="255417" y="396648"/>
                  <a:pt x="216354" y="396648"/>
                </a:cubicBezTo>
                <a:cubicBezTo>
                  <a:pt x="177290" y="396648"/>
                  <a:pt x="141137" y="393409"/>
                  <a:pt x="107895" y="386929"/>
                </a:cubicBezTo>
                <a:cubicBezTo>
                  <a:pt x="74654" y="380450"/>
                  <a:pt x="48360" y="371670"/>
                  <a:pt x="29017" y="360589"/>
                </a:cubicBezTo>
                <a:cubicBezTo>
                  <a:pt x="9672" y="349509"/>
                  <a:pt x="0" y="337489"/>
                  <a:pt x="0" y="324530"/>
                </a:cubicBezTo>
                <a:close/>
                <a:moveTo>
                  <a:pt x="0" y="168463"/>
                </a:moveTo>
                <a:cubicBezTo>
                  <a:pt x="22349" y="184239"/>
                  <a:pt x="52868" y="196164"/>
                  <a:pt x="91557" y="204240"/>
                </a:cubicBezTo>
                <a:cubicBezTo>
                  <a:pt x="130244" y="212316"/>
                  <a:pt x="171844" y="216354"/>
                  <a:pt x="216354" y="216354"/>
                </a:cubicBezTo>
                <a:cubicBezTo>
                  <a:pt x="260864" y="216354"/>
                  <a:pt x="302463" y="212316"/>
                  <a:pt x="341151" y="204240"/>
                </a:cubicBezTo>
                <a:cubicBezTo>
                  <a:pt x="379840" y="196164"/>
                  <a:pt x="410358" y="184239"/>
                  <a:pt x="432708" y="168463"/>
                </a:cubicBezTo>
                <a:lnTo>
                  <a:pt x="432708" y="216354"/>
                </a:lnTo>
                <a:cubicBezTo>
                  <a:pt x="432708" y="229312"/>
                  <a:pt x="423035" y="241332"/>
                  <a:pt x="403692" y="252412"/>
                </a:cubicBezTo>
                <a:cubicBezTo>
                  <a:pt x="384347" y="263493"/>
                  <a:pt x="358054" y="272273"/>
                  <a:pt x="324813" y="278752"/>
                </a:cubicBezTo>
                <a:cubicBezTo>
                  <a:pt x="291570" y="285232"/>
                  <a:pt x="255417" y="288471"/>
                  <a:pt x="216354" y="288471"/>
                </a:cubicBezTo>
                <a:cubicBezTo>
                  <a:pt x="177290" y="288471"/>
                  <a:pt x="141137" y="285232"/>
                  <a:pt x="107895" y="278752"/>
                </a:cubicBezTo>
                <a:cubicBezTo>
                  <a:pt x="74654" y="272273"/>
                  <a:pt x="48360" y="263493"/>
                  <a:pt x="29017" y="252412"/>
                </a:cubicBezTo>
                <a:cubicBezTo>
                  <a:pt x="9672" y="241332"/>
                  <a:pt x="0" y="229312"/>
                  <a:pt x="0" y="216354"/>
                </a:cubicBezTo>
                <a:close/>
                <a:moveTo>
                  <a:pt x="216354" y="0"/>
                </a:moveTo>
                <a:cubicBezTo>
                  <a:pt x="255417" y="0"/>
                  <a:pt x="291570" y="3240"/>
                  <a:pt x="324813" y="9719"/>
                </a:cubicBezTo>
                <a:cubicBezTo>
                  <a:pt x="358054" y="16198"/>
                  <a:pt x="384347" y="24978"/>
                  <a:pt x="403692" y="36059"/>
                </a:cubicBezTo>
                <a:cubicBezTo>
                  <a:pt x="423035" y="47140"/>
                  <a:pt x="432708" y="59159"/>
                  <a:pt x="432708" y="72118"/>
                </a:cubicBezTo>
                <a:lnTo>
                  <a:pt x="432708" y="108177"/>
                </a:lnTo>
                <a:cubicBezTo>
                  <a:pt x="432708" y="121136"/>
                  <a:pt x="423035" y="133155"/>
                  <a:pt x="403692" y="144236"/>
                </a:cubicBezTo>
                <a:cubicBezTo>
                  <a:pt x="384347" y="155316"/>
                  <a:pt x="358054" y="164096"/>
                  <a:pt x="324813" y="170576"/>
                </a:cubicBezTo>
                <a:cubicBezTo>
                  <a:pt x="291570" y="177055"/>
                  <a:pt x="255417" y="180295"/>
                  <a:pt x="216354" y="180295"/>
                </a:cubicBezTo>
                <a:cubicBezTo>
                  <a:pt x="177290" y="180295"/>
                  <a:pt x="141137" y="177055"/>
                  <a:pt x="107895" y="170576"/>
                </a:cubicBezTo>
                <a:cubicBezTo>
                  <a:pt x="74654" y="164096"/>
                  <a:pt x="48360" y="155316"/>
                  <a:pt x="29017" y="144236"/>
                </a:cubicBezTo>
                <a:cubicBezTo>
                  <a:pt x="9672" y="133155"/>
                  <a:pt x="0" y="121136"/>
                  <a:pt x="0" y="108177"/>
                </a:cubicBezTo>
                <a:lnTo>
                  <a:pt x="0" y="72118"/>
                </a:lnTo>
                <a:cubicBezTo>
                  <a:pt x="0" y="59159"/>
                  <a:pt x="9672" y="47140"/>
                  <a:pt x="29017" y="36059"/>
                </a:cubicBezTo>
                <a:cubicBezTo>
                  <a:pt x="48360" y="24978"/>
                  <a:pt x="74654" y="16198"/>
                  <a:pt x="107895" y="9719"/>
                </a:cubicBezTo>
                <a:cubicBezTo>
                  <a:pt x="141137" y="3240"/>
                  <a:pt x="177290" y="0"/>
                  <a:pt x="21635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2037" dirty="0"/>
          </a:p>
        </p:txBody>
      </p:sp>
      <p:sp>
        <p:nvSpPr>
          <p:cNvPr id="96" name="Freeform 350">
            <a:extLst>
              <a:ext uri="{FF2B5EF4-FFF2-40B4-BE49-F238E27FC236}">
                <a16:creationId xmlns:a16="http://schemas.microsoft.com/office/drawing/2014/main" id="{C3C801C6-0456-4A9A-AF9D-AEFBE57766C2}"/>
              </a:ext>
            </a:extLst>
          </p:cNvPr>
          <p:cNvSpPr/>
          <p:nvPr/>
        </p:nvSpPr>
        <p:spPr bwMode="auto">
          <a:xfrm>
            <a:off x="633859" y="2833088"/>
            <a:ext cx="927064" cy="927064"/>
          </a:xfrm>
          <a:custGeom>
            <a:avLst/>
            <a:gdLst/>
            <a:ahLst/>
            <a:cxnLst/>
            <a:rect l="l" t="t" r="r" b="b"/>
            <a:pathLst>
              <a:path w="504835" h="504825">
                <a:moveTo>
                  <a:pt x="486827" y="0"/>
                </a:moveTo>
                <a:cubicBezTo>
                  <a:pt x="490584" y="0"/>
                  <a:pt x="493964" y="1033"/>
                  <a:pt x="496969" y="3099"/>
                </a:cubicBezTo>
                <a:cubicBezTo>
                  <a:pt x="503166" y="7606"/>
                  <a:pt x="505702" y="13616"/>
                  <a:pt x="504575" y="21128"/>
                </a:cubicBezTo>
                <a:lnTo>
                  <a:pt x="432457" y="453835"/>
                </a:lnTo>
                <a:cubicBezTo>
                  <a:pt x="431518" y="459282"/>
                  <a:pt x="428513" y="463507"/>
                  <a:pt x="423443" y="466513"/>
                </a:cubicBezTo>
                <a:cubicBezTo>
                  <a:pt x="420813" y="468015"/>
                  <a:pt x="417902" y="468766"/>
                  <a:pt x="414709" y="468766"/>
                </a:cubicBezTo>
                <a:cubicBezTo>
                  <a:pt x="412643" y="468766"/>
                  <a:pt x="410390" y="468296"/>
                  <a:pt x="407948" y="467358"/>
                </a:cubicBezTo>
                <a:lnTo>
                  <a:pt x="280333" y="415241"/>
                </a:lnTo>
                <a:lnTo>
                  <a:pt x="212160" y="498346"/>
                </a:lnTo>
                <a:cubicBezTo>
                  <a:pt x="208779" y="502665"/>
                  <a:pt x="204177" y="504825"/>
                  <a:pt x="198356" y="504825"/>
                </a:cubicBezTo>
                <a:cubicBezTo>
                  <a:pt x="195915" y="504825"/>
                  <a:pt x="193848" y="504449"/>
                  <a:pt x="192158" y="503698"/>
                </a:cubicBezTo>
                <a:cubicBezTo>
                  <a:pt x="188590" y="502384"/>
                  <a:pt x="185726" y="500177"/>
                  <a:pt x="183566" y="497078"/>
                </a:cubicBezTo>
                <a:cubicBezTo>
                  <a:pt x="181406" y="493979"/>
                  <a:pt x="180327" y="490552"/>
                  <a:pt x="180327" y="486796"/>
                </a:cubicBezTo>
                <a:lnTo>
                  <a:pt x="180327" y="388479"/>
                </a:lnTo>
                <a:lnTo>
                  <a:pt x="423724" y="90147"/>
                </a:lnTo>
                <a:lnTo>
                  <a:pt x="122575" y="350729"/>
                </a:lnTo>
                <a:lnTo>
                  <a:pt x="11300" y="305092"/>
                </a:lnTo>
                <a:cubicBezTo>
                  <a:pt x="4352" y="302463"/>
                  <a:pt x="595" y="297298"/>
                  <a:pt x="32" y="289598"/>
                </a:cubicBezTo>
                <a:cubicBezTo>
                  <a:pt x="-344" y="282086"/>
                  <a:pt x="2662" y="276546"/>
                  <a:pt x="9046" y="272977"/>
                </a:cubicBezTo>
                <a:lnTo>
                  <a:pt x="477812" y="2535"/>
                </a:lnTo>
                <a:cubicBezTo>
                  <a:pt x="480630" y="845"/>
                  <a:pt x="483634" y="0"/>
                  <a:pt x="48682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2037" dirty="0"/>
          </a:p>
        </p:txBody>
      </p:sp>
      <p:sp>
        <p:nvSpPr>
          <p:cNvPr id="100" name="Freeform 321">
            <a:extLst>
              <a:ext uri="{FF2B5EF4-FFF2-40B4-BE49-F238E27FC236}">
                <a16:creationId xmlns:a16="http://schemas.microsoft.com/office/drawing/2014/main" id="{8E984C51-2418-4638-8BCB-1DB18D582D31}"/>
              </a:ext>
            </a:extLst>
          </p:cNvPr>
          <p:cNvSpPr/>
          <p:nvPr/>
        </p:nvSpPr>
        <p:spPr bwMode="auto">
          <a:xfrm>
            <a:off x="698716" y="8353624"/>
            <a:ext cx="725907" cy="728824"/>
          </a:xfrm>
          <a:custGeom>
            <a:avLst/>
            <a:gdLst>
              <a:gd name="connsiteX0" fmla="*/ 153249 w 504825"/>
              <a:gd name="connsiteY0" fmla="*/ 288471 h 396648"/>
              <a:gd name="connsiteX1" fmla="*/ 423692 w 504825"/>
              <a:gd name="connsiteY1" fmla="*/ 288471 h 396648"/>
              <a:gd name="connsiteX2" fmla="*/ 430029 w 504825"/>
              <a:gd name="connsiteY2" fmla="*/ 291148 h 396648"/>
              <a:gd name="connsiteX3" fmla="*/ 432706 w 504825"/>
              <a:gd name="connsiteY3" fmla="*/ 297486 h 396648"/>
              <a:gd name="connsiteX4" fmla="*/ 432706 w 504825"/>
              <a:gd name="connsiteY4" fmla="*/ 315516 h 396648"/>
              <a:gd name="connsiteX5" fmla="*/ 430029 w 504825"/>
              <a:gd name="connsiteY5" fmla="*/ 321854 h 396648"/>
              <a:gd name="connsiteX6" fmla="*/ 423692 w 504825"/>
              <a:gd name="connsiteY6" fmla="*/ 324530 h 396648"/>
              <a:gd name="connsiteX7" fmla="*/ 153249 w 504825"/>
              <a:gd name="connsiteY7" fmla="*/ 324530 h 396648"/>
              <a:gd name="connsiteX8" fmla="*/ 146911 w 504825"/>
              <a:gd name="connsiteY8" fmla="*/ 321854 h 396648"/>
              <a:gd name="connsiteX9" fmla="*/ 144234 w 504825"/>
              <a:gd name="connsiteY9" fmla="*/ 315516 h 396648"/>
              <a:gd name="connsiteX10" fmla="*/ 144234 w 504825"/>
              <a:gd name="connsiteY10" fmla="*/ 297486 h 396648"/>
              <a:gd name="connsiteX11" fmla="*/ 146911 w 504825"/>
              <a:gd name="connsiteY11" fmla="*/ 291148 h 396648"/>
              <a:gd name="connsiteX12" fmla="*/ 153249 w 504825"/>
              <a:gd name="connsiteY12" fmla="*/ 288471 h 396648"/>
              <a:gd name="connsiteX13" fmla="*/ 81132 w 504825"/>
              <a:gd name="connsiteY13" fmla="*/ 288471 h 396648"/>
              <a:gd name="connsiteX14" fmla="*/ 99162 w 504825"/>
              <a:gd name="connsiteY14" fmla="*/ 288471 h 396648"/>
              <a:gd name="connsiteX15" fmla="*/ 105500 w 504825"/>
              <a:gd name="connsiteY15" fmla="*/ 291148 h 396648"/>
              <a:gd name="connsiteX16" fmla="*/ 108176 w 504825"/>
              <a:gd name="connsiteY16" fmla="*/ 297486 h 396648"/>
              <a:gd name="connsiteX17" fmla="*/ 108176 w 504825"/>
              <a:gd name="connsiteY17" fmla="*/ 315516 h 396648"/>
              <a:gd name="connsiteX18" fmla="*/ 105500 w 504825"/>
              <a:gd name="connsiteY18" fmla="*/ 321854 h 396648"/>
              <a:gd name="connsiteX19" fmla="*/ 99162 w 504825"/>
              <a:gd name="connsiteY19" fmla="*/ 324530 h 396648"/>
              <a:gd name="connsiteX20" fmla="*/ 81132 w 504825"/>
              <a:gd name="connsiteY20" fmla="*/ 324530 h 396648"/>
              <a:gd name="connsiteX21" fmla="*/ 74793 w 504825"/>
              <a:gd name="connsiteY21" fmla="*/ 321854 h 396648"/>
              <a:gd name="connsiteX22" fmla="*/ 72117 w 504825"/>
              <a:gd name="connsiteY22" fmla="*/ 315516 h 396648"/>
              <a:gd name="connsiteX23" fmla="*/ 72117 w 504825"/>
              <a:gd name="connsiteY23" fmla="*/ 297486 h 396648"/>
              <a:gd name="connsiteX24" fmla="*/ 74793 w 504825"/>
              <a:gd name="connsiteY24" fmla="*/ 291148 h 396648"/>
              <a:gd name="connsiteX25" fmla="*/ 81132 w 504825"/>
              <a:gd name="connsiteY25" fmla="*/ 288471 h 396648"/>
              <a:gd name="connsiteX26" fmla="*/ 153249 w 504825"/>
              <a:gd name="connsiteY26" fmla="*/ 216354 h 396648"/>
              <a:gd name="connsiteX27" fmla="*/ 423692 w 504825"/>
              <a:gd name="connsiteY27" fmla="*/ 216354 h 396648"/>
              <a:gd name="connsiteX28" fmla="*/ 430029 w 504825"/>
              <a:gd name="connsiteY28" fmla="*/ 219030 h 396648"/>
              <a:gd name="connsiteX29" fmla="*/ 432706 w 504825"/>
              <a:gd name="connsiteY29" fmla="*/ 225368 h 396648"/>
              <a:gd name="connsiteX30" fmla="*/ 432706 w 504825"/>
              <a:gd name="connsiteY30" fmla="*/ 243398 h 396648"/>
              <a:gd name="connsiteX31" fmla="*/ 430029 w 504825"/>
              <a:gd name="connsiteY31" fmla="*/ 249736 h 396648"/>
              <a:gd name="connsiteX32" fmla="*/ 423692 w 504825"/>
              <a:gd name="connsiteY32" fmla="*/ 252412 h 396648"/>
              <a:gd name="connsiteX33" fmla="*/ 153249 w 504825"/>
              <a:gd name="connsiteY33" fmla="*/ 252412 h 396648"/>
              <a:gd name="connsiteX34" fmla="*/ 146911 w 504825"/>
              <a:gd name="connsiteY34" fmla="*/ 249736 h 396648"/>
              <a:gd name="connsiteX35" fmla="*/ 144234 w 504825"/>
              <a:gd name="connsiteY35" fmla="*/ 243398 h 396648"/>
              <a:gd name="connsiteX36" fmla="*/ 144234 w 504825"/>
              <a:gd name="connsiteY36" fmla="*/ 225368 h 396648"/>
              <a:gd name="connsiteX37" fmla="*/ 146911 w 504825"/>
              <a:gd name="connsiteY37" fmla="*/ 219030 h 396648"/>
              <a:gd name="connsiteX38" fmla="*/ 153249 w 504825"/>
              <a:gd name="connsiteY38" fmla="*/ 216354 h 396648"/>
              <a:gd name="connsiteX39" fmla="*/ 81132 w 504825"/>
              <a:gd name="connsiteY39" fmla="*/ 216354 h 396648"/>
              <a:gd name="connsiteX40" fmla="*/ 99162 w 504825"/>
              <a:gd name="connsiteY40" fmla="*/ 216354 h 396648"/>
              <a:gd name="connsiteX41" fmla="*/ 105500 w 504825"/>
              <a:gd name="connsiteY41" fmla="*/ 219030 h 396648"/>
              <a:gd name="connsiteX42" fmla="*/ 108176 w 504825"/>
              <a:gd name="connsiteY42" fmla="*/ 225368 h 396648"/>
              <a:gd name="connsiteX43" fmla="*/ 108176 w 504825"/>
              <a:gd name="connsiteY43" fmla="*/ 243398 h 396648"/>
              <a:gd name="connsiteX44" fmla="*/ 105500 w 504825"/>
              <a:gd name="connsiteY44" fmla="*/ 249736 h 396648"/>
              <a:gd name="connsiteX45" fmla="*/ 99162 w 504825"/>
              <a:gd name="connsiteY45" fmla="*/ 252412 h 396648"/>
              <a:gd name="connsiteX46" fmla="*/ 81132 w 504825"/>
              <a:gd name="connsiteY46" fmla="*/ 252412 h 396648"/>
              <a:gd name="connsiteX47" fmla="*/ 74793 w 504825"/>
              <a:gd name="connsiteY47" fmla="*/ 249736 h 396648"/>
              <a:gd name="connsiteX48" fmla="*/ 72117 w 504825"/>
              <a:gd name="connsiteY48" fmla="*/ 243398 h 396648"/>
              <a:gd name="connsiteX49" fmla="*/ 72117 w 504825"/>
              <a:gd name="connsiteY49" fmla="*/ 225368 h 396648"/>
              <a:gd name="connsiteX50" fmla="*/ 74793 w 504825"/>
              <a:gd name="connsiteY50" fmla="*/ 219030 h 396648"/>
              <a:gd name="connsiteX51" fmla="*/ 81132 w 504825"/>
              <a:gd name="connsiteY51" fmla="*/ 216354 h 396648"/>
              <a:gd name="connsiteX52" fmla="*/ 153249 w 504825"/>
              <a:gd name="connsiteY52" fmla="*/ 144236 h 396648"/>
              <a:gd name="connsiteX53" fmla="*/ 423692 w 504825"/>
              <a:gd name="connsiteY53" fmla="*/ 144236 h 396648"/>
              <a:gd name="connsiteX54" fmla="*/ 430029 w 504825"/>
              <a:gd name="connsiteY54" fmla="*/ 146912 h 396648"/>
              <a:gd name="connsiteX55" fmla="*/ 432706 w 504825"/>
              <a:gd name="connsiteY55" fmla="*/ 153250 h 396648"/>
              <a:gd name="connsiteX56" fmla="*/ 432706 w 504825"/>
              <a:gd name="connsiteY56" fmla="*/ 171280 h 396648"/>
              <a:gd name="connsiteX57" fmla="*/ 430029 w 504825"/>
              <a:gd name="connsiteY57" fmla="*/ 177618 h 396648"/>
              <a:gd name="connsiteX58" fmla="*/ 423692 w 504825"/>
              <a:gd name="connsiteY58" fmla="*/ 180295 h 396648"/>
              <a:gd name="connsiteX59" fmla="*/ 153249 w 504825"/>
              <a:gd name="connsiteY59" fmla="*/ 180295 h 396648"/>
              <a:gd name="connsiteX60" fmla="*/ 146911 w 504825"/>
              <a:gd name="connsiteY60" fmla="*/ 177618 h 396648"/>
              <a:gd name="connsiteX61" fmla="*/ 144234 w 504825"/>
              <a:gd name="connsiteY61" fmla="*/ 171280 h 396648"/>
              <a:gd name="connsiteX62" fmla="*/ 144234 w 504825"/>
              <a:gd name="connsiteY62" fmla="*/ 153250 h 396648"/>
              <a:gd name="connsiteX63" fmla="*/ 146911 w 504825"/>
              <a:gd name="connsiteY63" fmla="*/ 146912 h 396648"/>
              <a:gd name="connsiteX64" fmla="*/ 153249 w 504825"/>
              <a:gd name="connsiteY64" fmla="*/ 144236 h 396648"/>
              <a:gd name="connsiteX65" fmla="*/ 81132 w 504825"/>
              <a:gd name="connsiteY65" fmla="*/ 144236 h 396648"/>
              <a:gd name="connsiteX66" fmla="*/ 99162 w 504825"/>
              <a:gd name="connsiteY66" fmla="*/ 144236 h 396648"/>
              <a:gd name="connsiteX67" fmla="*/ 105500 w 504825"/>
              <a:gd name="connsiteY67" fmla="*/ 146912 h 396648"/>
              <a:gd name="connsiteX68" fmla="*/ 108176 w 504825"/>
              <a:gd name="connsiteY68" fmla="*/ 153250 h 396648"/>
              <a:gd name="connsiteX69" fmla="*/ 108176 w 504825"/>
              <a:gd name="connsiteY69" fmla="*/ 171280 h 396648"/>
              <a:gd name="connsiteX70" fmla="*/ 105500 w 504825"/>
              <a:gd name="connsiteY70" fmla="*/ 177618 h 396648"/>
              <a:gd name="connsiteX71" fmla="*/ 99162 w 504825"/>
              <a:gd name="connsiteY71" fmla="*/ 180295 h 396648"/>
              <a:gd name="connsiteX72" fmla="*/ 81132 w 504825"/>
              <a:gd name="connsiteY72" fmla="*/ 180295 h 396648"/>
              <a:gd name="connsiteX73" fmla="*/ 74793 w 504825"/>
              <a:gd name="connsiteY73" fmla="*/ 177618 h 396648"/>
              <a:gd name="connsiteX74" fmla="*/ 72117 w 504825"/>
              <a:gd name="connsiteY74" fmla="*/ 171280 h 396648"/>
              <a:gd name="connsiteX75" fmla="*/ 72117 w 504825"/>
              <a:gd name="connsiteY75" fmla="*/ 153250 h 396648"/>
              <a:gd name="connsiteX76" fmla="*/ 74793 w 504825"/>
              <a:gd name="connsiteY76" fmla="*/ 146912 h 396648"/>
              <a:gd name="connsiteX77" fmla="*/ 81132 w 504825"/>
              <a:gd name="connsiteY77" fmla="*/ 144236 h 396648"/>
              <a:gd name="connsiteX78" fmla="*/ 45073 w 504825"/>
              <a:gd name="connsiteY78" fmla="*/ 108177 h 396648"/>
              <a:gd name="connsiteX79" fmla="*/ 38735 w 504825"/>
              <a:gd name="connsiteY79" fmla="*/ 110853 h 396648"/>
              <a:gd name="connsiteX80" fmla="*/ 36059 w 504825"/>
              <a:gd name="connsiteY80" fmla="*/ 117191 h 396648"/>
              <a:gd name="connsiteX81" fmla="*/ 36059 w 504825"/>
              <a:gd name="connsiteY81" fmla="*/ 351575 h 396648"/>
              <a:gd name="connsiteX82" fmla="*/ 38735 w 504825"/>
              <a:gd name="connsiteY82" fmla="*/ 357913 h 396648"/>
              <a:gd name="connsiteX83" fmla="*/ 45073 w 504825"/>
              <a:gd name="connsiteY83" fmla="*/ 360589 h 396648"/>
              <a:gd name="connsiteX84" fmla="*/ 459751 w 504825"/>
              <a:gd name="connsiteY84" fmla="*/ 360589 h 396648"/>
              <a:gd name="connsiteX85" fmla="*/ 466090 w 504825"/>
              <a:gd name="connsiteY85" fmla="*/ 357913 h 396648"/>
              <a:gd name="connsiteX86" fmla="*/ 468765 w 504825"/>
              <a:gd name="connsiteY86" fmla="*/ 351575 h 396648"/>
              <a:gd name="connsiteX87" fmla="*/ 468765 w 504825"/>
              <a:gd name="connsiteY87" fmla="*/ 117191 h 396648"/>
              <a:gd name="connsiteX88" fmla="*/ 466090 w 504825"/>
              <a:gd name="connsiteY88" fmla="*/ 110853 h 396648"/>
              <a:gd name="connsiteX89" fmla="*/ 459751 w 504825"/>
              <a:gd name="connsiteY89" fmla="*/ 108177 h 396648"/>
              <a:gd name="connsiteX90" fmla="*/ 45073 w 504825"/>
              <a:gd name="connsiteY90" fmla="*/ 0 h 396648"/>
              <a:gd name="connsiteX91" fmla="*/ 459751 w 504825"/>
              <a:gd name="connsiteY91" fmla="*/ 0 h 396648"/>
              <a:gd name="connsiteX92" fmla="*/ 491584 w 504825"/>
              <a:gd name="connsiteY92" fmla="*/ 13240 h 396648"/>
              <a:gd name="connsiteX93" fmla="*/ 504825 w 504825"/>
              <a:gd name="connsiteY93" fmla="*/ 45074 h 396648"/>
              <a:gd name="connsiteX94" fmla="*/ 504825 w 504825"/>
              <a:gd name="connsiteY94" fmla="*/ 351575 h 396648"/>
              <a:gd name="connsiteX95" fmla="*/ 491584 w 504825"/>
              <a:gd name="connsiteY95" fmla="*/ 383408 h 396648"/>
              <a:gd name="connsiteX96" fmla="*/ 459751 w 504825"/>
              <a:gd name="connsiteY96" fmla="*/ 396648 h 396648"/>
              <a:gd name="connsiteX97" fmla="*/ 45073 w 504825"/>
              <a:gd name="connsiteY97" fmla="*/ 396648 h 396648"/>
              <a:gd name="connsiteX98" fmla="*/ 13240 w 504825"/>
              <a:gd name="connsiteY98" fmla="*/ 383408 h 396648"/>
              <a:gd name="connsiteX99" fmla="*/ 0 w 504825"/>
              <a:gd name="connsiteY99" fmla="*/ 351575 h 396648"/>
              <a:gd name="connsiteX100" fmla="*/ 0 w 504825"/>
              <a:gd name="connsiteY100" fmla="*/ 45074 h 396648"/>
              <a:gd name="connsiteX101" fmla="*/ 13240 w 504825"/>
              <a:gd name="connsiteY101" fmla="*/ 13240 h 396648"/>
              <a:gd name="connsiteX102" fmla="*/ 45073 w 504825"/>
              <a:gd name="connsiteY102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04825" h="396648">
                <a:moveTo>
                  <a:pt x="153249" y="288471"/>
                </a:moveTo>
                <a:lnTo>
                  <a:pt x="423692" y="288471"/>
                </a:lnTo>
                <a:cubicBezTo>
                  <a:pt x="426133" y="288471"/>
                  <a:pt x="428246" y="289363"/>
                  <a:pt x="430029" y="291148"/>
                </a:cubicBezTo>
                <a:cubicBezTo>
                  <a:pt x="431814" y="292932"/>
                  <a:pt x="432706" y="295045"/>
                  <a:pt x="432706" y="297486"/>
                </a:cubicBezTo>
                <a:lnTo>
                  <a:pt x="432706" y="315516"/>
                </a:lnTo>
                <a:cubicBezTo>
                  <a:pt x="432706" y="317957"/>
                  <a:pt x="431814" y="320070"/>
                  <a:pt x="430029" y="321854"/>
                </a:cubicBezTo>
                <a:cubicBezTo>
                  <a:pt x="428246" y="323638"/>
                  <a:pt x="426133" y="324530"/>
                  <a:pt x="423692" y="324530"/>
                </a:cubicBezTo>
                <a:lnTo>
                  <a:pt x="153249" y="324530"/>
                </a:lnTo>
                <a:cubicBezTo>
                  <a:pt x="150808" y="324530"/>
                  <a:pt x="148696" y="323638"/>
                  <a:pt x="146911" y="321854"/>
                </a:cubicBezTo>
                <a:cubicBezTo>
                  <a:pt x="145127" y="320070"/>
                  <a:pt x="144234" y="317957"/>
                  <a:pt x="144234" y="315516"/>
                </a:cubicBezTo>
                <a:lnTo>
                  <a:pt x="144234" y="297486"/>
                </a:lnTo>
                <a:cubicBezTo>
                  <a:pt x="144234" y="295045"/>
                  <a:pt x="145127" y="292932"/>
                  <a:pt x="146911" y="291148"/>
                </a:cubicBezTo>
                <a:cubicBezTo>
                  <a:pt x="148696" y="289363"/>
                  <a:pt x="150808" y="288471"/>
                  <a:pt x="153249" y="288471"/>
                </a:cubicBezTo>
                <a:close/>
                <a:moveTo>
                  <a:pt x="81132" y="288471"/>
                </a:moveTo>
                <a:lnTo>
                  <a:pt x="99162" y="288471"/>
                </a:lnTo>
                <a:cubicBezTo>
                  <a:pt x="101603" y="288471"/>
                  <a:pt x="103716" y="289363"/>
                  <a:pt x="105500" y="291148"/>
                </a:cubicBezTo>
                <a:cubicBezTo>
                  <a:pt x="107285" y="292932"/>
                  <a:pt x="108176" y="295045"/>
                  <a:pt x="108176" y="297486"/>
                </a:cubicBezTo>
                <a:lnTo>
                  <a:pt x="108176" y="315516"/>
                </a:lnTo>
                <a:cubicBezTo>
                  <a:pt x="108176" y="317957"/>
                  <a:pt x="107285" y="320070"/>
                  <a:pt x="105500" y="321854"/>
                </a:cubicBezTo>
                <a:cubicBezTo>
                  <a:pt x="103716" y="323638"/>
                  <a:pt x="101603" y="324530"/>
                  <a:pt x="99162" y="324530"/>
                </a:cubicBezTo>
                <a:lnTo>
                  <a:pt x="81132" y="324530"/>
                </a:lnTo>
                <a:cubicBezTo>
                  <a:pt x="78691" y="324530"/>
                  <a:pt x="76579" y="323638"/>
                  <a:pt x="74793" y="321854"/>
                </a:cubicBezTo>
                <a:cubicBezTo>
                  <a:pt x="73010" y="320070"/>
                  <a:pt x="72117" y="317957"/>
                  <a:pt x="72117" y="315516"/>
                </a:cubicBezTo>
                <a:lnTo>
                  <a:pt x="72117" y="297486"/>
                </a:lnTo>
                <a:cubicBezTo>
                  <a:pt x="72117" y="295045"/>
                  <a:pt x="73010" y="292932"/>
                  <a:pt x="74793" y="291148"/>
                </a:cubicBezTo>
                <a:cubicBezTo>
                  <a:pt x="76579" y="289363"/>
                  <a:pt x="78691" y="288471"/>
                  <a:pt x="81132" y="288471"/>
                </a:cubicBezTo>
                <a:close/>
                <a:moveTo>
                  <a:pt x="153249" y="216354"/>
                </a:moveTo>
                <a:lnTo>
                  <a:pt x="423692" y="216354"/>
                </a:lnTo>
                <a:cubicBezTo>
                  <a:pt x="426133" y="216354"/>
                  <a:pt x="428246" y="217246"/>
                  <a:pt x="430029" y="219030"/>
                </a:cubicBezTo>
                <a:cubicBezTo>
                  <a:pt x="431814" y="220814"/>
                  <a:pt x="432706" y="222927"/>
                  <a:pt x="432706" y="225368"/>
                </a:cubicBezTo>
                <a:lnTo>
                  <a:pt x="432706" y="243398"/>
                </a:lnTo>
                <a:cubicBezTo>
                  <a:pt x="432706" y="245839"/>
                  <a:pt x="431814" y="247952"/>
                  <a:pt x="430029" y="249736"/>
                </a:cubicBezTo>
                <a:cubicBezTo>
                  <a:pt x="428246" y="251520"/>
                  <a:pt x="426133" y="252412"/>
                  <a:pt x="423692" y="252412"/>
                </a:cubicBezTo>
                <a:lnTo>
                  <a:pt x="153249" y="252412"/>
                </a:lnTo>
                <a:cubicBezTo>
                  <a:pt x="150808" y="252412"/>
                  <a:pt x="148696" y="251520"/>
                  <a:pt x="146911" y="249736"/>
                </a:cubicBezTo>
                <a:cubicBezTo>
                  <a:pt x="145127" y="247952"/>
                  <a:pt x="144234" y="245839"/>
                  <a:pt x="144234" y="243398"/>
                </a:cubicBezTo>
                <a:lnTo>
                  <a:pt x="144234" y="225368"/>
                </a:lnTo>
                <a:cubicBezTo>
                  <a:pt x="144234" y="222927"/>
                  <a:pt x="145127" y="220814"/>
                  <a:pt x="146911" y="219030"/>
                </a:cubicBezTo>
                <a:cubicBezTo>
                  <a:pt x="148696" y="217246"/>
                  <a:pt x="150808" y="216354"/>
                  <a:pt x="153249" y="216354"/>
                </a:cubicBezTo>
                <a:close/>
                <a:moveTo>
                  <a:pt x="81132" y="216354"/>
                </a:moveTo>
                <a:lnTo>
                  <a:pt x="99162" y="216354"/>
                </a:lnTo>
                <a:cubicBezTo>
                  <a:pt x="101603" y="216354"/>
                  <a:pt x="103716" y="217246"/>
                  <a:pt x="105500" y="219030"/>
                </a:cubicBezTo>
                <a:cubicBezTo>
                  <a:pt x="107285" y="220814"/>
                  <a:pt x="108176" y="222927"/>
                  <a:pt x="108176" y="225368"/>
                </a:cubicBezTo>
                <a:lnTo>
                  <a:pt x="108176" y="243398"/>
                </a:lnTo>
                <a:cubicBezTo>
                  <a:pt x="108176" y="245839"/>
                  <a:pt x="107285" y="247952"/>
                  <a:pt x="105500" y="249736"/>
                </a:cubicBezTo>
                <a:cubicBezTo>
                  <a:pt x="103716" y="251520"/>
                  <a:pt x="101603" y="252412"/>
                  <a:pt x="99162" y="252412"/>
                </a:cubicBezTo>
                <a:lnTo>
                  <a:pt x="81132" y="252412"/>
                </a:lnTo>
                <a:cubicBezTo>
                  <a:pt x="78691" y="252412"/>
                  <a:pt x="76579" y="251520"/>
                  <a:pt x="74793" y="249736"/>
                </a:cubicBezTo>
                <a:cubicBezTo>
                  <a:pt x="73010" y="247952"/>
                  <a:pt x="72117" y="245839"/>
                  <a:pt x="72117" y="243398"/>
                </a:cubicBezTo>
                <a:lnTo>
                  <a:pt x="72117" y="225368"/>
                </a:lnTo>
                <a:cubicBezTo>
                  <a:pt x="72117" y="222927"/>
                  <a:pt x="73010" y="220814"/>
                  <a:pt x="74793" y="219030"/>
                </a:cubicBezTo>
                <a:cubicBezTo>
                  <a:pt x="76579" y="217246"/>
                  <a:pt x="78691" y="216354"/>
                  <a:pt x="81132" y="216354"/>
                </a:cubicBezTo>
                <a:close/>
                <a:moveTo>
                  <a:pt x="153249" y="144236"/>
                </a:moveTo>
                <a:lnTo>
                  <a:pt x="423692" y="144236"/>
                </a:lnTo>
                <a:cubicBezTo>
                  <a:pt x="426133" y="144236"/>
                  <a:pt x="428246" y="145128"/>
                  <a:pt x="430029" y="146912"/>
                </a:cubicBezTo>
                <a:cubicBezTo>
                  <a:pt x="431814" y="148696"/>
                  <a:pt x="432706" y="150809"/>
                  <a:pt x="432706" y="153250"/>
                </a:cubicBezTo>
                <a:lnTo>
                  <a:pt x="432706" y="171280"/>
                </a:lnTo>
                <a:cubicBezTo>
                  <a:pt x="432706" y="173721"/>
                  <a:pt x="431814" y="175834"/>
                  <a:pt x="430029" y="177618"/>
                </a:cubicBezTo>
                <a:cubicBezTo>
                  <a:pt x="428246" y="179403"/>
                  <a:pt x="426133" y="180295"/>
                  <a:pt x="423692" y="180295"/>
                </a:cubicBezTo>
                <a:lnTo>
                  <a:pt x="153249" y="180295"/>
                </a:lnTo>
                <a:cubicBezTo>
                  <a:pt x="150808" y="180295"/>
                  <a:pt x="148696" y="179403"/>
                  <a:pt x="146911" y="177618"/>
                </a:cubicBezTo>
                <a:cubicBezTo>
                  <a:pt x="145127" y="175834"/>
                  <a:pt x="144234" y="173721"/>
                  <a:pt x="144234" y="171280"/>
                </a:cubicBezTo>
                <a:lnTo>
                  <a:pt x="144234" y="153250"/>
                </a:lnTo>
                <a:cubicBezTo>
                  <a:pt x="144234" y="150809"/>
                  <a:pt x="145127" y="148696"/>
                  <a:pt x="146911" y="146912"/>
                </a:cubicBezTo>
                <a:cubicBezTo>
                  <a:pt x="148696" y="145128"/>
                  <a:pt x="150808" y="144236"/>
                  <a:pt x="153249" y="144236"/>
                </a:cubicBezTo>
                <a:close/>
                <a:moveTo>
                  <a:pt x="81132" y="144236"/>
                </a:moveTo>
                <a:lnTo>
                  <a:pt x="99162" y="144236"/>
                </a:lnTo>
                <a:cubicBezTo>
                  <a:pt x="101603" y="144236"/>
                  <a:pt x="103716" y="145128"/>
                  <a:pt x="105500" y="146912"/>
                </a:cubicBezTo>
                <a:cubicBezTo>
                  <a:pt x="107285" y="148696"/>
                  <a:pt x="108176" y="150809"/>
                  <a:pt x="108176" y="153250"/>
                </a:cubicBezTo>
                <a:lnTo>
                  <a:pt x="108176" y="171280"/>
                </a:lnTo>
                <a:cubicBezTo>
                  <a:pt x="108176" y="173721"/>
                  <a:pt x="107285" y="175834"/>
                  <a:pt x="105500" y="177618"/>
                </a:cubicBezTo>
                <a:cubicBezTo>
                  <a:pt x="103716" y="179403"/>
                  <a:pt x="101603" y="180295"/>
                  <a:pt x="99162" y="180295"/>
                </a:cubicBezTo>
                <a:lnTo>
                  <a:pt x="81132" y="180295"/>
                </a:lnTo>
                <a:cubicBezTo>
                  <a:pt x="78691" y="180295"/>
                  <a:pt x="76579" y="179403"/>
                  <a:pt x="74793" y="177618"/>
                </a:cubicBezTo>
                <a:cubicBezTo>
                  <a:pt x="73010" y="175834"/>
                  <a:pt x="72117" y="173721"/>
                  <a:pt x="72117" y="171280"/>
                </a:cubicBezTo>
                <a:lnTo>
                  <a:pt x="72117" y="153250"/>
                </a:lnTo>
                <a:cubicBezTo>
                  <a:pt x="72117" y="150809"/>
                  <a:pt x="73010" y="148696"/>
                  <a:pt x="74793" y="146912"/>
                </a:cubicBezTo>
                <a:cubicBezTo>
                  <a:pt x="76579" y="145128"/>
                  <a:pt x="78691" y="144236"/>
                  <a:pt x="81132" y="144236"/>
                </a:cubicBezTo>
                <a:close/>
                <a:moveTo>
                  <a:pt x="45073" y="108177"/>
                </a:moveTo>
                <a:cubicBezTo>
                  <a:pt x="42633" y="108177"/>
                  <a:pt x="40519" y="109069"/>
                  <a:pt x="38735" y="110853"/>
                </a:cubicBezTo>
                <a:cubicBezTo>
                  <a:pt x="36951" y="112637"/>
                  <a:pt x="36059" y="114750"/>
                  <a:pt x="36059" y="117191"/>
                </a:cubicBezTo>
                <a:lnTo>
                  <a:pt x="36059" y="351575"/>
                </a:lnTo>
                <a:cubicBezTo>
                  <a:pt x="36059" y="354016"/>
                  <a:pt x="36951" y="356129"/>
                  <a:pt x="38735" y="357913"/>
                </a:cubicBezTo>
                <a:cubicBezTo>
                  <a:pt x="40519" y="359697"/>
                  <a:pt x="42633" y="360589"/>
                  <a:pt x="45073" y="360589"/>
                </a:cubicBezTo>
                <a:lnTo>
                  <a:pt x="459751" y="360589"/>
                </a:lnTo>
                <a:cubicBezTo>
                  <a:pt x="462192" y="360589"/>
                  <a:pt x="464305" y="359697"/>
                  <a:pt x="466090" y="357913"/>
                </a:cubicBezTo>
                <a:cubicBezTo>
                  <a:pt x="467875" y="356129"/>
                  <a:pt x="468765" y="354016"/>
                  <a:pt x="468765" y="351575"/>
                </a:cubicBezTo>
                <a:lnTo>
                  <a:pt x="468765" y="117191"/>
                </a:lnTo>
                <a:cubicBezTo>
                  <a:pt x="468765" y="114750"/>
                  <a:pt x="467875" y="112637"/>
                  <a:pt x="466090" y="110853"/>
                </a:cubicBezTo>
                <a:cubicBezTo>
                  <a:pt x="464305" y="109069"/>
                  <a:pt x="462192" y="108177"/>
                  <a:pt x="459751" y="108177"/>
                </a:cubicBezTo>
                <a:close/>
                <a:moveTo>
                  <a:pt x="45073" y="0"/>
                </a:moveTo>
                <a:lnTo>
                  <a:pt x="459751" y="0"/>
                </a:lnTo>
                <a:cubicBezTo>
                  <a:pt x="472147" y="0"/>
                  <a:pt x="482758" y="4413"/>
                  <a:pt x="491584" y="13240"/>
                </a:cubicBezTo>
                <a:cubicBezTo>
                  <a:pt x="500412" y="22067"/>
                  <a:pt x="504825" y="32678"/>
                  <a:pt x="504825" y="45074"/>
                </a:cubicBezTo>
                <a:lnTo>
                  <a:pt x="504825" y="351575"/>
                </a:lnTo>
                <a:cubicBezTo>
                  <a:pt x="504825" y="363970"/>
                  <a:pt x="500412" y="374581"/>
                  <a:pt x="491584" y="383408"/>
                </a:cubicBezTo>
                <a:cubicBezTo>
                  <a:pt x="482758" y="392235"/>
                  <a:pt x="472147" y="396648"/>
                  <a:pt x="459751" y="396648"/>
                </a:cubicBezTo>
                <a:lnTo>
                  <a:pt x="45073" y="396648"/>
                </a:lnTo>
                <a:cubicBezTo>
                  <a:pt x="32678" y="396648"/>
                  <a:pt x="22068" y="392235"/>
                  <a:pt x="13240" y="383408"/>
                </a:cubicBezTo>
                <a:cubicBezTo>
                  <a:pt x="4413" y="374581"/>
                  <a:pt x="0" y="363970"/>
                  <a:pt x="0" y="351575"/>
                </a:cubicBezTo>
                <a:lnTo>
                  <a:pt x="0" y="45074"/>
                </a:lnTo>
                <a:cubicBezTo>
                  <a:pt x="0" y="32678"/>
                  <a:pt x="4413" y="22067"/>
                  <a:pt x="13240" y="13240"/>
                </a:cubicBezTo>
                <a:cubicBezTo>
                  <a:pt x="22068" y="4413"/>
                  <a:pt x="32678" y="0"/>
                  <a:pt x="4507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1470" dirty="0"/>
          </a:p>
        </p:txBody>
      </p:sp>
      <p:sp>
        <p:nvSpPr>
          <p:cNvPr id="103" name="Freeform 308">
            <a:extLst>
              <a:ext uri="{FF2B5EF4-FFF2-40B4-BE49-F238E27FC236}">
                <a16:creationId xmlns:a16="http://schemas.microsoft.com/office/drawing/2014/main" id="{0958D016-F512-471B-B494-97C2AC9780CA}"/>
              </a:ext>
            </a:extLst>
          </p:cNvPr>
          <p:cNvSpPr/>
          <p:nvPr/>
        </p:nvSpPr>
        <p:spPr bwMode="auto">
          <a:xfrm>
            <a:off x="566068" y="5996208"/>
            <a:ext cx="991201" cy="912487"/>
          </a:xfrm>
          <a:custGeom>
            <a:avLst/>
            <a:gdLst>
              <a:gd name="connsiteX0" fmla="*/ 432708 w 540885"/>
              <a:gd name="connsiteY0" fmla="*/ 356081 h 496091"/>
              <a:gd name="connsiteX1" fmla="*/ 407355 w 540885"/>
              <a:gd name="connsiteY1" fmla="*/ 366786 h 496091"/>
              <a:gd name="connsiteX2" fmla="*/ 396649 w 540885"/>
              <a:gd name="connsiteY2" fmla="*/ 392140 h 496091"/>
              <a:gd name="connsiteX3" fmla="*/ 407213 w 540885"/>
              <a:gd name="connsiteY3" fmla="*/ 417635 h 496091"/>
              <a:gd name="connsiteX4" fmla="*/ 432708 w 540885"/>
              <a:gd name="connsiteY4" fmla="*/ 428199 h 496091"/>
              <a:gd name="connsiteX5" fmla="*/ 458203 w 540885"/>
              <a:gd name="connsiteY5" fmla="*/ 417635 h 496091"/>
              <a:gd name="connsiteX6" fmla="*/ 468767 w 540885"/>
              <a:gd name="connsiteY6" fmla="*/ 392140 h 496091"/>
              <a:gd name="connsiteX7" fmla="*/ 458063 w 540885"/>
              <a:gd name="connsiteY7" fmla="*/ 366786 h 496091"/>
              <a:gd name="connsiteX8" fmla="*/ 432708 w 540885"/>
              <a:gd name="connsiteY8" fmla="*/ 356081 h 496091"/>
              <a:gd name="connsiteX9" fmla="*/ 396649 w 540885"/>
              <a:gd name="connsiteY9" fmla="*/ 288471 h 496091"/>
              <a:gd name="connsiteX10" fmla="*/ 409608 w 540885"/>
              <a:gd name="connsiteY10" fmla="*/ 301570 h 496091"/>
              <a:gd name="connsiteX11" fmla="*/ 424257 w 540885"/>
              <a:gd name="connsiteY11" fmla="*/ 320586 h 496091"/>
              <a:gd name="connsiteX12" fmla="*/ 432708 w 540885"/>
              <a:gd name="connsiteY12" fmla="*/ 320023 h 496091"/>
              <a:gd name="connsiteX13" fmla="*/ 441160 w 540885"/>
              <a:gd name="connsiteY13" fmla="*/ 320586 h 496091"/>
              <a:gd name="connsiteX14" fmla="*/ 467077 w 540885"/>
              <a:gd name="connsiteY14" fmla="*/ 289034 h 496091"/>
              <a:gd name="connsiteX15" fmla="*/ 468767 w 540885"/>
              <a:gd name="connsiteY15" fmla="*/ 288471 h 496091"/>
              <a:gd name="connsiteX16" fmla="*/ 503699 w 540885"/>
              <a:gd name="connsiteY16" fmla="*/ 308190 h 496091"/>
              <a:gd name="connsiteX17" fmla="*/ 504826 w 540885"/>
              <a:gd name="connsiteY17" fmla="*/ 310163 h 496091"/>
              <a:gd name="connsiteX18" fmla="*/ 490459 w 540885"/>
              <a:gd name="connsiteY18" fmla="*/ 349039 h 496091"/>
              <a:gd name="connsiteX19" fmla="*/ 498910 w 540885"/>
              <a:gd name="connsiteY19" fmla="*/ 363688 h 496091"/>
              <a:gd name="connsiteX20" fmla="*/ 540885 w 540885"/>
              <a:gd name="connsiteY20" fmla="*/ 372421 h 496091"/>
              <a:gd name="connsiteX21" fmla="*/ 540885 w 540885"/>
              <a:gd name="connsiteY21" fmla="*/ 411860 h 496091"/>
              <a:gd name="connsiteX22" fmla="*/ 498910 w 540885"/>
              <a:gd name="connsiteY22" fmla="*/ 420593 h 496091"/>
              <a:gd name="connsiteX23" fmla="*/ 490459 w 540885"/>
              <a:gd name="connsiteY23" fmla="*/ 435242 h 496091"/>
              <a:gd name="connsiteX24" fmla="*/ 504826 w 540885"/>
              <a:gd name="connsiteY24" fmla="*/ 474118 h 496091"/>
              <a:gd name="connsiteX25" fmla="*/ 503699 w 540885"/>
              <a:gd name="connsiteY25" fmla="*/ 476090 h 496091"/>
              <a:gd name="connsiteX26" fmla="*/ 468767 w 540885"/>
              <a:gd name="connsiteY26" fmla="*/ 496091 h 496091"/>
              <a:gd name="connsiteX27" fmla="*/ 455809 w 540885"/>
              <a:gd name="connsiteY27" fmla="*/ 482851 h 496091"/>
              <a:gd name="connsiteX28" fmla="*/ 441160 w 540885"/>
              <a:gd name="connsiteY28" fmla="*/ 463695 h 496091"/>
              <a:gd name="connsiteX29" fmla="*/ 432708 w 540885"/>
              <a:gd name="connsiteY29" fmla="*/ 464258 h 496091"/>
              <a:gd name="connsiteX30" fmla="*/ 424257 w 540885"/>
              <a:gd name="connsiteY30" fmla="*/ 463695 h 496091"/>
              <a:gd name="connsiteX31" fmla="*/ 409608 w 540885"/>
              <a:gd name="connsiteY31" fmla="*/ 482851 h 496091"/>
              <a:gd name="connsiteX32" fmla="*/ 396649 w 540885"/>
              <a:gd name="connsiteY32" fmla="*/ 496091 h 496091"/>
              <a:gd name="connsiteX33" fmla="*/ 361717 w 540885"/>
              <a:gd name="connsiteY33" fmla="*/ 476090 h 496091"/>
              <a:gd name="connsiteX34" fmla="*/ 360591 w 540885"/>
              <a:gd name="connsiteY34" fmla="*/ 474118 h 496091"/>
              <a:gd name="connsiteX35" fmla="*/ 374958 w 540885"/>
              <a:gd name="connsiteY35" fmla="*/ 435242 h 496091"/>
              <a:gd name="connsiteX36" fmla="*/ 366507 w 540885"/>
              <a:gd name="connsiteY36" fmla="*/ 420593 h 496091"/>
              <a:gd name="connsiteX37" fmla="*/ 324532 w 540885"/>
              <a:gd name="connsiteY37" fmla="*/ 411860 h 496091"/>
              <a:gd name="connsiteX38" fmla="*/ 324532 w 540885"/>
              <a:gd name="connsiteY38" fmla="*/ 372421 h 496091"/>
              <a:gd name="connsiteX39" fmla="*/ 366507 w 540885"/>
              <a:gd name="connsiteY39" fmla="*/ 363688 h 496091"/>
              <a:gd name="connsiteX40" fmla="*/ 374958 w 540885"/>
              <a:gd name="connsiteY40" fmla="*/ 349039 h 496091"/>
              <a:gd name="connsiteX41" fmla="*/ 360591 w 540885"/>
              <a:gd name="connsiteY41" fmla="*/ 310163 h 496091"/>
              <a:gd name="connsiteX42" fmla="*/ 361717 w 540885"/>
              <a:gd name="connsiteY42" fmla="*/ 308190 h 496091"/>
              <a:gd name="connsiteX43" fmla="*/ 371577 w 540885"/>
              <a:gd name="connsiteY43" fmla="*/ 302557 h 496091"/>
              <a:gd name="connsiteX44" fmla="*/ 388198 w 540885"/>
              <a:gd name="connsiteY44" fmla="*/ 292978 h 496091"/>
              <a:gd name="connsiteX45" fmla="*/ 396649 w 540885"/>
              <a:gd name="connsiteY45" fmla="*/ 288471 h 496091"/>
              <a:gd name="connsiteX46" fmla="*/ 180295 w 540885"/>
              <a:gd name="connsiteY46" fmla="*/ 175788 h 496091"/>
              <a:gd name="connsiteX47" fmla="*/ 129305 w 540885"/>
              <a:gd name="connsiteY47" fmla="*/ 196916 h 496091"/>
              <a:gd name="connsiteX48" fmla="*/ 108177 w 540885"/>
              <a:gd name="connsiteY48" fmla="*/ 247906 h 496091"/>
              <a:gd name="connsiteX49" fmla="*/ 129305 w 540885"/>
              <a:gd name="connsiteY49" fmla="*/ 298895 h 496091"/>
              <a:gd name="connsiteX50" fmla="*/ 180295 w 540885"/>
              <a:gd name="connsiteY50" fmla="*/ 320024 h 496091"/>
              <a:gd name="connsiteX51" fmla="*/ 231285 w 540885"/>
              <a:gd name="connsiteY51" fmla="*/ 298895 h 496091"/>
              <a:gd name="connsiteX52" fmla="*/ 252413 w 540885"/>
              <a:gd name="connsiteY52" fmla="*/ 247906 h 496091"/>
              <a:gd name="connsiteX53" fmla="*/ 231285 w 540885"/>
              <a:gd name="connsiteY53" fmla="*/ 196916 h 496091"/>
              <a:gd name="connsiteX54" fmla="*/ 180295 w 540885"/>
              <a:gd name="connsiteY54" fmla="*/ 175788 h 496091"/>
              <a:gd name="connsiteX55" fmla="*/ 432708 w 540885"/>
              <a:gd name="connsiteY55" fmla="*/ 67611 h 496091"/>
              <a:gd name="connsiteX56" fmla="*/ 407355 w 540885"/>
              <a:gd name="connsiteY56" fmla="*/ 78316 h 496091"/>
              <a:gd name="connsiteX57" fmla="*/ 396649 w 540885"/>
              <a:gd name="connsiteY57" fmla="*/ 103670 h 496091"/>
              <a:gd name="connsiteX58" fmla="*/ 407213 w 540885"/>
              <a:gd name="connsiteY58" fmla="*/ 129165 h 496091"/>
              <a:gd name="connsiteX59" fmla="*/ 432708 w 540885"/>
              <a:gd name="connsiteY59" fmla="*/ 139729 h 496091"/>
              <a:gd name="connsiteX60" fmla="*/ 458203 w 540885"/>
              <a:gd name="connsiteY60" fmla="*/ 129165 h 496091"/>
              <a:gd name="connsiteX61" fmla="*/ 468767 w 540885"/>
              <a:gd name="connsiteY61" fmla="*/ 103670 h 496091"/>
              <a:gd name="connsiteX62" fmla="*/ 458063 w 540885"/>
              <a:gd name="connsiteY62" fmla="*/ 78316 h 496091"/>
              <a:gd name="connsiteX63" fmla="*/ 432708 w 540885"/>
              <a:gd name="connsiteY63" fmla="*/ 67611 h 496091"/>
              <a:gd name="connsiteX64" fmla="*/ 154096 w 540885"/>
              <a:gd name="connsiteY64" fmla="*/ 67611 h 496091"/>
              <a:gd name="connsiteX65" fmla="*/ 206494 w 540885"/>
              <a:gd name="connsiteY65" fmla="*/ 67611 h 496091"/>
              <a:gd name="connsiteX66" fmla="*/ 212128 w 540885"/>
              <a:gd name="connsiteY66" fmla="*/ 69724 h 496091"/>
              <a:gd name="connsiteX67" fmla="*/ 214945 w 540885"/>
              <a:gd name="connsiteY67" fmla="*/ 74654 h 496091"/>
              <a:gd name="connsiteX68" fmla="*/ 221425 w 540885"/>
              <a:gd name="connsiteY68" fmla="*/ 117755 h 496091"/>
              <a:gd name="connsiteX69" fmla="*/ 242553 w 540885"/>
              <a:gd name="connsiteY69" fmla="*/ 126488 h 496091"/>
              <a:gd name="connsiteX70" fmla="*/ 275795 w 540885"/>
              <a:gd name="connsiteY70" fmla="*/ 101416 h 496091"/>
              <a:gd name="connsiteX71" fmla="*/ 281429 w 540885"/>
              <a:gd name="connsiteY71" fmla="*/ 99444 h 496091"/>
              <a:gd name="connsiteX72" fmla="*/ 287345 w 540885"/>
              <a:gd name="connsiteY72" fmla="*/ 101698 h 496091"/>
              <a:gd name="connsiteX73" fmla="*/ 327911 w 540885"/>
              <a:gd name="connsiteY73" fmla="*/ 146772 h 496091"/>
              <a:gd name="connsiteX74" fmla="*/ 325939 w 540885"/>
              <a:gd name="connsiteY74" fmla="*/ 152124 h 496091"/>
              <a:gd name="connsiteX75" fmla="*/ 314108 w 540885"/>
              <a:gd name="connsiteY75" fmla="*/ 167337 h 496091"/>
              <a:gd name="connsiteX76" fmla="*/ 301430 w 540885"/>
              <a:gd name="connsiteY76" fmla="*/ 184239 h 496091"/>
              <a:gd name="connsiteX77" fmla="*/ 311008 w 540885"/>
              <a:gd name="connsiteY77" fmla="*/ 207339 h 496091"/>
              <a:gd name="connsiteX78" fmla="*/ 353828 w 540885"/>
              <a:gd name="connsiteY78" fmla="*/ 213819 h 496091"/>
              <a:gd name="connsiteX79" fmla="*/ 358618 w 540885"/>
              <a:gd name="connsiteY79" fmla="*/ 216777 h 496091"/>
              <a:gd name="connsiteX80" fmla="*/ 360590 w 540885"/>
              <a:gd name="connsiteY80" fmla="*/ 222270 h 496091"/>
              <a:gd name="connsiteX81" fmla="*/ 360590 w 540885"/>
              <a:gd name="connsiteY81" fmla="*/ 274386 h 496091"/>
              <a:gd name="connsiteX82" fmla="*/ 358618 w 540885"/>
              <a:gd name="connsiteY82" fmla="*/ 279880 h 496091"/>
              <a:gd name="connsiteX83" fmla="*/ 354110 w 540885"/>
              <a:gd name="connsiteY83" fmla="*/ 282838 h 496091"/>
              <a:gd name="connsiteX84" fmla="*/ 310445 w 540885"/>
              <a:gd name="connsiteY84" fmla="*/ 289599 h 496091"/>
              <a:gd name="connsiteX85" fmla="*/ 301430 w 540885"/>
              <a:gd name="connsiteY85" fmla="*/ 311009 h 496091"/>
              <a:gd name="connsiteX86" fmla="*/ 326784 w 540885"/>
              <a:gd name="connsiteY86" fmla="*/ 343405 h 496091"/>
              <a:gd name="connsiteX87" fmla="*/ 328756 w 540885"/>
              <a:gd name="connsiteY87" fmla="*/ 349040 h 496091"/>
              <a:gd name="connsiteX88" fmla="*/ 326784 w 540885"/>
              <a:gd name="connsiteY88" fmla="*/ 354392 h 496091"/>
              <a:gd name="connsiteX89" fmla="*/ 303543 w 540885"/>
              <a:gd name="connsiteY89" fmla="*/ 379605 h 496091"/>
              <a:gd name="connsiteX90" fmla="*/ 281429 w 540885"/>
              <a:gd name="connsiteY90" fmla="*/ 396367 h 496091"/>
              <a:gd name="connsiteX91" fmla="*/ 275513 w 540885"/>
              <a:gd name="connsiteY91" fmla="*/ 394395 h 496091"/>
              <a:gd name="connsiteX92" fmla="*/ 243117 w 540885"/>
              <a:gd name="connsiteY92" fmla="*/ 369041 h 496091"/>
              <a:gd name="connsiteX93" fmla="*/ 221425 w 540885"/>
              <a:gd name="connsiteY93" fmla="*/ 377774 h 496091"/>
              <a:gd name="connsiteX94" fmla="*/ 214945 w 540885"/>
              <a:gd name="connsiteY94" fmla="*/ 421439 h 496091"/>
              <a:gd name="connsiteX95" fmla="*/ 206494 w 540885"/>
              <a:gd name="connsiteY95" fmla="*/ 428200 h 496091"/>
              <a:gd name="connsiteX96" fmla="*/ 154096 w 540885"/>
              <a:gd name="connsiteY96" fmla="*/ 428200 h 496091"/>
              <a:gd name="connsiteX97" fmla="*/ 148462 w 540885"/>
              <a:gd name="connsiteY97" fmla="*/ 426087 h 496091"/>
              <a:gd name="connsiteX98" fmla="*/ 145645 w 540885"/>
              <a:gd name="connsiteY98" fmla="*/ 421158 h 496091"/>
              <a:gd name="connsiteX99" fmla="*/ 139165 w 540885"/>
              <a:gd name="connsiteY99" fmla="*/ 378056 h 496091"/>
              <a:gd name="connsiteX100" fmla="*/ 118037 w 540885"/>
              <a:gd name="connsiteY100" fmla="*/ 369323 h 496091"/>
              <a:gd name="connsiteX101" fmla="*/ 84795 w 540885"/>
              <a:gd name="connsiteY101" fmla="*/ 394395 h 496091"/>
              <a:gd name="connsiteX102" fmla="*/ 79161 w 540885"/>
              <a:gd name="connsiteY102" fmla="*/ 396367 h 496091"/>
              <a:gd name="connsiteX103" fmla="*/ 73245 w 540885"/>
              <a:gd name="connsiteY103" fmla="*/ 394113 h 496091"/>
              <a:gd name="connsiteX104" fmla="*/ 32679 w 540885"/>
              <a:gd name="connsiteY104" fmla="*/ 349040 h 496091"/>
              <a:gd name="connsiteX105" fmla="*/ 34651 w 540885"/>
              <a:gd name="connsiteY105" fmla="*/ 343687 h 496091"/>
              <a:gd name="connsiteX106" fmla="*/ 46201 w 540885"/>
              <a:gd name="connsiteY106" fmla="*/ 328756 h 496091"/>
              <a:gd name="connsiteX107" fmla="*/ 59441 w 540885"/>
              <a:gd name="connsiteY107" fmla="*/ 311572 h 496091"/>
              <a:gd name="connsiteX108" fmla="*/ 49581 w 540885"/>
              <a:gd name="connsiteY108" fmla="*/ 288472 h 496091"/>
              <a:gd name="connsiteX109" fmla="*/ 6761 w 540885"/>
              <a:gd name="connsiteY109" fmla="*/ 281711 h 496091"/>
              <a:gd name="connsiteX110" fmla="*/ 1972 w 540885"/>
              <a:gd name="connsiteY110" fmla="*/ 279034 h 496091"/>
              <a:gd name="connsiteX111" fmla="*/ 0 w 540885"/>
              <a:gd name="connsiteY111" fmla="*/ 273541 h 496091"/>
              <a:gd name="connsiteX112" fmla="*/ 0 w 540885"/>
              <a:gd name="connsiteY112" fmla="*/ 221425 h 496091"/>
              <a:gd name="connsiteX113" fmla="*/ 1972 w 540885"/>
              <a:gd name="connsiteY113" fmla="*/ 215932 h 496091"/>
              <a:gd name="connsiteX114" fmla="*/ 6480 w 540885"/>
              <a:gd name="connsiteY114" fmla="*/ 212973 h 496091"/>
              <a:gd name="connsiteX115" fmla="*/ 50145 w 540885"/>
              <a:gd name="connsiteY115" fmla="*/ 206213 h 496091"/>
              <a:gd name="connsiteX116" fmla="*/ 59159 w 540885"/>
              <a:gd name="connsiteY116" fmla="*/ 184802 h 496091"/>
              <a:gd name="connsiteX117" fmla="*/ 33806 w 540885"/>
              <a:gd name="connsiteY117" fmla="*/ 152406 h 496091"/>
              <a:gd name="connsiteX118" fmla="*/ 31834 w 540885"/>
              <a:gd name="connsiteY118" fmla="*/ 146772 h 496091"/>
              <a:gd name="connsiteX119" fmla="*/ 33806 w 540885"/>
              <a:gd name="connsiteY119" fmla="*/ 141137 h 496091"/>
              <a:gd name="connsiteX120" fmla="*/ 56906 w 540885"/>
              <a:gd name="connsiteY120" fmla="*/ 116065 h 496091"/>
              <a:gd name="connsiteX121" fmla="*/ 79161 w 540885"/>
              <a:gd name="connsiteY121" fmla="*/ 99444 h 496091"/>
              <a:gd name="connsiteX122" fmla="*/ 85077 w 540885"/>
              <a:gd name="connsiteY122" fmla="*/ 101416 h 496091"/>
              <a:gd name="connsiteX123" fmla="*/ 117474 w 540885"/>
              <a:gd name="connsiteY123" fmla="*/ 126770 h 496091"/>
              <a:gd name="connsiteX124" fmla="*/ 139165 w 540885"/>
              <a:gd name="connsiteY124" fmla="*/ 117755 h 496091"/>
              <a:gd name="connsiteX125" fmla="*/ 145645 w 540885"/>
              <a:gd name="connsiteY125" fmla="*/ 74372 h 496091"/>
              <a:gd name="connsiteX126" fmla="*/ 154096 w 540885"/>
              <a:gd name="connsiteY126" fmla="*/ 67611 h 496091"/>
              <a:gd name="connsiteX127" fmla="*/ 396649 w 540885"/>
              <a:gd name="connsiteY127" fmla="*/ 0 h 496091"/>
              <a:gd name="connsiteX128" fmla="*/ 409608 w 540885"/>
              <a:gd name="connsiteY128" fmla="*/ 13100 h 496091"/>
              <a:gd name="connsiteX129" fmla="*/ 424257 w 540885"/>
              <a:gd name="connsiteY129" fmla="*/ 32116 h 496091"/>
              <a:gd name="connsiteX130" fmla="*/ 432708 w 540885"/>
              <a:gd name="connsiteY130" fmla="*/ 31552 h 496091"/>
              <a:gd name="connsiteX131" fmla="*/ 441160 w 540885"/>
              <a:gd name="connsiteY131" fmla="*/ 32116 h 496091"/>
              <a:gd name="connsiteX132" fmla="*/ 467077 w 540885"/>
              <a:gd name="connsiteY132" fmla="*/ 564 h 496091"/>
              <a:gd name="connsiteX133" fmla="*/ 468767 w 540885"/>
              <a:gd name="connsiteY133" fmla="*/ 0 h 496091"/>
              <a:gd name="connsiteX134" fmla="*/ 503699 w 540885"/>
              <a:gd name="connsiteY134" fmla="*/ 19720 h 496091"/>
              <a:gd name="connsiteX135" fmla="*/ 504826 w 540885"/>
              <a:gd name="connsiteY135" fmla="*/ 21692 h 496091"/>
              <a:gd name="connsiteX136" fmla="*/ 490459 w 540885"/>
              <a:gd name="connsiteY136" fmla="*/ 60568 h 496091"/>
              <a:gd name="connsiteX137" fmla="*/ 498910 w 540885"/>
              <a:gd name="connsiteY137" fmla="*/ 75217 h 496091"/>
              <a:gd name="connsiteX138" fmla="*/ 540885 w 540885"/>
              <a:gd name="connsiteY138" fmla="*/ 83950 h 496091"/>
              <a:gd name="connsiteX139" fmla="*/ 540885 w 540885"/>
              <a:gd name="connsiteY139" fmla="*/ 123390 h 496091"/>
              <a:gd name="connsiteX140" fmla="*/ 498910 w 540885"/>
              <a:gd name="connsiteY140" fmla="*/ 132123 h 496091"/>
              <a:gd name="connsiteX141" fmla="*/ 490459 w 540885"/>
              <a:gd name="connsiteY141" fmla="*/ 146772 h 496091"/>
              <a:gd name="connsiteX142" fmla="*/ 504826 w 540885"/>
              <a:gd name="connsiteY142" fmla="*/ 185648 h 496091"/>
              <a:gd name="connsiteX143" fmla="*/ 503699 w 540885"/>
              <a:gd name="connsiteY143" fmla="*/ 187619 h 496091"/>
              <a:gd name="connsiteX144" fmla="*/ 468767 w 540885"/>
              <a:gd name="connsiteY144" fmla="*/ 207621 h 496091"/>
              <a:gd name="connsiteX145" fmla="*/ 455809 w 540885"/>
              <a:gd name="connsiteY145" fmla="*/ 194381 h 496091"/>
              <a:gd name="connsiteX146" fmla="*/ 441160 w 540885"/>
              <a:gd name="connsiteY146" fmla="*/ 175224 h 496091"/>
              <a:gd name="connsiteX147" fmla="*/ 432708 w 540885"/>
              <a:gd name="connsiteY147" fmla="*/ 175788 h 496091"/>
              <a:gd name="connsiteX148" fmla="*/ 424257 w 540885"/>
              <a:gd name="connsiteY148" fmla="*/ 175224 h 496091"/>
              <a:gd name="connsiteX149" fmla="*/ 409608 w 540885"/>
              <a:gd name="connsiteY149" fmla="*/ 194381 h 496091"/>
              <a:gd name="connsiteX150" fmla="*/ 396649 w 540885"/>
              <a:gd name="connsiteY150" fmla="*/ 207621 h 496091"/>
              <a:gd name="connsiteX151" fmla="*/ 361717 w 540885"/>
              <a:gd name="connsiteY151" fmla="*/ 187619 h 496091"/>
              <a:gd name="connsiteX152" fmla="*/ 360591 w 540885"/>
              <a:gd name="connsiteY152" fmla="*/ 185648 h 496091"/>
              <a:gd name="connsiteX153" fmla="*/ 374958 w 540885"/>
              <a:gd name="connsiteY153" fmla="*/ 146772 h 496091"/>
              <a:gd name="connsiteX154" fmla="*/ 366507 w 540885"/>
              <a:gd name="connsiteY154" fmla="*/ 132123 h 496091"/>
              <a:gd name="connsiteX155" fmla="*/ 324532 w 540885"/>
              <a:gd name="connsiteY155" fmla="*/ 123390 h 496091"/>
              <a:gd name="connsiteX156" fmla="*/ 324532 w 540885"/>
              <a:gd name="connsiteY156" fmla="*/ 83950 h 496091"/>
              <a:gd name="connsiteX157" fmla="*/ 366507 w 540885"/>
              <a:gd name="connsiteY157" fmla="*/ 75217 h 496091"/>
              <a:gd name="connsiteX158" fmla="*/ 374958 w 540885"/>
              <a:gd name="connsiteY158" fmla="*/ 60568 h 496091"/>
              <a:gd name="connsiteX159" fmla="*/ 360591 w 540885"/>
              <a:gd name="connsiteY159" fmla="*/ 21692 h 496091"/>
              <a:gd name="connsiteX160" fmla="*/ 361717 w 540885"/>
              <a:gd name="connsiteY160" fmla="*/ 19720 h 496091"/>
              <a:gd name="connsiteX161" fmla="*/ 371577 w 540885"/>
              <a:gd name="connsiteY161" fmla="*/ 14086 h 496091"/>
              <a:gd name="connsiteX162" fmla="*/ 388198 w 540885"/>
              <a:gd name="connsiteY162" fmla="*/ 4508 h 496091"/>
              <a:gd name="connsiteX163" fmla="*/ 396649 w 540885"/>
              <a:gd name="connsiteY163" fmla="*/ 0 h 4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40885" h="496091">
                <a:moveTo>
                  <a:pt x="432708" y="356081"/>
                </a:moveTo>
                <a:cubicBezTo>
                  <a:pt x="422942" y="356081"/>
                  <a:pt x="414491" y="359650"/>
                  <a:pt x="407355" y="366786"/>
                </a:cubicBezTo>
                <a:cubicBezTo>
                  <a:pt x="400218" y="373923"/>
                  <a:pt x="396649" y="382375"/>
                  <a:pt x="396649" y="392140"/>
                </a:cubicBezTo>
                <a:cubicBezTo>
                  <a:pt x="396649" y="402094"/>
                  <a:pt x="400171" y="410592"/>
                  <a:pt x="407213" y="417635"/>
                </a:cubicBezTo>
                <a:cubicBezTo>
                  <a:pt x="414257" y="424678"/>
                  <a:pt x="422754" y="428199"/>
                  <a:pt x="432708" y="428199"/>
                </a:cubicBezTo>
                <a:cubicBezTo>
                  <a:pt x="442662" y="428199"/>
                  <a:pt x="451161" y="424678"/>
                  <a:pt x="458203" y="417635"/>
                </a:cubicBezTo>
                <a:cubicBezTo>
                  <a:pt x="465246" y="410592"/>
                  <a:pt x="468767" y="402094"/>
                  <a:pt x="468767" y="392140"/>
                </a:cubicBezTo>
                <a:cubicBezTo>
                  <a:pt x="468767" y="382375"/>
                  <a:pt x="465199" y="373923"/>
                  <a:pt x="458063" y="366786"/>
                </a:cubicBezTo>
                <a:cubicBezTo>
                  <a:pt x="450925" y="359650"/>
                  <a:pt x="442474" y="356081"/>
                  <a:pt x="432708" y="356081"/>
                </a:cubicBezTo>
                <a:close/>
                <a:moveTo>
                  <a:pt x="396649" y="288471"/>
                </a:moveTo>
                <a:cubicBezTo>
                  <a:pt x="398152" y="288471"/>
                  <a:pt x="402471" y="292838"/>
                  <a:pt x="409608" y="301570"/>
                </a:cubicBezTo>
                <a:cubicBezTo>
                  <a:pt x="416744" y="310303"/>
                  <a:pt x="421628" y="316642"/>
                  <a:pt x="424257" y="320586"/>
                </a:cubicBezTo>
                <a:cubicBezTo>
                  <a:pt x="428013" y="320210"/>
                  <a:pt x="430830" y="320023"/>
                  <a:pt x="432708" y="320023"/>
                </a:cubicBezTo>
                <a:cubicBezTo>
                  <a:pt x="434586" y="320023"/>
                  <a:pt x="437403" y="320210"/>
                  <a:pt x="441160" y="320586"/>
                </a:cubicBezTo>
                <a:cubicBezTo>
                  <a:pt x="450738" y="307251"/>
                  <a:pt x="459377" y="296734"/>
                  <a:pt x="467077" y="289034"/>
                </a:cubicBezTo>
                <a:lnTo>
                  <a:pt x="468767" y="288471"/>
                </a:lnTo>
                <a:cubicBezTo>
                  <a:pt x="469518" y="288471"/>
                  <a:pt x="481162" y="295044"/>
                  <a:pt x="503699" y="308190"/>
                </a:cubicBezTo>
                <a:cubicBezTo>
                  <a:pt x="504450" y="308754"/>
                  <a:pt x="504826" y="309412"/>
                  <a:pt x="504826" y="310163"/>
                </a:cubicBezTo>
                <a:cubicBezTo>
                  <a:pt x="504826" y="314858"/>
                  <a:pt x="500037" y="327816"/>
                  <a:pt x="490459" y="349039"/>
                </a:cubicBezTo>
                <a:cubicBezTo>
                  <a:pt x="493651" y="353358"/>
                  <a:pt x="496468" y="358241"/>
                  <a:pt x="498910" y="363688"/>
                </a:cubicBezTo>
                <a:cubicBezTo>
                  <a:pt x="526893" y="366505"/>
                  <a:pt x="540885" y="369416"/>
                  <a:pt x="540885" y="372421"/>
                </a:cubicBezTo>
                <a:lnTo>
                  <a:pt x="540885" y="411860"/>
                </a:lnTo>
                <a:cubicBezTo>
                  <a:pt x="540885" y="414865"/>
                  <a:pt x="526893" y="417776"/>
                  <a:pt x="498910" y="420593"/>
                </a:cubicBezTo>
                <a:cubicBezTo>
                  <a:pt x="496657" y="425664"/>
                  <a:pt x="493839" y="430547"/>
                  <a:pt x="490459" y="435242"/>
                </a:cubicBezTo>
                <a:cubicBezTo>
                  <a:pt x="500037" y="456464"/>
                  <a:pt x="504826" y="469423"/>
                  <a:pt x="504826" y="474118"/>
                </a:cubicBezTo>
                <a:cubicBezTo>
                  <a:pt x="504826" y="474869"/>
                  <a:pt x="504450" y="475527"/>
                  <a:pt x="503699" y="476090"/>
                </a:cubicBezTo>
                <a:cubicBezTo>
                  <a:pt x="480787" y="489424"/>
                  <a:pt x="469143" y="496091"/>
                  <a:pt x="468767" y="496091"/>
                </a:cubicBezTo>
                <a:cubicBezTo>
                  <a:pt x="467265" y="496091"/>
                  <a:pt x="462945" y="491678"/>
                  <a:pt x="455809" y="482851"/>
                </a:cubicBezTo>
                <a:cubicBezTo>
                  <a:pt x="448672" y="474024"/>
                  <a:pt x="443788" y="467639"/>
                  <a:pt x="441160" y="463695"/>
                </a:cubicBezTo>
                <a:cubicBezTo>
                  <a:pt x="437403" y="464070"/>
                  <a:pt x="434586" y="464258"/>
                  <a:pt x="432708" y="464258"/>
                </a:cubicBezTo>
                <a:cubicBezTo>
                  <a:pt x="430830" y="464258"/>
                  <a:pt x="428013" y="464070"/>
                  <a:pt x="424257" y="463695"/>
                </a:cubicBezTo>
                <a:cubicBezTo>
                  <a:pt x="421628" y="467639"/>
                  <a:pt x="416744" y="474024"/>
                  <a:pt x="409608" y="482851"/>
                </a:cubicBezTo>
                <a:cubicBezTo>
                  <a:pt x="402471" y="491678"/>
                  <a:pt x="398152" y="496091"/>
                  <a:pt x="396649" y="496091"/>
                </a:cubicBezTo>
                <a:cubicBezTo>
                  <a:pt x="396274" y="496091"/>
                  <a:pt x="384629" y="489424"/>
                  <a:pt x="361717" y="476090"/>
                </a:cubicBezTo>
                <a:cubicBezTo>
                  <a:pt x="360966" y="475527"/>
                  <a:pt x="360591" y="474869"/>
                  <a:pt x="360591" y="474118"/>
                </a:cubicBezTo>
                <a:cubicBezTo>
                  <a:pt x="360591" y="469423"/>
                  <a:pt x="365380" y="456464"/>
                  <a:pt x="374958" y="435242"/>
                </a:cubicBezTo>
                <a:cubicBezTo>
                  <a:pt x="371577" y="430547"/>
                  <a:pt x="368760" y="425664"/>
                  <a:pt x="366507" y="420593"/>
                </a:cubicBezTo>
                <a:cubicBezTo>
                  <a:pt x="338523" y="417776"/>
                  <a:pt x="324532" y="414865"/>
                  <a:pt x="324532" y="411860"/>
                </a:cubicBezTo>
                <a:lnTo>
                  <a:pt x="324532" y="372421"/>
                </a:lnTo>
                <a:cubicBezTo>
                  <a:pt x="324532" y="369416"/>
                  <a:pt x="338523" y="366505"/>
                  <a:pt x="366507" y="363688"/>
                </a:cubicBezTo>
                <a:cubicBezTo>
                  <a:pt x="368948" y="358241"/>
                  <a:pt x="371765" y="353358"/>
                  <a:pt x="374958" y="349039"/>
                </a:cubicBezTo>
                <a:cubicBezTo>
                  <a:pt x="365380" y="327816"/>
                  <a:pt x="360591" y="314858"/>
                  <a:pt x="360591" y="310163"/>
                </a:cubicBezTo>
                <a:cubicBezTo>
                  <a:pt x="360591" y="309412"/>
                  <a:pt x="360966" y="308754"/>
                  <a:pt x="361717" y="308190"/>
                </a:cubicBezTo>
                <a:cubicBezTo>
                  <a:pt x="362468" y="307815"/>
                  <a:pt x="365755" y="305937"/>
                  <a:pt x="371577" y="302557"/>
                </a:cubicBezTo>
                <a:cubicBezTo>
                  <a:pt x="377399" y="299176"/>
                  <a:pt x="382939" y="295983"/>
                  <a:pt x="388198" y="292978"/>
                </a:cubicBezTo>
                <a:cubicBezTo>
                  <a:pt x="393457" y="289974"/>
                  <a:pt x="396274" y="288471"/>
                  <a:pt x="396649" y="288471"/>
                </a:cubicBezTo>
                <a:close/>
                <a:moveTo>
                  <a:pt x="180295" y="175788"/>
                </a:moveTo>
                <a:cubicBezTo>
                  <a:pt x="160387" y="175788"/>
                  <a:pt x="143391" y="182830"/>
                  <a:pt x="129305" y="196916"/>
                </a:cubicBezTo>
                <a:cubicBezTo>
                  <a:pt x="115220" y="211002"/>
                  <a:pt x="108177" y="227998"/>
                  <a:pt x="108177" y="247906"/>
                </a:cubicBezTo>
                <a:cubicBezTo>
                  <a:pt x="108177" y="267813"/>
                  <a:pt x="115220" y="284810"/>
                  <a:pt x="129305" y="298895"/>
                </a:cubicBezTo>
                <a:cubicBezTo>
                  <a:pt x="143391" y="312981"/>
                  <a:pt x="160387" y="320024"/>
                  <a:pt x="180295" y="320024"/>
                </a:cubicBezTo>
                <a:cubicBezTo>
                  <a:pt x="200202" y="320024"/>
                  <a:pt x="217199" y="312981"/>
                  <a:pt x="231285" y="298895"/>
                </a:cubicBezTo>
                <a:cubicBezTo>
                  <a:pt x="245370" y="284810"/>
                  <a:pt x="252413" y="267813"/>
                  <a:pt x="252413" y="247906"/>
                </a:cubicBezTo>
                <a:cubicBezTo>
                  <a:pt x="252413" y="227998"/>
                  <a:pt x="245370" y="211002"/>
                  <a:pt x="231285" y="196916"/>
                </a:cubicBezTo>
                <a:cubicBezTo>
                  <a:pt x="217199" y="182830"/>
                  <a:pt x="200202" y="175788"/>
                  <a:pt x="180295" y="175788"/>
                </a:cubicBezTo>
                <a:close/>
                <a:moveTo>
                  <a:pt x="432708" y="67611"/>
                </a:moveTo>
                <a:cubicBezTo>
                  <a:pt x="422942" y="67611"/>
                  <a:pt x="414491" y="71179"/>
                  <a:pt x="407355" y="78316"/>
                </a:cubicBezTo>
                <a:cubicBezTo>
                  <a:pt x="400218" y="85453"/>
                  <a:pt x="396649" y="93904"/>
                  <a:pt x="396649" y="103670"/>
                </a:cubicBezTo>
                <a:cubicBezTo>
                  <a:pt x="396649" y="113624"/>
                  <a:pt x="400171" y="122122"/>
                  <a:pt x="407213" y="129165"/>
                </a:cubicBezTo>
                <a:cubicBezTo>
                  <a:pt x="414257" y="136207"/>
                  <a:pt x="422754" y="139729"/>
                  <a:pt x="432708" y="139729"/>
                </a:cubicBezTo>
                <a:cubicBezTo>
                  <a:pt x="442662" y="139729"/>
                  <a:pt x="451161" y="136207"/>
                  <a:pt x="458203" y="129165"/>
                </a:cubicBezTo>
                <a:cubicBezTo>
                  <a:pt x="465246" y="122122"/>
                  <a:pt x="468767" y="113624"/>
                  <a:pt x="468767" y="103670"/>
                </a:cubicBezTo>
                <a:cubicBezTo>
                  <a:pt x="468767" y="93904"/>
                  <a:pt x="465199" y="85453"/>
                  <a:pt x="458063" y="78316"/>
                </a:cubicBezTo>
                <a:cubicBezTo>
                  <a:pt x="450925" y="71179"/>
                  <a:pt x="442474" y="67611"/>
                  <a:pt x="432708" y="67611"/>
                </a:cubicBezTo>
                <a:close/>
                <a:moveTo>
                  <a:pt x="154096" y="67611"/>
                </a:moveTo>
                <a:lnTo>
                  <a:pt x="206494" y="67611"/>
                </a:lnTo>
                <a:cubicBezTo>
                  <a:pt x="208559" y="67611"/>
                  <a:pt x="210438" y="68315"/>
                  <a:pt x="212128" y="69724"/>
                </a:cubicBezTo>
                <a:cubicBezTo>
                  <a:pt x="213818" y="71132"/>
                  <a:pt x="214757" y="72775"/>
                  <a:pt x="214945" y="74654"/>
                </a:cubicBezTo>
                <a:lnTo>
                  <a:pt x="221425" y="117755"/>
                </a:lnTo>
                <a:cubicBezTo>
                  <a:pt x="227810" y="119633"/>
                  <a:pt x="234853" y="122545"/>
                  <a:pt x="242553" y="126488"/>
                </a:cubicBezTo>
                <a:lnTo>
                  <a:pt x="275795" y="101416"/>
                </a:lnTo>
                <a:cubicBezTo>
                  <a:pt x="277297" y="100102"/>
                  <a:pt x="279175" y="99444"/>
                  <a:pt x="281429" y="99444"/>
                </a:cubicBezTo>
                <a:cubicBezTo>
                  <a:pt x="283494" y="99444"/>
                  <a:pt x="285466" y="100195"/>
                  <a:pt x="287345" y="101698"/>
                </a:cubicBezTo>
                <a:cubicBezTo>
                  <a:pt x="314389" y="126676"/>
                  <a:pt x="327911" y="141701"/>
                  <a:pt x="327911" y="146772"/>
                </a:cubicBezTo>
                <a:cubicBezTo>
                  <a:pt x="327911" y="148462"/>
                  <a:pt x="327254" y="150246"/>
                  <a:pt x="325939" y="152124"/>
                </a:cubicBezTo>
                <a:cubicBezTo>
                  <a:pt x="323685" y="155129"/>
                  <a:pt x="319742" y="160200"/>
                  <a:pt x="314108" y="167337"/>
                </a:cubicBezTo>
                <a:cubicBezTo>
                  <a:pt x="308473" y="174473"/>
                  <a:pt x="304248" y="180107"/>
                  <a:pt x="301430" y="184239"/>
                </a:cubicBezTo>
                <a:cubicBezTo>
                  <a:pt x="305749" y="193254"/>
                  <a:pt x="308942" y="200954"/>
                  <a:pt x="311008" y="207339"/>
                </a:cubicBezTo>
                <a:lnTo>
                  <a:pt x="353828" y="213819"/>
                </a:lnTo>
                <a:cubicBezTo>
                  <a:pt x="355706" y="214194"/>
                  <a:pt x="357303" y="215180"/>
                  <a:pt x="358618" y="216777"/>
                </a:cubicBezTo>
                <a:cubicBezTo>
                  <a:pt x="359932" y="218373"/>
                  <a:pt x="360590" y="220204"/>
                  <a:pt x="360590" y="222270"/>
                </a:cubicBezTo>
                <a:lnTo>
                  <a:pt x="360590" y="274386"/>
                </a:lnTo>
                <a:cubicBezTo>
                  <a:pt x="360590" y="276265"/>
                  <a:pt x="359932" y="278095"/>
                  <a:pt x="358618" y="279880"/>
                </a:cubicBezTo>
                <a:cubicBezTo>
                  <a:pt x="357303" y="281664"/>
                  <a:pt x="355800" y="282650"/>
                  <a:pt x="354110" y="282838"/>
                </a:cubicBezTo>
                <a:lnTo>
                  <a:pt x="310445" y="289599"/>
                </a:lnTo>
                <a:cubicBezTo>
                  <a:pt x="308379" y="296172"/>
                  <a:pt x="305374" y="303309"/>
                  <a:pt x="301430" y="311009"/>
                </a:cubicBezTo>
                <a:cubicBezTo>
                  <a:pt x="307816" y="320024"/>
                  <a:pt x="316267" y="330822"/>
                  <a:pt x="326784" y="343405"/>
                </a:cubicBezTo>
                <a:cubicBezTo>
                  <a:pt x="328099" y="345283"/>
                  <a:pt x="328756" y="347161"/>
                  <a:pt x="328756" y="349040"/>
                </a:cubicBezTo>
                <a:cubicBezTo>
                  <a:pt x="328756" y="351293"/>
                  <a:pt x="328099" y="353077"/>
                  <a:pt x="326784" y="354392"/>
                </a:cubicBezTo>
                <a:cubicBezTo>
                  <a:pt x="322465" y="360026"/>
                  <a:pt x="314717" y="368431"/>
                  <a:pt x="303543" y="379605"/>
                </a:cubicBezTo>
                <a:cubicBezTo>
                  <a:pt x="292368" y="390780"/>
                  <a:pt x="284997" y="396367"/>
                  <a:pt x="281429" y="396367"/>
                </a:cubicBezTo>
                <a:cubicBezTo>
                  <a:pt x="279363" y="396367"/>
                  <a:pt x="277391" y="395710"/>
                  <a:pt x="275513" y="394395"/>
                </a:cubicBezTo>
                <a:lnTo>
                  <a:pt x="243117" y="369041"/>
                </a:lnTo>
                <a:cubicBezTo>
                  <a:pt x="236167" y="372609"/>
                  <a:pt x="228937" y="375520"/>
                  <a:pt x="221425" y="377774"/>
                </a:cubicBezTo>
                <a:cubicBezTo>
                  <a:pt x="219359" y="398057"/>
                  <a:pt x="217199" y="412612"/>
                  <a:pt x="214945" y="421439"/>
                </a:cubicBezTo>
                <a:cubicBezTo>
                  <a:pt x="213630" y="425947"/>
                  <a:pt x="210813" y="428200"/>
                  <a:pt x="206494" y="428200"/>
                </a:cubicBezTo>
                <a:lnTo>
                  <a:pt x="154096" y="428200"/>
                </a:lnTo>
                <a:cubicBezTo>
                  <a:pt x="152030" y="428200"/>
                  <a:pt x="150152" y="427496"/>
                  <a:pt x="148462" y="426087"/>
                </a:cubicBezTo>
                <a:cubicBezTo>
                  <a:pt x="146771" y="424679"/>
                  <a:pt x="145832" y="423035"/>
                  <a:pt x="145645" y="421158"/>
                </a:cubicBezTo>
                <a:lnTo>
                  <a:pt x="139165" y="378056"/>
                </a:lnTo>
                <a:cubicBezTo>
                  <a:pt x="132779" y="376178"/>
                  <a:pt x="125737" y="373267"/>
                  <a:pt x="118037" y="369323"/>
                </a:cubicBezTo>
                <a:lnTo>
                  <a:pt x="84795" y="394395"/>
                </a:lnTo>
                <a:cubicBezTo>
                  <a:pt x="83480" y="395710"/>
                  <a:pt x="81602" y="396367"/>
                  <a:pt x="79161" y="396367"/>
                </a:cubicBezTo>
                <a:cubicBezTo>
                  <a:pt x="77095" y="396367"/>
                  <a:pt x="75123" y="395616"/>
                  <a:pt x="73245" y="394113"/>
                </a:cubicBezTo>
                <a:cubicBezTo>
                  <a:pt x="46201" y="369135"/>
                  <a:pt x="32679" y="354110"/>
                  <a:pt x="32679" y="349040"/>
                </a:cubicBezTo>
                <a:cubicBezTo>
                  <a:pt x="32679" y="347349"/>
                  <a:pt x="33336" y="345565"/>
                  <a:pt x="34651" y="343687"/>
                </a:cubicBezTo>
                <a:cubicBezTo>
                  <a:pt x="36529" y="341058"/>
                  <a:pt x="40378" y="336081"/>
                  <a:pt x="46201" y="328756"/>
                </a:cubicBezTo>
                <a:cubicBezTo>
                  <a:pt x="52022" y="321432"/>
                  <a:pt x="56436" y="315704"/>
                  <a:pt x="59441" y="311572"/>
                </a:cubicBezTo>
                <a:cubicBezTo>
                  <a:pt x="55122" y="303309"/>
                  <a:pt x="51835" y="295608"/>
                  <a:pt x="49581" y="288472"/>
                </a:cubicBezTo>
                <a:lnTo>
                  <a:pt x="6761" y="281711"/>
                </a:lnTo>
                <a:cubicBezTo>
                  <a:pt x="4883" y="281523"/>
                  <a:pt x="3286" y="280631"/>
                  <a:pt x="1972" y="279034"/>
                </a:cubicBezTo>
                <a:cubicBezTo>
                  <a:pt x="657" y="277438"/>
                  <a:pt x="0" y="275607"/>
                  <a:pt x="0" y="273541"/>
                </a:cubicBezTo>
                <a:lnTo>
                  <a:pt x="0" y="221425"/>
                </a:lnTo>
                <a:cubicBezTo>
                  <a:pt x="0" y="219547"/>
                  <a:pt x="657" y="217715"/>
                  <a:pt x="1972" y="215932"/>
                </a:cubicBezTo>
                <a:cubicBezTo>
                  <a:pt x="3286" y="214147"/>
                  <a:pt x="4789" y="213161"/>
                  <a:pt x="6480" y="212973"/>
                </a:cubicBezTo>
                <a:lnTo>
                  <a:pt x="50145" y="206213"/>
                </a:lnTo>
                <a:cubicBezTo>
                  <a:pt x="52210" y="199639"/>
                  <a:pt x="55215" y="192503"/>
                  <a:pt x="59159" y="184802"/>
                </a:cubicBezTo>
                <a:cubicBezTo>
                  <a:pt x="52774" y="175788"/>
                  <a:pt x="44322" y="164989"/>
                  <a:pt x="33806" y="152406"/>
                </a:cubicBezTo>
                <a:cubicBezTo>
                  <a:pt x="32490" y="150340"/>
                  <a:pt x="31834" y="148462"/>
                  <a:pt x="31834" y="146772"/>
                </a:cubicBezTo>
                <a:cubicBezTo>
                  <a:pt x="31834" y="144518"/>
                  <a:pt x="32490" y="142640"/>
                  <a:pt x="33806" y="141137"/>
                </a:cubicBezTo>
                <a:cubicBezTo>
                  <a:pt x="37937" y="135503"/>
                  <a:pt x="45637" y="127146"/>
                  <a:pt x="56906" y="116065"/>
                </a:cubicBezTo>
                <a:cubicBezTo>
                  <a:pt x="68174" y="104984"/>
                  <a:pt x="75592" y="99444"/>
                  <a:pt x="79161" y="99444"/>
                </a:cubicBezTo>
                <a:cubicBezTo>
                  <a:pt x="81226" y="99444"/>
                  <a:pt x="83198" y="100102"/>
                  <a:pt x="85077" y="101416"/>
                </a:cubicBezTo>
                <a:lnTo>
                  <a:pt x="117474" y="126770"/>
                </a:lnTo>
                <a:cubicBezTo>
                  <a:pt x="123859" y="123390"/>
                  <a:pt x="131089" y="120385"/>
                  <a:pt x="139165" y="117755"/>
                </a:cubicBezTo>
                <a:cubicBezTo>
                  <a:pt x="141231" y="97472"/>
                  <a:pt x="143391" y="83011"/>
                  <a:pt x="145645" y="74372"/>
                </a:cubicBezTo>
                <a:cubicBezTo>
                  <a:pt x="146959" y="69865"/>
                  <a:pt x="149776" y="67611"/>
                  <a:pt x="154096" y="67611"/>
                </a:cubicBezTo>
                <a:close/>
                <a:moveTo>
                  <a:pt x="396649" y="0"/>
                </a:moveTo>
                <a:cubicBezTo>
                  <a:pt x="398152" y="0"/>
                  <a:pt x="402471" y="4367"/>
                  <a:pt x="409608" y="13100"/>
                </a:cubicBezTo>
                <a:cubicBezTo>
                  <a:pt x="416744" y="21833"/>
                  <a:pt x="421628" y="28171"/>
                  <a:pt x="424257" y="32116"/>
                </a:cubicBezTo>
                <a:cubicBezTo>
                  <a:pt x="428013" y="31740"/>
                  <a:pt x="430830" y="31552"/>
                  <a:pt x="432708" y="31552"/>
                </a:cubicBezTo>
                <a:cubicBezTo>
                  <a:pt x="434586" y="31552"/>
                  <a:pt x="437403" y="31740"/>
                  <a:pt x="441160" y="32116"/>
                </a:cubicBezTo>
                <a:cubicBezTo>
                  <a:pt x="450738" y="18781"/>
                  <a:pt x="459377" y="8264"/>
                  <a:pt x="467077" y="564"/>
                </a:cubicBezTo>
                <a:lnTo>
                  <a:pt x="468767" y="0"/>
                </a:lnTo>
                <a:cubicBezTo>
                  <a:pt x="469518" y="0"/>
                  <a:pt x="481162" y="6574"/>
                  <a:pt x="503699" y="19720"/>
                </a:cubicBezTo>
                <a:cubicBezTo>
                  <a:pt x="504450" y="20284"/>
                  <a:pt x="504826" y="20941"/>
                  <a:pt x="504826" y="21692"/>
                </a:cubicBezTo>
                <a:cubicBezTo>
                  <a:pt x="504826" y="26387"/>
                  <a:pt x="500037" y="39346"/>
                  <a:pt x="490459" y="60568"/>
                </a:cubicBezTo>
                <a:cubicBezTo>
                  <a:pt x="493651" y="64888"/>
                  <a:pt x="496468" y="69771"/>
                  <a:pt x="498910" y="75217"/>
                </a:cubicBezTo>
                <a:cubicBezTo>
                  <a:pt x="526893" y="78034"/>
                  <a:pt x="540885" y="80945"/>
                  <a:pt x="540885" y="83950"/>
                </a:cubicBezTo>
                <a:lnTo>
                  <a:pt x="540885" y="123390"/>
                </a:lnTo>
                <a:cubicBezTo>
                  <a:pt x="540885" y="126395"/>
                  <a:pt x="526893" y="129305"/>
                  <a:pt x="498910" y="132123"/>
                </a:cubicBezTo>
                <a:cubicBezTo>
                  <a:pt x="496657" y="137194"/>
                  <a:pt x="493839" y="142076"/>
                  <a:pt x="490459" y="146772"/>
                </a:cubicBezTo>
                <a:cubicBezTo>
                  <a:pt x="500037" y="167994"/>
                  <a:pt x="504826" y="180952"/>
                  <a:pt x="504826" y="185648"/>
                </a:cubicBezTo>
                <a:cubicBezTo>
                  <a:pt x="504826" y="186399"/>
                  <a:pt x="504450" y="187056"/>
                  <a:pt x="503699" y="187619"/>
                </a:cubicBezTo>
                <a:cubicBezTo>
                  <a:pt x="480787" y="200954"/>
                  <a:pt x="469143" y="207621"/>
                  <a:pt x="468767" y="207621"/>
                </a:cubicBezTo>
                <a:cubicBezTo>
                  <a:pt x="467265" y="207621"/>
                  <a:pt x="462945" y="203207"/>
                  <a:pt x="455809" y="194381"/>
                </a:cubicBezTo>
                <a:cubicBezTo>
                  <a:pt x="448672" y="185554"/>
                  <a:pt x="443788" y="179168"/>
                  <a:pt x="441160" y="175224"/>
                </a:cubicBezTo>
                <a:cubicBezTo>
                  <a:pt x="437403" y="175600"/>
                  <a:pt x="434586" y="175788"/>
                  <a:pt x="432708" y="175788"/>
                </a:cubicBezTo>
                <a:cubicBezTo>
                  <a:pt x="430830" y="175788"/>
                  <a:pt x="428013" y="175600"/>
                  <a:pt x="424257" y="175224"/>
                </a:cubicBezTo>
                <a:cubicBezTo>
                  <a:pt x="421628" y="179168"/>
                  <a:pt x="416744" y="185554"/>
                  <a:pt x="409608" y="194381"/>
                </a:cubicBezTo>
                <a:cubicBezTo>
                  <a:pt x="402471" y="203207"/>
                  <a:pt x="398152" y="207621"/>
                  <a:pt x="396649" y="207621"/>
                </a:cubicBezTo>
                <a:cubicBezTo>
                  <a:pt x="396274" y="207621"/>
                  <a:pt x="384629" y="200954"/>
                  <a:pt x="361717" y="187619"/>
                </a:cubicBezTo>
                <a:cubicBezTo>
                  <a:pt x="360966" y="187056"/>
                  <a:pt x="360591" y="186399"/>
                  <a:pt x="360591" y="185648"/>
                </a:cubicBezTo>
                <a:cubicBezTo>
                  <a:pt x="360591" y="180952"/>
                  <a:pt x="365380" y="167994"/>
                  <a:pt x="374958" y="146772"/>
                </a:cubicBezTo>
                <a:cubicBezTo>
                  <a:pt x="371577" y="142076"/>
                  <a:pt x="368760" y="137194"/>
                  <a:pt x="366507" y="132123"/>
                </a:cubicBezTo>
                <a:cubicBezTo>
                  <a:pt x="338523" y="129305"/>
                  <a:pt x="324532" y="126395"/>
                  <a:pt x="324532" y="123390"/>
                </a:cubicBezTo>
                <a:lnTo>
                  <a:pt x="324532" y="83950"/>
                </a:lnTo>
                <a:cubicBezTo>
                  <a:pt x="324532" y="80945"/>
                  <a:pt x="338523" y="78034"/>
                  <a:pt x="366507" y="75217"/>
                </a:cubicBezTo>
                <a:cubicBezTo>
                  <a:pt x="368948" y="69771"/>
                  <a:pt x="371765" y="64888"/>
                  <a:pt x="374958" y="60568"/>
                </a:cubicBezTo>
                <a:cubicBezTo>
                  <a:pt x="365380" y="39346"/>
                  <a:pt x="360591" y="26387"/>
                  <a:pt x="360591" y="21692"/>
                </a:cubicBezTo>
                <a:cubicBezTo>
                  <a:pt x="360591" y="20941"/>
                  <a:pt x="360966" y="20284"/>
                  <a:pt x="361717" y="19720"/>
                </a:cubicBezTo>
                <a:cubicBezTo>
                  <a:pt x="362468" y="19345"/>
                  <a:pt x="365755" y="17467"/>
                  <a:pt x="371577" y="14086"/>
                </a:cubicBezTo>
                <a:cubicBezTo>
                  <a:pt x="377399" y="10705"/>
                  <a:pt x="382939" y="7513"/>
                  <a:pt x="388198" y="4508"/>
                </a:cubicBezTo>
                <a:cubicBezTo>
                  <a:pt x="393457" y="1503"/>
                  <a:pt x="396274" y="0"/>
                  <a:pt x="39664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1959" dirty="0"/>
          </a:p>
        </p:txBody>
      </p:sp>
      <p:grpSp>
        <p:nvGrpSpPr>
          <p:cNvPr id="41" name="object 2">
            <a:extLst>
              <a:ext uri="{FF2B5EF4-FFF2-40B4-BE49-F238E27FC236}">
                <a16:creationId xmlns:a16="http://schemas.microsoft.com/office/drawing/2014/main" id="{40EAB6EA-8A14-0846-930D-068AB56D4FA3}"/>
              </a:ext>
            </a:extLst>
          </p:cNvPr>
          <p:cNvGrpSpPr/>
          <p:nvPr/>
        </p:nvGrpSpPr>
        <p:grpSpPr>
          <a:xfrm>
            <a:off x="0" y="-1"/>
            <a:ext cx="18288000" cy="1499339"/>
            <a:chOff x="0" y="0"/>
            <a:chExt cx="18288000" cy="1776730"/>
          </a:xfrm>
        </p:grpSpPr>
        <p:sp>
          <p:nvSpPr>
            <p:cNvPr id="42" name="object 3">
              <a:extLst>
                <a:ext uri="{FF2B5EF4-FFF2-40B4-BE49-F238E27FC236}">
                  <a16:creationId xmlns:a16="http://schemas.microsoft.com/office/drawing/2014/main" id="{E31DC221-1C80-0A4C-AC30-44E60F313F92}"/>
                </a:ext>
              </a:extLst>
            </p:cNvPr>
            <p:cNvSpPr/>
            <p:nvPr/>
          </p:nvSpPr>
          <p:spPr>
            <a:xfrm>
              <a:off x="0" y="0"/>
              <a:ext cx="18288000" cy="1776730"/>
            </a:xfrm>
            <a:custGeom>
              <a:avLst/>
              <a:gdLst/>
              <a:ahLst/>
              <a:cxnLst/>
              <a:rect l="l" t="t" r="r" b="b"/>
              <a:pathLst>
                <a:path w="18288000" h="1776730">
                  <a:moveTo>
                    <a:pt x="18288000" y="1776203"/>
                  </a:moveTo>
                  <a:lnTo>
                    <a:pt x="0" y="177620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776203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">
              <a:extLst>
                <a:ext uri="{FF2B5EF4-FFF2-40B4-BE49-F238E27FC236}">
                  <a16:creationId xmlns:a16="http://schemas.microsoft.com/office/drawing/2014/main" id="{446A5068-48C3-A54F-8A26-CC99D040BC2B}"/>
                </a:ext>
              </a:extLst>
            </p:cNvPr>
            <p:cNvSpPr/>
            <p:nvPr/>
          </p:nvSpPr>
          <p:spPr>
            <a:xfrm>
              <a:off x="380963" y="1244964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5">
            <a:extLst>
              <a:ext uri="{FF2B5EF4-FFF2-40B4-BE49-F238E27FC236}">
                <a16:creationId xmlns:a16="http://schemas.microsoft.com/office/drawing/2014/main" id="{CFF5A7B5-03B8-F74B-90E3-9FE27F9FBBC8}"/>
              </a:ext>
            </a:extLst>
          </p:cNvPr>
          <p:cNvSpPr txBox="1">
            <a:spLocks/>
          </p:cNvSpPr>
          <p:nvPr/>
        </p:nvSpPr>
        <p:spPr>
          <a:xfrm>
            <a:off x="381000" y="551863"/>
            <a:ext cx="175006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s-ES" sz="33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OBRAS Y ADQUISICIONES COMPLEMENTARIAS PARA LA OPERACI</a:t>
            </a:r>
            <a:r>
              <a:rPr lang="es-EC" sz="3300" b="1" kern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33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s-EC" sz="3300" b="1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3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CuadroTexto"/>
          <p:cNvSpPr txBox="1">
            <a:spLocks noChangeArrowheads="1"/>
          </p:cNvSpPr>
          <p:nvPr/>
        </p:nvSpPr>
        <p:spPr bwMode="auto">
          <a:xfrm>
            <a:off x="213205" y="4536492"/>
            <a:ext cx="5573078" cy="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757"/>
              </a:lnSpc>
              <a:spcBef>
                <a:spcPts val="871"/>
              </a:spcBef>
              <a:buClr>
                <a:srgbClr val="1AB49C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ENTREGA RECEPCIÓN</a:t>
            </a:r>
          </a:p>
          <a:p>
            <a:pPr algn="ctr">
              <a:lnSpc>
                <a:spcPts val="2757"/>
              </a:lnSpc>
              <a:spcBef>
                <a:spcPts val="0"/>
              </a:spcBef>
              <a:buClr>
                <a:srgbClr val="1BAE96"/>
              </a:buClr>
              <a:buSzPct val="120000"/>
              <a:buNone/>
              <a:defRPr/>
            </a:pPr>
            <a:endParaRPr lang="es-ES_tradnl" sz="2400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Reordenamiento y mejora de equipo técnico legal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Procedimientos y especificidades por sistema y subsistema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As </a:t>
            </a:r>
            <a:r>
              <a:rPr lang="es-ES_tradnl" sz="2600" dirty="0" err="1">
                <a:cs typeface="Calibri" panose="020F0502020204030204" pitchFamily="34" charset="0"/>
              </a:rPr>
              <a:t>Built</a:t>
            </a:r>
            <a:endParaRPr lang="es-ES_tradnl" sz="2600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Enmiendas contractuales acuerdos actuales y futuros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Manuales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Garantías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Auditorías administrativa y financiera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1BAE96"/>
              </a:buClr>
              <a:buSzPct val="120000"/>
              <a:defRPr/>
            </a:pPr>
            <a:endParaRPr lang="es-ES_tradnl" sz="2400" dirty="0">
              <a:cs typeface="Calibri" panose="020F0502020204030204" pitchFamily="34" charset="0"/>
            </a:endParaRPr>
          </a:p>
        </p:txBody>
      </p:sp>
      <p:sp>
        <p:nvSpPr>
          <p:cNvPr id="11" name="17 CuadroTexto"/>
          <p:cNvSpPr txBox="1">
            <a:spLocks noChangeArrowheads="1"/>
          </p:cNvSpPr>
          <p:nvPr/>
        </p:nvSpPr>
        <p:spPr bwMode="auto">
          <a:xfrm>
            <a:off x="6553199" y="4464879"/>
            <a:ext cx="544880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757"/>
              </a:lnSpc>
              <a:spcBef>
                <a:spcPts val="871"/>
              </a:spcBef>
              <a:buClr>
                <a:srgbClr val="1AB49C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CAPACITACIÓN INTERNACIONAL</a:t>
            </a:r>
          </a:p>
          <a:p>
            <a:pPr algn="ctr">
              <a:lnSpc>
                <a:spcPts val="2757"/>
              </a:lnSpc>
              <a:spcBef>
                <a:spcPts val="0"/>
              </a:spcBef>
              <a:buClr>
                <a:srgbClr val="1BAE96"/>
              </a:buClr>
              <a:buSzPct val="120000"/>
              <a:buNone/>
              <a:defRPr/>
            </a:pPr>
            <a:endParaRPr lang="es-ES_tradnl" sz="2400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Infraestructura 3 técnicos</a:t>
            </a: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Túnel, estaciones y cocheras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Operación 6 técnicos</a:t>
            </a: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Planificación  operacional</a:t>
            </a: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Operación de trenes</a:t>
            </a: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Operación de Sistemas ITS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endParaRPr lang="es-ES_tradnl" sz="2600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Mantenimiento 8 técnicos </a:t>
            </a: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Material rodante</a:t>
            </a: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Infraestructura </a:t>
            </a:r>
            <a:r>
              <a:rPr lang="es-ES_tradnl" sz="2600" dirty="0" err="1">
                <a:cs typeface="Calibri" panose="020F0502020204030204" pitchFamily="34" charset="0"/>
              </a:rPr>
              <a:t>Metroviaria</a:t>
            </a:r>
            <a:endParaRPr lang="es-ES_tradnl" sz="2600" dirty="0">
              <a:cs typeface="Calibri" panose="020F0502020204030204" pitchFamily="34" charset="0"/>
            </a:endParaRP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Señalización</a:t>
            </a: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Catenaria y subestaciones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2954001" y="4493166"/>
            <a:ext cx="4800600" cy="487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757"/>
              </a:lnSpc>
              <a:spcBef>
                <a:spcPts val="871"/>
              </a:spcBef>
              <a:buClr>
                <a:srgbClr val="1AB49C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MODELO DE GESTIÓN CRITERIOS EXPERTOS</a:t>
            </a:r>
          </a:p>
          <a:p>
            <a:pPr>
              <a:lnSpc>
                <a:spcPts val="2757"/>
              </a:lnSpc>
              <a:spcBef>
                <a:spcPts val="871"/>
              </a:spcBef>
              <a:buClr>
                <a:srgbClr val="1AB49C"/>
              </a:buClr>
              <a:buSzPct val="120000"/>
              <a:buNone/>
              <a:defRPr/>
            </a:pPr>
            <a:endParaRPr lang="es-ES_tradnl" b="1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Solicitar 4 criterios expertos de las mejores prácticas:</a:t>
            </a:r>
          </a:p>
          <a:p>
            <a:pPr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buNone/>
              <a:defRPr/>
            </a:pPr>
            <a:endParaRPr lang="es-ES_tradnl" sz="2600" dirty="0">
              <a:cs typeface="Calibri" panose="020F0502020204030204" pitchFamily="34" charset="0"/>
            </a:endParaRP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Metro de Santiago</a:t>
            </a: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Metro de Sao Paulo</a:t>
            </a: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Metro de Panamá</a:t>
            </a:r>
          </a:p>
          <a:p>
            <a:pPr marL="1492849" lvl="1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Metro de Barcelona</a:t>
            </a: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endParaRPr lang="es-ES_tradnl" sz="2600" dirty="0">
              <a:cs typeface="Calibri" panose="020F0502020204030204" pitchFamily="34" charset="0"/>
            </a:endParaRPr>
          </a:p>
          <a:p>
            <a:pPr marL="414680" indent="-414680">
              <a:lnSpc>
                <a:spcPts val="2757"/>
              </a:lnSpc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Desarrollar el modelo de gestión.</a:t>
            </a:r>
          </a:p>
        </p:txBody>
      </p:sp>
      <p:grpSp>
        <p:nvGrpSpPr>
          <p:cNvPr id="35" name="object 2">
            <a:extLst>
              <a:ext uri="{FF2B5EF4-FFF2-40B4-BE49-F238E27FC236}">
                <a16:creationId xmlns:a16="http://schemas.microsoft.com/office/drawing/2014/main" id="{820AD7F4-0D25-1441-A02C-F16DA917E325}"/>
              </a:ext>
            </a:extLst>
          </p:cNvPr>
          <p:cNvGrpSpPr/>
          <p:nvPr/>
        </p:nvGrpSpPr>
        <p:grpSpPr>
          <a:xfrm>
            <a:off x="0" y="0"/>
            <a:ext cx="18288000" cy="1855470"/>
            <a:chOff x="0" y="0"/>
            <a:chExt cx="18288000" cy="1855470"/>
          </a:xfrm>
        </p:grpSpPr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A01D8316-5023-D940-942D-B6AF202B3EDE}"/>
                </a:ext>
              </a:extLst>
            </p:cNvPr>
            <p:cNvSpPr/>
            <p:nvPr/>
          </p:nvSpPr>
          <p:spPr>
            <a:xfrm>
              <a:off x="0" y="0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">
              <a:extLst>
                <a:ext uri="{FF2B5EF4-FFF2-40B4-BE49-F238E27FC236}">
                  <a16:creationId xmlns:a16="http://schemas.microsoft.com/office/drawing/2014/main" id="{62111CB0-CD04-AB40-A9D5-EA8DA36DF7D2}"/>
                </a:ext>
              </a:extLst>
            </p:cNvPr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7">
            <a:extLst>
              <a:ext uri="{FF2B5EF4-FFF2-40B4-BE49-F238E27FC236}">
                <a16:creationId xmlns:a16="http://schemas.microsoft.com/office/drawing/2014/main" id="{A25260BE-AB4F-0549-BF48-E83815A2FB17}"/>
              </a:ext>
            </a:extLst>
          </p:cNvPr>
          <p:cNvSpPr txBox="1">
            <a:spLocks/>
          </p:cNvSpPr>
          <p:nvPr/>
        </p:nvSpPr>
        <p:spPr>
          <a:xfrm>
            <a:off x="681469" y="377483"/>
            <a:ext cx="10642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500" kern="0" spc="135" dirty="0">
                <a:latin typeface="Calibri" panose="020F0502020204030204" pitchFamily="34" charset="0"/>
                <a:cs typeface="Calibri" panose="020F0502020204030204" pitchFamily="34" charset="0"/>
              </a:rPr>
              <a:t>MEDIDAS INMEDIATAS</a:t>
            </a:r>
            <a:endParaRPr lang="es-ES" sz="4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6771D155-580B-EF4C-B2F8-C1E9F788B126}"/>
              </a:ext>
            </a:extLst>
          </p:cNvPr>
          <p:cNvSpPr/>
          <p:nvPr/>
        </p:nvSpPr>
        <p:spPr>
          <a:xfrm>
            <a:off x="0" y="2699172"/>
            <a:ext cx="18288000" cy="236271"/>
          </a:xfrm>
          <a:custGeom>
            <a:avLst/>
            <a:gdLst/>
            <a:ahLst/>
            <a:cxnLst/>
            <a:rect l="l" t="t" r="r" b="b"/>
            <a:pathLst>
              <a:path w="3371850" h="95250">
                <a:moveTo>
                  <a:pt x="3371850" y="95250"/>
                </a:moveTo>
                <a:lnTo>
                  <a:pt x="0" y="95250"/>
                </a:lnTo>
                <a:lnTo>
                  <a:pt x="0" y="0"/>
                </a:lnTo>
                <a:lnTo>
                  <a:pt x="3371850" y="0"/>
                </a:lnTo>
                <a:lnTo>
                  <a:pt x="3371850" y="95250"/>
                </a:lnTo>
                <a:close/>
              </a:path>
            </a:pathLst>
          </a:custGeom>
          <a:solidFill>
            <a:srgbClr val="BEC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F5043CF-C560-D543-B9BA-006B7262069C}"/>
              </a:ext>
            </a:extLst>
          </p:cNvPr>
          <p:cNvSpPr/>
          <p:nvPr/>
        </p:nvSpPr>
        <p:spPr>
          <a:xfrm>
            <a:off x="2209800" y="2019300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1C198174-41E2-A442-8BB6-B90ECE38B770}"/>
              </a:ext>
            </a:extLst>
          </p:cNvPr>
          <p:cNvSpPr/>
          <p:nvPr/>
        </p:nvSpPr>
        <p:spPr>
          <a:xfrm>
            <a:off x="8116312" y="2065020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B026769-B6B3-1A4D-B07F-752206ECCF2A}"/>
              </a:ext>
            </a:extLst>
          </p:cNvPr>
          <p:cNvSpPr/>
          <p:nvPr/>
        </p:nvSpPr>
        <p:spPr>
          <a:xfrm>
            <a:off x="14517112" y="2089001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62F00A07-E6BB-994E-AA9A-6180FC24E005}"/>
              </a:ext>
            </a:extLst>
          </p:cNvPr>
          <p:cNvSpPr txBox="1"/>
          <p:nvPr/>
        </p:nvSpPr>
        <p:spPr>
          <a:xfrm>
            <a:off x="7565166" y="2324100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id="{9E655A0C-3CA6-0141-8FBA-670CCBAB5136}"/>
              </a:ext>
            </a:extLst>
          </p:cNvPr>
          <p:cNvSpPr txBox="1"/>
          <p:nvPr/>
        </p:nvSpPr>
        <p:spPr>
          <a:xfrm>
            <a:off x="1688122" y="2309475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TextBox 41">
            <a:extLst>
              <a:ext uri="{FF2B5EF4-FFF2-40B4-BE49-F238E27FC236}">
                <a16:creationId xmlns:a16="http://schemas.microsoft.com/office/drawing/2014/main" id="{85BD3E95-3495-BB46-A065-E36E58E1E422}"/>
              </a:ext>
            </a:extLst>
          </p:cNvPr>
          <p:cNvSpPr txBox="1"/>
          <p:nvPr/>
        </p:nvSpPr>
        <p:spPr>
          <a:xfrm>
            <a:off x="13919234" y="2338322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Freeform 477">
            <a:extLst>
              <a:ext uri="{FF2B5EF4-FFF2-40B4-BE49-F238E27FC236}">
                <a16:creationId xmlns:a16="http://schemas.microsoft.com/office/drawing/2014/main" id="{17A6FFA1-AF7C-624A-BB8C-4E57E6CFCF7D}"/>
              </a:ext>
            </a:extLst>
          </p:cNvPr>
          <p:cNvSpPr/>
          <p:nvPr/>
        </p:nvSpPr>
        <p:spPr>
          <a:xfrm>
            <a:off x="2826550" y="2462354"/>
            <a:ext cx="626649" cy="835918"/>
          </a:xfrm>
          <a:custGeom>
            <a:avLst/>
            <a:gdLst>
              <a:gd name="connsiteX0" fmla="*/ 117191 w 432706"/>
              <a:gd name="connsiteY0" fmla="*/ 360589 h 504825"/>
              <a:gd name="connsiteX1" fmla="*/ 315515 w 432706"/>
              <a:gd name="connsiteY1" fmla="*/ 360589 h 504825"/>
              <a:gd name="connsiteX2" fmla="*/ 321994 w 432706"/>
              <a:gd name="connsiteY2" fmla="*/ 363125 h 504825"/>
              <a:gd name="connsiteX3" fmla="*/ 324530 w 432706"/>
              <a:gd name="connsiteY3" fmla="*/ 369604 h 504825"/>
              <a:gd name="connsiteX4" fmla="*/ 324530 w 432706"/>
              <a:gd name="connsiteY4" fmla="*/ 387634 h 504825"/>
              <a:gd name="connsiteX5" fmla="*/ 321994 w 432706"/>
              <a:gd name="connsiteY5" fmla="*/ 394113 h 504825"/>
              <a:gd name="connsiteX6" fmla="*/ 315515 w 432706"/>
              <a:gd name="connsiteY6" fmla="*/ 396648 h 504825"/>
              <a:gd name="connsiteX7" fmla="*/ 117191 w 432706"/>
              <a:gd name="connsiteY7" fmla="*/ 396648 h 504825"/>
              <a:gd name="connsiteX8" fmla="*/ 110712 w 432706"/>
              <a:gd name="connsiteY8" fmla="*/ 394113 h 504825"/>
              <a:gd name="connsiteX9" fmla="*/ 108176 w 432706"/>
              <a:gd name="connsiteY9" fmla="*/ 387634 h 504825"/>
              <a:gd name="connsiteX10" fmla="*/ 108176 w 432706"/>
              <a:gd name="connsiteY10" fmla="*/ 369604 h 504825"/>
              <a:gd name="connsiteX11" fmla="*/ 110712 w 432706"/>
              <a:gd name="connsiteY11" fmla="*/ 363125 h 504825"/>
              <a:gd name="connsiteX12" fmla="*/ 117191 w 432706"/>
              <a:gd name="connsiteY12" fmla="*/ 360589 h 504825"/>
              <a:gd name="connsiteX13" fmla="*/ 117191 w 432706"/>
              <a:gd name="connsiteY13" fmla="*/ 288471 h 504825"/>
              <a:gd name="connsiteX14" fmla="*/ 315515 w 432706"/>
              <a:gd name="connsiteY14" fmla="*/ 288471 h 504825"/>
              <a:gd name="connsiteX15" fmla="*/ 321994 w 432706"/>
              <a:gd name="connsiteY15" fmla="*/ 291007 h 504825"/>
              <a:gd name="connsiteX16" fmla="*/ 324530 w 432706"/>
              <a:gd name="connsiteY16" fmla="*/ 297486 h 504825"/>
              <a:gd name="connsiteX17" fmla="*/ 324530 w 432706"/>
              <a:gd name="connsiteY17" fmla="*/ 315516 h 504825"/>
              <a:gd name="connsiteX18" fmla="*/ 321994 w 432706"/>
              <a:gd name="connsiteY18" fmla="*/ 321995 h 504825"/>
              <a:gd name="connsiteX19" fmla="*/ 315515 w 432706"/>
              <a:gd name="connsiteY19" fmla="*/ 324530 h 504825"/>
              <a:gd name="connsiteX20" fmla="*/ 117191 w 432706"/>
              <a:gd name="connsiteY20" fmla="*/ 324530 h 504825"/>
              <a:gd name="connsiteX21" fmla="*/ 110712 w 432706"/>
              <a:gd name="connsiteY21" fmla="*/ 321995 h 504825"/>
              <a:gd name="connsiteX22" fmla="*/ 108176 w 432706"/>
              <a:gd name="connsiteY22" fmla="*/ 315516 h 504825"/>
              <a:gd name="connsiteX23" fmla="*/ 108176 w 432706"/>
              <a:gd name="connsiteY23" fmla="*/ 297486 h 504825"/>
              <a:gd name="connsiteX24" fmla="*/ 110712 w 432706"/>
              <a:gd name="connsiteY24" fmla="*/ 291007 h 504825"/>
              <a:gd name="connsiteX25" fmla="*/ 117191 w 432706"/>
              <a:gd name="connsiteY25" fmla="*/ 288471 h 504825"/>
              <a:gd name="connsiteX26" fmla="*/ 117191 w 432706"/>
              <a:gd name="connsiteY26" fmla="*/ 216353 h 504825"/>
              <a:gd name="connsiteX27" fmla="*/ 315515 w 432706"/>
              <a:gd name="connsiteY27" fmla="*/ 216353 h 504825"/>
              <a:gd name="connsiteX28" fmla="*/ 321994 w 432706"/>
              <a:gd name="connsiteY28" fmla="*/ 218888 h 504825"/>
              <a:gd name="connsiteX29" fmla="*/ 324530 w 432706"/>
              <a:gd name="connsiteY29" fmla="*/ 225367 h 504825"/>
              <a:gd name="connsiteX30" fmla="*/ 324530 w 432706"/>
              <a:gd name="connsiteY30" fmla="*/ 243397 h 504825"/>
              <a:gd name="connsiteX31" fmla="*/ 321994 w 432706"/>
              <a:gd name="connsiteY31" fmla="*/ 249876 h 504825"/>
              <a:gd name="connsiteX32" fmla="*/ 315515 w 432706"/>
              <a:gd name="connsiteY32" fmla="*/ 252411 h 504825"/>
              <a:gd name="connsiteX33" fmla="*/ 117191 w 432706"/>
              <a:gd name="connsiteY33" fmla="*/ 252411 h 504825"/>
              <a:gd name="connsiteX34" fmla="*/ 110712 w 432706"/>
              <a:gd name="connsiteY34" fmla="*/ 249876 h 504825"/>
              <a:gd name="connsiteX35" fmla="*/ 108176 w 432706"/>
              <a:gd name="connsiteY35" fmla="*/ 243397 h 504825"/>
              <a:gd name="connsiteX36" fmla="*/ 108176 w 432706"/>
              <a:gd name="connsiteY36" fmla="*/ 225367 h 504825"/>
              <a:gd name="connsiteX37" fmla="*/ 110712 w 432706"/>
              <a:gd name="connsiteY37" fmla="*/ 218888 h 504825"/>
              <a:gd name="connsiteX38" fmla="*/ 117191 w 432706"/>
              <a:gd name="connsiteY38" fmla="*/ 216353 h 504825"/>
              <a:gd name="connsiteX39" fmla="*/ 288471 w 432706"/>
              <a:gd name="connsiteY39" fmla="*/ 38312 h 504825"/>
              <a:gd name="connsiteX40" fmla="*/ 288471 w 432706"/>
              <a:gd name="connsiteY40" fmla="*/ 144236 h 504825"/>
              <a:gd name="connsiteX41" fmla="*/ 394394 w 432706"/>
              <a:gd name="connsiteY41" fmla="*/ 144236 h 504825"/>
              <a:gd name="connsiteX42" fmla="*/ 388196 w 432706"/>
              <a:gd name="connsiteY42" fmla="*/ 132685 h 504825"/>
              <a:gd name="connsiteX43" fmla="*/ 300021 w 432706"/>
              <a:gd name="connsiteY43" fmla="*/ 44510 h 504825"/>
              <a:gd name="connsiteX44" fmla="*/ 288471 w 432706"/>
              <a:gd name="connsiteY44" fmla="*/ 38312 h 504825"/>
              <a:gd name="connsiteX45" fmla="*/ 36059 w 432706"/>
              <a:gd name="connsiteY45" fmla="*/ 36059 h 504825"/>
              <a:gd name="connsiteX46" fmla="*/ 36059 w 432706"/>
              <a:gd name="connsiteY46" fmla="*/ 468766 h 504825"/>
              <a:gd name="connsiteX47" fmla="*/ 396648 w 432706"/>
              <a:gd name="connsiteY47" fmla="*/ 468766 h 504825"/>
              <a:gd name="connsiteX48" fmla="*/ 396648 w 432706"/>
              <a:gd name="connsiteY48" fmla="*/ 180295 h 504825"/>
              <a:gd name="connsiteX49" fmla="*/ 279456 w 432706"/>
              <a:gd name="connsiteY49" fmla="*/ 180295 h 504825"/>
              <a:gd name="connsiteX50" fmla="*/ 260300 w 432706"/>
              <a:gd name="connsiteY50" fmla="*/ 172407 h 504825"/>
              <a:gd name="connsiteX51" fmla="*/ 252412 w 432706"/>
              <a:gd name="connsiteY51" fmla="*/ 153251 h 504825"/>
              <a:gd name="connsiteX52" fmla="*/ 252412 w 432706"/>
              <a:gd name="connsiteY52" fmla="*/ 36059 h 504825"/>
              <a:gd name="connsiteX53" fmla="*/ 27044 w 432706"/>
              <a:gd name="connsiteY53" fmla="*/ 0 h 504825"/>
              <a:gd name="connsiteX54" fmla="*/ 279456 w 432706"/>
              <a:gd name="connsiteY54" fmla="*/ 0 h 504825"/>
              <a:gd name="connsiteX55" fmla="*/ 304246 w 432706"/>
              <a:gd name="connsiteY55" fmla="*/ 5634 h 504825"/>
              <a:gd name="connsiteX56" fmla="*/ 325656 w 432706"/>
              <a:gd name="connsiteY56" fmla="*/ 19156 h 504825"/>
              <a:gd name="connsiteX57" fmla="*/ 413550 w 432706"/>
              <a:gd name="connsiteY57" fmla="*/ 107050 h 504825"/>
              <a:gd name="connsiteX58" fmla="*/ 427073 w 432706"/>
              <a:gd name="connsiteY58" fmla="*/ 128460 h 504825"/>
              <a:gd name="connsiteX59" fmla="*/ 432706 w 432706"/>
              <a:gd name="connsiteY59" fmla="*/ 153251 h 504825"/>
              <a:gd name="connsiteX60" fmla="*/ 432706 w 432706"/>
              <a:gd name="connsiteY60" fmla="*/ 477781 h 504825"/>
              <a:gd name="connsiteX61" fmla="*/ 424818 w 432706"/>
              <a:gd name="connsiteY61" fmla="*/ 496937 h 504825"/>
              <a:gd name="connsiteX62" fmla="*/ 405662 w 432706"/>
              <a:gd name="connsiteY62" fmla="*/ 504825 h 504825"/>
              <a:gd name="connsiteX63" fmla="*/ 27044 w 432706"/>
              <a:gd name="connsiteY63" fmla="*/ 504825 h 504825"/>
              <a:gd name="connsiteX64" fmla="*/ 7888 w 432706"/>
              <a:gd name="connsiteY64" fmla="*/ 496937 h 504825"/>
              <a:gd name="connsiteX65" fmla="*/ 0 w 432706"/>
              <a:gd name="connsiteY65" fmla="*/ 477781 h 504825"/>
              <a:gd name="connsiteX66" fmla="*/ 0 w 432706"/>
              <a:gd name="connsiteY66" fmla="*/ 27044 h 504825"/>
              <a:gd name="connsiteX67" fmla="*/ 7888 w 432706"/>
              <a:gd name="connsiteY67" fmla="*/ 7888 h 504825"/>
              <a:gd name="connsiteX68" fmla="*/ 27044 w 432706"/>
              <a:gd name="connsiteY68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32706" h="504825">
                <a:moveTo>
                  <a:pt x="117191" y="360589"/>
                </a:moveTo>
                <a:lnTo>
                  <a:pt x="315515" y="360589"/>
                </a:lnTo>
                <a:cubicBezTo>
                  <a:pt x="318144" y="360589"/>
                  <a:pt x="320304" y="361434"/>
                  <a:pt x="321994" y="363125"/>
                </a:cubicBezTo>
                <a:cubicBezTo>
                  <a:pt x="323684" y="364815"/>
                  <a:pt x="324530" y="366975"/>
                  <a:pt x="324530" y="369604"/>
                </a:cubicBezTo>
                <a:lnTo>
                  <a:pt x="324530" y="387634"/>
                </a:lnTo>
                <a:cubicBezTo>
                  <a:pt x="324530" y="390263"/>
                  <a:pt x="323684" y="392423"/>
                  <a:pt x="321994" y="394113"/>
                </a:cubicBezTo>
                <a:cubicBezTo>
                  <a:pt x="320304" y="395803"/>
                  <a:pt x="318144" y="396648"/>
                  <a:pt x="315515" y="396648"/>
                </a:cubicBezTo>
                <a:lnTo>
                  <a:pt x="117191" y="396648"/>
                </a:lnTo>
                <a:cubicBezTo>
                  <a:pt x="114562" y="396648"/>
                  <a:pt x="112402" y="395803"/>
                  <a:pt x="110712" y="394113"/>
                </a:cubicBezTo>
                <a:cubicBezTo>
                  <a:pt x="109021" y="392423"/>
                  <a:pt x="108176" y="390263"/>
                  <a:pt x="108176" y="387634"/>
                </a:cubicBezTo>
                <a:lnTo>
                  <a:pt x="108176" y="369604"/>
                </a:lnTo>
                <a:cubicBezTo>
                  <a:pt x="108176" y="366975"/>
                  <a:pt x="109021" y="364815"/>
                  <a:pt x="110712" y="363125"/>
                </a:cubicBezTo>
                <a:cubicBezTo>
                  <a:pt x="112402" y="361434"/>
                  <a:pt x="114562" y="360589"/>
                  <a:pt x="117191" y="360589"/>
                </a:cubicBezTo>
                <a:close/>
                <a:moveTo>
                  <a:pt x="117191" y="288471"/>
                </a:moveTo>
                <a:lnTo>
                  <a:pt x="315515" y="288471"/>
                </a:lnTo>
                <a:cubicBezTo>
                  <a:pt x="318144" y="288471"/>
                  <a:pt x="320304" y="289317"/>
                  <a:pt x="321994" y="291007"/>
                </a:cubicBezTo>
                <a:cubicBezTo>
                  <a:pt x="323684" y="292697"/>
                  <a:pt x="324530" y="294857"/>
                  <a:pt x="324530" y="297486"/>
                </a:cubicBezTo>
                <a:lnTo>
                  <a:pt x="324530" y="315516"/>
                </a:lnTo>
                <a:cubicBezTo>
                  <a:pt x="324530" y="318145"/>
                  <a:pt x="323684" y="320305"/>
                  <a:pt x="321994" y="321995"/>
                </a:cubicBezTo>
                <a:cubicBezTo>
                  <a:pt x="320304" y="323685"/>
                  <a:pt x="318144" y="324530"/>
                  <a:pt x="315515" y="324530"/>
                </a:cubicBezTo>
                <a:lnTo>
                  <a:pt x="117191" y="324530"/>
                </a:lnTo>
                <a:cubicBezTo>
                  <a:pt x="114562" y="324530"/>
                  <a:pt x="112402" y="323685"/>
                  <a:pt x="110712" y="321995"/>
                </a:cubicBezTo>
                <a:cubicBezTo>
                  <a:pt x="109021" y="320305"/>
                  <a:pt x="108176" y="318145"/>
                  <a:pt x="108176" y="315516"/>
                </a:cubicBezTo>
                <a:lnTo>
                  <a:pt x="108176" y="297486"/>
                </a:lnTo>
                <a:cubicBezTo>
                  <a:pt x="108176" y="294857"/>
                  <a:pt x="109021" y="292697"/>
                  <a:pt x="110712" y="291007"/>
                </a:cubicBezTo>
                <a:cubicBezTo>
                  <a:pt x="112402" y="289317"/>
                  <a:pt x="114562" y="288471"/>
                  <a:pt x="117191" y="288471"/>
                </a:cubicBezTo>
                <a:close/>
                <a:moveTo>
                  <a:pt x="117191" y="216353"/>
                </a:moveTo>
                <a:lnTo>
                  <a:pt x="315515" y="216353"/>
                </a:lnTo>
                <a:cubicBezTo>
                  <a:pt x="318144" y="216353"/>
                  <a:pt x="320304" y="217198"/>
                  <a:pt x="321994" y="218888"/>
                </a:cubicBezTo>
                <a:cubicBezTo>
                  <a:pt x="323684" y="220578"/>
                  <a:pt x="324530" y="222738"/>
                  <a:pt x="324530" y="225367"/>
                </a:cubicBezTo>
                <a:lnTo>
                  <a:pt x="324530" y="243397"/>
                </a:lnTo>
                <a:cubicBezTo>
                  <a:pt x="324530" y="246026"/>
                  <a:pt x="323684" y="248186"/>
                  <a:pt x="321994" y="249876"/>
                </a:cubicBezTo>
                <a:cubicBezTo>
                  <a:pt x="320304" y="251566"/>
                  <a:pt x="318144" y="252411"/>
                  <a:pt x="315515" y="252411"/>
                </a:cubicBezTo>
                <a:lnTo>
                  <a:pt x="117191" y="252411"/>
                </a:lnTo>
                <a:cubicBezTo>
                  <a:pt x="114562" y="252411"/>
                  <a:pt x="112402" y="251566"/>
                  <a:pt x="110712" y="249876"/>
                </a:cubicBezTo>
                <a:cubicBezTo>
                  <a:pt x="109021" y="248186"/>
                  <a:pt x="108176" y="246026"/>
                  <a:pt x="108176" y="243397"/>
                </a:cubicBezTo>
                <a:lnTo>
                  <a:pt x="108176" y="225367"/>
                </a:lnTo>
                <a:cubicBezTo>
                  <a:pt x="108176" y="222738"/>
                  <a:pt x="109021" y="220578"/>
                  <a:pt x="110712" y="218888"/>
                </a:cubicBezTo>
                <a:cubicBezTo>
                  <a:pt x="112402" y="217198"/>
                  <a:pt x="114562" y="216353"/>
                  <a:pt x="117191" y="216353"/>
                </a:cubicBezTo>
                <a:close/>
                <a:moveTo>
                  <a:pt x="288471" y="38312"/>
                </a:moveTo>
                <a:lnTo>
                  <a:pt x="288471" y="144236"/>
                </a:lnTo>
                <a:lnTo>
                  <a:pt x="394394" y="144236"/>
                </a:lnTo>
                <a:cubicBezTo>
                  <a:pt x="392516" y="138789"/>
                  <a:pt x="390450" y="134939"/>
                  <a:pt x="388196" y="132685"/>
                </a:cubicBezTo>
                <a:lnTo>
                  <a:pt x="300021" y="44510"/>
                </a:lnTo>
                <a:cubicBezTo>
                  <a:pt x="297767" y="42256"/>
                  <a:pt x="293917" y="40191"/>
                  <a:pt x="288471" y="38312"/>
                </a:cubicBezTo>
                <a:close/>
                <a:moveTo>
                  <a:pt x="36059" y="36059"/>
                </a:moveTo>
                <a:lnTo>
                  <a:pt x="36059" y="468766"/>
                </a:lnTo>
                <a:lnTo>
                  <a:pt x="396648" y="468766"/>
                </a:lnTo>
                <a:lnTo>
                  <a:pt x="396648" y="180295"/>
                </a:lnTo>
                <a:lnTo>
                  <a:pt x="279456" y="180295"/>
                </a:lnTo>
                <a:cubicBezTo>
                  <a:pt x="271944" y="180295"/>
                  <a:pt x="265558" y="177665"/>
                  <a:pt x="260300" y="172407"/>
                </a:cubicBezTo>
                <a:cubicBezTo>
                  <a:pt x="255041" y="167148"/>
                  <a:pt x="252412" y="160763"/>
                  <a:pt x="252412" y="153251"/>
                </a:cubicBezTo>
                <a:lnTo>
                  <a:pt x="252412" y="36059"/>
                </a:lnTo>
                <a:close/>
                <a:moveTo>
                  <a:pt x="27044" y="0"/>
                </a:moveTo>
                <a:lnTo>
                  <a:pt x="279456" y="0"/>
                </a:lnTo>
                <a:cubicBezTo>
                  <a:pt x="286968" y="0"/>
                  <a:pt x="295232" y="1878"/>
                  <a:pt x="304246" y="5634"/>
                </a:cubicBezTo>
                <a:cubicBezTo>
                  <a:pt x="313261" y="9390"/>
                  <a:pt x="320398" y="13898"/>
                  <a:pt x="325656" y="19156"/>
                </a:cubicBezTo>
                <a:lnTo>
                  <a:pt x="413550" y="107050"/>
                </a:lnTo>
                <a:cubicBezTo>
                  <a:pt x="418809" y="112309"/>
                  <a:pt x="423316" y="119445"/>
                  <a:pt x="427073" y="128460"/>
                </a:cubicBezTo>
                <a:cubicBezTo>
                  <a:pt x="430828" y="137475"/>
                  <a:pt x="432706" y="145738"/>
                  <a:pt x="432706" y="153251"/>
                </a:cubicBezTo>
                <a:lnTo>
                  <a:pt x="432706" y="477781"/>
                </a:lnTo>
                <a:cubicBezTo>
                  <a:pt x="432706" y="485293"/>
                  <a:pt x="430077" y="491679"/>
                  <a:pt x="424818" y="496937"/>
                </a:cubicBezTo>
                <a:cubicBezTo>
                  <a:pt x="419560" y="502196"/>
                  <a:pt x="413175" y="504825"/>
                  <a:pt x="405662" y="504825"/>
                </a:cubicBezTo>
                <a:lnTo>
                  <a:pt x="27044" y="504825"/>
                </a:lnTo>
                <a:cubicBezTo>
                  <a:pt x="19531" y="504825"/>
                  <a:pt x="13146" y="502196"/>
                  <a:pt x="7888" y="496937"/>
                </a:cubicBezTo>
                <a:cubicBezTo>
                  <a:pt x="2629" y="491679"/>
                  <a:pt x="0" y="485293"/>
                  <a:pt x="0" y="477781"/>
                </a:cubicBezTo>
                <a:lnTo>
                  <a:pt x="0" y="27044"/>
                </a:lnTo>
                <a:cubicBezTo>
                  <a:pt x="0" y="19532"/>
                  <a:pt x="2629" y="13147"/>
                  <a:pt x="7888" y="7888"/>
                </a:cubicBezTo>
                <a:cubicBezTo>
                  <a:pt x="13146" y="2629"/>
                  <a:pt x="19531" y="0"/>
                  <a:pt x="270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5042">
              <a:defRPr/>
            </a:pPr>
            <a:endParaRPr lang="en-US" sz="1959" dirty="0"/>
          </a:p>
        </p:txBody>
      </p:sp>
      <p:pic>
        <p:nvPicPr>
          <p:cNvPr id="48" name="Graphic 2" descr="Boardroom with solid fill">
            <a:extLst>
              <a:ext uri="{FF2B5EF4-FFF2-40B4-BE49-F238E27FC236}">
                <a16:creationId xmlns:a16="http://schemas.microsoft.com/office/drawing/2014/main" id="{E6F159CE-2D74-2240-8C49-ACB9F883A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52192" y="2309475"/>
            <a:ext cx="1327020" cy="1327020"/>
          </a:xfrm>
          <a:prstGeom prst="rect">
            <a:avLst/>
          </a:prstGeom>
        </p:spPr>
      </p:pic>
      <p:pic>
        <p:nvPicPr>
          <p:cNvPr id="49" name="Graphic 8" descr="Classroom with solid fill">
            <a:extLst>
              <a:ext uri="{FF2B5EF4-FFF2-40B4-BE49-F238E27FC236}">
                <a16:creationId xmlns:a16="http://schemas.microsoft.com/office/drawing/2014/main" id="{4B09C22B-08EE-9E47-A351-D0D194312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3573" y="2348161"/>
            <a:ext cx="1118939" cy="11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6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CuadroTexto"/>
          <p:cNvSpPr txBox="1">
            <a:spLocks noChangeArrowheads="1"/>
          </p:cNvSpPr>
          <p:nvPr/>
        </p:nvSpPr>
        <p:spPr bwMode="auto">
          <a:xfrm>
            <a:off x="434506" y="4362728"/>
            <a:ext cx="515298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871"/>
              </a:spcBef>
              <a:buClr>
                <a:srgbClr val="1AB49C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EMPRESA FORTALECIDA</a:t>
            </a:r>
          </a:p>
          <a:p>
            <a:pPr algn="ctr">
              <a:spcBef>
                <a:spcPts val="0"/>
              </a:spcBef>
              <a:buClr>
                <a:srgbClr val="1BAE96"/>
              </a:buClr>
              <a:buSzPct val="120000"/>
              <a:buNone/>
              <a:defRPr/>
            </a:pPr>
            <a:endParaRPr lang="es-ES_tradnl" sz="2400" dirty="0">
              <a:cs typeface="Calibri" panose="020F0502020204030204" pitchFamily="34" charset="0"/>
            </a:endParaRP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Reestructuración legal, técnica y administrativa de la EPMMQ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Aplicación del modelo de gestión definitivo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Orgánico funcional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Reglamentación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Seguridad jurídica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Seguridad administrativa</a:t>
            </a:r>
          </a:p>
          <a:p>
            <a:pPr marL="414680" indent="-414680">
              <a:spcBef>
                <a:spcPts val="0"/>
              </a:spcBef>
              <a:buClr>
                <a:srgbClr val="002060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Seguridad financiera</a:t>
            </a:r>
          </a:p>
        </p:txBody>
      </p:sp>
      <p:sp>
        <p:nvSpPr>
          <p:cNvPr id="11" name="17 CuadroTexto"/>
          <p:cNvSpPr txBox="1">
            <a:spLocks noChangeArrowheads="1"/>
          </p:cNvSpPr>
          <p:nvPr/>
        </p:nvSpPr>
        <p:spPr bwMode="auto">
          <a:xfrm>
            <a:off x="6172200" y="4412294"/>
            <a:ext cx="506666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871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PRESUPUESTO</a:t>
            </a:r>
          </a:p>
          <a:p>
            <a:pPr marL="342900" indent="-342900" algn="ctr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endParaRPr lang="es-ES_tradnl" sz="2400" dirty="0">
              <a:cs typeface="Calibri" panose="020F0502020204030204" pitchFamily="34" charset="0"/>
            </a:endParaRP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Fondo de infraestructura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Modelo tarifario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Análisis de costos de explotación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Análisis de ingresos tarifarios y no tarifarios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Equilibrio financiero por etapas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2249936" y="4362728"/>
            <a:ext cx="5573078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871"/>
              </a:spcBef>
              <a:buClr>
                <a:srgbClr val="032F6D"/>
              </a:buClr>
              <a:buSzPct val="120000"/>
              <a:buNone/>
              <a:defRPr/>
            </a:pPr>
            <a:r>
              <a:rPr lang="es-ES_tradnl" sz="2800" b="1" dirty="0">
                <a:solidFill>
                  <a:srgbClr val="C00000"/>
                </a:solidFill>
                <a:cs typeface="Calibri" panose="020F0502020204030204" pitchFamily="34" charset="0"/>
              </a:rPr>
              <a:t>FINANZAS Y SUELO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endParaRPr lang="es-ES_tradnl" sz="2400" dirty="0">
              <a:cs typeface="Calibri" panose="020F0502020204030204" pitchFamily="34" charset="0"/>
            </a:endParaRP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Coordinación con el IMPU y la Secretaria de Territorio para determinar la base del área DOT para el Metro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Reglamentación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Zonificación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Mejoras y cálculos financieros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r>
              <a:rPr lang="es-ES_tradnl" sz="2600" dirty="0">
                <a:cs typeface="Calibri" panose="020F0502020204030204" pitchFamily="34" charset="0"/>
              </a:rPr>
              <a:t>Ayuda específica con Lincoln </a:t>
            </a:r>
            <a:r>
              <a:rPr lang="es-ES_tradnl" sz="2600" dirty="0" err="1">
                <a:cs typeface="Calibri" panose="020F0502020204030204" pitchFamily="34" charset="0"/>
              </a:rPr>
              <a:t>Institute</a:t>
            </a:r>
            <a:r>
              <a:rPr lang="es-ES_tradnl" sz="2600" dirty="0">
                <a:cs typeface="Calibri" panose="020F0502020204030204" pitchFamily="34" charset="0"/>
              </a:rPr>
              <a:t>.</a:t>
            </a:r>
          </a:p>
          <a:p>
            <a:pPr marL="414680" indent="-414680">
              <a:spcBef>
                <a:spcPts val="0"/>
              </a:spcBef>
              <a:buClr>
                <a:srgbClr val="032F6D"/>
              </a:buClr>
              <a:buSzPct val="120000"/>
              <a:defRPr/>
            </a:pPr>
            <a:endParaRPr lang="es-ES_tradnl" sz="2400" dirty="0">
              <a:cs typeface="Calibri" panose="020F0502020204030204" pitchFamily="34" charset="0"/>
            </a:endParaRPr>
          </a:p>
        </p:txBody>
      </p:sp>
      <p:grpSp>
        <p:nvGrpSpPr>
          <p:cNvPr id="35" name="object 2">
            <a:extLst>
              <a:ext uri="{FF2B5EF4-FFF2-40B4-BE49-F238E27FC236}">
                <a16:creationId xmlns:a16="http://schemas.microsoft.com/office/drawing/2014/main" id="{773E705F-84E9-2440-A113-845BA33146CE}"/>
              </a:ext>
            </a:extLst>
          </p:cNvPr>
          <p:cNvGrpSpPr/>
          <p:nvPr/>
        </p:nvGrpSpPr>
        <p:grpSpPr>
          <a:xfrm>
            <a:off x="0" y="0"/>
            <a:ext cx="18288000" cy="1855470"/>
            <a:chOff x="0" y="0"/>
            <a:chExt cx="18288000" cy="1855470"/>
          </a:xfrm>
        </p:grpSpPr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317C0112-F916-1A4E-94D3-16C86CF78A5E}"/>
                </a:ext>
              </a:extLst>
            </p:cNvPr>
            <p:cNvSpPr/>
            <p:nvPr/>
          </p:nvSpPr>
          <p:spPr>
            <a:xfrm>
              <a:off x="0" y="0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F23596A8-AB93-6B42-878D-CCF5E3105B00}"/>
                </a:ext>
              </a:extLst>
            </p:cNvPr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7">
            <a:extLst>
              <a:ext uri="{FF2B5EF4-FFF2-40B4-BE49-F238E27FC236}">
                <a16:creationId xmlns:a16="http://schemas.microsoft.com/office/drawing/2014/main" id="{E158F9D6-646E-E04D-9730-A36A56820DF1}"/>
              </a:ext>
            </a:extLst>
          </p:cNvPr>
          <p:cNvSpPr txBox="1">
            <a:spLocks/>
          </p:cNvSpPr>
          <p:nvPr/>
        </p:nvSpPr>
        <p:spPr>
          <a:xfrm>
            <a:off x="681469" y="377483"/>
            <a:ext cx="10642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500" kern="0" spc="135" dirty="0">
                <a:latin typeface="Calibri" panose="020F0502020204030204" pitchFamily="34" charset="0"/>
                <a:cs typeface="Calibri" panose="020F0502020204030204" pitchFamily="34" charset="0"/>
              </a:rPr>
              <a:t>MEDIDAS INMEDIATAS</a:t>
            </a:r>
            <a:endParaRPr lang="es-ES" sz="4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bject 4">
            <a:extLst>
              <a:ext uri="{FF2B5EF4-FFF2-40B4-BE49-F238E27FC236}">
                <a16:creationId xmlns:a16="http://schemas.microsoft.com/office/drawing/2014/main" id="{F7CBE4E8-41C6-8F4E-BC62-2A02C5FF2BCB}"/>
              </a:ext>
            </a:extLst>
          </p:cNvPr>
          <p:cNvSpPr/>
          <p:nvPr/>
        </p:nvSpPr>
        <p:spPr>
          <a:xfrm>
            <a:off x="0" y="2699172"/>
            <a:ext cx="18288000" cy="236271"/>
          </a:xfrm>
          <a:custGeom>
            <a:avLst/>
            <a:gdLst/>
            <a:ahLst/>
            <a:cxnLst/>
            <a:rect l="l" t="t" r="r" b="b"/>
            <a:pathLst>
              <a:path w="3371850" h="95250">
                <a:moveTo>
                  <a:pt x="3371850" y="95250"/>
                </a:moveTo>
                <a:lnTo>
                  <a:pt x="0" y="95250"/>
                </a:lnTo>
                <a:lnTo>
                  <a:pt x="0" y="0"/>
                </a:lnTo>
                <a:lnTo>
                  <a:pt x="3371850" y="0"/>
                </a:lnTo>
                <a:lnTo>
                  <a:pt x="3371850" y="95250"/>
                </a:lnTo>
                <a:close/>
              </a:path>
            </a:pathLst>
          </a:custGeom>
          <a:solidFill>
            <a:srgbClr val="BEC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2A7336B-D179-C041-887C-3FA8A96A67DC}"/>
              </a:ext>
            </a:extLst>
          </p:cNvPr>
          <p:cNvSpPr/>
          <p:nvPr/>
        </p:nvSpPr>
        <p:spPr>
          <a:xfrm>
            <a:off x="2209800" y="2019300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CDEECEB7-FDAE-F041-8707-C16D041F54DB}"/>
              </a:ext>
            </a:extLst>
          </p:cNvPr>
          <p:cNvSpPr/>
          <p:nvPr/>
        </p:nvSpPr>
        <p:spPr>
          <a:xfrm>
            <a:off x="7878068" y="2065020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BB8AF60B-494B-0544-A7EB-CA0B999305ED}"/>
              </a:ext>
            </a:extLst>
          </p:cNvPr>
          <p:cNvSpPr/>
          <p:nvPr/>
        </p:nvSpPr>
        <p:spPr>
          <a:xfrm>
            <a:off x="13982700" y="2072006"/>
            <a:ext cx="1789688" cy="17896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7" name="Graphic 13" descr="Hierarchy with solid fill">
            <a:extLst>
              <a:ext uri="{FF2B5EF4-FFF2-40B4-BE49-F238E27FC236}">
                <a16:creationId xmlns:a16="http://schemas.microsoft.com/office/drawing/2014/main" id="{C7DBB0EA-FCF0-5647-A989-5901F06CE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2590" y="2235854"/>
            <a:ext cx="1327020" cy="1327020"/>
          </a:xfrm>
          <a:prstGeom prst="rect">
            <a:avLst/>
          </a:prstGeom>
        </p:spPr>
      </p:pic>
      <p:pic>
        <p:nvPicPr>
          <p:cNvPr id="58" name="Graphic 36" descr="City with solid fill">
            <a:extLst>
              <a:ext uri="{FF2B5EF4-FFF2-40B4-BE49-F238E27FC236}">
                <a16:creationId xmlns:a16="http://schemas.microsoft.com/office/drawing/2014/main" id="{3CF8A7E4-31D1-824C-861A-2DB78457F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14034" y="2315781"/>
            <a:ext cx="1327020" cy="1327020"/>
          </a:xfrm>
          <a:prstGeom prst="rect">
            <a:avLst/>
          </a:prstGeom>
        </p:spPr>
      </p:pic>
      <p:pic>
        <p:nvPicPr>
          <p:cNvPr id="59" name="Graphic 38" descr="Money outline">
            <a:extLst>
              <a:ext uri="{FF2B5EF4-FFF2-40B4-BE49-F238E27FC236}">
                <a16:creationId xmlns:a16="http://schemas.microsoft.com/office/drawing/2014/main" id="{CD10A800-634C-0F40-99FD-3AD6A8F1D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6134" y="2267964"/>
            <a:ext cx="1327020" cy="1327020"/>
          </a:xfrm>
          <a:prstGeom prst="rect">
            <a:avLst/>
          </a:prstGeom>
        </p:spPr>
      </p:pic>
      <p:sp>
        <p:nvSpPr>
          <p:cNvPr id="60" name="TextBox 39">
            <a:extLst>
              <a:ext uri="{FF2B5EF4-FFF2-40B4-BE49-F238E27FC236}">
                <a16:creationId xmlns:a16="http://schemas.microsoft.com/office/drawing/2014/main" id="{6B375DAA-DD4A-9648-A8B8-F0157B974672}"/>
              </a:ext>
            </a:extLst>
          </p:cNvPr>
          <p:cNvSpPr txBox="1"/>
          <p:nvPr/>
        </p:nvSpPr>
        <p:spPr>
          <a:xfrm>
            <a:off x="7326922" y="2324100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6806CA01-52D3-174D-B09E-A010728AB786}"/>
              </a:ext>
            </a:extLst>
          </p:cNvPr>
          <p:cNvSpPr txBox="1"/>
          <p:nvPr/>
        </p:nvSpPr>
        <p:spPr>
          <a:xfrm>
            <a:off x="1524000" y="2309475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TextBox 41">
            <a:extLst>
              <a:ext uri="{FF2B5EF4-FFF2-40B4-BE49-F238E27FC236}">
                <a16:creationId xmlns:a16="http://schemas.microsoft.com/office/drawing/2014/main" id="{919088CB-32E3-D04D-8E24-B12CF22C16E1}"/>
              </a:ext>
            </a:extLst>
          </p:cNvPr>
          <p:cNvSpPr txBox="1"/>
          <p:nvPr/>
        </p:nvSpPr>
        <p:spPr>
          <a:xfrm>
            <a:off x="13384822" y="2321327"/>
            <a:ext cx="5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8580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>
            <a:extLst>
              <a:ext uri="{FF2B5EF4-FFF2-40B4-BE49-F238E27FC236}">
                <a16:creationId xmlns:a16="http://schemas.microsoft.com/office/drawing/2014/main" id="{6DA07AFD-1299-4AB4-8B6D-E44646E69EE7}"/>
              </a:ext>
            </a:extLst>
          </p:cNvPr>
          <p:cNvSpPr txBox="1"/>
          <p:nvPr/>
        </p:nvSpPr>
        <p:spPr>
          <a:xfrm>
            <a:off x="14261227" y="8235561"/>
            <a:ext cx="1946367" cy="62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48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EC" sz="348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4063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69F38F-7D60-1449-A525-9886F6DD7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09" y="-114300"/>
            <a:ext cx="18490609" cy="104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95" y="2207348"/>
            <a:ext cx="8343721" cy="3914911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2633316"/>
            <a:ext cx="8818498" cy="2649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7947" y="503506"/>
            <a:ext cx="97694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35" dirty="0">
                <a:latin typeface="Calibri" panose="020F0502020204030204" pitchFamily="34" charset="0"/>
                <a:cs typeface="Calibri" panose="020F0502020204030204" pitchFamily="34" charset="0"/>
              </a:rPr>
              <a:t>AVANCE </a:t>
            </a:r>
            <a:r>
              <a:rPr sz="4500" spc="-210" dirty="0">
                <a:latin typeface="Calibri" panose="020F0502020204030204" pitchFamily="34" charset="0"/>
                <a:cs typeface="Calibri" panose="020F0502020204030204" pitchFamily="34" charset="0"/>
              </a:rPr>
              <a:t>FÍSICO</a:t>
            </a:r>
            <a:r>
              <a:rPr lang="es-ES" sz="4500" spc="-2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-101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500" spc="-1019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sz="4500" spc="15" dirty="0">
                <a:latin typeface="Calibri" panose="020F0502020204030204" pitchFamily="34" charset="0"/>
                <a:cs typeface="Calibri" panose="020F0502020204030204" pitchFamily="34" charset="0"/>
              </a:rPr>
              <a:t>ESTANDARIZADO</a:t>
            </a:r>
            <a:endParaRPr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31E26C1-05E0-7948-8C1A-8CC491395F0B}"/>
              </a:ext>
            </a:extLst>
          </p:cNvPr>
          <p:cNvSpPr/>
          <p:nvPr/>
        </p:nvSpPr>
        <p:spPr>
          <a:xfrm rot="5400000">
            <a:off x="14900815" y="7101129"/>
            <a:ext cx="2241572" cy="4217349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8C370FE-0575-2644-A2C3-85E342F58E11}"/>
              </a:ext>
            </a:extLst>
          </p:cNvPr>
          <p:cNvSpPr/>
          <p:nvPr/>
        </p:nvSpPr>
        <p:spPr>
          <a:xfrm rot="5400000">
            <a:off x="10111530" y="6764254"/>
            <a:ext cx="2241572" cy="4891099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906FF5F-4165-4243-B9E7-B043D6A15723}"/>
              </a:ext>
            </a:extLst>
          </p:cNvPr>
          <p:cNvSpPr/>
          <p:nvPr/>
        </p:nvSpPr>
        <p:spPr>
          <a:xfrm rot="5400000">
            <a:off x="5358843" y="7111160"/>
            <a:ext cx="2256399" cy="4217348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0F6EE53-7CDF-C844-A191-8633335CE920}"/>
              </a:ext>
            </a:extLst>
          </p:cNvPr>
          <p:cNvSpPr txBox="1">
            <a:spLocks/>
          </p:cNvSpPr>
          <p:nvPr/>
        </p:nvSpPr>
        <p:spPr>
          <a:xfrm>
            <a:off x="4705355" y="8458387"/>
            <a:ext cx="35595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2800" b="1" kern="0" spc="135" dirty="0">
                <a:solidFill>
                  <a:srgbClr val="032F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 CIVIL</a:t>
            </a:r>
            <a:endParaRPr lang="es-EC" sz="2800" b="1" kern="0" dirty="0">
              <a:solidFill>
                <a:srgbClr val="032F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963CCFD-B32E-6049-B106-7690A84175E4}"/>
              </a:ext>
            </a:extLst>
          </p:cNvPr>
          <p:cNvSpPr txBox="1">
            <a:spLocks/>
          </p:cNvSpPr>
          <p:nvPr/>
        </p:nvSpPr>
        <p:spPr>
          <a:xfrm>
            <a:off x="8786790" y="8484388"/>
            <a:ext cx="48911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2800" b="1" kern="0" spc="135" dirty="0">
                <a:solidFill>
                  <a:srgbClr val="032F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EQUIPOS E INSTALACIONES</a:t>
            </a:r>
            <a:endParaRPr lang="es-EC" sz="2800" b="1" kern="0" dirty="0">
              <a:solidFill>
                <a:srgbClr val="032F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F68C195B-9323-9E47-87C2-8AF835ABDB6D}"/>
              </a:ext>
            </a:extLst>
          </p:cNvPr>
          <p:cNvSpPr txBox="1">
            <a:spLocks/>
          </p:cNvSpPr>
          <p:nvPr/>
        </p:nvSpPr>
        <p:spPr>
          <a:xfrm>
            <a:off x="14127486" y="8451866"/>
            <a:ext cx="37882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2800" b="1" kern="0" spc="135" dirty="0">
                <a:solidFill>
                  <a:srgbClr val="032F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RODANTE</a:t>
            </a:r>
            <a:endParaRPr lang="es-EC" sz="2800" b="1" kern="0" dirty="0">
              <a:solidFill>
                <a:srgbClr val="032F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77C441E-1F05-4F4B-A2F2-F04E016F7D11}"/>
              </a:ext>
            </a:extLst>
          </p:cNvPr>
          <p:cNvSpPr txBox="1">
            <a:spLocks/>
          </p:cNvSpPr>
          <p:nvPr/>
        </p:nvSpPr>
        <p:spPr>
          <a:xfrm>
            <a:off x="5586425" y="9435676"/>
            <a:ext cx="193096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4000" b="1" kern="0" spc="1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84,84%</a:t>
            </a:r>
            <a:endParaRPr lang="es-EC" sz="40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9CF12033-FE13-4E4C-9A09-213E6B505943}"/>
              </a:ext>
            </a:extLst>
          </p:cNvPr>
          <p:cNvSpPr txBox="1">
            <a:spLocks/>
          </p:cNvSpPr>
          <p:nvPr/>
        </p:nvSpPr>
        <p:spPr>
          <a:xfrm>
            <a:off x="9211852" y="9334035"/>
            <a:ext cx="40872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4000" b="1" kern="0" spc="1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12,61%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1665E0E4-0DE9-854B-BEDB-B486422B8C3D}"/>
              </a:ext>
            </a:extLst>
          </p:cNvPr>
          <p:cNvSpPr txBox="1">
            <a:spLocks/>
          </p:cNvSpPr>
          <p:nvPr/>
        </p:nvSpPr>
        <p:spPr>
          <a:xfrm>
            <a:off x="12462123" y="9275243"/>
            <a:ext cx="741089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4000" b="1" kern="0" spc="1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81,94%</a:t>
            </a:r>
            <a:endParaRPr lang="es-EC" sz="40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BF296145-4CD1-2645-A865-7DCEF74B2453}"/>
              </a:ext>
            </a:extLst>
          </p:cNvPr>
          <p:cNvSpPr txBox="1">
            <a:spLocks/>
          </p:cNvSpPr>
          <p:nvPr/>
        </p:nvSpPr>
        <p:spPr>
          <a:xfrm>
            <a:off x="205913" y="8342680"/>
            <a:ext cx="381124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C" sz="9000" b="1" kern="0" spc="1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97,52%</a:t>
            </a:r>
            <a:endParaRPr lang="es-EC" sz="90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3135911-4632-4445-B09B-4C3034B9D2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04" y="6722727"/>
            <a:ext cx="1102118" cy="1102118"/>
          </a:xfrm>
          <a:prstGeom prst="rect">
            <a:avLst/>
          </a:prstGeom>
        </p:spPr>
      </p:pic>
      <p:grpSp>
        <p:nvGrpSpPr>
          <p:cNvPr id="19" name="Shape 490">
            <a:extLst>
              <a:ext uri="{FF2B5EF4-FFF2-40B4-BE49-F238E27FC236}">
                <a16:creationId xmlns:a16="http://schemas.microsoft.com/office/drawing/2014/main" id="{3F1A3DEF-8CEE-A64E-A113-58025B685C0D}"/>
              </a:ext>
            </a:extLst>
          </p:cNvPr>
          <p:cNvGrpSpPr>
            <a:grpSpLocks/>
          </p:cNvGrpSpPr>
          <p:nvPr/>
        </p:nvGrpSpPr>
        <p:grpSpPr bwMode="auto">
          <a:xfrm>
            <a:off x="10434824" y="6710316"/>
            <a:ext cx="1594984" cy="1145356"/>
            <a:chOff x="5255200" y="3006475"/>
            <a:chExt cx="511700" cy="378575"/>
          </a:xfrm>
          <a:noFill/>
        </p:grpSpPr>
        <p:sp>
          <p:nvSpPr>
            <p:cNvPr id="20" name="Shape 491">
              <a:extLst>
                <a:ext uri="{FF2B5EF4-FFF2-40B4-BE49-F238E27FC236}">
                  <a16:creationId xmlns:a16="http://schemas.microsoft.com/office/drawing/2014/main" id="{08C8D168-9473-1648-B413-EEDDE9552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200" y="3006475"/>
              <a:ext cx="349900" cy="349875"/>
            </a:xfrm>
            <a:custGeom>
              <a:avLst/>
              <a:gdLst>
                <a:gd name="T0" fmla="*/ 2147483646 w 13996"/>
                <a:gd name="T1" fmla="*/ 2147483646 h 13995"/>
                <a:gd name="T2" fmla="*/ 2147483646 w 13996"/>
                <a:gd name="T3" fmla="*/ 2147483646 h 13995"/>
                <a:gd name="T4" fmla="*/ 2147483646 w 13996"/>
                <a:gd name="T5" fmla="*/ 2147483646 h 13995"/>
                <a:gd name="T6" fmla="*/ 2147483646 w 13996"/>
                <a:gd name="T7" fmla="*/ 2147483646 h 13995"/>
                <a:gd name="T8" fmla="*/ 2147483646 w 13996"/>
                <a:gd name="T9" fmla="*/ 2147483646 h 13995"/>
                <a:gd name="T10" fmla="*/ 2147483646 w 13996"/>
                <a:gd name="T11" fmla="*/ 2147483646 h 13995"/>
                <a:gd name="T12" fmla="*/ 2147483646 w 13996"/>
                <a:gd name="T13" fmla="*/ 2147483646 h 13995"/>
                <a:gd name="T14" fmla="*/ 2147483646 w 13996"/>
                <a:gd name="T15" fmla="*/ 2147483646 h 13995"/>
                <a:gd name="T16" fmla="*/ 2147483646 w 13996"/>
                <a:gd name="T17" fmla="*/ 2147483646 h 13995"/>
                <a:gd name="T18" fmla="*/ 2147483646 w 13996"/>
                <a:gd name="T19" fmla="*/ 2147483646 h 13995"/>
                <a:gd name="T20" fmla="*/ 2147483646 w 13996"/>
                <a:gd name="T21" fmla="*/ 2147483646 h 13995"/>
                <a:gd name="T22" fmla="*/ 2147483646 w 13996"/>
                <a:gd name="T23" fmla="*/ 2147483646 h 13995"/>
                <a:gd name="T24" fmla="*/ 2147483646 w 13996"/>
                <a:gd name="T25" fmla="*/ 2147483646 h 13995"/>
                <a:gd name="T26" fmla="*/ 2147483646 w 13996"/>
                <a:gd name="T27" fmla="*/ 2147483646 h 13995"/>
                <a:gd name="T28" fmla="*/ 2147483646 w 13996"/>
                <a:gd name="T29" fmla="*/ 2147483646 h 13995"/>
                <a:gd name="T30" fmla="*/ 2147483646 w 13996"/>
                <a:gd name="T31" fmla="*/ 2147483646 h 13995"/>
                <a:gd name="T32" fmla="*/ 2147483646 w 13996"/>
                <a:gd name="T33" fmla="*/ 2147483646 h 13995"/>
                <a:gd name="T34" fmla="*/ 2147483646 w 13996"/>
                <a:gd name="T35" fmla="*/ 2147483646 h 13995"/>
                <a:gd name="T36" fmla="*/ 2147483646 w 13996"/>
                <a:gd name="T37" fmla="*/ 2147483646 h 13995"/>
                <a:gd name="T38" fmla="*/ 2147483646 w 13996"/>
                <a:gd name="T39" fmla="*/ 2147483646 h 13995"/>
                <a:gd name="T40" fmla="*/ 2147483646 w 13996"/>
                <a:gd name="T41" fmla="*/ 2147483646 h 13995"/>
                <a:gd name="T42" fmla="*/ 2147483646 w 13996"/>
                <a:gd name="T43" fmla="*/ 2147483646 h 13995"/>
                <a:gd name="T44" fmla="*/ 2147483646 w 13996"/>
                <a:gd name="T45" fmla="*/ 2147483646 h 13995"/>
                <a:gd name="T46" fmla="*/ 2147483646 w 13996"/>
                <a:gd name="T47" fmla="*/ 2147483646 h 13995"/>
                <a:gd name="T48" fmla="*/ 2147483646 w 13996"/>
                <a:gd name="T49" fmla="*/ 2147483646 h 13995"/>
                <a:gd name="T50" fmla="*/ 2147483646 w 13996"/>
                <a:gd name="T51" fmla="*/ 2147483646 h 13995"/>
                <a:gd name="T52" fmla="*/ 2147483646 w 13996"/>
                <a:gd name="T53" fmla="*/ 2147483646 h 13995"/>
                <a:gd name="T54" fmla="*/ 2147483646 w 13996"/>
                <a:gd name="T55" fmla="*/ 2147483646 h 13995"/>
                <a:gd name="T56" fmla="*/ 2147483646 w 13996"/>
                <a:gd name="T57" fmla="*/ 2147483646 h 13995"/>
                <a:gd name="T58" fmla="*/ 2147483646 w 13996"/>
                <a:gd name="T59" fmla="*/ 2147483646 h 13995"/>
                <a:gd name="T60" fmla="*/ 2147483646 w 13996"/>
                <a:gd name="T61" fmla="*/ 2147483646 h 13995"/>
                <a:gd name="T62" fmla="*/ 2147483646 w 13996"/>
                <a:gd name="T63" fmla="*/ 2147483646 h 13995"/>
                <a:gd name="T64" fmla="*/ 2147483646 w 13996"/>
                <a:gd name="T65" fmla="*/ 2147483646 h 13995"/>
                <a:gd name="T66" fmla="*/ 2147483646 w 13996"/>
                <a:gd name="T67" fmla="*/ 2147483646 h 13995"/>
                <a:gd name="T68" fmla="*/ 2147483646 w 13996"/>
                <a:gd name="T69" fmla="*/ 2147483646 h 13995"/>
                <a:gd name="T70" fmla="*/ 2147483646 w 13996"/>
                <a:gd name="T71" fmla="*/ 2147483646 h 13995"/>
                <a:gd name="T72" fmla="*/ 2147483646 w 13996"/>
                <a:gd name="T73" fmla="*/ 2147483646 h 13995"/>
                <a:gd name="T74" fmla="*/ 2147483646 w 13996"/>
                <a:gd name="T75" fmla="*/ 2147483646 h 13995"/>
                <a:gd name="T76" fmla="*/ 2147483646 w 13996"/>
                <a:gd name="T77" fmla="*/ 2147483646 h 13995"/>
                <a:gd name="T78" fmla="*/ 2147483646 w 13996"/>
                <a:gd name="T79" fmla="*/ 2147483646 h 13995"/>
                <a:gd name="T80" fmla="*/ 2147483646 w 13996"/>
                <a:gd name="T81" fmla="*/ 2147483646 h 13995"/>
                <a:gd name="T82" fmla="*/ 2147483646 w 13996"/>
                <a:gd name="T83" fmla="*/ 2147483646 h 13995"/>
                <a:gd name="T84" fmla="*/ 2147483646 w 13996"/>
                <a:gd name="T85" fmla="*/ 2147483646 h 13995"/>
                <a:gd name="T86" fmla="*/ 2147483646 w 13996"/>
                <a:gd name="T87" fmla="*/ 2147483646 h 13995"/>
                <a:gd name="T88" fmla="*/ 2147483646 w 13996"/>
                <a:gd name="T89" fmla="*/ 2147483646 h 13995"/>
                <a:gd name="T90" fmla="*/ 2147483646 w 13996"/>
                <a:gd name="T91" fmla="*/ 2147483646 h 13995"/>
                <a:gd name="T92" fmla="*/ 2147483646 w 13996"/>
                <a:gd name="T93" fmla="*/ 2147483646 h 13995"/>
                <a:gd name="T94" fmla="*/ 2147483646 w 13996"/>
                <a:gd name="T95" fmla="*/ 2147483646 h 13995"/>
                <a:gd name="T96" fmla="*/ 2147483646 w 13996"/>
                <a:gd name="T97" fmla="*/ 2147483646 h 13995"/>
                <a:gd name="T98" fmla="*/ 2147483646 w 13996"/>
                <a:gd name="T99" fmla="*/ 2147483646 h 13995"/>
                <a:gd name="T100" fmla="*/ 2147483646 w 13996"/>
                <a:gd name="T101" fmla="*/ 2147483646 h 13995"/>
                <a:gd name="T102" fmla="*/ 2147483646 w 13996"/>
                <a:gd name="T103" fmla="*/ 2147483646 h 13995"/>
                <a:gd name="T104" fmla="*/ 2147483646 w 13996"/>
                <a:gd name="T105" fmla="*/ 2147483646 h 13995"/>
                <a:gd name="T106" fmla="*/ 2147483646 w 13996"/>
                <a:gd name="T107" fmla="*/ 2147483646 h 13995"/>
                <a:gd name="T108" fmla="*/ 2147483646 w 13996"/>
                <a:gd name="T109" fmla="*/ 2147483646 h 13995"/>
                <a:gd name="T110" fmla="*/ 2147483646 w 13996"/>
                <a:gd name="T111" fmla="*/ 2147483646 h 13995"/>
                <a:gd name="T112" fmla="*/ 2147483646 w 13996"/>
                <a:gd name="T113" fmla="*/ 2147483646 h 13995"/>
                <a:gd name="T114" fmla="*/ 2147483646 w 13996"/>
                <a:gd name="T115" fmla="*/ 2147483646 h 13995"/>
                <a:gd name="T116" fmla="*/ 2147483646 w 13996"/>
                <a:gd name="T117" fmla="*/ 2147483646 h 13995"/>
                <a:gd name="T118" fmla="*/ 2147483646 w 13996"/>
                <a:gd name="T119" fmla="*/ 2147483646 h 13995"/>
                <a:gd name="T120" fmla="*/ 2147483646 w 13996"/>
                <a:gd name="T121" fmla="*/ 2147483646 h 139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96"/>
                <a:gd name="T184" fmla="*/ 0 h 13995"/>
                <a:gd name="T185" fmla="*/ 13996 w 13996"/>
                <a:gd name="T186" fmla="*/ 13995 h 139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lnTo>
                    <a:pt x="6497" y="0"/>
                  </a:lnTo>
                  <a:close/>
                </a:path>
              </a:pathLst>
            </a:custGeom>
            <a:grpFill/>
            <a:ln w="38100">
              <a:solidFill>
                <a:srgbClr val="032F6D"/>
              </a:solidFill>
              <a:miter lim="800000"/>
              <a:headEnd/>
              <a:tailEnd/>
            </a:ln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21" name="Shape 492">
              <a:extLst>
                <a:ext uri="{FF2B5EF4-FFF2-40B4-BE49-F238E27FC236}">
                  <a16:creationId xmlns:a16="http://schemas.microsoft.com/office/drawing/2014/main" id="{71BDDDCC-B229-AE44-92F1-157123571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825" y="3185975"/>
              <a:ext cx="199075" cy="199075"/>
            </a:xfrm>
            <a:custGeom>
              <a:avLst/>
              <a:gdLst>
                <a:gd name="T0" fmla="*/ 2147483646 w 7963"/>
                <a:gd name="T1" fmla="*/ 2147483646 h 7963"/>
                <a:gd name="T2" fmla="*/ 2147483646 w 7963"/>
                <a:gd name="T3" fmla="*/ 2147483646 h 7963"/>
                <a:gd name="T4" fmla="*/ 2147483646 w 7963"/>
                <a:gd name="T5" fmla="*/ 2147483646 h 7963"/>
                <a:gd name="T6" fmla="*/ 2147483646 w 7963"/>
                <a:gd name="T7" fmla="*/ 2147483646 h 7963"/>
                <a:gd name="T8" fmla="*/ 2147483646 w 7963"/>
                <a:gd name="T9" fmla="*/ 2147483646 h 7963"/>
                <a:gd name="T10" fmla="*/ 2147483646 w 7963"/>
                <a:gd name="T11" fmla="*/ 2147483646 h 7963"/>
                <a:gd name="T12" fmla="*/ 2147483646 w 7963"/>
                <a:gd name="T13" fmla="*/ 2147483646 h 7963"/>
                <a:gd name="T14" fmla="*/ 2147483646 w 7963"/>
                <a:gd name="T15" fmla="*/ 2147483646 h 7963"/>
                <a:gd name="T16" fmla="*/ 2147483646 w 7963"/>
                <a:gd name="T17" fmla="*/ 2147483646 h 7963"/>
                <a:gd name="T18" fmla="*/ 2147483646 w 7963"/>
                <a:gd name="T19" fmla="*/ 2147483646 h 7963"/>
                <a:gd name="T20" fmla="*/ 2147483646 w 7963"/>
                <a:gd name="T21" fmla="*/ 2147483646 h 7963"/>
                <a:gd name="T22" fmla="*/ 2147483646 w 7963"/>
                <a:gd name="T23" fmla="*/ 2147483646 h 7963"/>
                <a:gd name="T24" fmla="*/ 2147483646 w 7963"/>
                <a:gd name="T25" fmla="*/ 2147483646 h 7963"/>
                <a:gd name="T26" fmla="*/ 2147483646 w 7963"/>
                <a:gd name="T27" fmla="*/ 2147483646 h 7963"/>
                <a:gd name="T28" fmla="*/ 2147483646 w 7963"/>
                <a:gd name="T29" fmla="*/ 2147483646 h 7963"/>
                <a:gd name="T30" fmla="*/ 2147483646 w 7963"/>
                <a:gd name="T31" fmla="*/ 2147483646 h 7963"/>
                <a:gd name="T32" fmla="*/ 2147483646 w 7963"/>
                <a:gd name="T33" fmla="*/ 2147483646 h 7963"/>
                <a:gd name="T34" fmla="*/ 2147483646 w 7963"/>
                <a:gd name="T35" fmla="*/ 2147483646 h 7963"/>
                <a:gd name="T36" fmla="*/ 2147483646 w 7963"/>
                <a:gd name="T37" fmla="*/ 2147483646 h 7963"/>
                <a:gd name="T38" fmla="*/ 2147483646 w 7963"/>
                <a:gd name="T39" fmla="*/ 2147483646 h 7963"/>
                <a:gd name="T40" fmla="*/ 2147483646 w 7963"/>
                <a:gd name="T41" fmla="*/ 2147483646 h 7963"/>
                <a:gd name="T42" fmla="*/ 2147483646 w 7963"/>
                <a:gd name="T43" fmla="*/ 2147483646 h 7963"/>
                <a:gd name="T44" fmla="*/ 2147483646 w 7963"/>
                <a:gd name="T45" fmla="*/ 2147483646 h 7963"/>
                <a:gd name="T46" fmla="*/ 2147483646 w 7963"/>
                <a:gd name="T47" fmla="*/ 2147483646 h 7963"/>
                <a:gd name="T48" fmla="*/ 2147483646 w 7963"/>
                <a:gd name="T49" fmla="*/ 2147483646 h 7963"/>
                <a:gd name="T50" fmla="*/ 2147483646 w 7963"/>
                <a:gd name="T51" fmla="*/ 2147483646 h 7963"/>
                <a:gd name="T52" fmla="*/ 2147483646 w 7963"/>
                <a:gd name="T53" fmla="*/ 2147483646 h 7963"/>
                <a:gd name="T54" fmla="*/ 2147483646 w 7963"/>
                <a:gd name="T55" fmla="*/ 2147483646 h 7963"/>
                <a:gd name="T56" fmla="*/ 2147483646 w 7963"/>
                <a:gd name="T57" fmla="*/ 2147483646 h 7963"/>
                <a:gd name="T58" fmla="*/ 2147483646 w 7963"/>
                <a:gd name="T59" fmla="*/ 2147483646 h 7963"/>
                <a:gd name="T60" fmla="*/ 2147483646 w 7963"/>
                <a:gd name="T61" fmla="*/ 2147483646 h 7963"/>
                <a:gd name="T62" fmla="*/ 2147483646 w 7963"/>
                <a:gd name="T63" fmla="*/ 2147483646 h 7963"/>
                <a:gd name="T64" fmla="*/ 2147483646 w 7963"/>
                <a:gd name="T65" fmla="*/ 2147483646 h 7963"/>
                <a:gd name="T66" fmla="*/ 2147483646 w 7963"/>
                <a:gd name="T67" fmla="*/ 2147483646 h 7963"/>
                <a:gd name="T68" fmla="*/ 2147483646 w 7963"/>
                <a:gd name="T69" fmla="*/ 2147483646 h 7963"/>
                <a:gd name="T70" fmla="*/ 2147483646 w 7963"/>
                <a:gd name="T71" fmla="*/ 2147483646 h 7963"/>
                <a:gd name="T72" fmla="*/ 2147483646 w 7963"/>
                <a:gd name="T73" fmla="*/ 2147483646 h 7963"/>
                <a:gd name="T74" fmla="*/ 2147483646 w 7963"/>
                <a:gd name="T75" fmla="*/ 2147483646 h 7963"/>
                <a:gd name="T76" fmla="*/ 2147483646 w 7963"/>
                <a:gd name="T77" fmla="*/ 2147483646 h 7963"/>
                <a:gd name="T78" fmla="*/ 2147483646 w 7963"/>
                <a:gd name="T79" fmla="*/ 2147483646 h 7963"/>
                <a:gd name="T80" fmla="*/ 2147483646 w 7963"/>
                <a:gd name="T81" fmla="*/ 2147483646 h 7963"/>
                <a:gd name="T82" fmla="*/ 2147483646 w 7963"/>
                <a:gd name="T83" fmla="*/ 2147483646 h 7963"/>
                <a:gd name="T84" fmla="*/ 2147483646 w 7963"/>
                <a:gd name="T85" fmla="*/ 2147483646 h 7963"/>
                <a:gd name="T86" fmla="*/ 2147483646 w 7963"/>
                <a:gd name="T87" fmla="*/ 2147483646 h 7963"/>
                <a:gd name="T88" fmla="*/ 2147483646 w 7963"/>
                <a:gd name="T89" fmla="*/ 2147483646 h 7963"/>
                <a:gd name="T90" fmla="*/ 2147483646 w 7963"/>
                <a:gd name="T91" fmla="*/ 2147483646 h 7963"/>
                <a:gd name="T92" fmla="*/ 2147483646 w 7963"/>
                <a:gd name="T93" fmla="*/ 2147483646 h 7963"/>
                <a:gd name="T94" fmla="*/ 2147483646 w 7963"/>
                <a:gd name="T95" fmla="*/ 2147483646 h 7963"/>
                <a:gd name="T96" fmla="*/ 2147483646 w 7963"/>
                <a:gd name="T97" fmla="*/ 2147483646 h 79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3"/>
                <a:gd name="T148" fmla="*/ 0 h 7963"/>
                <a:gd name="T149" fmla="*/ 7963 w 7963"/>
                <a:gd name="T150" fmla="*/ 7963 h 79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lnTo>
                    <a:pt x="3053" y="1"/>
                  </a:lnTo>
                  <a:close/>
                </a:path>
              </a:pathLst>
            </a:custGeom>
            <a:grpFill/>
            <a:ln w="38100">
              <a:solidFill>
                <a:srgbClr val="032F6D"/>
              </a:solidFill>
              <a:miter lim="800000"/>
              <a:headEnd/>
              <a:tailEnd/>
            </a:ln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E8CD4BFE-E2B1-6649-B06F-DEA1361854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669" y="6757582"/>
            <a:ext cx="1157863" cy="1157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407" y="2136938"/>
            <a:ext cx="15712071" cy="2952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5406796"/>
            <a:ext cx="9186954" cy="468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366979" y="5589769"/>
            <a:ext cx="7229751" cy="4472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1469" y="377483"/>
            <a:ext cx="1442656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35" dirty="0">
                <a:latin typeface="Calibri" panose="020F0502020204030204" pitchFamily="34" charset="0"/>
                <a:cs typeface="Calibri" panose="020F0502020204030204" pitchFamily="34" charset="0"/>
              </a:rPr>
              <a:t>AVANCE</a:t>
            </a:r>
            <a:r>
              <a:rPr sz="4500"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45" dirty="0">
                <a:latin typeface="Calibri" panose="020F0502020204030204" pitchFamily="34" charset="0"/>
                <a:cs typeface="Calibri" panose="020F0502020204030204" pitchFamily="34" charset="0"/>
              </a:rPr>
              <a:t>ECONÓMICO</a:t>
            </a:r>
            <a:r>
              <a:rPr sz="4500"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-104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4500" spc="-9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500" spc="-965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sz="4500" spc="-15" dirty="0">
                <a:solidFill>
                  <a:srgbClr val="D9D9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CONSTRUCCIÓN</a:t>
            </a:r>
            <a:r>
              <a:rPr sz="4500" spc="-425" dirty="0">
                <a:solidFill>
                  <a:srgbClr val="D9D9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60" dirty="0">
                <a:solidFill>
                  <a:srgbClr val="D9D9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4500" spc="-425" dirty="0">
                <a:solidFill>
                  <a:srgbClr val="D9D9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140" dirty="0">
                <a:solidFill>
                  <a:srgbClr val="D9D9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</a:t>
            </a:r>
            <a:endParaRPr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B0D3C-76A9-E447-9B1A-55B0F60BBB4F}"/>
              </a:ext>
            </a:extLst>
          </p:cNvPr>
          <p:cNvSpPr txBox="1"/>
          <p:nvPr/>
        </p:nvSpPr>
        <p:spPr>
          <a:xfrm>
            <a:off x="19042380" y="5920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5076724-91A5-DC43-BE9B-D683815C20B1}"/>
              </a:ext>
            </a:extLst>
          </p:cNvPr>
          <p:cNvSpPr/>
          <p:nvPr/>
        </p:nvSpPr>
        <p:spPr>
          <a:xfrm>
            <a:off x="1270407" y="2911321"/>
            <a:ext cx="3453993" cy="6840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70416A5-1585-E347-99BD-AB046998D097}"/>
              </a:ext>
            </a:extLst>
          </p:cNvPr>
          <p:cNvSpPr/>
          <p:nvPr/>
        </p:nvSpPr>
        <p:spPr>
          <a:xfrm>
            <a:off x="1270407" y="3625493"/>
            <a:ext cx="3453993" cy="701749"/>
          </a:xfrm>
          <a:prstGeom prst="rect">
            <a:avLst/>
          </a:prstGeom>
          <a:solidFill>
            <a:srgbClr val="03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OBRA CIVIL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6800B42-7AC9-5D44-9C5F-DF8636D7A044}"/>
              </a:ext>
            </a:extLst>
          </p:cNvPr>
          <p:cNvSpPr/>
          <p:nvPr/>
        </p:nvSpPr>
        <p:spPr>
          <a:xfrm>
            <a:off x="1270407" y="4357348"/>
            <a:ext cx="3453993" cy="701749"/>
          </a:xfrm>
          <a:prstGeom prst="rect">
            <a:avLst/>
          </a:prstGeom>
          <a:solidFill>
            <a:srgbClr val="03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EQUIPOS E INSTALACIONES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E4995FA-72CF-3449-90C6-68188E401713}"/>
              </a:ext>
            </a:extLst>
          </p:cNvPr>
          <p:cNvSpPr/>
          <p:nvPr/>
        </p:nvSpPr>
        <p:spPr>
          <a:xfrm>
            <a:off x="2743201" y="7836546"/>
            <a:ext cx="2362200" cy="701749"/>
          </a:xfrm>
          <a:prstGeom prst="rect">
            <a:avLst/>
          </a:prstGeom>
          <a:solidFill>
            <a:srgbClr val="01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solidFill>
                  <a:schemeClr val="bg1"/>
                </a:solidFill>
              </a:rPr>
              <a:t>96,78%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D19BD4-F59A-A942-923E-8D40A25231DA}"/>
              </a:ext>
            </a:extLst>
          </p:cNvPr>
          <p:cNvSpPr/>
          <p:nvPr/>
        </p:nvSpPr>
        <p:spPr>
          <a:xfrm>
            <a:off x="7086600" y="8142018"/>
            <a:ext cx="2362200" cy="701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solidFill>
                  <a:schemeClr val="bg1"/>
                </a:solidFill>
              </a:rPr>
              <a:t>95,30%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855470"/>
            <a:chOff x="0" y="0"/>
            <a:chExt cx="18288000" cy="18554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7658100"/>
            <a:ext cx="18288000" cy="2629007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0835" y="8050034"/>
            <a:ext cx="1762633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b="1" spc="290" dirty="0">
                <a:solidFill>
                  <a:srgbClr val="FF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NOTA: </a:t>
            </a:r>
            <a:r>
              <a:rPr sz="2400" b="1" spc="-13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sz="2400" b="1" spc="-34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sz="2400" b="1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2400" b="1" spc="-6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 </a:t>
            </a:r>
            <a:r>
              <a:rPr sz="2400" b="1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2400" b="1" spc="-9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2021, </a:t>
            </a:r>
            <a:r>
              <a:rPr sz="2400" b="1" spc="-12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sz="2400" b="1" spc="-6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suscribió </a:t>
            </a:r>
            <a:r>
              <a:rPr sz="2400" b="1" spc="-2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sz="2400" b="1" spc="1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Acta </a:t>
            </a:r>
            <a:r>
              <a:rPr sz="2400" b="1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2400" b="1" spc="-2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Variación, </a:t>
            </a:r>
            <a:r>
              <a:rPr sz="2400" b="1" spc="-8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Ajustes, </a:t>
            </a:r>
            <a:r>
              <a:rPr sz="2400" b="1" spc="-7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Decisiones </a:t>
            </a:r>
            <a:r>
              <a:rPr sz="2400" b="1" spc="-16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z="2400" b="1" spc="-6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Acuerdos, </a:t>
            </a:r>
            <a:r>
              <a:rPr sz="2400" b="1" spc="-7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sz="2400" b="1" spc="-2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donde </a:t>
            </a:r>
            <a:r>
              <a:rPr sz="2400" b="1" spc="-12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sz="2400" b="1" spc="-4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instrumentalizó </a:t>
            </a:r>
            <a:r>
              <a:rPr sz="2400" b="1" spc="-2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sz="2400" b="1" spc="-6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 </a:t>
            </a:r>
            <a:r>
              <a:rPr sz="2400" b="1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adicional </a:t>
            </a:r>
            <a:r>
              <a:rPr sz="2400" b="1" spc="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sz="2400" b="1" spc="-2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sz="2400" b="1" spc="-2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proyecto, </a:t>
            </a:r>
            <a:r>
              <a:rPr sz="2400" b="1" spc="-2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teniendo </a:t>
            </a:r>
            <a:r>
              <a:rPr sz="2400" b="1" spc="-11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sz="2400" b="1" spc="-3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incremento </a:t>
            </a:r>
            <a:r>
              <a:rPr sz="2400" b="1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2400" b="1" spc="-20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 </a:t>
            </a:r>
            <a:r>
              <a:rPr sz="2400" b="1" spc="-3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$39.936.250 </a:t>
            </a:r>
            <a:r>
              <a:rPr sz="2400" b="1" spc="1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sz="2400" b="1" spc="-4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monto </a:t>
            </a:r>
            <a:r>
              <a:rPr sz="2400" b="1" spc="4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sz="2400" b="1" spc="-3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invertido, </a:t>
            </a:r>
            <a:r>
              <a:rPr sz="2400" b="1" spc="-1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sz="2400" b="1" spc="-1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sz="2400" b="1" spc="-4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sz="2400" b="1" spc="-2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sz="2400" b="1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porcentaje de </a:t>
            </a:r>
            <a:r>
              <a:rPr sz="2400" b="1" spc="-2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 </a:t>
            </a:r>
            <a:r>
              <a:rPr sz="2400" b="1" spc="-4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presupuestaria </a:t>
            </a:r>
            <a:r>
              <a:rPr sz="2400" b="1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abril </a:t>
            </a:r>
            <a:r>
              <a:rPr sz="2400" b="1" spc="-4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tuvo </a:t>
            </a:r>
            <a:r>
              <a:rPr sz="2400" b="1" spc="-11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sz="2400" b="1" spc="-1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impacto, </a:t>
            </a:r>
            <a:r>
              <a:rPr sz="2400" b="1" spc="-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reflejando </a:t>
            </a:r>
            <a:r>
              <a:rPr sz="2400" b="1" spc="-6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sz="2400" b="1" spc="-2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reducción </a:t>
            </a:r>
            <a:r>
              <a:rPr sz="2400" b="1" spc="-7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sz="2400" b="1" spc="-2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sz="2400" b="1" spc="-4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</a:t>
            </a:r>
            <a:r>
              <a:rPr sz="2400" b="1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400" b="1" spc="19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ejecución.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"/>
              </a:spcBef>
            </a:pP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5"/>
              </a:spcBef>
            </a:pPr>
            <a:r>
              <a:rPr sz="2400" b="1" spc="475" dirty="0">
                <a:solidFill>
                  <a:srgbClr val="FF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sz="2400" b="1" spc="-19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sz="2400" b="1" spc="-1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contratos reportan </a:t>
            </a:r>
            <a:r>
              <a:rPr sz="2400" b="1" spc="-6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</a:t>
            </a:r>
            <a:r>
              <a:rPr sz="2400" b="1" spc="-3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sz="2400" b="1" spc="1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corte </a:t>
            </a:r>
            <a:r>
              <a:rPr sz="2400" b="1" spc="-4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sz="2400" b="1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2400" b="1" spc="3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 </a:t>
            </a:r>
            <a:r>
              <a:rPr sz="2400" b="1" spc="-13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mes, </a:t>
            </a:r>
            <a:r>
              <a:rPr sz="2400" b="1" spc="-1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sz="2400" b="1" spc="-1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sz="2400" b="1" spc="-4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sz="2400" b="1" spc="3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b="1" spc="-30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s-ES" sz="2400" b="1" spc="-30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30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2400" b="1" spc="-4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junio </a:t>
            </a:r>
            <a:r>
              <a:rPr sz="2400" b="1" spc="-6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aun no </a:t>
            </a:r>
            <a:r>
              <a:rPr sz="2400" b="1" spc="-12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sz="2400" b="1" spc="-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reportar </a:t>
            </a:r>
            <a:r>
              <a:rPr sz="2400" b="1" spc="-2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sz="2400" b="1" spc="-4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</a:t>
            </a:r>
            <a:r>
              <a:rPr sz="2400" b="1" spc="-2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físico </a:t>
            </a:r>
            <a:r>
              <a:rPr sz="2400" b="1" spc="-16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2400" b="1" spc="-35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pc="-350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2400" b="1" spc="-45" dirty="0" err="1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presupuestario</a:t>
            </a:r>
            <a:r>
              <a:rPr sz="2400" b="1" spc="-45" dirty="0">
                <a:solidFill>
                  <a:srgbClr val="263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1469" y="377483"/>
            <a:ext cx="106426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35" dirty="0">
                <a:latin typeface="Calibri" panose="020F0502020204030204" pitchFamily="34" charset="0"/>
                <a:cs typeface="Calibri" panose="020F0502020204030204" pitchFamily="34" charset="0"/>
              </a:rPr>
              <a:t>AVANCE</a:t>
            </a:r>
            <a:r>
              <a:rPr sz="4500" spc="-43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dirty="0">
                <a:latin typeface="Calibri" panose="020F0502020204030204" pitchFamily="34" charset="0"/>
                <a:cs typeface="Calibri" panose="020F0502020204030204" pitchFamily="34" charset="0"/>
              </a:rPr>
              <a:t>EQUIPOS</a:t>
            </a:r>
            <a:r>
              <a:rPr sz="4500" spc="-43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10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4500" spc="-4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-65" dirty="0">
                <a:latin typeface="Calibri" panose="020F0502020204030204" pitchFamily="34" charset="0"/>
                <a:cs typeface="Calibri" panose="020F0502020204030204" pitchFamily="34" charset="0"/>
              </a:rPr>
              <a:t>INSTALACIONES</a:t>
            </a:r>
            <a:endParaRPr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EE6ADC0B-5439-1340-A375-2C8EB426C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58035"/>
              </p:ext>
            </p:extLst>
          </p:nvPr>
        </p:nvGraphicFramePr>
        <p:xfrm>
          <a:off x="694169" y="3158057"/>
          <a:ext cx="16908030" cy="353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005">
                  <a:extLst>
                    <a:ext uri="{9D8B030D-6E8A-4147-A177-3AD203B41FA5}">
                      <a16:colId xmlns:a16="http://schemas.microsoft.com/office/drawing/2014/main" val="1265369093"/>
                    </a:ext>
                  </a:extLst>
                </a:gridCol>
                <a:gridCol w="2818005">
                  <a:extLst>
                    <a:ext uri="{9D8B030D-6E8A-4147-A177-3AD203B41FA5}">
                      <a16:colId xmlns:a16="http://schemas.microsoft.com/office/drawing/2014/main" val="2341199862"/>
                    </a:ext>
                  </a:extLst>
                </a:gridCol>
                <a:gridCol w="2818005">
                  <a:extLst>
                    <a:ext uri="{9D8B030D-6E8A-4147-A177-3AD203B41FA5}">
                      <a16:colId xmlns:a16="http://schemas.microsoft.com/office/drawing/2014/main" val="112273257"/>
                    </a:ext>
                  </a:extLst>
                </a:gridCol>
                <a:gridCol w="2818005">
                  <a:extLst>
                    <a:ext uri="{9D8B030D-6E8A-4147-A177-3AD203B41FA5}">
                      <a16:colId xmlns:a16="http://schemas.microsoft.com/office/drawing/2014/main" val="1265101623"/>
                    </a:ext>
                  </a:extLst>
                </a:gridCol>
                <a:gridCol w="2818005">
                  <a:extLst>
                    <a:ext uri="{9D8B030D-6E8A-4147-A177-3AD203B41FA5}">
                      <a16:colId xmlns:a16="http://schemas.microsoft.com/office/drawing/2014/main" val="445995929"/>
                    </a:ext>
                  </a:extLst>
                </a:gridCol>
                <a:gridCol w="2818005">
                  <a:extLst>
                    <a:ext uri="{9D8B030D-6E8A-4147-A177-3AD203B41FA5}">
                      <a16:colId xmlns:a16="http://schemas.microsoft.com/office/drawing/2014/main" val="1086874115"/>
                    </a:ext>
                  </a:extLst>
                </a:gridCol>
              </a:tblGrid>
              <a:tr h="1767056">
                <a:tc>
                  <a:txBody>
                    <a:bodyPr/>
                    <a:lstStyle/>
                    <a:p>
                      <a:pPr algn="ctr"/>
                      <a:endParaRPr lang="es-EC" sz="32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C" sz="3200" b="1" dirty="0">
                          <a:solidFill>
                            <a:schemeClr val="bg1"/>
                          </a:solidFill>
                        </a:rPr>
                        <a:t>AVANCE FÍSICO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3200" dirty="0">
                        <a:solidFill>
                          <a:srgbClr val="032F6D"/>
                        </a:solidFill>
                      </a:endParaRPr>
                    </a:p>
                    <a:p>
                      <a:pPr algn="ctr"/>
                      <a:r>
                        <a:rPr lang="es-EC" sz="3200" dirty="0">
                          <a:solidFill>
                            <a:srgbClr val="032F6D"/>
                          </a:solidFill>
                        </a:rPr>
                        <a:t>76,8%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3200" dirty="0">
                        <a:solidFill>
                          <a:srgbClr val="032F6D"/>
                        </a:solidFill>
                      </a:endParaRPr>
                    </a:p>
                    <a:p>
                      <a:pPr algn="ctr"/>
                      <a:r>
                        <a:rPr lang="es-EC" sz="3200" dirty="0">
                          <a:solidFill>
                            <a:srgbClr val="032F6D"/>
                          </a:solidFill>
                        </a:rPr>
                        <a:t>76,8%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3200" dirty="0">
                        <a:solidFill>
                          <a:srgbClr val="032F6D"/>
                        </a:solidFill>
                      </a:endParaRPr>
                    </a:p>
                    <a:p>
                      <a:pPr algn="ctr"/>
                      <a:r>
                        <a:rPr lang="es-EC" sz="3200" dirty="0">
                          <a:solidFill>
                            <a:srgbClr val="032F6D"/>
                          </a:solidFill>
                        </a:rPr>
                        <a:t>81,25%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3200" dirty="0">
                        <a:solidFill>
                          <a:srgbClr val="032F6D"/>
                        </a:solidFill>
                      </a:endParaRPr>
                    </a:p>
                    <a:p>
                      <a:pPr algn="ctr"/>
                      <a:r>
                        <a:rPr lang="es-EC" sz="3200" dirty="0">
                          <a:solidFill>
                            <a:srgbClr val="032F6D"/>
                          </a:solidFill>
                        </a:rPr>
                        <a:t>81,25%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3200" dirty="0">
                        <a:solidFill>
                          <a:srgbClr val="032F6D"/>
                        </a:solidFill>
                      </a:endParaRPr>
                    </a:p>
                    <a:p>
                      <a:pPr algn="ctr"/>
                      <a:r>
                        <a:rPr lang="es-EC" sz="3200" dirty="0">
                          <a:solidFill>
                            <a:srgbClr val="032F6D"/>
                          </a:solidFill>
                        </a:rPr>
                        <a:t>81,94%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42010"/>
                  </a:ext>
                </a:extLst>
              </a:tr>
              <a:tr h="1767056">
                <a:tc>
                  <a:txBody>
                    <a:bodyPr/>
                    <a:lstStyle/>
                    <a:p>
                      <a:pPr algn="ctr"/>
                      <a:endParaRPr lang="es-EC" sz="32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C" sz="3200" b="1" dirty="0">
                          <a:solidFill>
                            <a:schemeClr val="bg1"/>
                          </a:solidFill>
                        </a:rPr>
                        <a:t>PRESUPUESTO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>
                          <a:solidFill>
                            <a:srgbClr val="032F6D"/>
                          </a:solidFill>
                        </a:rPr>
                        <a:t>$147.764,863 </a:t>
                      </a:r>
                      <a:r>
                        <a:rPr lang="es-EC" sz="3200" b="1" dirty="0">
                          <a:solidFill>
                            <a:srgbClr val="032F6D"/>
                          </a:solidFill>
                        </a:rPr>
                        <a:t>(74,71%)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>
                          <a:solidFill>
                            <a:srgbClr val="032F6D"/>
                          </a:solidFill>
                        </a:rPr>
                        <a:t>$148.346,244</a:t>
                      </a:r>
                    </a:p>
                    <a:p>
                      <a:pPr algn="ctr"/>
                      <a:r>
                        <a:rPr lang="es-EC" sz="3200" b="1" dirty="0">
                          <a:solidFill>
                            <a:srgbClr val="032F6D"/>
                          </a:solidFill>
                        </a:rPr>
                        <a:t>(75%)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>
                          <a:solidFill>
                            <a:srgbClr val="032F6D"/>
                          </a:solidFill>
                        </a:rPr>
                        <a:t>$148.783,668</a:t>
                      </a:r>
                    </a:p>
                    <a:p>
                      <a:pPr algn="ctr"/>
                      <a:r>
                        <a:rPr lang="es-EC" sz="3200" b="1" dirty="0">
                          <a:solidFill>
                            <a:srgbClr val="032F6D"/>
                          </a:solidFill>
                        </a:rPr>
                        <a:t>(75,2%)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>
                          <a:solidFill>
                            <a:srgbClr val="032F6D"/>
                          </a:solidFill>
                        </a:rPr>
                        <a:t>$152.888,213</a:t>
                      </a:r>
                    </a:p>
                    <a:p>
                      <a:pPr algn="ctr"/>
                      <a:r>
                        <a:rPr lang="es-EC" sz="3200" b="1" dirty="0">
                          <a:solidFill>
                            <a:srgbClr val="032F6D"/>
                          </a:solidFill>
                        </a:rPr>
                        <a:t>(77,13%)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>
                          <a:solidFill>
                            <a:srgbClr val="032F6D"/>
                          </a:solidFill>
                        </a:rPr>
                        <a:t>En proceso de planilla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323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18288000" cy="1855470"/>
            <a:chOff x="0" y="2"/>
            <a:chExt cx="18288000" cy="1855470"/>
          </a:xfrm>
        </p:grpSpPr>
        <p:sp>
          <p:nvSpPr>
            <p:cNvPr id="3" name="object 3"/>
            <p:cNvSpPr/>
            <p:nvPr/>
          </p:nvSpPr>
          <p:spPr>
            <a:xfrm>
              <a:off x="0" y="2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91391" y="2248832"/>
            <a:ext cx="9558798" cy="1498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96800" y="2150224"/>
            <a:ext cx="4099502" cy="2238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4141052"/>
            <a:ext cx="9372599" cy="5815746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16322" y="4856512"/>
            <a:ext cx="7857444" cy="4598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1469" y="330203"/>
            <a:ext cx="170903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05" dirty="0">
                <a:latin typeface="Calibri" panose="020F0502020204030204" pitchFamily="34" charset="0"/>
                <a:cs typeface="Calibri" panose="020F0502020204030204" pitchFamily="34" charset="0"/>
              </a:rPr>
              <a:t>CURVA</a:t>
            </a:r>
            <a:r>
              <a:rPr sz="4500"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75" dirty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sz="4500" spc="-4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5" dirty="0"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4500"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135" dirty="0">
                <a:latin typeface="Calibri" panose="020F0502020204030204" pitchFamily="34" charset="0"/>
                <a:cs typeface="Calibri" panose="020F0502020204030204" pitchFamily="34" charset="0"/>
              </a:rPr>
              <a:t>AVANCE</a:t>
            </a:r>
            <a:r>
              <a:rPr sz="4500" spc="-4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-210" dirty="0">
                <a:latin typeface="Calibri" panose="020F0502020204030204" pitchFamily="34" charset="0"/>
                <a:cs typeface="Calibri" panose="020F0502020204030204" pitchFamily="34" charset="0"/>
              </a:rPr>
              <a:t>FÍSICO</a:t>
            </a:r>
            <a:r>
              <a:rPr sz="4500"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35" dirty="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r>
              <a:rPr sz="4500" spc="-4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500" spc="85" dirty="0">
                <a:latin typeface="Calibri" panose="020F0502020204030204" pitchFamily="34" charset="0"/>
                <a:cs typeface="Calibri" panose="020F0502020204030204" pitchFamily="34" charset="0"/>
              </a:rPr>
              <a:t>RODANTE</a:t>
            </a:r>
            <a:endParaRPr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5483" y="1552574"/>
            <a:ext cx="12912725" cy="8734425"/>
          </a:xfrm>
          <a:custGeom>
            <a:avLst/>
            <a:gdLst/>
            <a:ahLst/>
            <a:cxnLst/>
            <a:rect l="l" t="t" r="r" b="b"/>
            <a:pathLst>
              <a:path w="12912725" h="8734425">
                <a:moveTo>
                  <a:pt x="0" y="8734425"/>
                </a:moveTo>
                <a:lnTo>
                  <a:pt x="12912516" y="8734425"/>
                </a:lnTo>
                <a:lnTo>
                  <a:pt x="12912516" y="0"/>
                </a:lnTo>
                <a:lnTo>
                  <a:pt x="0" y="0"/>
                </a:lnTo>
                <a:lnTo>
                  <a:pt x="0" y="8734425"/>
                </a:lnTo>
                <a:close/>
              </a:path>
            </a:pathLst>
          </a:custGeom>
          <a:solidFill>
            <a:srgbClr val="F9FB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6730" cy="10287000"/>
            <a:chOff x="0" y="0"/>
            <a:chExt cx="1828673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6730" cy="10287000"/>
            </a:xfrm>
            <a:custGeom>
              <a:avLst/>
              <a:gdLst/>
              <a:ahLst/>
              <a:cxnLst/>
              <a:rect l="l" t="t" r="r" b="b"/>
              <a:pathLst>
                <a:path w="18286730" h="10287000">
                  <a:moveTo>
                    <a:pt x="18286730" y="0"/>
                  </a:moveTo>
                  <a:lnTo>
                    <a:pt x="4389755" y="0"/>
                  </a:lnTo>
                  <a:lnTo>
                    <a:pt x="0" y="12"/>
                  </a:lnTo>
                  <a:lnTo>
                    <a:pt x="0" y="10287000"/>
                  </a:lnTo>
                  <a:lnTo>
                    <a:pt x="5375478" y="10287000"/>
                  </a:lnTo>
                  <a:lnTo>
                    <a:pt x="5375478" y="1552575"/>
                  </a:lnTo>
                  <a:lnTo>
                    <a:pt x="18286730" y="1552575"/>
                  </a:lnTo>
                  <a:lnTo>
                    <a:pt x="18286730" y="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4690"/>
              <a:ext cx="4972049" cy="9305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17403" y="108584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FINANCIERO</a:t>
            </a:r>
            <a:r>
              <a:rPr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5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6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CONSTRUCCIÓN</a:t>
            </a:r>
          </a:p>
        </p:txBody>
      </p:sp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BCDF1904-4EB5-DF4C-BF3A-29AD13BEA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408931"/>
              </p:ext>
            </p:extLst>
          </p:nvPr>
        </p:nvGraphicFramePr>
        <p:xfrm>
          <a:off x="5773945" y="3862386"/>
          <a:ext cx="12115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77500216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341249356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533766067"/>
                    </a:ext>
                  </a:extLst>
                </a:gridCol>
              </a:tblGrid>
              <a:tr h="822960">
                <a:tc gridSpan="3">
                  <a:txBody>
                    <a:bodyPr/>
                    <a:lstStyle/>
                    <a:p>
                      <a:pPr algn="ctr"/>
                      <a:r>
                        <a:rPr lang="es-EC" sz="3200" dirty="0"/>
                        <a:t>ABRIL - MAYO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435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s-EC" sz="3200" b="1" dirty="0">
                          <a:solidFill>
                            <a:schemeClr val="bg1"/>
                          </a:solidFill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b="1" dirty="0">
                          <a:solidFill>
                            <a:schemeClr val="bg1"/>
                          </a:solidFill>
                        </a:rPr>
                        <a:t>MONTO PLANILLADO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b="1" dirty="0">
                          <a:solidFill>
                            <a:schemeClr val="bg1"/>
                          </a:solidFill>
                        </a:rPr>
                        <a:t>PORCENTAJE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5059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/>
                        <a:t>Obra civil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746125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746125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746125" algn="l"/>
                        </a:tabLst>
                      </a:pPr>
                      <a:r>
                        <a:rPr lang="es-ES" sz="3200" dirty="0">
                          <a:effectLst/>
                        </a:rPr>
                        <a:t>$	1.329.195.791,47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98,18%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36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/>
                        <a:t>Equipos e Instalaciones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r>
                        <a:rPr lang="es-ES" sz="3200" dirty="0">
                          <a:effectLst/>
                        </a:rPr>
                        <a:t>$	152.888.213,83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70,47%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53579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/>
                        <a:t>Material Rodante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endParaRPr lang="es-ES" sz="3200" dirty="0">
                        <a:effectLst/>
                      </a:endParaRPr>
                    </a:p>
                    <a:p>
                      <a:pPr marL="7620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tabLst>
                          <a:tab pos="842010" algn="l"/>
                        </a:tabLst>
                      </a:pPr>
                      <a:r>
                        <a:rPr lang="es-ES" sz="3200" dirty="0">
                          <a:effectLst/>
                        </a:rPr>
                        <a:t>$	168.795.403,28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marL="44450" algn="ctr">
                        <a:lnSpc>
                          <a:spcPts val="12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91,94%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973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411972"/>
            <a:chOff x="0" y="0"/>
            <a:chExt cx="18288000" cy="177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776730"/>
            </a:xfrm>
            <a:custGeom>
              <a:avLst/>
              <a:gdLst/>
              <a:ahLst/>
              <a:cxnLst/>
              <a:rect l="l" t="t" r="r" b="b"/>
              <a:pathLst>
                <a:path w="18288000" h="1776730">
                  <a:moveTo>
                    <a:pt x="18288000" y="1776203"/>
                  </a:moveTo>
                  <a:lnTo>
                    <a:pt x="0" y="177620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776203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0963" y="1244964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688" y="322795"/>
            <a:ext cx="175006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45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5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30" dirty="0">
                <a:latin typeface="Calibri" panose="020F0502020204030204" pitchFamily="34" charset="0"/>
                <a:cs typeface="Calibri" panose="020F0502020204030204" pitchFamily="34" charset="0"/>
              </a:rPr>
              <a:t>RECEPCIÓN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45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3300"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-35" dirty="0">
                <a:latin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-50" dirty="0">
                <a:latin typeface="Calibri" panose="020F0502020204030204" pitchFamily="34" charset="0"/>
                <a:cs typeface="Calibri" panose="020F0502020204030204" pitchFamily="34" charset="0"/>
              </a:rPr>
              <a:t>OBRAS,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-50" dirty="0">
                <a:latin typeface="Calibri" panose="020F0502020204030204" pitchFamily="34" charset="0"/>
                <a:cs typeface="Calibri" panose="020F0502020204030204" pitchFamily="34" charset="0"/>
              </a:rPr>
              <a:t>INSTALACIONES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7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3300"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25" dirty="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r>
              <a:rPr sz="3300"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65" dirty="0">
                <a:latin typeface="Calibri" panose="020F0502020204030204" pitchFamily="34" charset="0"/>
                <a:cs typeface="Calibri" panose="020F0502020204030204" pitchFamily="34" charset="0"/>
              </a:rPr>
              <a:t>RODANTE</a:t>
            </a:r>
            <a:endParaRPr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o 4">
            <a:extLst>
              <a:ext uri="{FF2B5EF4-FFF2-40B4-BE49-F238E27FC236}">
                <a16:creationId xmlns:a16="http://schemas.microsoft.com/office/drawing/2014/main" id="{8EA3C91F-AE94-2246-BB6B-21015DBD6874}"/>
              </a:ext>
            </a:extLst>
          </p:cNvPr>
          <p:cNvGrpSpPr>
            <a:grpSpLocks/>
          </p:cNvGrpSpPr>
          <p:nvPr/>
        </p:nvGrpSpPr>
        <p:grpSpPr bwMode="auto">
          <a:xfrm>
            <a:off x="1985169" y="2732446"/>
            <a:ext cx="1211262" cy="3633787"/>
            <a:chOff x="755339" y="2636912"/>
            <a:chExt cx="1080000" cy="3240360"/>
          </a:xfrm>
          <a:solidFill>
            <a:srgbClr val="C00000"/>
          </a:solidFill>
        </p:grpSpPr>
        <p:sp>
          <p:nvSpPr>
            <p:cNvPr id="7" name="Shape 479">
              <a:extLst>
                <a:ext uri="{FF2B5EF4-FFF2-40B4-BE49-F238E27FC236}">
                  <a16:creationId xmlns:a16="http://schemas.microsoft.com/office/drawing/2014/main" id="{25A9B2F2-DC48-9E40-A444-78A2A3D1E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9" y="2636912"/>
              <a:ext cx="1080000" cy="3240360"/>
            </a:xfrm>
            <a:custGeom>
              <a:avLst/>
              <a:gdLst>
                <a:gd name="T0" fmla="*/ 2147483646 w 5228"/>
                <a:gd name="T1" fmla="*/ 2147483646 h 19051"/>
                <a:gd name="T2" fmla="*/ 2147483646 w 5228"/>
                <a:gd name="T3" fmla="*/ 2147483646 h 19051"/>
                <a:gd name="T4" fmla="*/ 2147483646 w 5228"/>
                <a:gd name="T5" fmla="*/ 2147483646 h 19051"/>
                <a:gd name="T6" fmla="*/ 2147483646 w 5228"/>
                <a:gd name="T7" fmla="*/ 2147483646 h 19051"/>
                <a:gd name="T8" fmla="*/ 2147483646 w 5228"/>
                <a:gd name="T9" fmla="*/ 2147483646 h 19051"/>
                <a:gd name="T10" fmla="*/ 2147483646 w 5228"/>
                <a:gd name="T11" fmla="*/ 2147483646 h 19051"/>
                <a:gd name="T12" fmla="*/ 2147483646 w 5228"/>
                <a:gd name="T13" fmla="*/ 2147483646 h 19051"/>
                <a:gd name="T14" fmla="*/ 2147483646 w 5228"/>
                <a:gd name="T15" fmla="*/ 2147483646 h 19051"/>
                <a:gd name="T16" fmla="*/ 2147483646 w 5228"/>
                <a:gd name="T17" fmla="*/ 2147483646 h 19051"/>
                <a:gd name="T18" fmla="*/ 2147483646 w 5228"/>
                <a:gd name="T19" fmla="*/ 2147483646 h 19051"/>
                <a:gd name="T20" fmla="*/ 2147483646 w 5228"/>
                <a:gd name="T21" fmla="*/ 2147483646 h 19051"/>
                <a:gd name="T22" fmla="*/ 2147483646 w 5228"/>
                <a:gd name="T23" fmla="*/ 2147483646 h 19051"/>
                <a:gd name="T24" fmla="*/ 2147483646 w 5228"/>
                <a:gd name="T25" fmla="*/ 2147483646 h 19051"/>
                <a:gd name="T26" fmla="*/ 2147483646 w 5228"/>
                <a:gd name="T27" fmla="*/ 2147483646 h 19051"/>
                <a:gd name="T28" fmla="*/ 2147483646 w 5228"/>
                <a:gd name="T29" fmla="*/ 2147483646 h 19051"/>
                <a:gd name="T30" fmla="*/ 2147483646 w 5228"/>
                <a:gd name="T31" fmla="*/ 2147483646 h 19051"/>
                <a:gd name="T32" fmla="*/ 2147483646 w 5228"/>
                <a:gd name="T33" fmla="*/ 2147483646 h 19051"/>
                <a:gd name="T34" fmla="*/ 2147483646 w 5228"/>
                <a:gd name="T35" fmla="*/ 2147483646 h 19051"/>
                <a:gd name="T36" fmla="*/ 2147483646 w 5228"/>
                <a:gd name="T37" fmla="*/ 2147483646 h 19051"/>
                <a:gd name="T38" fmla="*/ 2147483646 w 5228"/>
                <a:gd name="T39" fmla="*/ 2147483646 h 19051"/>
                <a:gd name="T40" fmla="*/ 2147483646 w 5228"/>
                <a:gd name="T41" fmla="*/ 2147483646 h 19051"/>
                <a:gd name="T42" fmla="*/ 2147483646 w 5228"/>
                <a:gd name="T43" fmla="*/ 2147483646 h 19051"/>
                <a:gd name="T44" fmla="*/ 2147483646 w 5228"/>
                <a:gd name="T45" fmla="*/ 2147483646 h 19051"/>
                <a:gd name="T46" fmla="*/ 2147483646 w 5228"/>
                <a:gd name="T47" fmla="*/ 2147483646 h 19051"/>
                <a:gd name="T48" fmla="*/ 2147483646 w 5228"/>
                <a:gd name="T49" fmla="*/ 2147483646 h 19051"/>
                <a:gd name="T50" fmla="*/ 2147483646 w 5228"/>
                <a:gd name="T51" fmla="*/ 2147483646 h 19051"/>
                <a:gd name="T52" fmla="*/ 2147483646 w 5228"/>
                <a:gd name="T53" fmla="*/ 2147483646 h 19051"/>
                <a:gd name="T54" fmla="*/ 2147483646 w 5228"/>
                <a:gd name="T55" fmla="*/ 2147483646 h 19051"/>
                <a:gd name="T56" fmla="*/ 2147483646 w 5228"/>
                <a:gd name="T57" fmla="*/ 2147483646 h 19051"/>
                <a:gd name="T58" fmla="*/ 2147483646 w 5228"/>
                <a:gd name="T59" fmla="*/ 2147483646 h 19051"/>
                <a:gd name="T60" fmla="*/ 2147483646 w 5228"/>
                <a:gd name="T61" fmla="*/ 2147483646 h 19051"/>
                <a:gd name="T62" fmla="*/ 2147483646 w 5228"/>
                <a:gd name="T63" fmla="*/ 2147483646 h 19051"/>
                <a:gd name="T64" fmla="*/ 2147483646 w 5228"/>
                <a:gd name="T65" fmla="*/ 2147483646 h 19051"/>
                <a:gd name="T66" fmla="*/ 2147483646 w 5228"/>
                <a:gd name="T67" fmla="*/ 2147483646 h 19051"/>
                <a:gd name="T68" fmla="*/ 2147483646 w 5228"/>
                <a:gd name="T69" fmla="*/ 2147483646 h 19051"/>
                <a:gd name="T70" fmla="*/ 2147483646 w 5228"/>
                <a:gd name="T71" fmla="*/ 2147483646 h 19051"/>
                <a:gd name="T72" fmla="*/ 2147483646 w 5228"/>
                <a:gd name="T73" fmla="*/ 2147483646 h 19051"/>
                <a:gd name="T74" fmla="*/ 2147483646 w 5228"/>
                <a:gd name="T75" fmla="*/ 2147483646 h 19051"/>
                <a:gd name="T76" fmla="*/ 2147483646 w 5228"/>
                <a:gd name="T77" fmla="*/ 2147483646 h 19051"/>
                <a:gd name="T78" fmla="*/ 2147483646 w 5228"/>
                <a:gd name="T79" fmla="*/ 2147483646 h 19051"/>
                <a:gd name="T80" fmla="*/ 2147483646 w 5228"/>
                <a:gd name="T81" fmla="*/ 2147483646 h 19051"/>
                <a:gd name="T82" fmla="*/ 2147483646 w 5228"/>
                <a:gd name="T83" fmla="*/ 2147483646 h 19051"/>
                <a:gd name="T84" fmla="*/ 2147483646 w 5228"/>
                <a:gd name="T85" fmla="*/ 2147483646 h 19051"/>
                <a:gd name="T86" fmla="*/ 2147483646 w 5228"/>
                <a:gd name="T87" fmla="*/ 2147483646 h 19051"/>
                <a:gd name="T88" fmla="*/ 2147483646 w 5228"/>
                <a:gd name="T89" fmla="*/ 2147483646 h 19051"/>
                <a:gd name="T90" fmla="*/ 2147483646 w 5228"/>
                <a:gd name="T91" fmla="*/ 2147483646 h 19051"/>
                <a:gd name="T92" fmla="*/ 2147483646 w 5228"/>
                <a:gd name="T93" fmla="*/ 2147483646 h 19051"/>
                <a:gd name="T94" fmla="*/ 2147483646 w 5228"/>
                <a:gd name="T95" fmla="*/ 2147483646 h 19051"/>
                <a:gd name="T96" fmla="*/ 2147483646 w 5228"/>
                <a:gd name="T97" fmla="*/ 2147483646 h 19051"/>
                <a:gd name="T98" fmla="*/ 2147483646 w 5228"/>
                <a:gd name="T99" fmla="*/ 2147483646 h 19051"/>
                <a:gd name="T100" fmla="*/ 2147483646 w 5228"/>
                <a:gd name="T101" fmla="*/ 2147483646 h 19051"/>
                <a:gd name="T102" fmla="*/ 2147483646 w 5228"/>
                <a:gd name="T103" fmla="*/ 2147483646 h 190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28"/>
                <a:gd name="T157" fmla="*/ 0 h 19051"/>
                <a:gd name="T158" fmla="*/ 5228 w 5228"/>
                <a:gd name="T159" fmla="*/ 19051 h 190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8DE3DD4-FF09-8849-B6C3-8EA5F1B64F51}"/>
                </a:ext>
              </a:extLst>
            </p:cNvPr>
            <p:cNvSpPr/>
            <p:nvPr/>
          </p:nvSpPr>
          <p:spPr>
            <a:xfrm>
              <a:off x="970577" y="5157192"/>
              <a:ext cx="649525" cy="539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6566712-6C7B-994F-B4A5-0F0D104275F4}"/>
                </a:ext>
              </a:extLst>
            </p:cNvPr>
            <p:cNvSpPr/>
            <p:nvPr/>
          </p:nvSpPr>
          <p:spPr>
            <a:xfrm>
              <a:off x="1132482" y="4069452"/>
              <a:ext cx="325714" cy="1165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7F4E904-6ADB-8A43-8E84-AF92CA4EE098}"/>
              </a:ext>
            </a:extLst>
          </p:cNvPr>
          <p:cNvCxnSpPr>
            <a:cxnSpLocks/>
          </p:cNvCxnSpPr>
          <p:nvPr/>
        </p:nvCxnSpPr>
        <p:spPr>
          <a:xfrm>
            <a:off x="1219200" y="2565863"/>
            <a:ext cx="2743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0 CuadroTexto">
            <a:extLst>
              <a:ext uri="{FF2B5EF4-FFF2-40B4-BE49-F238E27FC236}">
                <a16:creationId xmlns:a16="http://schemas.microsoft.com/office/drawing/2014/main" id="{B47C8390-A25C-D64D-AA52-DE01BC95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05" y="6580717"/>
            <a:ext cx="423761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Iniciar el proceso de registro administrativo de los bienes recibidos.</a:t>
            </a:r>
          </a:p>
        </p:txBody>
      </p:sp>
      <p:sp>
        <p:nvSpPr>
          <p:cNvPr id="12" name="13 CuadroTexto">
            <a:extLst>
              <a:ext uri="{FF2B5EF4-FFF2-40B4-BE49-F238E27FC236}">
                <a16:creationId xmlns:a16="http://schemas.microsoft.com/office/drawing/2014/main" id="{A8609169-CDCF-A54B-A4B9-3C0862AD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79" y="1734767"/>
            <a:ext cx="3631040" cy="73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  <a:defRPr/>
            </a:pPr>
            <a:r>
              <a:rPr lang="es-ES" sz="2500" b="1" dirty="0">
                <a:solidFill>
                  <a:srgbClr val="002060"/>
                </a:solidFill>
                <a:cs typeface="Calibri" panose="020F0502020204030204" pitchFamily="34" charset="0"/>
              </a:rPr>
              <a:t>OBRA CIVIL – EQUIPOS E INSTALACIONES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7839D02-BC01-D748-B489-55794B8B1E21}"/>
              </a:ext>
            </a:extLst>
          </p:cNvPr>
          <p:cNvGrpSpPr/>
          <p:nvPr/>
        </p:nvGrpSpPr>
        <p:grpSpPr>
          <a:xfrm>
            <a:off x="7066900" y="2748514"/>
            <a:ext cx="1139793" cy="3419379"/>
            <a:chOff x="755339" y="2636912"/>
            <a:chExt cx="1080000" cy="3240360"/>
          </a:xfrm>
          <a:solidFill>
            <a:srgbClr val="002060"/>
          </a:solidFill>
        </p:grpSpPr>
        <p:sp>
          <p:nvSpPr>
            <p:cNvPr id="14" name="Shape 479">
              <a:extLst>
                <a:ext uri="{FF2B5EF4-FFF2-40B4-BE49-F238E27FC236}">
                  <a16:creationId xmlns:a16="http://schemas.microsoft.com/office/drawing/2014/main" id="{BE24F850-68C0-BA43-8A18-0E69843C0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9" y="2636912"/>
              <a:ext cx="1080000" cy="3240360"/>
            </a:xfrm>
            <a:custGeom>
              <a:avLst/>
              <a:gdLst>
                <a:gd name="T0" fmla="*/ 2147483646 w 5228"/>
                <a:gd name="T1" fmla="*/ 2147483646 h 19051"/>
                <a:gd name="T2" fmla="*/ 2147483646 w 5228"/>
                <a:gd name="T3" fmla="*/ 2147483646 h 19051"/>
                <a:gd name="T4" fmla="*/ 2147483646 w 5228"/>
                <a:gd name="T5" fmla="*/ 2147483646 h 19051"/>
                <a:gd name="T6" fmla="*/ 2147483646 w 5228"/>
                <a:gd name="T7" fmla="*/ 2147483646 h 19051"/>
                <a:gd name="T8" fmla="*/ 2147483646 w 5228"/>
                <a:gd name="T9" fmla="*/ 2147483646 h 19051"/>
                <a:gd name="T10" fmla="*/ 2147483646 w 5228"/>
                <a:gd name="T11" fmla="*/ 2147483646 h 19051"/>
                <a:gd name="T12" fmla="*/ 2147483646 w 5228"/>
                <a:gd name="T13" fmla="*/ 2147483646 h 19051"/>
                <a:gd name="T14" fmla="*/ 2147483646 w 5228"/>
                <a:gd name="T15" fmla="*/ 2147483646 h 19051"/>
                <a:gd name="T16" fmla="*/ 2147483646 w 5228"/>
                <a:gd name="T17" fmla="*/ 2147483646 h 19051"/>
                <a:gd name="T18" fmla="*/ 2147483646 w 5228"/>
                <a:gd name="T19" fmla="*/ 2147483646 h 19051"/>
                <a:gd name="T20" fmla="*/ 2147483646 w 5228"/>
                <a:gd name="T21" fmla="*/ 2147483646 h 19051"/>
                <a:gd name="T22" fmla="*/ 2147483646 w 5228"/>
                <a:gd name="T23" fmla="*/ 2147483646 h 19051"/>
                <a:gd name="T24" fmla="*/ 2147483646 w 5228"/>
                <a:gd name="T25" fmla="*/ 2147483646 h 19051"/>
                <a:gd name="T26" fmla="*/ 2147483646 w 5228"/>
                <a:gd name="T27" fmla="*/ 2147483646 h 19051"/>
                <a:gd name="T28" fmla="*/ 2147483646 w 5228"/>
                <a:gd name="T29" fmla="*/ 2147483646 h 19051"/>
                <a:gd name="T30" fmla="*/ 2147483646 w 5228"/>
                <a:gd name="T31" fmla="*/ 2147483646 h 19051"/>
                <a:gd name="T32" fmla="*/ 2147483646 w 5228"/>
                <a:gd name="T33" fmla="*/ 2147483646 h 19051"/>
                <a:gd name="T34" fmla="*/ 2147483646 w 5228"/>
                <a:gd name="T35" fmla="*/ 2147483646 h 19051"/>
                <a:gd name="T36" fmla="*/ 2147483646 w 5228"/>
                <a:gd name="T37" fmla="*/ 2147483646 h 19051"/>
                <a:gd name="T38" fmla="*/ 2147483646 w 5228"/>
                <a:gd name="T39" fmla="*/ 2147483646 h 19051"/>
                <a:gd name="T40" fmla="*/ 2147483646 w 5228"/>
                <a:gd name="T41" fmla="*/ 2147483646 h 19051"/>
                <a:gd name="T42" fmla="*/ 2147483646 w 5228"/>
                <a:gd name="T43" fmla="*/ 2147483646 h 19051"/>
                <a:gd name="T44" fmla="*/ 2147483646 w 5228"/>
                <a:gd name="T45" fmla="*/ 2147483646 h 19051"/>
                <a:gd name="T46" fmla="*/ 2147483646 w 5228"/>
                <a:gd name="T47" fmla="*/ 2147483646 h 19051"/>
                <a:gd name="T48" fmla="*/ 2147483646 w 5228"/>
                <a:gd name="T49" fmla="*/ 2147483646 h 19051"/>
                <a:gd name="T50" fmla="*/ 2147483646 w 5228"/>
                <a:gd name="T51" fmla="*/ 2147483646 h 19051"/>
                <a:gd name="T52" fmla="*/ 2147483646 w 5228"/>
                <a:gd name="T53" fmla="*/ 2147483646 h 19051"/>
                <a:gd name="T54" fmla="*/ 2147483646 w 5228"/>
                <a:gd name="T55" fmla="*/ 2147483646 h 19051"/>
                <a:gd name="T56" fmla="*/ 2147483646 w 5228"/>
                <a:gd name="T57" fmla="*/ 2147483646 h 19051"/>
                <a:gd name="T58" fmla="*/ 2147483646 w 5228"/>
                <a:gd name="T59" fmla="*/ 2147483646 h 19051"/>
                <a:gd name="T60" fmla="*/ 2147483646 w 5228"/>
                <a:gd name="T61" fmla="*/ 2147483646 h 19051"/>
                <a:gd name="T62" fmla="*/ 2147483646 w 5228"/>
                <a:gd name="T63" fmla="*/ 2147483646 h 19051"/>
                <a:gd name="T64" fmla="*/ 2147483646 w 5228"/>
                <a:gd name="T65" fmla="*/ 2147483646 h 19051"/>
                <a:gd name="T66" fmla="*/ 2147483646 w 5228"/>
                <a:gd name="T67" fmla="*/ 2147483646 h 19051"/>
                <a:gd name="T68" fmla="*/ 2147483646 w 5228"/>
                <a:gd name="T69" fmla="*/ 2147483646 h 19051"/>
                <a:gd name="T70" fmla="*/ 2147483646 w 5228"/>
                <a:gd name="T71" fmla="*/ 2147483646 h 19051"/>
                <a:gd name="T72" fmla="*/ 2147483646 w 5228"/>
                <a:gd name="T73" fmla="*/ 2147483646 h 19051"/>
                <a:gd name="T74" fmla="*/ 2147483646 w 5228"/>
                <a:gd name="T75" fmla="*/ 2147483646 h 19051"/>
                <a:gd name="T76" fmla="*/ 2147483646 w 5228"/>
                <a:gd name="T77" fmla="*/ 2147483646 h 19051"/>
                <a:gd name="T78" fmla="*/ 2147483646 w 5228"/>
                <a:gd name="T79" fmla="*/ 2147483646 h 19051"/>
                <a:gd name="T80" fmla="*/ 2147483646 w 5228"/>
                <a:gd name="T81" fmla="*/ 2147483646 h 19051"/>
                <a:gd name="T82" fmla="*/ 2147483646 w 5228"/>
                <a:gd name="T83" fmla="*/ 2147483646 h 19051"/>
                <a:gd name="T84" fmla="*/ 2147483646 w 5228"/>
                <a:gd name="T85" fmla="*/ 2147483646 h 19051"/>
                <a:gd name="T86" fmla="*/ 2147483646 w 5228"/>
                <a:gd name="T87" fmla="*/ 2147483646 h 19051"/>
                <a:gd name="T88" fmla="*/ 2147483646 w 5228"/>
                <a:gd name="T89" fmla="*/ 2147483646 h 19051"/>
                <a:gd name="T90" fmla="*/ 2147483646 w 5228"/>
                <a:gd name="T91" fmla="*/ 2147483646 h 19051"/>
                <a:gd name="T92" fmla="*/ 2147483646 w 5228"/>
                <a:gd name="T93" fmla="*/ 2147483646 h 19051"/>
                <a:gd name="T94" fmla="*/ 2147483646 w 5228"/>
                <a:gd name="T95" fmla="*/ 2147483646 h 19051"/>
                <a:gd name="T96" fmla="*/ 2147483646 w 5228"/>
                <a:gd name="T97" fmla="*/ 2147483646 h 19051"/>
                <a:gd name="T98" fmla="*/ 2147483646 w 5228"/>
                <a:gd name="T99" fmla="*/ 2147483646 h 19051"/>
                <a:gd name="T100" fmla="*/ 2147483646 w 5228"/>
                <a:gd name="T101" fmla="*/ 2147483646 h 19051"/>
                <a:gd name="T102" fmla="*/ 2147483646 w 5228"/>
                <a:gd name="T103" fmla="*/ 2147483646 h 190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28"/>
                <a:gd name="T157" fmla="*/ 0 h 19051"/>
                <a:gd name="T158" fmla="*/ 5228 w 5228"/>
                <a:gd name="T159" fmla="*/ 19051 h 190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84919AEF-D630-A44D-A8A8-B33DB82EEBB0}"/>
                </a:ext>
              </a:extLst>
            </p:cNvPr>
            <p:cNvSpPr/>
            <p:nvPr/>
          </p:nvSpPr>
          <p:spPr>
            <a:xfrm>
              <a:off x="971303" y="5157192"/>
              <a:ext cx="648072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ABCBC3F-281E-6F4C-BDB6-6A2E25344204}"/>
                </a:ext>
              </a:extLst>
            </p:cNvPr>
            <p:cNvSpPr/>
            <p:nvPr/>
          </p:nvSpPr>
          <p:spPr>
            <a:xfrm>
              <a:off x="1165753" y="5011101"/>
              <a:ext cx="291722" cy="275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5E38CFE-B307-EF42-8296-8B8D99CCC9FA}"/>
              </a:ext>
            </a:extLst>
          </p:cNvPr>
          <p:cNvCxnSpPr>
            <a:cxnSpLocks/>
          </p:cNvCxnSpPr>
          <p:nvPr/>
        </p:nvCxnSpPr>
        <p:spPr>
          <a:xfrm>
            <a:off x="6324600" y="2472790"/>
            <a:ext cx="24386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30 CuadroTexto">
            <a:extLst>
              <a:ext uri="{FF2B5EF4-FFF2-40B4-BE49-F238E27FC236}">
                <a16:creationId xmlns:a16="http://schemas.microsoft.com/office/drawing/2014/main" id="{6FCBE140-4FE6-1F47-ADF9-906BD5D0E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548943"/>
            <a:ext cx="34351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final del mes de junio de 2021, se recibirá el material rodante en su totalidad.</a:t>
            </a:r>
            <a:endParaRPr lang="es-ES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13 CuadroTexto">
            <a:extLst>
              <a:ext uri="{FF2B5EF4-FFF2-40B4-BE49-F238E27FC236}">
                <a16:creationId xmlns:a16="http://schemas.microsoft.com/office/drawing/2014/main" id="{A46EEF6A-3F43-0B4F-97E9-DF762673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423" y="1729247"/>
            <a:ext cx="3255589" cy="41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  <a:defRPr/>
            </a:pPr>
            <a:r>
              <a:rPr lang="es-ES" sz="2500" b="1" dirty="0">
                <a:solidFill>
                  <a:srgbClr val="002060"/>
                </a:solidFill>
                <a:cs typeface="Calibri" panose="020F0502020204030204" pitchFamily="34" charset="0"/>
              </a:rPr>
              <a:t>MATERIAL RODANTE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E268BF-1F38-DA42-87AA-A96DB563F905}"/>
              </a:ext>
            </a:extLst>
          </p:cNvPr>
          <p:cNvSpPr txBox="1"/>
          <p:nvPr/>
        </p:nvSpPr>
        <p:spPr>
          <a:xfrm flipH="1">
            <a:off x="2277835" y="5669313"/>
            <a:ext cx="63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45%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633D4A-A1AD-5148-BFC2-73A7CC471572}"/>
              </a:ext>
            </a:extLst>
          </p:cNvPr>
          <p:cNvSpPr txBox="1"/>
          <p:nvPr/>
        </p:nvSpPr>
        <p:spPr>
          <a:xfrm>
            <a:off x="700915" y="8276466"/>
            <a:ext cx="4156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especialista en Metros </a:t>
            </a:r>
          </a:p>
          <a:p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(Sistemas de operación y mantenimiento)</a:t>
            </a:r>
            <a:endParaRPr lang="es-EC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BE6E093-D679-3E4D-BA8B-8782510B15FE}"/>
              </a:ext>
            </a:extLst>
          </p:cNvPr>
          <p:cNvSpPr txBox="1"/>
          <p:nvPr/>
        </p:nvSpPr>
        <p:spPr>
          <a:xfrm>
            <a:off x="5990441" y="7848408"/>
            <a:ext cx="2273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REQUERIMIENTO:</a:t>
            </a:r>
            <a:endParaRPr lang="es-EC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8C5DD1A-5AF3-5E4A-AABE-ED54B736CDB4}"/>
              </a:ext>
            </a:extLst>
          </p:cNvPr>
          <p:cNvSpPr txBox="1"/>
          <p:nvPr/>
        </p:nvSpPr>
        <p:spPr>
          <a:xfrm>
            <a:off x="5943029" y="8295516"/>
            <a:ext cx="3337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Contratación de 2 especialistas en Material Rodante</a:t>
            </a:r>
            <a:endParaRPr lang="es-EC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08FA394-E68D-3C4C-A07F-64485D0FACFF}"/>
              </a:ext>
            </a:extLst>
          </p:cNvPr>
          <p:cNvSpPr txBox="1"/>
          <p:nvPr/>
        </p:nvSpPr>
        <p:spPr>
          <a:xfrm>
            <a:off x="801362" y="7813154"/>
            <a:ext cx="2273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REQUERIMIENTO:</a:t>
            </a:r>
            <a:endParaRPr lang="es-EC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AF0186D-02B5-D640-AA7E-0A547B64C9D5}"/>
              </a:ext>
            </a:extLst>
          </p:cNvPr>
          <p:cNvSpPr txBox="1"/>
          <p:nvPr/>
        </p:nvSpPr>
        <p:spPr>
          <a:xfrm>
            <a:off x="7385211" y="5494154"/>
            <a:ext cx="561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0%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55476DF-2CA8-F743-87D0-9AEB1F0E26D7}"/>
              </a:ext>
            </a:extLst>
          </p:cNvPr>
          <p:cNvSpPr txBox="1"/>
          <p:nvPr/>
        </p:nvSpPr>
        <p:spPr>
          <a:xfrm>
            <a:off x="13312671" y="1601781"/>
            <a:ext cx="1572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PRUEBAS</a:t>
            </a:r>
            <a:endParaRPr lang="es-EC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4A8404C-D314-1F4E-AD34-09CB408F9E5B}"/>
              </a:ext>
            </a:extLst>
          </p:cNvPr>
          <p:cNvSpPr txBox="1"/>
          <p:nvPr/>
        </p:nvSpPr>
        <p:spPr>
          <a:xfrm>
            <a:off x="10323249" y="2483321"/>
            <a:ext cx="4033442" cy="6893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lnSpc>
                <a:spcPct val="115000"/>
              </a:lnSpc>
              <a:spcAft>
                <a:spcPts val="800"/>
              </a:spcAft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Galibo</a:t>
            </a:r>
            <a:endParaRPr lang="es-ES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spcAft>
                <a:spcPts val="800"/>
              </a:spcAft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(C.J5.92.375.00)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Prestaciones en tracción. (C.J5.92.301.00)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Prestaciones en freno. (C.J5.92.331.00)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Funcionamiento de unidades acopladas </a:t>
            </a: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(C.J5.92.345.00)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información al viajero y CCTV </a:t>
            </a: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(C.J5.92.361.00)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Tiempos de recorrido y calentamiento</a:t>
            </a:r>
            <a:endParaRPr lang="es-ES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(C.J5.92.349.00)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Registrador de eventos. (C.J5.92.363.00)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74F5179-53AE-1E47-BA2A-6D7F1FE1B41F}"/>
              </a:ext>
            </a:extLst>
          </p:cNvPr>
          <p:cNvSpPr txBox="1"/>
          <p:nvPr/>
        </p:nvSpPr>
        <p:spPr>
          <a:xfrm>
            <a:off x="14178358" y="2510272"/>
            <a:ext cx="4033442" cy="6688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Radiotelefonía TETRA. (C.J5.92.365.01)</a:t>
            </a:r>
            <a:endParaRPr lang="es-EC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Verificación de caudales (C.J5.92.361.00)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Compatibilidad electromagnética (C.J5.92.375.10)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Pantógrafo </a:t>
            </a: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(C.J5.92.302.00)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Comportamiento dinámico (C.J5.92.375.20)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Inscripción en curva (C.J5.92.375.22)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Confort </a:t>
            </a: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(C.J5.92.375.21)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Ruido</a:t>
            </a:r>
          </a:p>
          <a:p>
            <a:pPr marL="742950" lvl="1" indent="-285750" algn="l">
              <a:lnSpc>
                <a:spcPct val="115000"/>
              </a:lnSpc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(C.J5.92.375.15)</a:t>
            </a:r>
            <a:endParaRPr lang="es-EC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8166E400-8894-F64B-8AAF-FB8A6EAABF29}"/>
              </a:ext>
            </a:extLst>
          </p:cNvPr>
          <p:cNvSpPr/>
          <p:nvPr/>
        </p:nvSpPr>
        <p:spPr>
          <a:xfrm>
            <a:off x="9093644" y="1849670"/>
            <a:ext cx="9194356" cy="3087126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F72F9F8-3957-4C42-9357-385C1CE5864C}"/>
              </a:ext>
            </a:extLst>
          </p:cNvPr>
          <p:cNvSpPr/>
          <p:nvPr/>
        </p:nvSpPr>
        <p:spPr>
          <a:xfrm>
            <a:off x="9093644" y="7590452"/>
            <a:ext cx="9194356" cy="2729996"/>
          </a:xfrm>
          <a:custGeom>
            <a:avLst/>
            <a:gdLst/>
            <a:ahLst/>
            <a:cxnLst/>
            <a:rect l="l" t="t" r="r" b="b"/>
            <a:pathLst>
              <a:path w="18288000" h="2292350">
                <a:moveTo>
                  <a:pt x="0" y="0"/>
                </a:moveTo>
                <a:lnTo>
                  <a:pt x="18288000" y="0"/>
                </a:lnTo>
                <a:lnTo>
                  <a:pt x="18288000" y="2292241"/>
                </a:lnTo>
                <a:lnTo>
                  <a:pt x="0" y="2292241"/>
                </a:lnTo>
                <a:lnTo>
                  <a:pt x="0" y="0"/>
                </a:lnTo>
                <a:close/>
              </a:path>
            </a:pathLst>
          </a:custGeom>
          <a:solidFill>
            <a:srgbClr val="8AABCA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AFEDA8-B338-4F06-8109-908CE53E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26" y="2857500"/>
            <a:ext cx="8389620" cy="6651500"/>
          </a:xfrm>
          <a:prstGeom prst="rect">
            <a:avLst/>
          </a:prstGeom>
        </p:spPr>
      </p:pic>
      <p:sp>
        <p:nvSpPr>
          <p:cNvPr id="78" name="Rectangle 43">
            <a:extLst>
              <a:ext uri="{FF2B5EF4-FFF2-40B4-BE49-F238E27FC236}">
                <a16:creationId xmlns:a16="http://schemas.microsoft.com/office/drawing/2014/main" id="{CA2AD5CE-2A92-4F9D-870E-618D3B251479}"/>
              </a:ext>
            </a:extLst>
          </p:cNvPr>
          <p:cNvSpPr/>
          <p:nvPr/>
        </p:nvSpPr>
        <p:spPr>
          <a:xfrm>
            <a:off x="9270331" y="2247900"/>
            <a:ext cx="5664869" cy="252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Entregar los manuales de operación y mantenimiento ajustados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Previsión de partes y piezas.</a:t>
            </a:r>
          </a:p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Entrenamiento a técnicos de la EPMMQ.</a:t>
            </a:r>
          </a:p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 de mantenimiento de material rodante co la CAF.</a:t>
            </a:r>
          </a:p>
        </p:txBody>
      </p:sp>
      <p:sp>
        <p:nvSpPr>
          <p:cNvPr id="90" name="Rectangle 43">
            <a:extLst>
              <a:ext uri="{FF2B5EF4-FFF2-40B4-BE49-F238E27FC236}">
                <a16:creationId xmlns:a16="http://schemas.microsoft.com/office/drawing/2014/main" id="{1A53C29C-ACD4-43D1-A9A0-0CDA2B7BC2C0}"/>
              </a:ext>
            </a:extLst>
          </p:cNvPr>
          <p:cNvSpPr/>
          <p:nvPr/>
        </p:nvSpPr>
        <p:spPr>
          <a:xfrm>
            <a:off x="9270331" y="5465872"/>
            <a:ext cx="5664869" cy="211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Curva de aprendizaje del mantenimiento </a:t>
            </a:r>
          </a:p>
          <a:p>
            <a:pPr>
              <a:lnSpc>
                <a:spcPts val="3193"/>
              </a:lnSpc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 Meses mínimo)</a:t>
            </a:r>
          </a:p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Capacitación en otro metro en operaciones con vehículos CAF</a:t>
            </a:r>
          </a:p>
          <a:p>
            <a:pPr marL="342900" indent="-342900">
              <a:lnSpc>
                <a:spcPts val="3193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 de conocimientos .</a:t>
            </a:r>
          </a:p>
        </p:txBody>
      </p:sp>
      <p:sp>
        <p:nvSpPr>
          <p:cNvPr id="91" name="Rectangle 43">
            <a:extLst>
              <a:ext uri="{FF2B5EF4-FFF2-40B4-BE49-F238E27FC236}">
                <a16:creationId xmlns:a16="http://schemas.microsoft.com/office/drawing/2014/main" id="{02A69AA0-47DE-4D5E-9A87-E1C8269C47E5}"/>
              </a:ext>
            </a:extLst>
          </p:cNvPr>
          <p:cNvSpPr/>
          <p:nvPr/>
        </p:nvSpPr>
        <p:spPr>
          <a:xfrm>
            <a:off x="9571801" y="8435528"/>
            <a:ext cx="5226501" cy="170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93"/>
              </a:lnSpc>
            </a:pPr>
            <a:r>
              <a:rPr lang="es-E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Entrega recepción la alternativa es contratar dos técnicos expertos en material rodante para que ayuden al equipo legal y financiero para el cierre.</a:t>
            </a:r>
            <a:endParaRPr lang="en-US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object 2">
            <a:extLst>
              <a:ext uri="{FF2B5EF4-FFF2-40B4-BE49-F238E27FC236}">
                <a16:creationId xmlns:a16="http://schemas.microsoft.com/office/drawing/2014/main" id="{B20091DB-CB63-5042-B434-29F103D68E94}"/>
              </a:ext>
            </a:extLst>
          </p:cNvPr>
          <p:cNvGrpSpPr/>
          <p:nvPr/>
        </p:nvGrpSpPr>
        <p:grpSpPr>
          <a:xfrm>
            <a:off x="0" y="0"/>
            <a:ext cx="18288000" cy="1855470"/>
            <a:chOff x="0" y="0"/>
            <a:chExt cx="18288000" cy="1855470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B56DD28A-F7AA-BD4C-9EC8-D5E609377B12}"/>
                </a:ext>
              </a:extLst>
            </p:cNvPr>
            <p:cNvSpPr/>
            <p:nvPr/>
          </p:nvSpPr>
          <p:spPr>
            <a:xfrm>
              <a:off x="0" y="0"/>
              <a:ext cx="18288000" cy="1855470"/>
            </a:xfrm>
            <a:custGeom>
              <a:avLst/>
              <a:gdLst/>
              <a:ahLst/>
              <a:cxnLst/>
              <a:rect l="l" t="t" r="r" b="b"/>
              <a:pathLst>
                <a:path w="18288000" h="1855470">
                  <a:moveTo>
                    <a:pt x="18288000" y="1855210"/>
                  </a:moveTo>
                  <a:lnTo>
                    <a:pt x="0" y="185521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85521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A130AE35-47F3-B647-81B9-5E42AF612418}"/>
                </a:ext>
              </a:extLst>
            </p:cNvPr>
            <p:cNvSpPr/>
            <p:nvPr/>
          </p:nvSpPr>
          <p:spPr>
            <a:xfrm>
              <a:off x="694169" y="126427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7">
            <a:extLst>
              <a:ext uri="{FF2B5EF4-FFF2-40B4-BE49-F238E27FC236}">
                <a16:creationId xmlns:a16="http://schemas.microsoft.com/office/drawing/2014/main" id="{CB11B5DA-6F3C-694A-834B-20E1977EDEEC}"/>
              </a:ext>
            </a:extLst>
          </p:cNvPr>
          <p:cNvSpPr txBox="1">
            <a:spLocks/>
          </p:cNvSpPr>
          <p:nvPr/>
        </p:nvSpPr>
        <p:spPr>
          <a:xfrm>
            <a:off x="681469" y="377483"/>
            <a:ext cx="10642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500" kern="0" spc="135" dirty="0">
                <a:latin typeface="Calibri" panose="020F0502020204030204" pitchFamily="34" charset="0"/>
                <a:cs typeface="Calibri" panose="020F0502020204030204" pitchFamily="34" charset="0"/>
              </a:rPr>
              <a:t>CONTRATACIÓN DE MANTENIMIENTO</a:t>
            </a:r>
            <a:endParaRPr lang="es-ES" sz="4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30 CuadroTexto">
            <a:extLst>
              <a:ext uri="{FF2B5EF4-FFF2-40B4-BE49-F238E27FC236}">
                <a16:creationId xmlns:a16="http://schemas.microsoft.com/office/drawing/2014/main" id="{ECDBE66E-B8D9-664B-AE58-1C7E98194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801" y="7993562"/>
            <a:ext cx="3597618" cy="3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RECEPCIÓN</a:t>
            </a:r>
            <a:endParaRPr lang="es-ES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30 CuadroTexto">
            <a:extLst>
              <a:ext uri="{FF2B5EF4-FFF2-40B4-BE49-F238E27FC236}">
                <a16:creationId xmlns:a16="http://schemas.microsoft.com/office/drawing/2014/main" id="{5D1638F6-40A6-2646-A46F-762DA84E4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7501" y="5118458"/>
            <a:ext cx="3597618" cy="3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APRENDIZAJE</a:t>
            </a:r>
            <a:endParaRPr lang="es-ES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30 CuadroTexto">
            <a:extLst>
              <a:ext uri="{FF2B5EF4-FFF2-40B4-BE49-F238E27FC236}">
                <a16:creationId xmlns:a16="http://schemas.microsoft.com/office/drawing/2014/main" id="{ABD62BC8-D97A-4B44-9805-B9B69E24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801" y="1943100"/>
            <a:ext cx="3597618" cy="3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740" tIns="25870" rIns="51740" bIns="25870">
            <a:spAutoFit/>
          </a:bodyPr>
          <a:lstStyle/>
          <a:p>
            <a:pPr defTabSz="1231954">
              <a:lnSpc>
                <a:spcPts val="2094"/>
              </a:lnSpc>
              <a:spcBef>
                <a:spcPts val="340"/>
              </a:spcBef>
              <a:defRPr/>
            </a:pPr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CAF</a:t>
            </a:r>
            <a:endParaRPr lang="es-ES" sz="2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2FFF69-0B90-D342-A09C-0F6F00ADA3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5" b="34029"/>
          <a:stretch/>
        </p:blipFill>
        <p:spPr>
          <a:xfrm>
            <a:off x="15083100" y="1847984"/>
            <a:ext cx="3197279" cy="30871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7A18C9-2376-304B-80AA-943A8AE022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1" r="12110" b="451"/>
          <a:stretch/>
        </p:blipFill>
        <p:spPr>
          <a:xfrm>
            <a:off x="15083100" y="7904876"/>
            <a:ext cx="3204900" cy="24155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07CCE66-37B8-5445-90B5-D5060D5EF1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r="16678"/>
          <a:stretch/>
        </p:blipFill>
        <p:spPr>
          <a:xfrm>
            <a:off x="15083100" y="4935110"/>
            <a:ext cx="3197279" cy="29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4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object 3">
            <a:extLst>
              <a:ext uri="{FF2B5EF4-FFF2-40B4-BE49-F238E27FC236}">
                <a16:creationId xmlns:a16="http://schemas.microsoft.com/office/drawing/2014/main" id="{687AE120-CE5D-654B-B6A2-62A669C7D468}"/>
              </a:ext>
            </a:extLst>
          </p:cNvPr>
          <p:cNvGrpSpPr/>
          <p:nvPr/>
        </p:nvGrpSpPr>
        <p:grpSpPr>
          <a:xfrm>
            <a:off x="0" y="0"/>
            <a:ext cx="18286730" cy="10287000"/>
            <a:chOff x="0" y="0"/>
            <a:chExt cx="18286730" cy="10287000"/>
          </a:xfrm>
        </p:grpSpPr>
        <p:sp>
          <p:nvSpPr>
            <p:cNvPr id="52" name="object 4">
              <a:extLst>
                <a:ext uri="{FF2B5EF4-FFF2-40B4-BE49-F238E27FC236}">
                  <a16:creationId xmlns:a16="http://schemas.microsoft.com/office/drawing/2014/main" id="{F8A0DBE7-F41D-8C47-9008-C799A5D73C43}"/>
                </a:ext>
              </a:extLst>
            </p:cNvPr>
            <p:cNvSpPr/>
            <p:nvPr/>
          </p:nvSpPr>
          <p:spPr>
            <a:xfrm>
              <a:off x="0" y="0"/>
              <a:ext cx="18286730" cy="10287000"/>
            </a:xfrm>
            <a:custGeom>
              <a:avLst/>
              <a:gdLst/>
              <a:ahLst/>
              <a:cxnLst/>
              <a:rect l="l" t="t" r="r" b="b"/>
              <a:pathLst>
                <a:path w="18286730" h="10287000">
                  <a:moveTo>
                    <a:pt x="18286730" y="0"/>
                  </a:moveTo>
                  <a:lnTo>
                    <a:pt x="4389755" y="0"/>
                  </a:lnTo>
                  <a:lnTo>
                    <a:pt x="0" y="12"/>
                  </a:lnTo>
                  <a:lnTo>
                    <a:pt x="0" y="10287000"/>
                  </a:lnTo>
                  <a:lnTo>
                    <a:pt x="5375478" y="10287000"/>
                  </a:lnTo>
                  <a:lnTo>
                    <a:pt x="5375478" y="1552575"/>
                  </a:lnTo>
                  <a:lnTo>
                    <a:pt x="18286730" y="1552575"/>
                  </a:lnTo>
                  <a:lnTo>
                    <a:pt x="18286730" y="0"/>
                  </a:lnTo>
                  <a:close/>
                </a:path>
              </a:pathLst>
            </a:custGeom>
            <a:solidFill>
              <a:srgbClr val="032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">
              <a:extLst>
                <a:ext uri="{FF2B5EF4-FFF2-40B4-BE49-F238E27FC236}">
                  <a16:creationId xmlns:a16="http://schemas.microsoft.com/office/drawing/2014/main" id="{11A19A81-1B37-6F4D-9F67-A9D81FF06C70}"/>
                </a:ext>
              </a:extLst>
            </p:cNvPr>
            <p:cNvSpPr/>
            <p:nvPr/>
          </p:nvSpPr>
          <p:spPr>
            <a:xfrm>
              <a:off x="0" y="494690"/>
              <a:ext cx="4972049" cy="9305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6">
              <a:extLst>
                <a:ext uri="{FF2B5EF4-FFF2-40B4-BE49-F238E27FC236}">
                  <a16:creationId xmlns:a16="http://schemas.microsoft.com/office/drawing/2014/main" id="{20E7BE36-FC14-784F-A350-D1E06FA057E2}"/>
                </a:ext>
              </a:extLst>
            </p:cNvPr>
            <p:cNvSpPr/>
            <p:nvPr/>
          </p:nvSpPr>
          <p:spPr>
            <a:xfrm>
              <a:off x="5617403" y="1085849"/>
              <a:ext cx="3371850" cy="95250"/>
            </a:xfrm>
            <a:custGeom>
              <a:avLst/>
              <a:gdLst/>
              <a:ahLst/>
              <a:cxnLst/>
              <a:rect l="l" t="t" r="r" b="b"/>
              <a:pathLst>
                <a:path w="3371850" h="95250">
                  <a:moveTo>
                    <a:pt x="3371850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3371850" y="0"/>
                  </a:lnTo>
                  <a:lnTo>
                    <a:pt x="3371850" y="95250"/>
                  </a:lnTo>
                  <a:close/>
                </a:path>
              </a:pathLst>
            </a:custGeom>
            <a:solidFill>
              <a:srgbClr val="BEC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8">
            <a:extLst>
              <a:ext uri="{FF2B5EF4-FFF2-40B4-BE49-F238E27FC236}">
                <a16:creationId xmlns:a16="http://schemas.microsoft.com/office/drawing/2014/main" id="{D56DFFFE-011A-3647-9377-0660D127D140}"/>
              </a:ext>
            </a:extLst>
          </p:cNvPr>
          <p:cNvSpPr txBox="1">
            <a:spLocks/>
          </p:cNvSpPr>
          <p:nvPr/>
        </p:nvSpPr>
        <p:spPr>
          <a:xfrm>
            <a:off x="1489517" y="354041"/>
            <a:ext cx="15308965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0" i="0">
                <a:solidFill>
                  <a:srgbClr val="F9FBF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4108450">
              <a:spcBef>
                <a:spcPts val="100"/>
              </a:spcBef>
            </a:pPr>
            <a:r>
              <a:rPr lang="es-ES" kern="0" spc="-1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kern="0" spc="-10" dirty="0">
                <a:latin typeface="Calibri" panose="020F0502020204030204" pitchFamily="34" charset="0"/>
                <a:cs typeface="Calibri" panose="020F0502020204030204" pitchFamily="34" charset="0"/>
              </a:rPr>
              <a:t>CTIVIDADES VEEDURÍA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543F521-4E20-4A8E-A474-1C57FDCBD9D8}"/>
              </a:ext>
            </a:extLst>
          </p:cNvPr>
          <p:cNvSpPr/>
          <p:nvPr/>
        </p:nvSpPr>
        <p:spPr>
          <a:xfrm>
            <a:off x="5781587" y="4633451"/>
            <a:ext cx="12226614" cy="1768034"/>
          </a:xfrm>
          <a:prstGeom prst="rect">
            <a:avLst/>
          </a:prstGeom>
          <a:solidFill>
            <a:srgbClr val="03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612" dirty="0"/>
          </a:p>
        </p:txBody>
      </p:sp>
      <p:grpSp>
        <p:nvGrpSpPr>
          <p:cNvPr id="29" name="Grupo 1">
            <a:extLst>
              <a:ext uri="{FF2B5EF4-FFF2-40B4-BE49-F238E27FC236}">
                <a16:creationId xmlns:a16="http://schemas.microsoft.com/office/drawing/2014/main" id="{8CD4F2BA-06A5-492B-91F4-45998ED142F4}"/>
              </a:ext>
            </a:extLst>
          </p:cNvPr>
          <p:cNvGrpSpPr>
            <a:grpSpLocks/>
          </p:cNvGrpSpPr>
          <p:nvPr/>
        </p:nvGrpSpPr>
        <p:grpSpPr bwMode="auto">
          <a:xfrm>
            <a:off x="6012356" y="879842"/>
            <a:ext cx="11648980" cy="4321876"/>
            <a:chOff x="570689" y="927341"/>
            <a:chExt cx="7992023" cy="3560134"/>
          </a:xfrm>
        </p:grpSpPr>
        <p:sp>
          <p:nvSpPr>
            <p:cNvPr id="30" name="Shape 207">
              <a:extLst>
                <a:ext uri="{FF2B5EF4-FFF2-40B4-BE49-F238E27FC236}">
                  <a16:creationId xmlns:a16="http://schemas.microsoft.com/office/drawing/2014/main" id="{F794CC99-9B79-4789-8CA2-B784AF2FA5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24628">
              <a:off x="3357903" y="927341"/>
              <a:ext cx="2882029" cy="3125464"/>
            </a:xfrm>
            <a:custGeom>
              <a:avLst/>
              <a:gdLst>
                <a:gd name="T0" fmla="*/ 2147483646 w 120000"/>
                <a:gd name="T1" fmla="*/ 0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2147483646 w 120000"/>
                <a:gd name="T57" fmla="*/ 2147483646 h 120000"/>
                <a:gd name="T58" fmla="*/ 2147483646 w 120000"/>
                <a:gd name="T59" fmla="*/ 2147483646 h 120000"/>
                <a:gd name="T60" fmla="*/ 2147483646 w 120000"/>
                <a:gd name="T61" fmla="*/ 2147483646 h 120000"/>
                <a:gd name="T62" fmla="*/ 2147483646 w 120000"/>
                <a:gd name="T63" fmla="*/ 2147483646 h 120000"/>
                <a:gd name="T64" fmla="*/ 2147483646 w 120000"/>
                <a:gd name="T65" fmla="*/ 2147483646 h 120000"/>
                <a:gd name="T66" fmla="*/ 2147483646 w 120000"/>
                <a:gd name="T67" fmla="*/ 2147483646 h 120000"/>
                <a:gd name="T68" fmla="*/ 1212684407 w 120000"/>
                <a:gd name="T69" fmla="*/ 2147483646 h 120000"/>
                <a:gd name="T70" fmla="*/ 808545177 w 120000"/>
                <a:gd name="T71" fmla="*/ 2147483646 h 120000"/>
                <a:gd name="T72" fmla="*/ 2147483646 w 120000"/>
                <a:gd name="T73" fmla="*/ 2147483646 h 120000"/>
                <a:gd name="T74" fmla="*/ 2147483646 w 120000"/>
                <a:gd name="T75" fmla="*/ 2147483646 h 120000"/>
                <a:gd name="T76" fmla="*/ 2147483646 w 120000"/>
                <a:gd name="T77" fmla="*/ 2147483646 h 120000"/>
                <a:gd name="T78" fmla="*/ 2147483646 w 120000"/>
                <a:gd name="T79" fmla="*/ 2147483646 h 120000"/>
                <a:gd name="T80" fmla="*/ 2147483646 w 120000"/>
                <a:gd name="T81" fmla="*/ 2147483646 h 120000"/>
                <a:gd name="T82" fmla="*/ 2147483646 w 120000"/>
                <a:gd name="T83" fmla="*/ 2147483646 h 120000"/>
                <a:gd name="T84" fmla="*/ 2147483646 w 120000"/>
                <a:gd name="T85" fmla="*/ 2147483646 h 120000"/>
                <a:gd name="T86" fmla="*/ 2147483646 w 120000"/>
                <a:gd name="T87" fmla="*/ 2147483646 h 120000"/>
                <a:gd name="T88" fmla="*/ 2147483646 w 120000"/>
                <a:gd name="T89" fmla="*/ 2147483646 h 120000"/>
                <a:gd name="T90" fmla="*/ 2147483646 w 120000"/>
                <a:gd name="T91" fmla="*/ 2147483646 h 120000"/>
                <a:gd name="T92" fmla="*/ 2147483646 w 120000"/>
                <a:gd name="T93" fmla="*/ 2147483646 h 120000"/>
                <a:gd name="T94" fmla="*/ 2147483646 w 120000"/>
                <a:gd name="T95" fmla="*/ 2147483646 h 120000"/>
                <a:gd name="T96" fmla="*/ 2147483646 w 120000"/>
                <a:gd name="T97" fmla="*/ 2147483646 h 120000"/>
                <a:gd name="T98" fmla="*/ 2147483646 w 120000"/>
                <a:gd name="T99" fmla="*/ 2147483646 h 120000"/>
                <a:gd name="T100" fmla="*/ 2147483646 w 120000"/>
                <a:gd name="T101" fmla="*/ 2147483646 h 120000"/>
                <a:gd name="T102" fmla="*/ 2147483646 w 120000"/>
                <a:gd name="T103" fmla="*/ 2147483646 h 120000"/>
                <a:gd name="T104" fmla="*/ 2147483646 w 120000"/>
                <a:gd name="T105" fmla="*/ 2147483646 h 120000"/>
                <a:gd name="T106" fmla="*/ 2147483646 w 120000"/>
                <a:gd name="T107" fmla="*/ 2147483646 h 120000"/>
                <a:gd name="T108" fmla="*/ 2147483646 w 120000"/>
                <a:gd name="T109" fmla="*/ 2147483646 h 120000"/>
                <a:gd name="T110" fmla="*/ 2147483646 w 120000"/>
                <a:gd name="T111" fmla="*/ 2147483646 h 120000"/>
                <a:gd name="T112" fmla="*/ 2147483646 w 120000"/>
                <a:gd name="T113" fmla="*/ 0 h 1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000"/>
                <a:gd name="T172" fmla="*/ 0 h 120000"/>
                <a:gd name="T173" fmla="*/ 120000 w 120000"/>
                <a:gd name="T174" fmla="*/ 120000 h 1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000" h="120000" extrusionOk="0">
                  <a:moveTo>
                    <a:pt x="86825" y="0"/>
                  </a:moveTo>
                  <a:lnTo>
                    <a:pt x="90435" y="0"/>
                  </a:lnTo>
                  <a:lnTo>
                    <a:pt x="94107" y="339"/>
                  </a:lnTo>
                  <a:lnTo>
                    <a:pt x="97655" y="1074"/>
                  </a:lnTo>
                  <a:lnTo>
                    <a:pt x="101141" y="2149"/>
                  </a:lnTo>
                  <a:lnTo>
                    <a:pt x="104564" y="3734"/>
                  </a:lnTo>
                  <a:lnTo>
                    <a:pt x="107676" y="5657"/>
                  </a:lnTo>
                  <a:lnTo>
                    <a:pt x="110663" y="7920"/>
                  </a:lnTo>
                  <a:lnTo>
                    <a:pt x="113278" y="10579"/>
                  </a:lnTo>
                  <a:lnTo>
                    <a:pt x="115456" y="13408"/>
                  </a:lnTo>
                  <a:lnTo>
                    <a:pt x="117199" y="16407"/>
                  </a:lnTo>
                  <a:lnTo>
                    <a:pt x="118568" y="19519"/>
                  </a:lnTo>
                  <a:lnTo>
                    <a:pt x="119502" y="22800"/>
                  </a:lnTo>
                  <a:lnTo>
                    <a:pt x="120000" y="26082"/>
                  </a:lnTo>
                  <a:lnTo>
                    <a:pt x="120000" y="29420"/>
                  </a:lnTo>
                  <a:lnTo>
                    <a:pt x="119564" y="32701"/>
                  </a:lnTo>
                  <a:lnTo>
                    <a:pt x="118755" y="35983"/>
                  </a:lnTo>
                  <a:lnTo>
                    <a:pt x="117572" y="39207"/>
                  </a:lnTo>
                  <a:lnTo>
                    <a:pt x="115892" y="42206"/>
                  </a:lnTo>
                  <a:lnTo>
                    <a:pt x="113775" y="45148"/>
                  </a:lnTo>
                  <a:lnTo>
                    <a:pt x="111286" y="47751"/>
                  </a:lnTo>
                  <a:lnTo>
                    <a:pt x="108236" y="50240"/>
                  </a:lnTo>
                  <a:lnTo>
                    <a:pt x="105062" y="52220"/>
                  </a:lnTo>
                  <a:lnTo>
                    <a:pt x="101514" y="53861"/>
                  </a:lnTo>
                  <a:lnTo>
                    <a:pt x="97904" y="55162"/>
                  </a:lnTo>
                  <a:lnTo>
                    <a:pt x="94232" y="55898"/>
                  </a:lnTo>
                  <a:lnTo>
                    <a:pt x="90435" y="56237"/>
                  </a:lnTo>
                  <a:lnTo>
                    <a:pt x="86576" y="56181"/>
                  </a:lnTo>
                  <a:lnTo>
                    <a:pt x="82780" y="55728"/>
                  </a:lnTo>
                  <a:lnTo>
                    <a:pt x="82780" y="55785"/>
                  </a:lnTo>
                  <a:lnTo>
                    <a:pt x="79107" y="55332"/>
                  </a:lnTo>
                  <a:lnTo>
                    <a:pt x="75497" y="55445"/>
                  </a:lnTo>
                  <a:lnTo>
                    <a:pt x="71950" y="56067"/>
                  </a:lnTo>
                  <a:lnTo>
                    <a:pt x="68775" y="57142"/>
                  </a:lnTo>
                  <a:lnTo>
                    <a:pt x="65726" y="58613"/>
                  </a:lnTo>
                  <a:lnTo>
                    <a:pt x="63049" y="60537"/>
                  </a:lnTo>
                  <a:lnTo>
                    <a:pt x="60746" y="62743"/>
                  </a:lnTo>
                  <a:lnTo>
                    <a:pt x="58755" y="65176"/>
                  </a:lnTo>
                  <a:lnTo>
                    <a:pt x="57136" y="67949"/>
                  </a:lnTo>
                  <a:lnTo>
                    <a:pt x="56016" y="70834"/>
                  </a:lnTo>
                  <a:lnTo>
                    <a:pt x="55331" y="73946"/>
                  </a:lnTo>
                  <a:lnTo>
                    <a:pt x="55207" y="77114"/>
                  </a:lnTo>
                  <a:lnTo>
                    <a:pt x="55643" y="80396"/>
                  </a:lnTo>
                  <a:lnTo>
                    <a:pt x="56763" y="83677"/>
                  </a:lnTo>
                  <a:lnTo>
                    <a:pt x="57821" y="86902"/>
                  </a:lnTo>
                  <a:lnTo>
                    <a:pt x="58568" y="90183"/>
                  </a:lnTo>
                  <a:lnTo>
                    <a:pt x="58755" y="93578"/>
                  </a:lnTo>
                  <a:lnTo>
                    <a:pt x="58443" y="96859"/>
                  </a:lnTo>
                  <a:lnTo>
                    <a:pt x="57759" y="100141"/>
                  </a:lnTo>
                  <a:lnTo>
                    <a:pt x="56639" y="103309"/>
                  </a:lnTo>
                  <a:lnTo>
                    <a:pt x="55020" y="106308"/>
                  </a:lnTo>
                  <a:lnTo>
                    <a:pt x="52904" y="109250"/>
                  </a:lnTo>
                  <a:lnTo>
                    <a:pt x="50414" y="111852"/>
                  </a:lnTo>
                  <a:lnTo>
                    <a:pt x="47427" y="114342"/>
                  </a:lnTo>
                  <a:lnTo>
                    <a:pt x="44190" y="116322"/>
                  </a:lnTo>
                  <a:lnTo>
                    <a:pt x="40829" y="117906"/>
                  </a:lnTo>
                  <a:lnTo>
                    <a:pt x="37219" y="118981"/>
                  </a:lnTo>
                  <a:lnTo>
                    <a:pt x="33485" y="119717"/>
                  </a:lnTo>
                  <a:lnTo>
                    <a:pt x="29751" y="120000"/>
                  </a:lnTo>
                  <a:lnTo>
                    <a:pt x="25954" y="119830"/>
                  </a:lnTo>
                  <a:lnTo>
                    <a:pt x="22282" y="119151"/>
                  </a:lnTo>
                  <a:lnTo>
                    <a:pt x="18672" y="118189"/>
                  </a:lnTo>
                  <a:lnTo>
                    <a:pt x="15124" y="116718"/>
                  </a:lnTo>
                  <a:lnTo>
                    <a:pt x="11825" y="114794"/>
                  </a:lnTo>
                  <a:lnTo>
                    <a:pt x="8838" y="112418"/>
                  </a:lnTo>
                  <a:lnTo>
                    <a:pt x="6099" y="109702"/>
                  </a:lnTo>
                  <a:lnTo>
                    <a:pt x="4045" y="106760"/>
                  </a:lnTo>
                  <a:lnTo>
                    <a:pt x="2240" y="103649"/>
                  </a:lnTo>
                  <a:lnTo>
                    <a:pt x="995" y="100367"/>
                  </a:lnTo>
                  <a:lnTo>
                    <a:pt x="186" y="97029"/>
                  </a:lnTo>
                  <a:lnTo>
                    <a:pt x="0" y="93635"/>
                  </a:lnTo>
                  <a:lnTo>
                    <a:pt x="124" y="90240"/>
                  </a:lnTo>
                  <a:lnTo>
                    <a:pt x="809" y="86902"/>
                  </a:lnTo>
                  <a:lnTo>
                    <a:pt x="1929" y="83620"/>
                  </a:lnTo>
                  <a:lnTo>
                    <a:pt x="3609" y="80396"/>
                  </a:lnTo>
                  <a:lnTo>
                    <a:pt x="5601" y="77397"/>
                  </a:lnTo>
                  <a:lnTo>
                    <a:pt x="8215" y="74681"/>
                  </a:lnTo>
                  <a:lnTo>
                    <a:pt x="11016" y="72418"/>
                  </a:lnTo>
                  <a:lnTo>
                    <a:pt x="14066" y="70495"/>
                  </a:lnTo>
                  <a:lnTo>
                    <a:pt x="17240" y="68910"/>
                  </a:lnTo>
                  <a:lnTo>
                    <a:pt x="20663" y="67722"/>
                  </a:lnTo>
                  <a:lnTo>
                    <a:pt x="24087" y="66930"/>
                  </a:lnTo>
                  <a:lnTo>
                    <a:pt x="27697" y="66534"/>
                  </a:lnTo>
                  <a:lnTo>
                    <a:pt x="31182" y="66534"/>
                  </a:lnTo>
                  <a:lnTo>
                    <a:pt x="34668" y="66987"/>
                  </a:lnTo>
                  <a:lnTo>
                    <a:pt x="38464" y="67383"/>
                  </a:lnTo>
                  <a:lnTo>
                    <a:pt x="42074" y="67213"/>
                  </a:lnTo>
                  <a:lnTo>
                    <a:pt x="45497" y="66534"/>
                  </a:lnTo>
                  <a:lnTo>
                    <a:pt x="48734" y="65346"/>
                  </a:lnTo>
                  <a:lnTo>
                    <a:pt x="51721" y="63818"/>
                  </a:lnTo>
                  <a:lnTo>
                    <a:pt x="54460" y="61895"/>
                  </a:lnTo>
                  <a:lnTo>
                    <a:pt x="56763" y="59745"/>
                  </a:lnTo>
                  <a:lnTo>
                    <a:pt x="58630" y="57142"/>
                  </a:lnTo>
                  <a:lnTo>
                    <a:pt x="60248" y="54427"/>
                  </a:lnTo>
                  <a:lnTo>
                    <a:pt x="61244" y="51485"/>
                  </a:lnTo>
                  <a:lnTo>
                    <a:pt x="61867" y="48429"/>
                  </a:lnTo>
                  <a:lnTo>
                    <a:pt x="61929" y="45205"/>
                  </a:lnTo>
                  <a:lnTo>
                    <a:pt x="61369" y="41923"/>
                  </a:lnTo>
                  <a:lnTo>
                    <a:pt x="60248" y="38642"/>
                  </a:lnTo>
                  <a:lnTo>
                    <a:pt x="59066" y="35304"/>
                  </a:lnTo>
                  <a:lnTo>
                    <a:pt x="58257" y="31739"/>
                  </a:lnTo>
                  <a:lnTo>
                    <a:pt x="58008" y="28231"/>
                  </a:lnTo>
                  <a:lnTo>
                    <a:pt x="58257" y="24724"/>
                  </a:lnTo>
                  <a:lnTo>
                    <a:pt x="59066" y="21159"/>
                  </a:lnTo>
                  <a:lnTo>
                    <a:pt x="60248" y="17765"/>
                  </a:lnTo>
                  <a:lnTo>
                    <a:pt x="61929" y="14483"/>
                  </a:lnTo>
                  <a:lnTo>
                    <a:pt x="64170" y="11371"/>
                  </a:lnTo>
                  <a:lnTo>
                    <a:pt x="66846" y="8486"/>
                  </a:lnTo>
                  <a:lnTo>
                    <a:pt x="69771" y="6110"/>
                  </a:lnTo>
                  <a:lnTo>
                    <a:pt x="72883" y="4073"/>
                  </a:lnTo>
                  <a:lnTo>
                    <a:pt x="76182" y="2545"/>
                  </a:lnTo>
                  <a:lnTo>
                    <a:pt x="79605" y="1244"/>
                  </a:lnTo>
                  <a:lnTo>
                    <a:pt x="83215" y="452"/>
                  </a:lnTo>
                  <a:lnTo>
                    <a:pt x="8682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66322" rIns="132680" bIns="66322"/>
            <a:lstStyle/>
            <a:p>
              <a:pPr>
                <a:defRPr/>
              </a:pPr>
              <a:endParaRPr lang="es-ES" sz="2612" dirty="0"/>
            </a:p>
          </p:txBody>
        </p:sp>
        <p:sp>
          <p:nvSpPr>
            <p:cNvPr id="31" name="Shape 207">
              <a:extLst>
                <a:ext uri="{FF2B5EF4-FFF2-40B4-BE49-F238E27FC236}">
                  <a16:creationId xmlns:a16="http://schemas.microsoft.com/office/drawing/2014/main" id="{A816B52C-2860-4248-B9E6-5838F5134D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8668">
              <a:off x="792565" y="996426"/>
              <a:ext cx="3327941" cy="3654158"/>
            </a:xfrm>
            <a:custGeom>
              <a:avLst/>
              <a:gdLst>
                <a:gd name="T0" fmla="*/ 2147483646 w 120000"/>
                <a:gd name="T1" fmla="*/ 0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2147483646 w 120000"/>
                <a:gd name="T57" fmla="*/ 2147483646 h 120000"/>
                <a:gd name="T58" fmla="*/ 2147483646 w 120000"/>
                <a:gd name="T59" fmla="*/ 2147483646 h 120000"/>
                <a:gd name="T60" fmla="*/ 2147483646 w 120000"/>
                <a:gd name="T61" fmla="*/ 2147483646 h 120000"/>
                <a:gd name="T62" fmla="*/ 2147483646 w 120000"/>
                <a:gd name="T63" fmla="*/ 2147483646 h 120000"/>
                <a:gd name="T64" fmla="*/ 2147483646 w 120000"/>
                <a:gd name="T65" fmla="*/ 2147483646 h 120000"/>
                <a:gd name="T66" fmla="*/ 2147483646 w 120000"/>
                <a:gd name="T67" fmla="*/ 2147483646 h 120000"/>
                <a:gd name="T68" fmla="*/ 2147483646 w 120000"/>
                <a:gd name="T69" fmla="*/ 2147483646 h 120000"/>
                <a:gd name="T70" fmla="*/ 2147483646 w 120000"/>
                <a:gd name="T71" fmla="*/ 2147483646 h 120000"/>
                <a:gd name="T72" fmla="*/ 2147483646 w 120000"/>
                <a:gd name="T73" fmla="*/ 2147483646 h 120000"/>
                <a:gd name="T74" fmla="*/ 2147483646 w 120000"/>
                <a:gd name="T75" fmla="*/ 2147483646 h 120000"/>
                <a:gd name="T76" fmla="*/ 2147483646 w 120000"/>
                <a:gd name="T77" fmla="*/ 2147483646 h 120000"/>
                <a:gd name="T78" fmla="*/ 2147483646 w 120000"/>
                <a:gd name="T79" fmla="*/ 2147483646 h 120000"/>
                <a:gd name="T80" fmla="*/ 2147483646 w 120000"/>
                <a:gd name="T81" fmla="*/ 2147483646 h 120000"/>
                <a:gd name="T82" fmla="*/ 2147483646 w 120000"/>
                <a:gd name="T83" fmla="*/ 2147483646 h 120000"/>
                <a:gd name="T84" fmla="*/ 2147483646 w 120000"/>
                <a:gd name="T85" fmla="*/ 2147483646 h 120000"/>
                <a:gd name="T86" fmla="*/ 2147483646 w 120000"/>
                <a:gd name="T87" fmla="*/ 2147483646 h 120000"/>
                <a:gd name="T88" fmla="*/ 2147483646 w 120000"/>
                <a:gd name="T89" fmla="*/ 2147483646 h 120000"/>
                <a:gd name="T90" fmla="*/ 2147483646 w 120000"/>
                <a:gd name="T91" fmla="*/ 2147483646 h 120000"/>
                <a:gd name="T92" fmla="*/ 2147483646 w 120000"/>
                <a:gd name="T93" fmla="*/ 2147483646 h 120000"/>
                <a:gd name="T94" fmla="*/ 2147483646 w 120000"/>
                <a:gd name="T95" fmla="*/ 2147483646 h 120000"/>
                <a:gd name="T96" fmla="*/ 2147483646 w 120000"/>
                <a:gd name="T97" fmla="*/ 2147483646 h 120000"/>
                <a:gd name="T98" fmla="*/ 2147483646 w 120000"/>
                <a:gd name="T99" fmla="*/ 2147483646 h 120000"/>
                <a:gd name="T100" fmla="*/ 2147483646 w 120000"/>
                <a:gd name="T101" fmla="*/ 2147483646 h 120000"/>
                <a:gd name="T102" fmla="*/ 2147483646 w 120000"/>
                <a:gd name="T103" fmla="*/ 2147483646 h 120000"/>
                <a:gd name="T104" fmla="*/ 2147483646 w 120000"/>
                <a:gd name="T105" fmla="*/ 2147483646 h 120000"/>
                <a:gd name="T106" fmla="*/ 2147483646 w 120000"/>
                <a:gd name="T107" fmla="*/ 2147483646 h 120000"/>
                <a:gd name="T108" fmla="*/ 2147483646 w 120000"/>
                <a:gd name="T109" fmla="*/ 2147483646 h 120000"/>
                <a:gd name="T110" fmla="*/ 2147483646 w 120000"/>
                <a:gd name="T111" fmla="*/ 2147483646 h 120000"/>
                <a:gd name="T112" fmla="*/ 2147483646 w 120000"/>
                <a:gd name="T113" fmla="*/ 0 h 1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000"/>
                <a:gd name="T172" fmla="*/ 0 h 120000"/>
                <a:gd name="T173" fmla="*/ 120000 w 120000"/>
                <a:gd name="T174" fmla="*/ 120000 h 1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000" h="120000" extrusionOk="0">
                  <a:moveTo>
                    <a:pt x="86825" y="0"/>
                  </a:moveTo>
                  <a:lnTo>
                    <a:pt x="90435" y="0"/>
                  </a:lnTo>
                  <a:lnTo>
                    <a:pt x="94107" y="339"/>
                  </a:lnTo>
                  <a:lnTo>
                    <a:pt x="97655" y="1074"/>
                  </a:lnTo>
                  <a:lnTo>
                    <a:pt x="101141" y="2149"/>
                  </a:lnTo>
                  <a:lnTo>
                    <a:pt x="104564" y="3734"/>
                  </a:lnTo>
                  <a:lnTo>
                    <a:pt x="107676" y="5657"/>
                  </a:lnTo>
                  <a:lnTo>
                    <a:pt x="110663" y="7920"/>
                  </a:lnTo>
                  <a:lnTo>
                    <a:pt x="113278" y="10579"/>
                  </a:lnTo>
                  <a:lnTo>
                    <a:pt x="115456" y="13408"/>
                  </a:lnTo>
                  <a:lnTo>
                    <a:pt x="117199" y="16407"/>
                  </a:lnTo>
                  <a:lnTo>
                    <a:pt x="118568" y="19519"/>
                  </a:lnTo>
                  <a:lnTo>
                    <a:pt x="119502" y="22800"/>
                  </a:lnTo>
                  <a:lnTo>
                    <a:pt x="120000" y="26082"/>
                  </a:lnTo>
                  <a:lnTo>
                    <a:pt x="120000" y="29420"/>
                  </a:lnTo>
                  <a:lnTo>
                    <a:pt x="119564" y="32701"/>
                  </a:lnTo>
                  <a:lnTo>
                    <a:pt x="118755" y="35983"/>
                  </a:lnTo>
                  <a:lnTo>
                    <a:pt x="117572" y="39207"/>
                  </a:lnTo>
                  <a:lnTo>
                    <a:pt x="115892" y="42206"/>
                  </a:lnTo>
                  <a:lnTo>
                    <a:pt x="113775" y="45148"/>
                  </a:lnTo>
                  <a:lnTo>
                    <a:pt x="111286" y="47751"/>
                  </a:lnTo>
                  <a:lnTo>
                    <a:pt x="108236" y="50240"/>
                  </a:lnTo>
                  <a:lnTo>
                    <a:pt x="105062" y="52220"/>
                  </a:lnTo>
                  <a:lnTo>
                    <a:pt x="101514" y="53861"/>
                  </a:lnTo>
                  <a:lnTo>
                    <a:pt x="97904" y="55162"/>
                  </a:lnTo>
                  <a:lnTo>
                    <a:pt x="94232" y="55898"/>
                  </a:lnTo>
                  <a:lnTo>
                    <a:pt x="90435" y="56237"/>
                  </a:lnTo>
                  <a:lnTo>
                    <a:pt x="86576" y="56181"/>
                  </a:lnTo>
                  <a:lnTo>
                    <a:pt x="82780" y="55728"/>
                  </a:lnTo>
                  <a:lnTo>
                    <a:pt x="82780" y="55785"/>
                  </a:lnTo>
                  <a:lnTo>
                    <a:pt x="79107" y="55332"/>
                  </a:lnTo>
                  <a:lnTo>
                    <a:pt x="75497" y="55445"/>
                  </a:lnTo>
                  <a:lnTo>
                    <a:pt x="71950" y="56067"/>
                  </a:lnTo>
                  <a:lnTo>
                    <a:pt x="68775" y="57142"/>
                  </a:lnTo>
                  <a:lnTo>
                    <a:pt x="65726" y="58613"/>
                  </a:lnTo>
                  <a:lnTo>
                    <a:pt x="63049" y="60537"/>
                  </a:lnTo>
                  <a:lnTo>
                    <a:pt x="60746" y="62743"/>
                  </a:lnTo>
                  <a:lnTo>
                    <a:pt x="58755" y="65176"/>
                  </a:lnTo>
                  <a:lnTo>
                    <a:pt x="57136" y="67949"/>
                  </a:lnTo>
                  <a:lnTo>
                    <a:pt x="56016" y="70834"/>
                  </a:lnTo>
                  <a:lnTo>
                    <a:pt x="55331" y="73946"/>
                  </a:lnTo>
                  <a:lnTo>
                    <a:pt x="55207" y="77114"/>
                  </a:lnTo>
                  <a:lnTo>
                    <a:pt x="55643" y="80396"/>
                  </a:lnTo>
                  <a:lnTo>
                    <a:pt x="56763" y="83677"/>
                  </a:lnTo>
                  <a:lnTo>
                    <a:pt x="57821" y="86902"/>
                  </a:lnTo>
                  <a:lnTo>
                    <a:pt x="58568" y="90183"/>
                  </a:lnTo>
                  <a:lnTo>
                    <a:pt x="58755" y="93578"/>
                  </a:lnTo>
                  <a:lnTo>
                    <a:pt x="58443" y="96859"/>
                  </a:lnTo>
                  <a:lnTo>
                    <a:pt x="57759" y="100141"/>
                  </a:lnTo>
                  <a:lnTo>
                    <a:pt x="56639" y="103309"/>
                  </a:lnTo>
                  <a:lnTo>
                    <a:pt x="55020" y="106308"/>
                  </a:lnTo>
                  <a:lnTo>
                    <a:pt x="52904" y="109250"/>
                  </a:lnTo>
                  <a:lnTo>
                    <a:pt x="50414" y="111852"/>
                  </a:lnTo>
                  <a:lnTo>
                    <a:pt x="47427" y="114342"/>
                  </a:lnTo>
                  <a:lnTo>
                    <a:pt x="44190" y="116322"/>
                  </a:lnTo>
                  <a:lnTo>
                    <a:pt x="40829" y="117906"/>
                  </a:lnTo>
                  <a:lnTo>
                    <a:pt x="37219" y="118981"/>
                  </a:lnTo>
                  <a:lnTo>
                    <a:pt x="33485" y="119717"/>
                  </a:lnTo>
                  <a:lnTo>
                    <a:pt x="29751" y="120000"/>
                  </a:lnTo>
                  <a:lnTo>
                    <a:pt x="25954" y="119830"/>
                  </a:lnTo>
                  <a:lnTo>
                    <a:pt x="22282" y="119151"/>
                  </a:lnTo>
                  <a:lnTo>
                    <a:pt x="18672" y="118189"/>
                  </a:lnTo>
                  <a:lnTo>
                    <a:pt x="15124" y="116718"/>
                  </a:lnTo>
                  <a:lnTo>
                    <a:pt x="11825" y="114794"/>
                  </a:lnTo>
                  <a:lnTo>
                    <a:pt x="8838" y="112418"/>
                  </a:lnTo>
                  <a:lnTo>
                    <a:pt x="6099" y="109702"/>
                  </a:lnTo>
                  <a:lnTo>
                    <a:pt x="4045" y="106760"/>
                  </a:lnTo>
                  <a:lnTo>
                    <a:pt x="2240" y="103649"/>
                  </a:lnTo>
                  <a:lnTo>
                    <a:pt x="995" y="100367"/>
                  </a:lnTo>
                  <a:lnTo>
                    <a:pt x="186" y="97029"/>
                  </a:lnTo>
                  <a:lnTo>
                    <a:pt x="0" y="93635"/>
                  </a:lnTo>
                  <a:lnTo>
                    <a:pt x="124" y="90240"/>
                  </a:lnTo>
                  <a:lnTo>
                    <a:pt x="809" y="86902"/>
                  </a:lnTo>
                  <a:lnTo>
                    <a:pt x="1929" y="83620"/>
                  </a:lnTo>
                  <a:lnTo>
                    <a:pt x="3609" y="80396"/>
                  </a:lnTo>
                  <a:lnTo>
                    <a:pt x="5601" y="77397"/>
                  </a:lnTo>
                  <a:lnTo>
                    <a:pt x="8215" y="74681"/>
                  </a:lnTo>
                  <a:lnTo>
                    <a:pt x="11016" y="72418"/>
                  </a:lnTo>
                  <a:lnTo>
                    <a:pt x="14066" y="70495"/>
                  </a:lnTo>
                  <a:lnTo>
                    <a:pt x="17240" y="68910"/>
                  </a:lnTo>
                  <a:lnTo>
                    <a:pt x="20663" y="67722"/>
                  </a:lnTo>
                  <a:lnTo>
                    <a:pt x="24087" y="66930"/>
                  </a:lnTo>
                  <a:lnTo>
                    <a:pt x="27697" y="66534"/>
                  </a:lnTo>
                  <a:lnTo>
                    <a:pt x="31182" y="66534"/>
                  </a:lnTo>
                  <a:lnTo>
                    <a:pt x="34668" y="66987"/>
                  </a:lnTo>
                  <a:lnTo>
                    <a:pt x="38464" y="67383"/>
                  </a:lnTo>
                  <a:lnTo>
                    <a:pt x="42074" y="67213"/>
                  </a:lnTo>
                  <a:lnTo>
                    <a:pt x="45497" y="66534"/>
                  </a:lnTo>
                  <a:lnTo>
                    <a:pt x="48734" y="65346"/>
                  </a:lnTo>
                  <a:lnTo>
                    <a:pt x="51721" y="63818"/>
                  </a:lnTo>
                  <a:lnTo>
                    <a:pt x="54460" y="61895"/>
                  </a:lnTo>
                  <a:lnTo>
                    <a:pt x="56763" y="59745"/>
                  </a:lnTo>
                  <a:lnTo>
                    <a:pt x="58630" y="57142"/>
                  </a:lnTo>
                  <a:lnTo>
                    <a:pt x="60248" y="54427"/>
                  </a:lnTo>
                  <a:lnTo>
                    <a:pt x="61244" y="51485"/>
                  </a:lnTo>
                  <a:lnTo>
                    <a:pt x="61867" y="48429"/>
                  </a:lnTo>
                  <a:lnTo>
                    <a:pt x="61929" y="45205"/>
                  </a:lnTo>
                  <a:lnTo>
                    <a:pt x="61369" y="41923"/>
                  </a:lnTo>
                  <a:lnTo>
                    <a:pt x="60248" y="38642"/>
                  </a:lnTo>
                  <a:lnTo>
                    <a:pt x="59066" y="35304"/>
                  </a:lnTo>
                  <a:lnTo>
                    <a:pt x="58257" y="31739"/>
                  </a:lnTo>
                  <a:lnTo>
                    <a:pt x="58008" y="28231"/>
                  </a:lnTo>
                  <a:lnTo>
                    <a:pt x="58257" y="24724"/>
                  </a:lnTo>
                  <a:lnTo>
                    <a:pt x="59066" y="21159"/>
                  </a:lnTo>
                  <a:lnTo>
                    <a:pt x="60248" y="17765"/>
                  </a:lnTo>
                  <a:lnTo>
                    <a:pt x="61929" y="14483"/>
                  </a:lnTo>
                  <a:lnTo>
                    <a:pt x="64170" y="11371"/>
                  </a:lnTo>
                  <a:lnTo>
                    <a:pt x="66846" y="8486"/>
                  </a:lnTo>
                  <a:lnTo>
                    <a:pt x="69771" y="6110"/>
                  </a:lnTo>
                  <a:lnTo>
                    <a:pt x="72883" y="4073"/>
                  </a:lnTo>
                  <a:lnTo>
                    <a:pt x="76182" y="2545"/>
                  </a:lnTo>
                  <a:lnTo>
                    <a:pt x="79605" y="1244"/>
                  </a:lnTo>
                  <a:lnTo>
                    <a:pt x="83215" y="452"/>
                  </a:lnTo>
                  <a:lnTo>
                    <a:pt x="8682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66322" rIns="132680" bIns="66322"/>
            <a:lstStyle/>
            <a:p>
              <a:pPr>
                <a:defRPr/>
              </a:pPr>
              <a:endParaRPr lang="es-ES" sz="2612" dirty="0"/>
            </a:p>
          </p:txBody>
        </p:sp>
        <p:sp>
          <p:nvSpPr>
            <p:cNvPr id="32" name="Shape 207">
              <a:extLst>
                <a:ext uri="{FF2B5EF4-FFF2-40B4-BE49-F238E27FC236}">
                  <a16:creationId xmlns:a16="http://schemas.microsoft.com/office/drawing/2014/main" id="{A5B60FE6-A165-401E-BB71-E4E872695C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677879">
              <a:off x="5619727" y="794950"/>
              <a:ext cx="2734404" cy="3047777"/>
            </a:xfrm>
            <a:custGeom>
              <a:avLst/>
              <a:gdLst>
                <a:gd name="T0" fmla="*/ 2147483646 w 120000"/>
                <a:gd name="T1" fmla="*/ 0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2147483646 w 120000"/>
                <a:gd name="T57" fmla="*/ 2147483646 h 120000"/>
                <a:gd name="T58" fmla="*/ 2147483646 w 120000"/>
                <a:gd name="T59" fmla="*/ 2147483646 h 120000"/>
                <a:gd name="T60" fmla="*/ 2147483646 w 120000"/>
                <a:gd name="T61" fmla="*/ 2147483646 h 120000"/>
                <a:gd name="T62" fmla="*/ 2147483646 w 120000"/>
                <a:gd name="T63" fmla="*/ 2147483646 h 120000"/>
                <a:gd name="T64" fmla="*/ 2147483646 w 120000"/>
                <a:gd name="T65" fmla="*/ 2147483646 h 120000"/>
                <a:gd name="T66" fmla="*/ 2147483646 w 120000"/>
                <a:gd name="T67" fmla="*/ 2147483646 h 120000"/>
                <a:gd name="T68" fmla="*/ 1686075511 w 120000"/>
                <a:gd name="T69" fmla="*/ 2147483646 h 120000"/>
                <a:gd name="T70" fmla="*/ 1124171672 w 120000"/>
                <a:gd name="T71" fmla="*/ 2147483646 h 120000"/>
                <a:gd name="T72" fmla="*/ 2147483646 w 120000"/>
                <a:gd name="T73" fmla="*/ 2147483646 h 120000"/>
                <a:gd name="T74" fmla="*/ 2147483646 w 120000"/>
                <a:gd name="T75" fmla="*/ 2147483646 h 120000"/>
                <a:gd name="T76" fmla="*/ 2147483646 w 120000"/>
                <a:gd name="T77" fmla="*/ 2147483646 h 120000"/>
                <a:gd name="T78" fmla="*/ 2147483646 w 120000"/>
                <a:gd name="T79" fmla="*/ 2147483646 h 120000"/>
                <a:gd name="T80" fmla="*/ 2147483646 w 120000"/>
                <a:gd name="T81" fmla="*/ 2147483646 h 120000"/>
                <a:gd name="T82" fmla="*/ 2147483646 w 120000"/>
                <a:gd name="T83" fmla="*/ 2147483646 h 120000"/>
                <a:gd name="T84" fmla="*/ 2147483646 w 120000"/>
                <a:gd name="T85" fmla="*/ 2147483646 h 120000"/>
                <a:gd name="T86" fmla="*/ 2147483646 w 120000"/>
                <a:gd name="T87" fmla="*/ 2147483646 h 120000"/>
                <a:gd name="T88" fmla="*/ 2147483646 w 120000"/>
                <a:gd name="T89" fmla="*/ 2147483646 h 120000"/>
                <a:gd name="T90" fmla="*/ 2147483646 w 120000"/>
                <a:gd name="T91" fmla="*/ 2147483646 h 120000"/>
                <a:gd name="T92" fmla="*/ 2147483646 w 120000"/>
                <a:gd name="T93" fmla="*/ 2147483646 h 120000"/>
                <a:gd name="T94" fmla="*/ 2147483646 w 120000"/>
                <a:gd name="T95" fmla="*/ 2147483646 h 120000"/>
                <a:gd name="T96" fmla="*/ 2147483646 w 120000"/>
                <a:gd name="T97" fmla="*/ 2147483646 h 120000"/>
                <a:gd name="T98" fmla="*/ 2147483646 w 120000"/>
                <a:gd name="T99" fmla="*/ 2147483646 h 120000"/>
                <a:gd name="T100" fmla="*/ 2147483646 w 120000"/>
                <a:gd name="T101" fmla="*/ 2147483646 h 120000"/>
                <a:gd name="T102" fmla="*/ 2147483646 w 120000"/>
                <a:gd name="T103" fmla="*/ 2147483646 h 120000"/>
                <a:gd name="T104" fmla="*/ 2147483646 w 120000"/>
                <a:gd name="T105" fmla="*/ 2147483646 h 120000"/>
                <a:gd name="T106" fmla="*/ 2147483646 w 120000"/>
                <a:gd name="T107" fmla="*/ 2147483646 h 120000"/>
                <a:gd name="T108" fmla="*/ 2147483646 w 120000"/>
                <a:gd name="T109" fmla="*/ 2147483646 h 120000"/>
                <a:gd name="T110" fmla="*/ 2147483646 w 120000"/>
                <a:gd name="T111" fmla="*/ 2147483646 h 120000"/>
                <a:gd name="T112" fmla="*/ 2147483646 w 120000"/>
                <a:gd name="T113" fmla="*/ 0 h 1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000"/>
                <a:gd name="T172" fmla="*/ 0 h 120000"/>
                <a:gd name="T173" fmla="*/ 120000 w 120000"/>
                <a:gd name="T174" fmla="*/ 120000 h 1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000" h="120000" extrusionOk="0">
                  <a:moveTo>
                    <a:pt x="86825" y="0"/>
                  </a:moveTo>
                  <a:lnTo>
                    <a:pt x="90435" y="0"/>
                  </a:lnTo>
                  <a:lnTo>
                    <a:pt x="94107" y="339"/>
                  </a:lnTo>
                  <a:lnTo>
                    <a:pt x="97655" y="1074"/>
                  </a:lnTo>
                  <a:lnTo>
                    <a:pt x="101141" y="2149"/>
                  </a:lnTo>
                  <a:lnTo>
                    <a:pt x="104564" y="3734"/>
                  </a:lnTo>
                  <a:lnTo>
                    <a:pt x="107676" y="5657"/>
                  </a:lnTo>
                  <a:lnTo>
                    <a:pt x="110663" y="7920"/>
                  </a:lnTo>
                  <a:lnTo>
                    <a:pt x="113278" y="10579"/>
                  </a:lnTo>
                  <a:lnTo>
                    <a:pt x="115456" y="13408"/>
                  </a:lnTo>
                  <a:lnTo>
                    <a:pt x="117199" y="16407"/>
                  </a:lnTo>
                  <a:lnTo>
                    <a:pt x="118568" y="19519"/>
                  </a:lnTo>
                  <a:lnTo>
                    <a:pt x="119502" y="22800"/>
                  </a:lnTo>
                  <a:lnTo>
                    <a:pt x="120000" y="26082"/>
                  </a:lnTo>
                  <a:lnTo>
                    <a:pt x="120000" y="29420"/>
                  </a:lnTo>
                  <a:lnTo>
                    <a:pt x="119564" y="32701"/>
                  </a:lnTo>
                  <a:lnTo>
                    <a:pt x="118755" y="35983"/>
                  </a:lnTo>
                  <a:lnTo>
                    <a:pt x="117572" y="39207"/>
                  </a:lnTo>
                  <a:lnTo>
                    <a:pt x="115892" y="42206"/>
                  </a:lnTo>
                  <a:lnTo>
                    <a:pt x="113775" y="45148"/>
                  </a:lnTo>
                  <a:lnTo>
                    <a:pt x="111286" y="47751"/>
                  </a:lnTo>
                  <a:lnTo>
                    <a:pt x="108236" y="50240"/>
                  </a:lnTo>
                  <a:lnTo>
                    <a:pt x="105062" y="52220"/>
                  </a:lnTo>
                  <a:lnTo>
                    <a:pt x="101514" y="53861"/>
                  </a:lnTo>
                  <a:lnTo>
                    <a:pt x="97904" y="55162"/>
                  </a:lnTo>
                  <a:lnTo>
                    <a:pt x="94232" y="55898"/>
                  </a:lnTo>
                  <a:lnTo>
                    <a:pt x="90435" y="56237"/>
                  </a:lnTo>
                  <a:lnTo>
                    <a:pt x="86576" y="56181"/>
                  </a:lnTo>
                  <a:lnTo>
                    <a:pt x="82780" y="55728"/>
                  </a:lnTo>
                  <a:lnTo>
                    <a:pt x="82780" y="55785"/>
                  </a:lnTo>
                  <a:lnTo>
                    <a:pt x="79107" y="55332"/>
                  </a:lnTo>
                  <a:lnTo>
                    <a:pt x="75497" y="55445"/>
                  </a:lnTo>
                  <a:lnTo>
                    <a:pt x="71950" y="56067"/>
                  </a:lnTo>
                  <a:lnTo>
                    <a:pt x="68775" y="57142"/>
                  </a:lnTo>
                  <a:lnTo>
                    <a:pt x="65726" y="58613"/>
                  </a:lnTo>
                  <a:lnTo>
                    <a:pt x="63049" y="60537"/>
                  </a:lnTo>
                  <a:lnTo>
                    <a:pt x="60746" y="62743"/>
                  </a:lnTo>
                  <a:lnTo>
                    <a:pt x="58755" y="65176"/>
                  </a:lnTo>
                  <a:lnTo>
                    <a:pt x="57136" y="67949"/>
                  </a:lnTo>
                  <a:lnTo>
                    <a:pt x="56016" y="70834"/>
                  </a:lnTo>
                  <a:lnTo>
                    <a:pt x="55331" y="73946"/>
                  </a:lnTo>
                  <a:lnTo>
                    <a:pt x="55207" y="77114"/>
                  </a:lnTo>
                  <a:lnTo>
                    <a:pt x="55643" y="80396"/>
                  </a:lnTo>
                  <a:lnTo>
                    <a:pt x="56763" y="83677"/>
                  </a:lnTo>
                  <a:lnTo>
                    <a:pt x="57821" y="86902"/>
                  </a:lnTo>
                  <a:lnTo>
                    <a:pt x="58568" y="90183"/>
                  </a:lnTo>
                  <a:lnTo>
                    <a:pt x="58755" y="93578"/>
                  </a:lnTo>
                  <a:lnTo>
                    <a:pt x="58443" y="96859"/>
                  </a:lnTo>
                  <a:lnTo>
                    <a:pt x="57759" y="100141"/>
                  </a:lnTo>
                  <a:lnTo>
                    <a:pt x="56639" y="103309"/>
                  </a:lnTo>
                  <a:lnTo>
                    <a:pt x="55020" y="106308"/>
                  </a:lnTo>
                  <a:lnTo>
                    <a:pt x="52904" y="109250"/>
                  </a:lnTo>
                  <a:lnTo>
                    <a:pt x="50414" y="111852"/>
                  </a:lnTo>
                  <a:lnTo>
                    <a:pt x="47427" y="114342"/>
                  </a:lnTo>
                  <a:lnTo>
                    <a:pt x="44190" y="116322"/>
                  </a:lnTo>
                  <a:lnTo>
                    <a:pt x="40829" y="117906"/>
                  </a:lnTo>
                  <a:lnTo>
                    <a:pt x="37219" y="118981"/>
                  </a:lnTo>
                  <a:lnTo>
                    <a:pt x="33485" y="119717"/>
                  </a:lnTo>
                  <a:lnTo>
                    <a:pt x="29751" y="120000"/>
                  </a:lnTo>
                  <a:lnTo>
                    <a:pt x="25954" y="119830"/>
                  </a:lnTo>
                  <a:lnTo>
                    <a:pt x="22282" y="119151"/>
                  </a:lnTo>
                  <a:lnTo>
                    <a:pt x="18672" y="118189"/>
                  </a:lnTo>
                  <a:lnTo>
                    <a:pt x="15124" y="116718"/>
                  </a:lnTo>
                  <a:lnTo>
                    <a:pt x="11825" y="114794"/>
                  </a:lnTo>
                  <a:lnTo>
                    <a:pt x="8838" y="112418"/>
                  </a:lnTo>
                  <a:lnTo>
                    <a:pt x="6099" y="109702"/>
                  </a:lnTo>
                  <a:lnTo>
                    <a:pt x="4045" y="106760"/>
                  </a:lnTo>
                  <a:lnTo>
                    <a:pt x="2240" y="103649"/>
                  </a:lnTo>
                  <a:lnTo>
                    <a:pt x="995" y="100367"/>
                  </a:lnTo>
                  <a:lnTo>
                    <a:pt x="186" y="97029"/>
                  </a:lnTo>
                  <a:lnTo>
                    <a:pt x="0" y="93635"/>
                  </a:lnTo>
                  <a:lnTo>
                    <a:pt x="124" y="90240"/>
                  </a:lnTo>
                  <a:lnTo>
                    <a:pt x="809" y="86902"/>
                  </a:lnTo>
                  <a:lnTo>
                    <a:pt x="1929" y="83620"/>
                  </a:lnTo>
                  <a:lnTo>
                    <a:pt x="3609" y="80396"/>
                  </a:lnTo>
                  <a:lnTo>
                    <a:pt x="5601" y="77397"/>
                  </a:lnTo>
                  <a:lnTo>
                    <a:pt x="8215" y="74681"/>
                  </a:lnTo>
                  <a:lnTo>
                    <a:pt x="11016" y="72418"/>
                  </a:lnTo>
                  <a:lnTo>
                    <a:pt x="14066" y="70495"/>
                  </a:lnTo>
                  <a:lnTo>
                    <a:pt x="17240" y="68910"/>
                  </a:lnTo>
                  <a:lnTo>
                    <a:pt x="20663" y="67722"/>
                  </a:lnTo>
                  <a:lnTo>
                    <a:pt x="24087" y="66930"/>
                  </a:lnTo>
                  <a:lnTo>
                    <a:pt x="27697" y="66534"/>
                  </a:lnTo>
                  <a:lnTo>
                    <a:pt x="31182" y="66534"/>
                  </a:lnTo>
                  <a:lnTo>
                    <a:pt x="34668" y="66987"/>
                  </a:lnTo>
                  <a:lnTo>
                    <a:pt x="38464" y="67383"/>
                  </a:lnTo>
                  <a:lnTo>
                    <a:pt x="42074" y="67213"/>
                  </a:lnTo>
                  <a:lnTo>
                    <a:pt x="45497" y="66534"/>
                  </a:lnTo>
                  <a:lnTo>
                    <a:pt x="48734" y="65346"/>
                  </a:lnTo>
                  <a:lnTo>
                    <a:pt x="51721" y="63818"/>
                  </a:lnTo>
                  <a:lnTo>
                    <a:pt x="54460" y="61895"/>
                  </a:lnTo>
                  <a:lnTo>
                    <a:pt x="56763" y="59745"/>
                  </a:lnTo>
                  <a:lnTo>
                    <a:pt x="58630" y="57142"/>
                  </a:lnTo>
                  <a:lnTo>
                    <a:pt x="60248" y="54427"/>
                  </a:lnTo>
                  <a:lnTo>
                    <a:pt x="61244" y="51485"/>
                  </a:lnTo>
                  <a:lnTo>
                    <a:pt x="61867" y="48429"/>
                  </a:lnTo>
                  <a:lnTo>
                    <a:pt x="61929" y="45205"/>
                  </a:lnTo>
                  <a:lnTo>
                    <a:pt x="61369" y="41923"/>
                  </a:lnTo>
                  <a:lnTo>
                    <a:pt x="60248" y="38642"/>
                  </a:lnTo>
                  <a:lnTo>
                    <a:pt x="59066" y="35304"/>
                  </a:lnTo>
                  <a:lnTo>
                    <a:pt x="58257" y="31739"/>
                  </a:lnTo>
                  <a:lnTo>
                    <a:pt x="58008" y="28231"/>
                  </a:lnTo>
                  <a:lnTo>
                    <a:pt x="58257" y="24724"/>
                  </a:lnTo>
                  <a:lnTo>
                    <a:pt x="59066" y="21159"/>
                  </a:lnTo>
                  <a:lnTo>
                    <a:pt x="60248" y="17765"/>
                  </a:lnTo>
                  <a:lnTo>
                    <a:pt x="61929" y="14483"/>
                  </a:lnTo>
                  <a:lnTo>
                    <a:pt x="64170" y="11371"/>
                  </a:lnTo>
                  <a:lnTo>
                    <a:pt x="66846" y="8486"/>
                  </a:lnTo>
                  <a:lnTo>
                    <a:pt x="69771" y="6110"/>
                  </a:lnTo>
                  <a:lnTo>
                    <a:pt x="72883" y="4073"/>
                  </a:lnTo>
                  <a:lnTo>
                    <a:pt x="76182" y="2545"/>
                  </a:lnTo>
                  <a:lnTo>
                    <a:pt x="79605" y="1244"/>
                  </a:lnTo>
                  <a:lnTo>
                    <a:pt x="83215" y="452"/>
                  </a:lnTo>
                  <a:lnTo>
                    <a:pt x="8682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66322" rIns="132680" bIns="66322"/>
            <a:lstStyle/>
            <a:p>
              <a:pPr>
                <a:defRPr/>
              </a:pPr>
              <a:endParaRPr lang="es-ES" sz="2612" dirty="0"/>
            </a:p>
          </p:txBody>
        </p:sp>
        <p:sp>
          <p:nvSpPr>
            <p:cNvPr id="33" name="50 Conector">
              <a:extLst>
                <a:ext uri="{FF2B5EF4-FFF2-40B4-BE49-F238E27FC236}">
                  <a16:creationId xmlns:a16="http://schemas.microsoft.com/office/drawing/2014/main" id="{3365E3A1-A335-4E79-B8C7-1B23F4139C00}"/>
                </a:ext>
              </a:extLst>
            </p:cNvPr>
            <p:cNvSpPr/>
            <p:nvPr/>
          </p:nvSpPr>
          <p:spPr bwMode="auto">
            <a:xfrm rot="19666554">
              <a:off x="570689" y="2318838"/>
              <a:ext cx="1261970" cy="129340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612" dirty="0">
                <a:latin typeface="Roboto Thin"/>
              </a:endParaRPr>
            </a:p>
          </p:txBody>
        </p:sp>
        <p:sp>
          <p:nvSpPr>
            <p:cNvPr id="34" name="51 Conector">
              <a:extLst>
                <a:ext uri="{FF2B5EF4-FFF2-40B4-BE49-F238E27FC236}">
                  <a16:creationId xmlns:a16="http://schemas.microsoft.com/office/drawing/2014/main" id="{7C98594D-25F6-425E-92F1-22B2BAE78EAA}"/>
                </a:ext>
              </a:extLst>
            </p:cNvPr>
            <p:cNvSpPr/>
            <p:nvPr/>
          </p:nvSpPr>
          <p:spPr bwMode="auto">
            <a:xfrm rot="20140524">
              <a:off x="2865346" y="2025621"/>
              <a:ext cx="1466743" cy="137116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612" dirty="0">
                <a:latin typeface="Roboto Thin"/>
              </a:endParaRPr>
            </a:p>
          </p:txBody>
        </p:sp>
        <p:sp>
          <p:nvSpPr>
            <p:cNvPr id="35" name="52 Conector">
              <a:extLst>
                <a:ext uri="{FF2B5EF4-FFF2-40B4-BE49-F238E27FC236}">
                  <a16:creationId xmlns:a16="http://schemas.microsoft.com/office/drawing/2014/main" id="{11AAD187-5F3E-4B5E-80C2-B46722212990}"/>
                </a:ext>
              </a:extLst>
            </p:cNvPr>
            <p:cNvSpPr/>
            <p:nvPr/>
          </p:nvSpPr>
          <p:spPr bwMode="auto">
            <a:xfrm>
              <a:off x="5203153" y="1677659"/>
              <a:ext cx="1332401" cy="133551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612" dirty="0">
                <a:latin typeface="Roboto Thin"/>
              </a:endParaRPr>
            </a:p>
          </p:txBody>
        </p:sp>
        <p:sp>
          <p:nvSpPr>
            <p:cNvPr id="36" name="53 Conector">
              <a:extLst>
                <a:ext uri="{FF2B5EF4-FFF2-40B4-BE49-F238E27FC236}">
                  <a16:creationId xmlns:a16="http://schemas.microsoft.com/office/drawing/2014/main" id="{9A06AAB8-87B7-480C-B5A2-F61B038A136F}"/>
                </a:ext>
              </a:extLst>
            </p:cNvPr>
            <p:cNvSpPr/>
            <p:nvPr/>
          </p:nvSpPr>
          <p:spPr bwMode="auto">
            <a:xfrm rot="19900262">
              <a:off x="7470592" y="1674523"/>
              <a:ext cx="1092120" cy="109185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612" dirty="0">
                <a:latin typeface="Roboto Thin"/>
              </a:endParaRPr>
            </a:p>
          </p:txBody>
        </p:sp>
      </p:grpSp>
      <p:sp>
        <p:nvSpPr>
          <p:cNvPr id="56" name="73 CuadroTexto">
            <a:extLst>
              <a:ext uri="{FF2B5EF4-FFF2-40B4-BE49-F238E27FC236}">
                <a16:creationId xmlns:a16="http://schemas.microsoft.com/office/drawing/2014/main" id="{A45F6E9F-D699-4269-AD3C-33285363E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475" y="7093389"/>
            <a:ext cx="338024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14680" indent="-414680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n-U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2 Mesas ejecutadas</a:t>
            </a:r>
          </a:p>
          <a:p>
            <a:pPr marL="414680" indent="-414680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Participación de la Veeduría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4680" indent="-414680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No se recibieron observaciones oficiales al modelo de gestión por parte de las veedurías</a:t>
            </a:r>
            <a:endParaRPr lang="es-ES" alt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73 CuadroTexto">
            <a:extLst>
              <a:ext uri="{FF2B5EF4-FFF2-40B4-BE49-F238E27FC236}">
                <a16:creationId xmlns:a16="http://schemas.microsoft.com/office/drawing/2014/main" id="{BE690A55-2875-4A1D-90C7-E2866BF18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6277" y="7172195"/>
            <a:ext cx="21025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marL="285750" indent="-285750" algn="just">
              <a:buFont typeface="Arial" panose="020B0604020202020204" pitchFamily="34" charset="0"/>
              <a:buChar char="•"/>
              <a:defRPr sz="12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San Paulo</a:t>
            </a:r>
          </a:p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Chile</a:t>
            </a:r>
          </a:p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Panamá</a:t>
            </a:r>
          </a:p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Barcelona</a:t>
            </a:r>
          </a:p>
        </p:txBody>
      </p:sp>
      <p:sp>
        <p:nvSpPr>
          <p:cNvPr id="58" name="73 CuadroTexto">
            <a:extLst>
              <a:ext uri="{FF2B5EF4-FFF2-40B4-BE49-F238E27FC236}">
                <a16:creationId xmlns:a16="http://schemas.microsoft.com/office/drawing/2014/main" id="{88332EF7-1D13-485E-99A9-A0BFE114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543" y="7046768"/>
            <a:ext cx="304248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marL="285750" indent="-285750" algn="just">
              <a:buFont typeface="Arial" panose="020B0604020202020204" pitchFamily="34" charset="0"/>
              <a:buChar char="•"/>
              <a:defRPr sz="1400"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Certificación del CPCCS de las Veedurías.</a:t>
            </a:r>
          </a:p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Aprobación de la Metodología por el Directorio.</a:t>
            </a:r>
          </a:p>
          <a:p>
            <a:pPr algn="l">
              <a:buClr>
                <a:srgbClr val="032F6D"/>
              </a:buClr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Servicios de una moderadora</a:t>
            </a:r>
            <a:endParaRPr lang="es-ES" alt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73 CuadroTexto">
            <a:extLst>
              <a:ext uri="{FF2B5EF4-FFF2-40B4-BE49-F238E27FC236}">
                <a16:creationId xmlns:a16="http://schemas.microsoft.com/office/drawing/2014/main" id="{37B6C656-B9E9-44D2-836A-C812E517B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752" y="7049125"/>
            <a:ext cx="31071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>
                <a:latin typeface="Roboto Thin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14680" indent="-414680" algn="l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Miembros del Directorio.</a:t>
            </a:r>
          </a:p>
          <a:p>
            <a:pPr marL="414680" indent="-414680" algn="l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Veedurías Ciudadanas CPCCS.</a:t>
            </a:r>
          </a:p>
          <a:p>
            <a:pPr marL="414680" indent="-414680" algn="l">
              <a:buClr>
                <a:srgbClr val="032F6D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Equipo técnico y jurídico de la EPMMQ.</a:t>
            </a:r>
            <a:r>
              <a:rPr lang="en-U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alt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38 CuadroTexto">
            <a:extLst>
              <a:ext uri="{FF2B5EF4-FFF2-40B4-BE49-F238E27FC236}">
                <a16:creationId xmlns:a16="http://schemas.microsoft.com/office/drawing/2014/main" id="{A3EF1D09-863E-491E-AAAA-CAD2C19D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687" y="4816959"/>
            <a:ext cx="2451138" cy="8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322" b="1" dirty="0">
                <a:solidFill>
                  <a:schemeClr val="bg1"/>
                </a:solidFill>
              </a:rPr>
              <a:t>COMISIÓN TÉCNICA</a:t>
            </a:r>
            <a:endParaRPr lang="es-ES" altLang="es-ES" sz="2322" b="1" dirty="0">
              <a:solidFill>
                <a:schemeClr val="bg1"/>
              </a:solidFill>
            </a:endParaRPr>
          </a:p>
        </p:txBody>
      </p:sp>
      <p:sp>
        <p:nvSpPr>
          <p:cNvPr id="61" name="38 CuadroTexto">
            <a:extLst>
              <a:ext uri="{FF2B5EF4-FFF2-40B4-BE49-F238E27FC236}">
                <a16:creationId xmlns:a16="http://schemas.microsoft.com/office/drawing/2014/main" id="{80C0E912-18AB-4DCE-9D70-05A76442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003" y="4820434"/>
            <a:ext cx="2451137" cy="8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322" b="1" dirty="0">
                <a:solidFill>
                  <a:schemeClr val="bg1"/>
                </a:solidFill>
              </a:rPr>
              <a:t>ACCIONES PREVIAS</a:t>
            </a:r>
            <a:endParaRPr lang="es-ES" altLang="es-ES" sz="2322" b="1" dirty="0">
              <a:solidFill>
                <a:schemeClr val="bg1"/>
              </a:solidFill>
            </a:endParaRPr>
          </a:p>
        </p:txBody>
      </p:sp>
      <p:sp>
        <p:nvSpPr>
          <p:cNvPr id="62" name="38 CuadroTexto">
            <a:extLst>
              <a:ext uri="{FF2B5EF4-FFF2-40B4-BE49-F238E27FC236}">
                <a16:creationId xmlns:a16="http://schemas.microsoft.com/office/drawing/2014/main" id="{1899E153-EB72-4A88-A6F6-78C60340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3100" y="4840460"/>
            <a:ext cx="2262450" cy="8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322" b="1" dirty="0">
                <a:solidFill>
                  <a:schemeClr val="bg1"/>
                </a:solidFill>
              </a:rPr>
              <a:t>MESAS DE TRABAJO</a:t>
            </a:r>
            <a:endParaRPr lang="es-ES" altLang="es-ES" sz="2322" b="1" dirty="0">
              <a:solidFill>
                <a:schemeClr val="bg1"/>
              </a:solidFill>
            </a:endParaRPr>
          </a:p>
        </p:txBody>
      </p:sp>
      <p:sp>
        <p:nvSpPr>
          <p:cNvPr id="63" name="38 CuadroTexto">
            <a:extLst>
              <a:ext uri="{FF2B5EF4-FFF2-40B4-BE49-F238E27FC236}">
                <a16:creationId xmlns:a16="http://schemas.microsoft.com/office/drawing/2014/main" id="{FEAA6613-81CB-46BD-8B5B-785DBB02B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6799" y="4840460"/>
            <a:ext cx="2642191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322" b="1" dirty="0">
                <a:solidFill>
                  <a:schemeClr val="bg1"/>
                </a:solidFill>
              </a:rPr>
              <a:t>BENCHMARKING</a:t>
            </a:r>
            <a:endParaRPr lang="es-ES" altLang="es-ES" sz="2322" b="1" dirty="0">
              <a:solidFill>
                <a:schemeClr val="bg1"/>
              </a:solidFill>
            </a:endParaRPr>
          </a:p>
        </p:txBody>
      </p:sp>
      <p:grpSp>
        <p:nvGrpSpPr>
          <p:cNvPr id="64" name="Grupo 1">
            <a:extLst>
              <a:ext uri="{FF2B5EF4-FFF2-40B4-BE49-F238E27FC236}">
                <a16:creationId xmlns:a16="http://schemas.microsoft.com/office/drawing/2014/main" id="{FE4FD516-2714-42A0-A5C6-CE9917F4207E}"/>
              </a:ext>
            </a:extLst>
          </p:cNvPr>
          <p:cNvGrpSpPr>
            <a:grpSpLocks/>
          </p:cNvGrpSpPr>
          <p:nvPr/>
        </p:nvGrpSpPr>
        <p:grpSpPr bwMode="auto">
          <a:xfrm>
            <a:off x="6415059" y="5784462"/>
            <a:ext cx="1087066" cy="1085293"/>
            <a:chOff x="692150" y="4452938"/>
            <a:chExt cx="973138" cy="971550"/>
          </a:xfrm>
        </p:grpSpPr>
        <p:sp>
          <p:nvSpPr>
            <p:cNvPr id="65" name="34 Conector">
              <a:extLst>
                <a:ext uri="{FF2B5EF4-FFF2-40B4-BE49-F238E27FC236}">
                  <a16:creationId xmlns:a16="http://schemas.microsoft.com/office/drawing/2014/main" id="{70A40707-B5CF-43A6-A74F-FF1228EDA1D5}"/>
                </a:ext>
              </a:extLst>
            </p:cNvPr>
            <p:cNvSpPr/>
            <p:nvPr/>
          </p:nvSpPr>
          <p:spPr bwMode="auto">
            <a:xfrm>
              <a:off x="692150" y="4452938"/>
              <a:ext cx="973138" cy="97155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2612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27 CuadroTexto">
              <a:extLst>
                <a:ext uri="{FF2B5EF4-FFF2-40B4-BE49-F238E27FC236}">
                  <a16:creationId xmlns:a16="http://schemas.microsoft.com/office/drawing/2014/main" id="{6DD85B4B-481A-4668-A976-27F13C9AA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538" y="4577263"/>
              <a:ext cx="908363" cy="72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4644" b="1" dirty="0">
                  <a:solidFill>
                    <a:schemeClr val="bg1"/>
                  </a:solidFill>
                </a:rPr>
                <a:t>01</a:t>
              </a:r>
              <a:endParaRPr lang="es-ES" altLang="es-ES" sz="4644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upo 7">
            <a:extLst>
              <a:ext uri="{FF2B5EF4-FFF2-40B4-BE49-F238E27FC236}">
                <a16:creationId xmlns:a16="http://schemas.microsoft.com/office/drawing/2014/main" id="{948E6D34-F99D-49C5-A8F4-7A3015DFC749}"/>
              </a:ext>
            </a:extLst>
          </p:cNvPr>
          <p:cNvGrpSpPr>
            <a:grpSpLocks/>
          </p:cNvGrpSpPr>
          <p:nvPr/>
        </p:nvGrpSpPr>
        <p:grpSpPr bwMode="auto">
          <a:xfrm>
            <a:off x="10132579" y="5804286"/>
            <a:ext cx="1085293" cy="1085293"/>
            <a:chOff x="2995614" y="4452938"/>
            <a:chExt cx="971550" cy="971550"/>
          </a:xfrm>
        </p:grpSpPr>
        <p:sp>
          <p:nvSpPr>
            <p:cNvPr id="68" name="34 Conector">
              <a:extLst>
                <a:ext uri="{FF2B5EF4-FFF2-40B4-BE49-F238E27FC236}">
                  <a16:creationId xmlns:a16="http://schemas.microsoft.com/office/drawing/2014/main" id="{355F90B0-8B95-4D02-B964-D6C3D9F94197}"/>
                </a:ext>
              </a:extLst>
            </p:cNvPr>
            <p:cNvSpPr/>
            <p:nvPr/>
          </p:nvSpPr>
          <p:spPr bwMode="auto">
            <a:xfrm>
              <a:off x="2995614" y="4452938"/>
              <a:ext cx="971550" cy="97155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2612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27 CuadroTexto">
              <a:extLst>
                <a:ext uri="{FF2B5EF4-FFF2-40B4-BE49-F238E27FC236}">
                  <a16:creationId xmlns:a16="http://schemas.microsoft.com/office/drawing/2014/main" id="{03CAC708-BAEF-4648-A2CA-5AE880D97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207" y="4587431"/>
              <a:ext cx="908363" cy="72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4644" b="1" dirty="0">
                  <a:solidFill>
                    <a:schemeClr val="bg1"/>
                  </a:solidFill>
                </a:rPr>
                <a:t>02</a:t>
              </a:r>
              <a:endParaRPr lang="es-ES" altLang="es-ES" sz="4644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upo 8">
            <a:extLst>
              <a:ext uri="{FF2B5EF4-FFF2-40B4-BE49-F238E27FC236}">
                <a16:creationId xmlns:a16="http://schemas.microsoft.com/office/drawing/2014/main" id="{C282CA3C-6F4A-4A0D-B444-3150FEB78C9D}"/>
              </a:ext>
            </a:extLst>
          </p:cNvPr>
          <p:cNvGrpSpPr>
            <a:grpSpLocks/>
          </p:cNvGrpSpPr>
          <p:nvPr/>
        </p:nvGrpSpPr>
        <p:grpSpPr bwMode="auto">
          <a:xfrm>
            <a:off x="13083423" y="5802764"/>
            <a:ext cx="1087066" cy="1085293"/>
            <a:chOff x="5283200" y="4452938"/>
            <a:chExt cx="973138" cy="971550"/>
          </a:xfrm>
        </p:grpSpPr>
        <p:sp>
          <p:nvSpPr>
            <p:cNvPr id="71" name="34 Conector">
              <a:extLst>
                <a:ext uri="{FF2B5EF4-FFF2-40B4-BE49-F238E27FC236}">
                  <a16:creationId xmlns:a16="http://schemas.microsoft.com/office/drawing/2014/main" id="{E1A4F03D-023E-441D-B376-BD41F588A107}"/>
                </a:ext>
              </a:extLst>
            </p:cNvPr>
            <p:cNvSpPr/>
            <p:nvPr/>
          </p:nvSpPr>
          <p:spPr bwMode="auto">
            <a:xfrm>
              <a:off x="5283200" y="4452938"/>
              <a:ext cx="973138" cy="97155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2612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27 CuadroTexto">
              <a:extLst>
                <a:ext uri="{FF2B5EF4-FFF2-40B4-BE49-F238E27FC236}">
                  <a16:creationId xmlns:a16="http://schemas.microsoft.com/office/drawing/2014/main" id="{25072AFC-AAAD-4E93-A7F1-A9B2DC16E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5588" y="4560879"/>
              <a:ext cx="908363" cy="72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4644" b="1" dirty="0">
                  <a:solidFill>
                    <a:schemeClr val="bg1"/>
                  </a:solidFill>
                </a:rPr>
                <a:t>03</a:t>
              </a:r>
              <a:endParaRPr lang="es-ES" altLang="es-ES" sz="4644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upo 9">
            <a:extLst>
              <a:ext uri="{FF2B5EF4-FFF2-40B4-BE49-F238E27FC236}">
                <a16:creationId xmlns:a16="http://schemas.microsoft.com/office/drawing/2014/main" id="{636BFEFF-844C-4A99-95DD-5104360427F5}"/>
              </a:ext>
            </a:extLst>
          </p:cNvPr>
          <p:cNvGrpSpPr>
            <a:grpSpLocks/>
          </p:cNvGrpSpPr>
          <p:nvPr/>
        </p:nvGrpSpPr>
        <p:grpSpPr bwMode="auto">
          <a:xfrm>
            <a:off x="16398015" y="5804286"/>
            <a:ext cx="1085293" cy="1085293"/>
            <a:chOff x="7569200" y="4452938"/>
            <a:chExt cx="971550" cy="971550"/>
          </a:xfrm>
        </p:grpSpPr>
        <p:sp>
          <p:nvSpPr>
            <p:cNvPr id="74" name="34 Conector">
              <a:extLst>
                <a:ext uri="{FF2B5EF4-FFF2-40B4-BE49-F238E27FC236}">
                  <a16:creationId xmlns:a16="http://schemas.microsoft.com/office/drawing/2014/main" id="{82D10E8A-794A-4697-B5F5-88C3DA803F31}"/>
                </a:ext>
              </a:extLst>
            </p:cNvPr>
            <p:cNvSpPr/>
            <p:nvPr/>
          </p:nvSpPr>
          <p:spPr bwMode="auto">
            <a:xfrm>
              <a:off x="7569200" y="4452938"/>
              <a:ext cx="971550" cy="97155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2612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27 CuadroTexto">
              <a:extLst>
                <a:ext uri="{FF2B5EF4-FFF2-40B4-BE49-F238E27FC236}">
                  <a16:creationId xmlns:a16="http://schemas.microsoft.com/office/drawing/2014/main" id="{8C4C9F82-C529-48B6-9D70-B68920A84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0794" y="4559516"/>
              <a:ext cx="908363" cy="72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4644" b="1" dirty="0">
                  <a:solidFill>
                    <a:schemeClr val="bg1"/>
                  </a:solidFill>
                </a:rPr>
                <a:t>04</a:t>
              </a:r>
              <a:endParaRPr lang="es-ES" altLang="es-ES" sz="4644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Shape 511">
            <a:extLst>
              <a:ext uri="{FF2B5EF4-FFF2-40B4-BE49-F238E27FC236}">
                <a16:creationId xmlns:a16="http://schemas.microsoft.com/office/drawing/2014/main" id="{B769BAA8-56F1-4B5D-8A29-7810C795F18D}"/>
              </a:ext>
            </a:extLst>
          </p:cNvPr>
          <p:cNvGrpSpPr>
            <a:grpSpLocks/>
          </p:cNvGrpSpPr>
          <p:nvPr/>
        </p:nvGrpSpPr>
        <p:grpSpPr bwMode="auto">
          <a:xfrm>
            <a:off x="13402512" y="2307268"/>
            <a:ext cx="695128" cy="606443"/>
            <a:chOff x="2599825" y="3689700"/>
            <a:chExt cx="429850" cy="360275"/>
          </a:xfrm>
          <a:solidFill>
            <a:srgbClr val="002060"/>
          </a:solidFill>
        </p:grpSpPr>
        <p:sp>
          <p:nvSpPr>
            <p:cNvPr id="77" name="Shape 512">
              <a:extLst>
                <a:ext uri="{FF2B5EF4-FFF2-40B4-BE49-F238E27FC236}">
                  <a16:creationId xmlns:a16="http://schemas.microsoft.com/office/drawing/2014/main" id="{9CFBF965-BE5E-4B9D-95C6-7B01906FB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825" y="3689700"/>
              <a:ext cx="429850" cy="169150"/>
            </a:xfrm>
            <a:custGeom>
              <a:avLst/>
              <a:gdLst>
                <a:gd name="T0" fmla="*/ 2147483646 w 17194"/>
                <a:gd name="T1" fmla="*/ 2147483646 h 6766"/>
                <a:gd name="T2" fmla="*/ 2147483646 w 17194"/>
                <a:gd name="T3" fmla="*/ 2147483646 h 6766"/>
                <a:gd name="T4" fmla="*/ 2147483646 w 17194"/>
                <a:gd name="T5" fmla="*/ 2147483646 h 6766"/>
                <a:gd name="T6" fmla="*/ 2147483646 w 17194"/>
                <a:gd name="T7" fmla="*/ 2147483646 h 6766"/>
                <a:gd name="T8" fmla="*/ 2147483646 w 17194"/>
                <a:gd name="T9" fmla="*/ 2147483646 h 6766"/>
                <a:gd name="T10" fmla="*/ 2147483646 w 17194"/>
                <a:gd name="T11" fmla="*/ 2147483646 h 6766"/>
                <a:gd name="T12" fmla="*/ 2147483646 w 17194"/>
                <a:gd name="T13" fmla="*/ 2147483646 h 6766"/>
                <a:gd name="T14" fmla="*/ 2147483646 w 17194"/>
                <a:gd name="T15" fmla="*/ 2147483646 h 6766"/>
                <a:gd name="T16" fmla="*/ 2147483646 w 17194"/>
                <a:gd name="T17" fmla="*/ 2147483646 h 6766"/>
                <a:gd name="T18" fmla="*/ 2147483646 w 17194"/>
                <a:gd name="T19" fmla="*/ 2147483646 h 6766"/>
                <a:gd name="T20" fmla="*/ 2147483646 w 17194"/>
                <a:gd name="T21" fmla="*/ 2147483646 h 6766"/>
                <a:gd name="T22" fmla="*/ 2147483646 w 17194"/>
                <a:gd name="T23" fmla="*/ 2147483646 h 6766"/>
                <a:gd name="T24" fmla="*/ 2147483646 w 17194"/>
                <a:gd name="T25" fmla="*/ 2147483646 h 6766"/>
                <a:gd name="T26" fmla="*/ 2147483646 w 17194"/>
                <a:gd name="T27" fmla="*/ 2147483646 h 6766"/>
                <a:gd name="T28" fmla="*/ 2147483646 w 17194"/>
                <a:gd name="T29" fmla="*/ 2147483646 h 6766"/>
                <a:gd name="T30" fmla="*/ 2147483646 w 17194"/>
                <a:gd name="T31" fmla="*/ 2147483646 h 6766"/>
                <a:gd name="T32" fmla="*/ 2147483646 w 17194"/>
                <a:gd name="T33" fmla="*/ 2147483646 h 6766"/>
                <a:gd name="T34" fmla="*/ 2147483646 w 17194"/>
                <a:gd name="T35" fmla="*/ 2147483646 h 6766"/>
                <a:gd name="T36" fmla="*/ 2147483646 w 17194"/>
                <a:gd name="T37" fmla="*/ 2147483646 h 6766"/>
                <a:gd name="T38" fmla="*/ 0 w 17194"/>
                <a:gd name="T39" fmla="*/ 2147483646 h 6766"/>
                <a:gd name="T40" fmla="*/ 0 w 17194"/>
                <a:gd name="T41" fmla="*/ 2147483646 h 6766"/>
                <a:gd name="T42" fmla="*/ 2147483646 w 17194"/>
                <a:gd name="T43" fmla="*/ 2147483646 h 6766"/>
                <a:gd name="T44" fmla="*/ 2147483646 w 17194"/>
                <a:gd name="T45" fmla="*/ 2147483646 h 6766"/>
                <a:gd name="T46" fmla="*/ 2147483646 w 17194"/>
                <a:gd name="T47" fmla="*/ 2147483646 h 6766"/>
                <a:gd name="T48" fmla="*/ 2147483646 w 17194"/>
                <a:gd name="T49" fmla="*/ 2147483646 h 6766"/>
                <a:gd name="T50" fmla="*/ 2147483646 w 17194"/>
                <a:gd name="T51" fmla="*/ 2147483646 h 6766"/>
                <a:gd name="T52" fmla="*/ 2147483646 w 17194"/>
                <a:gd name="T53" fmla="*/ 2147483646 h 6766"/>
                <a:gd name="T54" fmla="*/ 2147483646 w 17194"/>
                <a:gd name="T55" fmla="*/ 2147483646 h 6766"/>
                <a:gd name="T56" fmla="*/ 2147483646 w 17194"/>
                <a:gd name="T57" fmla="*/ 2147483646 h 6766"/>
                <a:gd name="T58" fmla="*/ 2147483646 w 17194"/>
                <a:gd name="T59" fmla="*/ 2147483646 h 6766"/>
                <a:gd name="T60" fmla="*/ 2147483646 w 17194"/>
                <a:gd name="T61" fmla="*/ 2147483646 h 6766"/>
                <a:gd name="T62" fmla="*/ 2147483646 w 17194"/>
                <a:gd name="T63" fmla="*/ 2147483646 h 6766"/>
                <a:gd name="T64" fmla="*/ 2147483646 w 17194"/>
                <a:gd name="T65" fmla="*/ 2147483646 h 6766"/>
                <a:gd name="T66" fmla="*/ 2147483646 w 17194"/>
                <a:gd name="T67" fmla="*/ 2147483646 h 6766"/>
                <a:gd name="T68" fmla="*/ 2147483646 w 17194"/>
                <a:gd name="T69" fmla="*/ 2147483646 h 6766"/>
                <a:gd name="T70" fmla="*/ 2147483646 w 17194"/>
                <a:gd name="T71" fmla="*/ 2147483646 h 6766"/>
                <a:gd name="T72" fmla="*/ 2147483646 w 17194"/>
                <a:gd name="T73" fmla="*/ 2147483646 h 6766"/>
                <a:gd name="T74" fmla="*/ 2147483646 w 17194"/>
                <a:gd name="T75" fmla="*/ 2147483646 h 6766"/>
                <a:gd name="T76" fmla="*/ 2147483646 w 17194"/>
                <a:gd name="T77" fmla="*/ 2147483646 h 6766"/>
                <a:gd name="T78" fmla="*/ 2147483646 w 17194"/>
                <a:gd name="T79" fmla="*/ 2147483646 h 6766"/>
                <a:gd name="T80" fmla="*/ 2147483646 w 17194"/>
                <a:gd name="T81" fmla="*/ 2147483646 h 6766"/>
                <a:gd name="T82" fmla="*/ 2147483646 w 17194"/>
                <a:gd name="T83" fmla="*/ 2147483646 h 6766"/>
                <a:gd name="T84" fmla="*/ 2147483646 w 17194"/>
                <a:gd name="T85" fmla="*/ 2147483646 h 6766"/>
                <a:gd name="T86" fmla="*/ 2147483646 w 17194"/>
                <a:gd name="T87" fmla="*/ 2147483646 h 6766"/>
                <a:gd name="T88" fmla="*/ 2147483646 w 17194"/>
                <a:gd name="T89" fmla="*/ 2147483646 h 6766"/>
                <a:gd name="T90" fmla="*/ 2147483646 w 17194"/>
                <a:gd name="T91" fmla="*/ 2147483646 h 6766"/>
                <a:gd name="T92" fmla="*/ 2147483646 w 17194"/>
                <a:gd name="T93" fmla="*/ 2147483646 h 6766"/>
                <a:gd name="T94" fmla="*/ 2147483646 w 17194"/>
                <a:gd name="T95" fmla="*/ 2147483646 h 6766"/>
                <a:gd name="T96" fmla="*/ 2147483646 w 17194"/>
                <a:gd name="T97" fmla="*/ 2147483646 h 6766"/>
                <a:gd name="T98" fmla="*/ 2147483646 w 17194"/>
                <a:gd name="T99" fmla="*/ 2147483646 h 67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94"/>
                <a:gd name="T151" fmla="*/ 0 h 6766"/>
                <a:gd name="T152" fmla="*/ 17194 w 17194"/>
                <a:gd name="T153" fmla="*/ 6766 h 67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lnTo>
                    <a:pt x="10160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lnTo>
                    <a:pt x="703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78" name="Shape 513">
              <a:extLst>
                <a:ext uri="{FF2B5EF4-FFF2-40B4-BE49-F238E27FC236}">
                  <a16:creationId xmlns:a16="http://schemas.microsoft.com/office/drawing/2014/main" id="{A2966B98-8BC7-43BC-89A8-47BC5420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825" y="3861275"/>
              <a:ext cx="429850" cy="188700"/>
            </a:xfrm>
            <a:custGeom>
              <a:avLst/>
              <a:gdLst>
                <a:gd name="T0" fmla="*/ 0 w 17194"/>
                <a:gd name="T1" fmla="*/ 2147483646 h 7548"/>
                <a:gd name="T2" fmla="*/ 0 w 17194"/>
                <a:gd name="T3" fmla="*/ 2147483646 h 7548"/>
                <a:gd name="T4" fmla="*/ 0 w 17194"/>
                <a:gd name="T5" fmla="*/ 2147483646 h 7548"/>
                <a:gd name="T6" fmla="*/ 2147483646 w 17194"/>
                <a:gd name="T7" fmla="*/ 2147483646 h 7548"/>
                <a:gd name="T8" fmla="*/ 2147483646 w 17194"/>
                <a:gd name="T9" fmla="*/ 2147483646 h 7548"/>
                <a:gd name="T10" fmla="*/ 2147483646 w 17194"/>
                <a:gd name="T11" fmla="*/ 2147483646 h 7548"/>
                <a:gd name="T12" fmla="*/ 2147483646 w 17194"/>
                <a:gd name="T13" fmla="*/ 2147483646 h 7548"/>
                <a:gd name="T14" fmla="*/ 2147483646 w 17194"/>
                <a:gd name="T15" fmla="*/ 2147483646 h 7548"/>
                <a:gd name="T16" fmla="*/ 2147483646 w 17194"/>
                <a:gd name="T17" fmla="*/ 2147483646 h 7548"/>
                <a:gd name="T18" fmla="*/ 2147483646 w 17194"/>
                <a:gd name="T19" fmla="*/ 2147483646 h 7548"/>
                <a:gd name="T20" fmla="*/ 2147483646 w 17194"/>
                <a:gd name="T21" fmla="*/ 2147483646 h 7548"/>
                <a:gd name="T22" fmla="*/ 2147483646 w 17194"/>
                <a:gd name="T23" fmla="*/ 2147483646 h 7548"/>
                <a:gd name="T24" fmla="*/ 2147483646 w 17194"/>
                <a:gd name="T25" fmla="*/ 2147483646 h 7548"/>
                <a:gd name="T26" fmla="*/ 2147483646 w 17194"/>
                <a:gd name="T27" fmla="*/ 2147483646 h 7548"/>
                <a:gd name="T28" fmla="*/ 2147483646 w 17194"/>
                <a:gd name="T29" fmla="*/ 2147483646 h 7548"/>
                <a:gd name="T30" fmla="*/ 2147483646 w 17194"/>
                <a:gd name="T31" fmla="*/ 2147483646 h 7548"/>
                <a:gd name="T32" fmla="*/ 2147483646 w 17194"/>
                <a:gd name="T33" fmla="*/ 2147483646 h 7548"/>
                <a:gd name="T34" fmla="*/ 2147483646 w 17194"/>
                <a:gd name="T35" fmla="*/ 2147483646 h 7548"/>
                <a:gd name="T36" fmla="*/ 2147483646 w 17194"/>
                <a:gd name="T37" fmla="*/ 2147483646 h 7548"/>
                <a:gd name="T38" fmla="*/ 2147483646 w 17194"/>
                <a:gd name="T39" fmla="*/ 2147483646 h 7548"/>
                <a:gd name="T40" fmla="*/ 2147483646 w 17194"/>
                <a:gd name="T41" fmla="*/ 2147483646 h 7548"/>
                <a:gd name="T42" fmla="*/ 2147483646 w 17194"/>
                <a:gd name="T43" fmla="*/ 2147483646 h 7548"/>
                <a:gd name="T44" fmla="*/ 2147483646 w 17194"/>
                <a:gd name="T45" fmla="*/ 2147483646 h 7548"/>
                <a:gd name="T46" fmla="*/ 2147483646 w 17194"/>
                <a:gd name="T47" fmla="*/ 2147483646 h 7548"/>
                <a:gd name="T48" fmla="*/ 2147483646 w 17194"/>
                <a:gd name="T49" fmla="*/ 2147483646 h 7548"/>
                <a:gd name="T50" fmla="*/ 2147483646 w 17194"/>
                <a:gd name="T51" fmla="*/ 2147483646 h 7548"/>
                <a:gd name="T52" fmla="*/ 2147483646 w 17194"/>
                <a:gd name="T53" fmla="*/ 2147483646 h 7548"/>
                <a:gd name="T54" fmla="*/ 2147483646 w 17194"/>
                <a:gd name="T55" fmla="*/ 2147483646 h 7548"/>
                <a:gd name="T56" fmla="*/ 2147483646 w 17194"/>
                <a:gd name="T57" fmla="*/ 2147483646 h 7548"/>
                <a:gd name="T58" fmla="*/ 2147483646 w 17194"/>
                <a:gd name="T59" fmla="*/ 2147483646 h 7548"/>
                <a:gd name="T60" fmla="*/ 2147483646 w 17194"/>
                <a:gd name="T61" fmla="*/ 2147483646 h 7548"/>
                <a:gd name="T62" fmla="*/ 2147483646 w 17194"/>
                <a:gd name="T63" fmla="*/ 2147483646 h 7548"/>
                <a:gd name="T64" fmla="*/ 2147483646 w 17194"/>
                <a:gd name="T65" fmla="*/ 2147483646 h 7548"/>
                <a:gd name="T66" fmla="*/ 2147483646 w 17194"/>
                <a:gd name="T67" fmla="*/ 2147483646 h 7548"/>
                <a:gd name="T68" fmla="*/ 2147483646 w 17194"/>
                <a:gd name="T69" fmla="*/ 2147483646 h 7548"/>
                <a:gd name="T70" fmla="*/ 2147483646 w 17194"/>
                <a:gd name="T71" fmla="*/ 2147483646 h 7548"/>
                <a:gd name="T72" fmla="*/ 2147483646 w 17194"/>
                <a:gd name="T73" fmla="*/ 2147483646 h 7548"/>
                <a:gd name="T74" fmla="*/ 2147483646 w 17194"/>
                <a:gd name="T75" fmla="*/ 2147483646 h 7548"/>
                <a:gd name="T76" fmla="*/ 2147483646 w 17194"/>
                <a:gd name="T77" fmla="*/ 2147483646 h 7548"/>
                <a:gd name="T78" fmla="*/ 2147483646 w 17194"/>
                <a:gd name="T79" fmla="*/ 2147483646 h 7548"/>
                <a:gd name="T80" fmla="*/ 2147483646 w 17194"/>
                <a:gd name="T81" fmla="*/ 2147483646 h 7548"/>
                <a:gd name="T82" fmla="*/ 2147483646 w 17194"/>
                <a:gd name="T83" fmla="*/ 2147483646 h 7548"/>
                <a:gd name="T84" fmla="*/ 2147483646 w 17194"/>
                <a:gd name="T85" fmla="*/ 2147483646 h 7548"/>
                <a:gd name="T86" fmla="*/ 2147483646 w 17194"/>
                <a:gd name="T87" fmla="*/ 2147483646 h 7548"/>
                <a:gd name="T88" fmla="*/ 2147483646 w 17194"/>
                <a:gd name="T89" fmla="*/ 2147483646 h 7548"/>
                <a:gd name="T90" fmla="*/ 2147483646 w 17194"/>
                <a:gd name="T91" fmla="*/ 2147483646 h 7548"/>
                <a:gd name="T92" fmla="*/ 0 w 17194"/>
                <a:gd name="T93" fmla="*/ 2147483646 h 75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194"/>
                <a:gd name="T142" fmla="*/ 0 h 7548"/>
                <a:gd name="T143" fmla="*/ 17194 w 17194"/>
                <a:gd name="T144" fmla="*/ 7548 h 75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grpSp>
        <p:nvGrpSpPr>
          <p:cNvPr id="79" name="Группа 44">
            <a:extLst>
              <a:ext uri="{FF2B5EF4-FFF2-40B4-BE49-F238E27FC236}">
                <a16:creationId xmlns:a16="http://schemas.microsoft.com/office/drawing/2014/main" id="{3D38E1A1-2B85-4478-BA8F-813E60367318}"/>
              </a:ext>
            </a:extLst>
          </p:cNvPr>
          <p:cNvGrpSpPr/>
          <p:nvPr/>
        </p:nvGrpSpPr>
        <p:grpSpPr>
          <a:xfrm>
            <a:off x="16676608" y="2071722"/>
            <a:ext cx="613490" cy="806852"/>
            <a:chOff x="6858000" y="646113"/>
            <a:chExt cx="1579563" cy="2409825"/>
          </a:xfrm>
          <a:solidFill>
            <a:srgbClr val="002060"/>
          </a:solidFill>
        </p:grpSpPr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257E6CE3-3532-4B67-8BA7-C3C57FE98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495551"/>
              <a:ext cx="814388" cy="190500"/>
            </a:xfrm>
            <a:custGeom>
              <a:avLst/>
              <a:gdLst/>
              <a:ahLst/>
              <a:cxnLst>
                <a:cxn ang="0">
                  <a:pos x="1422" y="0"/>
                </a:cxn>
                <a:cxn ang="0">
                  <a:pos x="1451" y="2"/>
                </a:cxn>
                <a:cxn ang="0">
                  <a:pos x="1477" y="10"/>
                </a:cxn>
                <a:cxn ang="0">
                  <a:pos x="1500" y="24"/>
                </a:cxn>
                <a:cxn ang="0">
                  <a:pos x="1520" y="43"/>
                </a:cxn>
                <a:cxn ang="0">
                  <a:pos x="1534" y="68"/>
                </a:cxn>
                <a:cxn ang="0">
                  <a:pos x="1540" y="95"/>
                </a:cxn>
                <a:cxn ang="0">
                  <a:pos x="1539" y="125"/>
                </a:cxn>
                <a:cxn ang="0">
                  <a:pos x="1531" y="151"/>
                </a:cxn>
                <a:cxn ang="0">
                  <a:pos x="1517" y="173"/>
                </a:cxn>
                <a:cxn ang="0">
                  <a:pos x="1498" y="192"/>
                </a:cxn>
                <a:cxn ang="0">
                  <a:pos x="1473" y="206"/>
                </a:cxn>
                <a:cxn ang="0">
                  <a:pos x="1445" y="213"/>
                </a:cxn>
                <a:cxn ang="0">
                  <a:pos x="117" y="361"/>
                </a:cxn>
                <a:cxn ang="0">
                  <a:pos x="106" y="361"/>
                </a:cxn>
                <a:cxn ang="0">
                  <a:pos x="80" y="358"/>
                </a:cxn>
                <a:cxn ang="0">
                  <a:pos x="56" y="348"/>
                </a:cxn>
                <a:cxn ang="0">
                  <a:pos x="34" y="335"/>
                </a:cxn>
                <a:cxn ang="0">
                  <a:pos x="18" y="315"/>
                </a:cxn>
                <a:cxn ang="0">
                  <a:pos x="5" y="293"/>
                </a:cxn>
                <a:cxn ang="0">
                  <a:pos x="0" y="267"/>
                </a:cxn>
                <a:cxn ang="0">
                  <a:pos x="0" y="238"/>
                </a:cxn>
                <a:cxn ang="0">
                  <a:pos x="8" y="212"/>
                </a:cxn>
                <a:cxn ang="0">
                  <a:pos x="22" y="188"/>
                </a:cxn>
                <a:cxn ang="0">
                  <a:pos x="43" y="169"/>
                </a:cxn>
                <a:cxn ang="0">
                  <a:pos x="66" y="155"/>
                </a:cxn>
                <a:cxn ang="0">
                  <a:pos x="94" y="148"/>
                </a:cxn>
                <a:cxn ang="0">
                  <a:pos x="1422" y="0"/>
                </a:cxn>
              </a:cxnLst>
              <a:rect l="0" t="0" r="r" b="b"/>
              <a:pathLst>
                <a:path w="1540" h="361">
                  <a:moveTo>
                    <a:pt x="1422" y="0"/>
                  </a:moveTo>
                  <a:lnTo>
                    <a:pt x="1451" y="2"/>
                  </a:lnTo>
                  <a:lnTo>
                    <a:pt x="1477" y="10"/>
                  </a:lnTo>
                  <a:lnTo>
                    <a:pt x="1500" y="24"/>
                  </a:lnTo>
                  <a:lnTo>
                    <a:pt x="1520" y="43"/>
                  </a:lnTo>
                  <a:lnTo>
                    <a:pt x="1534" y="68"/>
                  </a:lnTo>
                  <a:lnTo>
                    <a:pt x="1540" y="95"/>
                  </a:lnTo>
                  <a:lnTo>
                    <a:pt x="1539" y="125"/>
                  </a:lnTo>
                  <a:lnTo>
                    <a:pt x="1531" y="151"/>
                  </a:lnTo>
                  <a:lnTo>
                    <a:pt x="1517" y="173"/>
                  </a:lnTo>
                  <a:lnTo>
                    <a:pt x="1498" y="192"/>
                  </a:lnTo>
                  <a:lnTo>
                    <a:pt x="1473" y="206"/>
                  </a:lnTo>
                  <a:lnTo>
                    <a:pt x="1445" y="213"/>
                  </a:lnTo>
                  <a:lnTo>
                    <a:pt x="117" y="361"/>
                  </a:lnTo>
                  <a:lnTo>
                    <a:pt x="106" y="361"/>
                  </a:lnTo>
                  <a:lnTo>
                    <a:pt x="80" y="358"/>
                  </a:lnTo>
                  <a:lnTo>
                    <a:pt x="56" y="348"/>
                  </a:lnTo>
                  <a:lnTo>
                    <a:pt x="34" y="335"/>
                  </a:lnTo>
                  <a:lnTo>
                    <a:pt x="18" y="315"/>
                  </a:lnTo>
                  <a:lnTo>
                    <a:pt x="5" y="293"/>
                  </a:lnTo>
                  <a:lnTo>
                    <a:pt x="0" y="267"/>
                  </a:lnTo>
                  <a:lnTo>
                    <a:pt x="0" y="238"/>
                  </a:lnTo>
                  <a:lnTo>
                    <a:pt x="8" y="212"/>
                  </a:lnTo>
                  <a:lnTo>
                    <a:pt x="22" y="188"/>
                  </a:lnTo>
                  <a:lnTo>
                    <a:pt x="43" y="169"/>
                  </a:lnTo>
                  <a:lnTo>
                    <a:pt x="66" y="155"/>
                  </a:lnTo>
                  <a:lnTo>
                    <a:pt x="94" y="148"/>
                  </a:lnTo>
                  <a:lnTo>
                    <a:pt x="1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612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75437362-48DE-4995-8708-41C3754F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6051"/>
              <a:ext cx="814388" cy="192088"/>
            </a:xfrm>
            <a:custGeom>
              <a:avLst/>
              <a:gdLst/>
              <a:ahLst/>
              <a:cxnLst>
                <a:cxn ang="0">
                  <a:pos x="1422" y="0"/>
                </a:cxn>
                <a:cxn ang="0">
                  <a:pos x="1451" y="0"/>
                </a:cxn>
                <a:cxn ang="0">
                  <a:pos x="1477" y="8"/>
                </a:cxn>
                <a:cxn ang="0">
                  <a:pos x="1500" y="22"/>
                </a:cxn>
                <a:cxn ang="0">
                  <a:pos x="1520" y="43"/>
                </a:cxn>
                <a:cxn ang="0">
                  <a:pos x="1534" y="67"/>
                </a:cxn>
                <a:cxn ang="0">
                  <a:pos x="1540" y="94"/>
                </a:cxn>
                <a:cxn ang="0">
                  <a:pos x="1540" y="119"/>
                </a:cxn>
                <a:cxn ang="0">
                  <a:pos x="1535" y="143"/>
                </a:cxn>
                <a:cxn ang="0">
                  <a:pos x="1524" y="163"/>
                </a:cxn>
                <a:cxn ang="0">
                  <a:pos x="1509" y="181"/>
                </a:cxn>
                <a:cxn ang="0">
                  <a:pos x="1491" y="196"/>
                </a:cxn>
                <a:cxn ang="0">
                  <a:pos x="1470" y="206"/>
                </a:cxn>
                <a:cxn ang="0">
                  <a:pos x="1445" y="212"/>
                </a:cxn>
                <a:cxn ang="0">
                  <a:pos x="117" y="359"/>
                </a:cxn>
                <a:cxn ang="0">
                  <a:pos x="113" y="359"/>
                </a:cxn>
                <a:cxn ang="0">
                  <a:pos x="109" y="361"/>
                </a:cxn>
                <a:cxn ang="0">
                  <a:pos x="106" y="361"/>
                </a:cxn>
                <a:cxn ang="0">
                  <a:pos x="80" y="358"/>
                </a:cxn>
                <a:cxn ang="0">
                  <a:pos x="56" y="348"/>
                </a:cxn>
                <a:cxn ang="0">
                  <a:pos x="34" y="333"/>
                </a:cxn>
                <a:cxn ang="0">
                  <a:pos x="18" y="314"/>
                </a:cxn>
                <a:cxn ang="0">
                  <a:pos x="5" y="292"/>
                </a:cxn>
                <a:cxn ang="0">
                  <a:pos x="0" y="265"/>
                </a:cxn>
                <a:cxn ang="0">
                  <a:pos x="0" y="236"/>
                </a:cxn>
                <a:cxn ang="0">
                  <a:pos x="8" y="210"/>
                </a:cxn>
                <a:cxn ang="0">
                  <a:pos x="22" y="187"/>
                </a:cxn>
                <a:cxn ang="0">
                  <a:pos x="43" y="167"/>
                </a:cxn>
                <a:cxn ang="0">
                  <a:pos x="66" y="155"/>
                </a:cxn>
                <a:cxn ang="0">
                  <a:pos x="94" y="148"/>
                </a:cxn>
                <a:cxn ang="0">
                  <a:pos x="1422" y="0"/>
                </a:cxn>
              </a:cxnLst>
              <a:rect l="0" t="0" r="r" b="b"/>
              <a:pathLst>
                <a:path w="1540" h="361">
                  <a:moveTo>
                    <a:pt x="1422" y="0"/>
                  </a:moveTo>
                  <a:lnTo>
                    <a:pt x="1451" y="0"/>
                  </a:lnTo>
                  <a:lnTo>
                    <a:pt x="1477" y="8"/>
                  </a:lnTo>
                  <a:lnTo>
                    <a:pt x="1500" y="22"/>
                  </a:lnTo>
                  <a:lnTo>
                    <a:pt x="1520" y="43"/>
                  </a:lnTo>
                  <a:lnTo>
                    <a:pt x="1534" y="67"/>
                  </a:lnTo>
                  <a:lnTo>
                    <a:pt x="1540" y="94"/>
                  </a:lnTo>
                  <a:lnTo>
                    <a:pt x="1540" y="119"/>
                  </a:lnTo>
                  <a:lnTo>
                    <a:pt x="1535" y="143"/>
                  </a:lnTo>
                  <a:lnTo>
                    <a:pt x="1524" y="163"/>
                  </a:lnTo>
                  <a:lnTo>
                    <a:pt x="1509" y="181"/>
                  </a:lnTo>
                  <a:lnTo>
                    <a:pt x="1491" y="196"/>
                  </a:lnTo>
                  <a:lnTo>
                    <a:pt x="1470" y="206"/>
                  </a:lnTo>
                  <a:lnTo>
                    <a:pt x="1445" y="212"/>
                  </a:lnTo>
                  <a:lnTo>
                    <a:pt x="117" y="359"/>
                  </a:lnTo>
                  <a:lnTo>
                    <a:pt x="113" y="359"/>
                  </a:lnTo>
                  <a:lnTo>
                    <a:pt x="109" y="361"/>
                  </a:lnTo>
                  <a:lnTo>
                    <a:pt x="106" y="361"/>
                  </a:lnTo>
                  <a:lnTo>
                    <a:pt x="80" y="358"/>
                  </a:lnTo>
                  <a:lnTo>
                    <a:pt x="56" y="348"/>
                  </a:lnTo>
                  <a:lnTo>
                    <a:pt x="34" y="333"/>
                  </a:lnTo>
                  <a:lnTo>
                    <a:pt x="18" y="314"/>
                  </a:lnTo>
                  <a:lnTo>
                    <a:pt x="5" y="292"/>
                  </a:lnTo>
                  <a:lnTo>
                    <a:pt x="0" y="265"/>
                  </a:lnTo>
                  <a:lnTo>
                    <a:pt x="0" y="236"/>
                  </a:lnTo>
                  <a:lnTo>
                    <a:pt x="8" y="210"/>
                  </a:lnTo>
                  <a:lnTo>
                    <a:pt x="22" y="187"/>
                  </a:lnTo>
                  <a:lnTo>
                    <a:pt x="43" y="167"/>
                  </a:lnTo>
                  <a:lnTo>
                    <a:pt x="66" y="155"/>
                  </a:lnTo>
                  <a:lnTo>
                    <a:pt x="94" y="148"/>
                  </a:lnTo>
                  <a:lnTo>
                    <a:pt x="1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612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CADB4805-A345-4AF0-BCC3-6CD359F6E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700" y="2894013"/>
              <a:ext cx="538163" cy="161925"/>
            </a:xfrm>
            <a:custGeom>
              <a:avLst/>
              <a:gdLst/>
              <a:ahLst/>
              <a:cxnLst>
                <a:cxn ang="0">
                  <a:pos x="899" y="0"/>
                </a:cxn>
                <a:cxn ang="0">
                  <a:pos x="928" y="1"/>
                </a:cxn>
                <a:cxn ang="0">
                  <a:pos x="955" y="9"/>
                </a:cxn>
                <a:cxn ang="0">
                  <a:pos x="978" y="23"/>
                </a:cxn>
                <a:cxn ang="0">
                  <a:pos x="998" y="42"/>
                </a:cxn>
                <a:cxn ang="0">
                  <a:pos x="1011" y="67"/>
                </a:cxn>
                <a:cxn ang="0">
                  <a:pos x="1018" y="95"/>
                </a:cxn>
                <a:cxn ang="0">
                  <a:pos x="1017" y="124"/>
                </a:cxn>
                <a:cxn ang="0">
                  <a:pos x="1009" y="150"/>
                </a:cxn>
                <a:cxn ang="0">
                  <a:pos x="995" y="172"/>
                </a:cxn>
                <a:cxn ang="0">
                  <a:pos x="975" y="192"/>
                </a:cxn>
                <a:cxn ang="0">
                  <a:pos x="952" y="206"/>
                </a:cxn>
                <a:cxn ang="0">
                  <a:pos x="924" y="212"/>
                </a:cxn>
                <a:cxn ang="0">
                  <a:pos x="117" y="304"/>
                </a:cxn>
                <a:cxn ang="0">
                  <a:pos x="112" y="305"/>
                </a:cxn>
                <a:cxn ang="0">
                  <a:pos x="106" y="305"/>
                </a:cxn>
                <a:cxn ang="0">
                  <a:pos x="80" y="302"/>
                </a:cxn>
                <a:cxn ang="0">
                  <a:pos x="57" y="293"/>
                </a:cxn>
                <a:cxn ang="0">
                  <a:pos x="34" y="279"/>
                </a:cxn>
                <a:cxn ang="0">
                  <a:pos x="18" y="259"/>
                </a:cxn>
                <a:cxn ang="0">
                  <a:pos x="5" y="236"/>
                </a:cxn>
                <a:cxn ang="0">
                  <a:pos x="0" y="210"/>
                </a:cxn>
                <a:cxn ang="0">
                  <a:pos x="0" y="181"/>
                </a:cxn>
                <a:cxn ang="0">
                  <a:pos x="8" y="154"/>
                </a:cxn>
                <a:cxn ang="0">
                  <a:pos x="22" y="132"/>
                </a:cxn>
                <a:cxn ang="0">
                  <a:pos x="43" y="113"/>
                </a:cxn>
                <a:cxn ang="0">
                  <a:pos x="66" y="99"/>
                </a:cxn>
                <a:cxn ang="0">
                  <a:pos x="94" y="92"/>
                </a:cxn>
                <a:cxn ang="0">
                  <a:pos x="899" y="0"/>
                </a:cxn>
              </a:cxnLst>
              <a:rect l="0" t="0" r="r" b="b"/>
              <a:pathLst>
                <a:path w="1018" h="305">
                  <a:moveTo>
                    <a:pt x="899" y="0"/>
                  </a:moveTo>
                  <a:lnTo>
                    <a:pt x="928" y="1"/>
                  </a:lnTo>
                  <a:lnTo>
                    <a:pt x="955" y="9"/>
                  </a:lnTo>
                  <a:lnTo>
                    <a:pt x="978" y="23"/>
                  </a:lnTo>
                  <a:lnTo>
                    <a:pt x="998" y="42"/>
                  </a:lnTo>
                  <a:lnTo>
                    <a:pt x="1011" y="67"/>
                  </a:lnTo>
                  <a:lnTo>
                    <a:pt x="1018" y="95"/>
                  </a:lnTo>
                  <a:lnTo>
                    <a:pt x="1017" y="124"/>
                  </a:lnTo>
                  <a:lnTo>
                    <a:pt x="1009" y="150"/>
                  </a:lnTo>
                  <a:lnTo>
                    <a:pt x="995" y="172"/>
                  </a:lnTo>
                  <a:lnTo>
                    <a:pt x="975" y="192"/>
                  </a:lnTo>
                  <a:lnTo>
                    <a:pt x="952" y="206"/>
                  </a:lnTo>
                  <a:lnTo>
                    <a:pt x="924" y="212"/>
                  </a:lnTo>
                  <a:lnTo>
                    <a:pt x="117" y="304"/>
                  </a:lnTo>
                  <a:lnTo>
                    <a:pt x="112" y="305"/>
                  </a:lnTo>
                  <a:lnTo>
                    <a:pt x="106" y="305"/>
                  </a:lnTo>
                  <a:lnTo>
                    <a:pt x="80" y="302"/>
                  </a:lnTo>
                  <a:lnTo>
                    <a:pt x="57" y="293"/>
                  </a:lnTo>
                  <a:lnTo>
                    <a:pt x="34" y="279"/>
                  </a:lnTo>
                  <a:lnTo>
                    <a:pt x="18" y="259"/>
                  </a:lnTo>
                  <a:lnTo>
                    <a:pt x="5" y="236"/>
                  </a:lnTo>
                  <a:lnTo>
                    <a:pt x="0" y="210"/>
                  </a:lnTo>
                  <a:lnTo>
                    <a:pt x="0" y="181"/>
                  </a:lnTo>
                  <a:lnTo>
                    <a:pt x="8" y="154"/>
                  </a:lnTo>
                  <a:lnTo>
                    <a:pt x="22" y="132"/>
                  </a:lnTo>
                  <a:lnTo>
                    <a:pt x="43" y="113"/>
                  </a:lnTo>
                  <a:lnTo>
                    <a:pt x="66" y="99"/>
                  </a:lnTo>
                  <a:lnTo>
                    <a:pt x="94" y="92"/>
                  </a:lnTo>
                  <a:lnTo>
                    <a:pt x="8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612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2B468040-8452-4275-B270-75E48F3C07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0" y="646113"/>
              <a:ext cx="1579563" cy="1827213"/>
            </a:xfrm>
            <a:custGeom>
              <a:avLst/>
              <a:gdLst/>
              <a:ahLst/>
              <a:cxnLst>
                <a:cxn ang="0">
                  <a:pos x="1260" y="392"/>
                </a:cxn>
                <a:cxn ang="0">
                  <a:pos x="1008" y="473"/>
                </a:cxn>
                <a:cxn ang="0">
                  <a:pos x="790" y="613"/>
                </a:cxn>
                <a:cxn ang="0">
                  <a:pos x="615" y="804"/>
                </a:cxn>
                <a:cxn ang="0">
                  <a:pos x="493" y="1035"/>
                </a:cxn>
                <a:cxn ang="0">
                  <a:pos x="434" y="1296"/>
                </a:cxn>
                <a:cxn ang="0">
                  <a:pos x="446" y="1446"/>
                </a:cxn>
                <a:cxn ang="0">
                  <a:pos x="515" y="1500"/>
                </a:cxn>
                <a:cxn ang="0">
                  <a:pos x="606" y="1488"/>
                </a:cxn>
                <a:cxn ang="0">
                  <a:pos x="660" y="1419"/>
                </a:cxn>
                <a:cxn ang="0">
                  <a:pos x="679" y="1231"/>
                </a:cxn>
                <a:cxn ang="0">
                  <a:pos x="758" y="1018"/>
                </a:cxn>
                <a:cxn ang="0">
                  <a:pos x="892" y="838"/>
                </a:cxn>
                <a:cxn ang="0">
                  <a:pos x="1072" y="704"/>
                </a:cxn>
                <a:cxn ang="0">
                  <a:pos x="1285" y="625"/>
                </a:cxn>
                <a:cxn ang="0">
                  <a:pos x="1473" y="606"/>
                </a:cxn>
                <a:cxn ang="0">
                  <a:pos x="1542" y="552"/>
                </a:cxn>
                <a:cxn ang="0">
                  <a:pos x="1554" y="461"/>
                </a:cxn>
                <a:cxn ang="0">
                  <a:pos x="1499" y="392"/>
                </a:cxn>
                <a:cxn ang="0">
                  <a:pos x="1493" y="0"/>
                </a:cxn>
                <a:cxn ang="0">
                  <a:pos x="1821" y="35"/>
                </a:cxn>
                <a:cxn ang="0">
                  <a:pos x="2124" y="138"/>
                </a:cxn>
                <a:cxn ang="0">
                  <a:pos x="2393" y="298"/>
                </a:cxn>
                <a:cxn ang="0">
                  <a:pos x="2621" y="511"/>
                </a:cxn>
                <a:cxn ang="0">
                  <a:pos x="2801" y="765"/>
                </a:cxn>
                <a:cxn ang="0">
                  <a:pos x="2924" y="1055"/>
                </a:cxn>
                <a:cxn ang="0">
                  <a:pos x="2983" y="1374"/>
                </a:cxn>
                <a:cxn ang="0">
                  <a:pos x="2978" y="1619"/>
                </a:cxn>
                <a:cxn ang="0">
                  <a:pos x="2931" y="1814"/>
                </a:cxn>
                <a:cxn ang="0">
                  <a:pos x="2857" y="1996"/>
                </a:cxn>
                <a:cxn ang="0">
                  <a:pos x="2769" y="2161"/>
                </a:cxn>
                <a:cxn ang="0">
                  <a:pos x="2675" y="2302"/>
                </a:cxn>
                <a:cxn ang="0">
                  <a:pos x="2589" y="2414"/>
                </a:cxn>
                <a:cxn ang="0">
                  <a:pos x="2524" y="2491"/>
                </a:cxn>
                <a:cxn ang="0">
                  <a:pos x="2451" y="2572"/>
                </a:cxn>
                <a:cxn ang="0">
                  <a:pos x="2353" y="2729"/>
                </a:cxn>
                <a:cxn ang="0">
                  <a:pos x="2285" y="2910"/>
                </a:cxn>
                <a:cxn ang="0">
                  <a:pos x="2260" y="3084"/>
                </a:cxn>
                <a:cxn ang="0">
                  <a:pos x="2244" y="3232"/>
                </a:cxn>
                <a:cxn ang="0">
                  <a:pos x="2165" y="3357"/>
                </a:cxn>
                <a:cxn ang="0">
                  <a:pos x="2039" y="3436"/>
                </a:cxn>
                <a:cxn ang="0">
                  <a:pos x="1050" y="3453"/>
                </a:cxn>
                <a:cxn ang="0">
                  <a:pos x="902" y="3417"/>
                </a:cxn>
                <a:cxn ang="0">
                  <a:pos x="790" y="3320"/>
                </a:cxn>
                <a:cxn ang="0">
                  <a:pos x="732" y="3182"/>
                </a:cxn>
                <a:cxn ang="0">
                  <a:pos x="725" y="3028"/>
                </a:cxn>
                <a:cxn ang="0">
                  <a:pos x="684" y="2849"/>
                </a:cxn>
                <a:cxn ang="0">
                  <a:pos x="605" y="2672"/>
                </a:cxn>
                <a:cxn ang="0">
                  <a:pos x="500" y="2531"/>
                </a:cxn>
                <a:cxn ang="0">
                  <a:pos x="443" y="2470"/>
                </a:cxn>
                <a:cxn ang="0">
                  <a:pos x="370" y="2380"/>
                </a:cxn>
                <a:cxn ang="0">
                  <a:pos x="282" y="2259"/>
                </a:cxn>
                <a:cxn ang="0">
                  <a:pos x="188" y="2108"/>
                </a:cxn>
                <a:cxn ang="0">
                  <a:pos x="102" y="1938"/>
                </a:cxn>
                <a:cxn ang="0">
                  <a:pos x="37" y="1750"/>
                </a:cxn>
                <a:cxn ang="0">
                  <a:pos x="2" y="1553"/>
                </a:cxn>
                <a:cxn ang="0">
                  <a:pos x="16" y="1265"/>
                </a:cxn>
                <a:cxn ang="0">
                  <a:pos x="98" y="956"/>
                </a:cxn>
                <a:cxn ang="0">
                  <a:pos x="240" y="677"/>
                </a:cxn>
                <a:cxn ang="0">
                  <a:pos x="438" y="435"/>
                </a:cxn>
                <a:cxn ang="0">
                  <a:pos x="679" y="239"/>
                </a:cxn>
                <a:cxn ang="0">
                  <a:pos x="961" y="96"/>
                </a:cxn>
                <a:cxn ang="0">
                  <a:pos x="1272" y="16"/>
                </a:cxn>
              </a:cxnLst>
              <a:rect l="0" t="0" r="r" b="b"/>
              <a:pathLst>
                <a:path w="2987" h="3453">
                  <a:moveTo>
                    <a:pt x="1442" y="375"/>
                  </a:moveTo>
                  <a:lnTo>
                    <a:pt x="1350" y="380"/>
                  </a:lnTo>
                  <a:lnTo>
                    <a:pt x="1260" y="392"/>
                  </a:lnTo>
                  <a:lnTo>
                    <a:pt x="1173" y="411"/>
                  </a:lnTo>
                  <a:lnTo>
                    <a:pt x="1089" y="439"/>
                  </a:lnTo>
                  <a:lnTo>
                    <a:pt x="1008" y="473"/>
                  </a:lnTo>
                  <a:lnTo>
                    <a:pt x="931" y="514"/>
                  </a:lnTo>
                  <a:lnTo>
                    <a:pt x="858" y="561"/>
                  </a:lnTo>
                  <a:lnTo>
                    <a:pt x="790" y="613"/>
                  </a:lnTo>
                  <a:lnTo>
                    <a:pt x="726" y="672"/>
                  </a:lnTo>
                  <a:lnTo>
                    <a:pt x="667" y="736"/>
                  </a:lnTo>
                  <a:lnTo>
                    <a:pt x="615" y="804"/>
                  </a:lnTo>
                  <a:lnTo>
                    <a:pt x="568" y="877"/>
                  </a:lnTo>
                  <a:lnTo>
                    <a:pt x="527" y="954"/>
                  </a:lnTo>
                  <a:lnTo>
                    <a:pt x="493" y="1035"/>
                  </a:lnTo>
                  <a:lnTo>
                    <a:pt x="465" y="1119"/>
                  </a:lnTo>
                  <a:lnTo>
                    <a:pt x="446" y="1206"/>
                  </a:lnTo>
                  <a:lnTo>
                    <a:pt x="434" y="1296"/>
                  </a:lnTo>
                  <a:lnTo>
                    <a:pt x="429" y="1388"/>
                  </a:lnTo>
                  <a:lnTo>
                    <a:pt x="434" y="1419"/>
                  </a:lnTo>
                  <a:lnTo>
                    <a:pt x="446" y="1446"/>
                  </a:lnTo>
                  <a:lnTo>
                    <a:pt x="464" y="1470"/>
                  </a:lnTo>
                  <a:lnTo>
                    <a:pt x="487" y="1488"/>
                  </a:lnTo>
                  <a:lnTo>
                    <a:pt x="515" y="1500"/>
                  </a:lnTo>
                  <a:lnTo>
                    <a:pt x="547" y="1504"/>
                  </a:lnTo>
                  <a:lnTo>
                    <a:pt x="579" y="1500"/>
                  </a:lnTo>
                  <a:lnTo>
                    <a:pt x="606" y="1488"/>
                  </a:lnTo>
                  <a:lnTo>
                    <a:pt x="630" y="1470"/>
                  </a:lnTo>
                  <a:lnTo>
                    <a:pt x="648" y="1446"/>
                  </a:lnTo>
                  <a:lnTo>
                    <a:pt x="660" y="1419"/>
                  </a:lnTo>
                  <a:lnTo>
                    <a:pt x="664" y="1388"/>
                  </a:lnTo>
                  <a:lnTo>
                    <a:pt x="668" y="1308"/>
                  </a:lnTo>
                  <a:lnTo>
                    <a:pt x="679" y="1231"/>
                  </a:lnTo>
                  <a:lnTo>
                    <a:pt x="699" y="1156"/>
                  </a:lnTo>
                  <a:lnTo>
                    <a:pt x="725" y="1086"/>
                  </a:lnTo>
                  <a:lnTo>
                    <a:pt x="758" y="1018"/>
                  </a:lnTo>
                  <a:lnTo>
                    <a:pt x="797" y="953"/>
                  </a:lnTo>
                  <a:lnTo>
                    <a:pt x="843" y="894"/>
                  </a:lnTo>
                  <a:lnTo>
                    <a:pt x="892" y="838"/>
                  </a:lnTo>
                  <a:lnTo>
                    <a:pt x="948" y="789"/>
                  </a:lnTo>
                  <a:lnTo>
                    <a:pt x="1007" y="743"/>
                  </a:lnTo>
                  <a:lnTo>
                    <a:pt x="1072" y="704"/>
                  </a:lnTo>
                  <a:lnTo>
                    <a:pt x="1140" y="671"/>
                  </a:lnTo>
                  <a:lnTo>
                    <a:pt x="1210" y="645"/>
                  </a:lnTo>
                  <a:lnTo>
                    <a:pt x="1285" y="625"/>
                  </a:lnTo>
                  <a:lnTo>
                    <a:pt x="1362" y="614"/>
                  </a:lnTo>
                  <a:lnTo>
                    <a:pt x="1442" y="610"/>
                  </a:lnTo>
                  <a:lnTo>
                    <a:pt x="1473" y="606"/>
                  </a:lnTo>
                  <a:lnTo>
                    <a:pt x="1499" y="594"/>
                  </a:lnTo>
                  <a:lnTo>
                    <a:pt x="1524" y="576"/>
                  </a:lnTo>
                  <a:lnTo>
                    <a:pt x="1542" y="552"/>
                  </a:lnTo>
                  <a:lnTo>
                    <a:pt x="1554" y="525"/>
                  </a:lnTo>
                  <a:lnTo>
                    <a:pt x="1558" y="493"/>
                  </a:lnTo>
                  <a:lnTo>
                    <a:pt x="1554" y="461"/>
                  </a:lnTo>
                  <a:lnTo>
                    <a:pt x="1542" y="433"/>
                  </a:lnTo>
                  <a:lnTo>
                    <a:pt x="1524" y="410"/>
                  </a:lnTo>
                  <a:lnTo>
                    <a:pt x="1499" y="392"/>
                  </a:lnTo>
                  <a:lnTo>
                    <a:pt x="1473" y="380"/>
                  </a:lnTo>
                  <a:lnTo>
                    <a:pt x="1442" y="375"/>
                  </a:lnTo>
                  <a:close/>
                  <a:moveTo>
                    <a:pt x="1493" y="0"/>
                  </a:moveTo>
                  <a:lnTo>
                    <a:pt x="1605" y="4"/>
                  </a:lnTo>
                  <a:lnTo>
                    <a:pt x="1714" y="16"/>
                  </a:lnTo>
                  <a:lnTo>
                    <a:pt x="1821" y="35"/>
                  </a:lnTo>
                  <a:lnTo>
                    <a:pt x="1925" y="62"/>
                  </a:lnTo>
                  <a:lnTo>
                    <a:pt x="2025" y="96"/>
                  </a:lnTo>
                  <a:lnTo>
                    <a:pt x="2124" y="138"/>
                  </a:lnTo>
                  <a:lnTo>
                    <a:pt x="2217" y="185"/>
                  </a:lnTo>
                  <a:lnTo>
                    <a:pt x="2307" y="239"/>
                  </a:lnTo>
                  <a:lnTo>
                    <a:pt x="2393" y="298"/>
                  </a:lnTo>
                  <a:lnTo>
                    <a:pt x="2473" y="364"/>
                  </a:lnTo>
                  <a:lnTo>
                    <a:pt x="2549" y="435"/>
                  </a:lnTo>
                  <a:lnTo>
                    <a:pt x="2621" y="511"/>
                  </a:lnTo>
                  <a:lnTo>
                    <a:pt x="2686" y="591"/>
                  </a:lnTo>
                  <a:lnTo>
                    <a:pt x="2747" y="677"/>
                  </a:lnTo>
                  <a:lnTo>
                    <a:pt x="2801" y="765"/>
                  </a:lnTo>
                  <a:lnTo>
                    <a:pt x="2849" y="859"/>
                  </a:lnTo>
                  <a:lnTo>
                    <a:pt x="2889" y="956"/>
                  </a:lnTo>
                  <a:lnTo>
                    <a:pt x="2924" y="1055"/>
                  </a:lnTo>
                  <a:lnTo>
                    <a:pt x="2951" y="1159"/>
                  </a:lnTo>
                  <a:lnTo>
                    <a:pt x="2971" y="1265"/>
                  </a:lnTo>
                  <a:lnTo>
                    <a:pt x="2983" y="1374"/>
                  </a:lnTo>
                  <a:lnTo>
                    <a:pt x="2987" y="1485"/>
                  </a:lnTo>
                  <a:lnTo>
                    <a:pt x="2984" y="1553"/>
                  </a:lnTo>
                  <a:lnTo>
                    <a:pt x="2978" y="1619"/>
                  </a:lnTo>
                  <a:lnTo>
                    <a:pt x="2965" y="1685"/>
                  </a:lnTo>
                  <a:lnTo>
                    <a:pt x="2950" y="1750"/>
                  </a:lnTo>
                  <a:lnTo>
                    <a:pt x="2931" y="1814"/>
                  </a:lnTo>
                  <a:lnTo>
                    <a:pt x="2908" y="1877"/>
                  </a:lnTo>
                  <a:lnTo>
                    <a:pt x="2885" y="1938"/>
                  </a:lnTo>
                  <a:lnTo>
                    <a:pt x="2857" y="1996"/>
                  </a:lnTo>
                  <a:lnTo>
                    <a:pt x="2828" y="2054"/>
                  </a:lnTo>
                  <a:lnTo>
                    <a:pt x="2799" y="2108"/>
                  </a:lnTo>
                  <a:lnTo>
                    <a:pt x="2769" y="2161"/>
                  </a:lnTo>
                  <a:lnTo>
                    <a:pt x="2737" y="2210"/>
                  </a:lnTo>
                  <a:lnTo>
                    <a:pt x="2705" y="2259"/>
                  </a:lnTo>
                  <a:lnTo>
                    <a:pt x="2675" y="2302"/>
                  </a:lnTo>
                  <a:lnTo>
                    <a:pt x="2646" y="2343"/>
                  </a:lnTo>
                  <a:lnTo>
                    <a:pt x="2617" y="2380"/>
                  </a:lnTo>
                  <a:lnTo>
                    <a:pt x="2589" y="2414"/>
                  </a:lnTo>
                  <a:lnTo>
                    <a:pt x="2566" y="2444"/>
                  </a:lnTo>
                  <a:lnTo>
                    <a:pt x="2544" y="2470"/>
                  </a:lnTo>
                  <a:lnTo>
                    <a:pt x="2524" y="2491"/>
                  </a:lnTo>
                  <a:lnTo>
                    <a:pt x="2509" y="2509"/>
                  </a:lnTo>
                  <a:lnTo>
                    <a:pt x="2487" y="2531"/>
                  </a:lnTo>
                  <a:lnTo>
                    <a:pt x="2451" y="2572"/>
                  </a:lnTo>
                  <a:lnTo>
                    <a:pt x="2415" y="2619"/>
                  </a:lnTo>
                  <a:lnTo>
                    <a:pt x="2383" y="2672"/>
                  </a:lnTo>
                  <a:lnTo>
                    <a:pt x="2353" y="2729"/>
                  </a:lnTo>
                  <a:lnTo>
                    <a:pt x="2327" y="2788"/>
                  </a:lnTo>
                  <a:lnTo>
                    <a:pt x="2305" y="2849"/>
                  </a:lnTo>
                  <a:lnTo>
                    <a:pt x="2285" y="2910"/>
                  </a:lnTo>
                  <a:lnTo>
                    <a:pt x="2271" y="2970"/>
                  </a:lnTo>
                  <a:lnTo>
                    <a:pt x="2263" y="3028"/>
                  </a:lnTo>
                  <a:lnTo>
                    <a:pt x="2260" y="3084"/>
                  </a:lnTo>
                  <a:lnTo>
                    <a:pt x="2260" y="3129"/>
                  </a:lnTo>
                  <a:lnTo>
                    <a:pt x="2256" y="3182"/>
                  </a:lnTo>
                  <a:lnTo>
                    <a:pt x="2244" y="3232"/>
                  </a:lnTo>
                  <a:lnTo>
                    <a:pt x="2224" y="3277"/>
                  </a:lnTo>
                  <a:lnTo>
                    <a:pt x="2198" y="3320"/>
                  </a:lnTo>
                  <a:lnTo>
                    <a:pt x="2165" y="3357"/>
                  </a:lnTo>
                  <a:lnTo>
                    <a:pt x="2128" y="3391"/>
                  </a:lnTo>
                  <a:lnTo>
                    <a:pt x="2085" y="3417"/>
                  </a:lnTo>
                  <a:lnTo>
                    <a:pt x="2039" y="3436"/>
                  </a:lnTo>
                  <a:lnTo>
                    <a:pt x="1989" y="3449"/>
                  </a:lnTo>
                  <a:lnTo>
                    <a:pt x="1937" y="3453"/>
                  </a:lnTo>
                  <a:lnTo>
                    <a:pt x="1050" y="3453"/>
                  </a:lnTo>
                  <a:lnTo>
                    <a:pt x="997" y="3449"/>
                  </a:lnTo>
                  <a:lnTo>
                    <a:pt x="949" y="3436"/>
                  </a:lnTo>
                  <a:lnTo>
                    <a:pt x="902" y="3417"/>
                  </a:lnTo>
                  <a:lnTo>
                    <a:pt x="861" y="3391"/>
                  </a:lnTo>
                  <a:lnTo>
                    <a:pt x="822" y="3357"/>
                  </a:lnTo>
                  <a:lnTo>
                    <a:pt x="790" y="3320"/>
                  </a:lnTo>
                  <a:lnTo>
                    <a:pt x="764" y="3277"/>
                  </a:lnTo>
                  <a:lnTo>
                    <a:pt x="744" y="3232"/>
                  </a:lnTo>
                  <a:lnTo>
                    <a:pt x="732" y="3182"/>
                  </a:lnTo>
                  <a:lnTo>
                    <a:pt x="728" y="3129"/>
                  </a:lnTo>
                  <a:lnTo>
                    <a:pt x="728" y="3084"/>
                  </a:lnTo>
                  <a:lnTo>
                    <a:pt x="725" y="3028"/>
                  </a:lnTo>
                  <a:lnTo>
                    <a:pt x="717" y="2970"/>
                  </a:lnTo>
                  <a:lnTo>
                    <a:pt x="703" y="2910"/>
                  </a:lnTo>
                  <a:lnTo>
                    <a:pt x="684" y="2849"/>
                  </a:lnTo>
                  <a:lnTo>
                    <a:pt x="662" y="2788"/>
                  </a:lnTo>
                  <a:lnTo>
                    <a:pt x="634" y="2729"/>
                  </a:lnTo>
                  <a:lnTo>
                    <a:pt x="605" y="2672"/>
                  </a:lnTo>
                  <a:lnTo>
                    <a:pt x="572" y="2619"/>
                  </a:lnTo>
                  <a:lnTo>
                    <a:pt x="537" y="2572"/>
                  </a:lnTo>
                  <a:lnTo>
                    <a:pt x="500" y="2531"/>
                  </a:lnTo>
                  <a:lnTo>
                    <a:pt x="478" y="2509"/>
                  </a:lnTo>
                  <a:lnTo>
                    <a:pt x="463" y="2491"/>
                  </a:lnTo>
                  <a:lnTo>
                    <a:pt x="443" y="2470"/>
                  </a:lnTo>
                  <a:lnTo>
                    <a:pt x="421" y="2444"/>
                  </a:lnTo>
                  <a:lnTo>
                    <a:pt x="398" y="2414"/>
                  </a:lnTo>
                  <a:lnTo>
                    <a:pt x="370" y="2380"/>
                  </a:lnTo>
                  <a:lnTo>
                    <a:pt x="341" y="2343"/>
                  </a:lnTo>
                  <a:lnTo>
                    <a:pt x="312" y="2302"/>
                  </a:lnTo>
                  <a:lnTo>
                    <a:pt x="282" y="2259"/>
                  </a:lnTo>
                  <a:lnTo>
                    <a:pt x="250" y="2210"/>
                  </a:lnTo>
                  <a:lnTo>
                    <a:pt x="218" y="2161"/>
                  </a:lnTo>
                  <a:lnTo>
                    <a:pt x="188" y="2108"/>
                  </a:lnTo>
                  <a:lnTo>
                    <a:pt x="159" y="2054"/>
                  </a:lnTo>
                  <a:lnTo>
                    <a:pt x="130" y="1996"/>
                  </a:lnTo>
                  <a:lnTo>
                    <a:pt x="102" y="1938"/>
                  </a:lnTo>
                  <a:lnTo>
                    <a:pt x="78" y="1877"/>
                  </a:lnTo>
                  <a:lnTo>
                    <a:pt x="56" y="1814"/>
                  </a:lnTo>
                  <a:lnTo>
                    <a:pt x="37" y="1750"/>
                  </a:lnTo>
                  <a:lnTo>
                    <a:pt x="22" y="1685"/>
                  </a:lnTo>
                  <a:lnTo>
                    <a:pt x="9" y="1619"/>
                  </a:lnTo>
                  <a:lnTo>
                    <a:pt x="2" y="1553"/>
                  </a:lnTo>
                  <a:lnTo>
                    <a:pt x="0" y="1485"/>
                  </a:lnTo>
                  <a:lnTo>
                    <a:pt x="4" y="1374"/>
                  </a:lnTo>
                  <a:lnTo>
                    <a:pt x="16" y="1265"/>
                  </a:lnTo>
                  <a:lnTo>
                    <a:pt x="36" y="1159"/>
                  </a:lnTo>
                  <a:lnTo>
                    <a:pt x="63" y="1055"/>
                  </a:lnTo>
                  <a:lnTo>
                    <a:pt x="98" y="956"/>
                  </a:lnTo>
                  <a:lnTo>
                    <a:pt x="138" y="859"/>
                  </a:lnTo>
                  <a:lnTo>
                    <a:pt x="186" y="765"/>
                  </a:lnTo>
                  <a:lnTo>
                    <a:pt x="240" y="677"/>
                  </a:lnTo>
                  <a:lnTo>
                    <a:pt x="301" y="591"/>
                  </a:lnTo>
                  <a:lnTo>
                    <a:pt x="366" y="511"/>
                  </a:lnTo>
                  <a:lnTo>
                    <a:pt x="438" y="435"/>
                  </a:lnTo>
                  <a:lnTo>
                    <a:pt x="514" y="364"/>
                  </a:lnTo>
                  <a:lnTo>
                    <a:pt x="594" y="298"/>
                  </a:lnTo>
                  <a:lnTo>
                    <a:pt x="679" y="239"/>
                  </a:lnTo>
                  <a:lnTo>
                    <a:pt x="769" y="185"/>
                  </a:lnTo>
                  <a:lnTo>
                    <a:pt x="863" y="138"/>
                  </a:lnTo>
                  <a:lnTo>
                    <a:pt x="961" y="96"/>
                  </a:lnTo>
                  <a:lnTo>
                    <a:pt x="1062" y="62"/>
                  </a:lnTo>
                  <a:lnTo>
                    <a:pt x="1166" y="35"/>
                  </a:lnTo>
                  <a:lnTo>
                    <a:pt x="1272" y="16"/>
                  </a:lnTo>
                  <a:lnTo>
                    <a:pt x="1381" y="4"/>
                  </a:lnTo>
                  <a:lnTo>
                    <a:pt x="1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612"/>
            </a:p>
          </p:txBody>
        </p:sp>
      </p:grpSp>
      <p:grpSp>
        <p:nvGrpSpPr>
          <p:cNvPr id="84" name="Shape 490">
            <a:extLst>
              <a:ext uri="{FF2B5EF4-FFF2-40B4-BE49-F238E27FC236}">
                <a16:creationId xmlns:a16="http://schemas.microsoft.com/office/drawing/2014/main" id="{5CF30D8F-A1FF-4675-AB8D-FE64AE078986}"/>
              </a:ext>
            </a:extLst>
          </p:cNvPr>
          <p:cNvGrpSpPr>
            <a:grpSpLocks/>
          </p:cNvGrpSpPr>
          <p:nvPr/>
        </p:nvGrpSpPr>
        <p:grpSpPr bwMode="auto">
          <a:xfrm>
            <a:off x="9893669" y="2611699"/>
            <a:ext cx="1200129" cy="896449"/>
            <a:chOff x="5255200" y="3006475"/>
            <a:chExt cx="511700" cy="378575"/>
          </a:xfrm>
          <a:solidFill>
            <a:srgbClr val="002060"/>
          </a:solidFill>
        </p:grpSpPr>
        <p:sp>
          <p:nvSpPr>
            <p:cNvPr id="85" name="Shape 491">
              <a:extLst>
                <a:ext uri="{FF2B5EF4-FFF2-40B4-BE49-F238E27FC236}">
                  <a16:creationId xmlns:a16="http://schemas.microsoft.com/office/drawing/2014/main" id="{C7A48CA8-2A50-432C-99CE-06114BD91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200" y="3006475"/>
              <a:ext cx="349900" cy="349875"/>
            </a:xfrm>
            <a:custGeom>
              <a:avLst/>
              <a:gdLst>
                <a:gd name="T0" fmla="*/ 2147483646 w 13996"/>
                <a:gd name="T1" fmla="*/ 2147483646 h 13995"/>
                <a:gd name="T2" fmla="*/ 2147483646 w 13996"/>
                <a:gd name="T3" fmla="*/ 2147483646 h 13995"/>
                <a:gd name="T4" fmla="*/ 2147483646 w 13996"/>
                <a:gd name="T5" fmla="*/ 2147483646 h 13995"/>
                <a:gd name="T6" fmla="*/ 2147483646 w 13996"/>
                <a:gd name="T7" fmla="*/ 2147483646 h 13995"/>
                <a:gd name="T8" fmla="*/ 2147483646 w 13996"/>
                <a:gd name="T9" fmla="*/ 2147483646 h 13995"/>
                <a:gd name="T10" fmla="*/ 2147483646 w 13996"/>
                <a:gd name="T11" fmla="*/ 2147483646 h 13995"/>
                <a:gd name="T12" fmla="*/ 2147483646 w 13996"/>
                <a:gd name="T13" fmla="*/ 2147483646 h 13995"/>
                <a:gd name="T14" fmla="*/ 2147483646 w 13996"/>
                <a:gd name="T15" fmla="*/ 2147483646 h 13995"/>
                <a:gd name="T16" fmla="*/ 2147483646 w 13996"/>
                <a:gd name="T17" fmla="*/ 2147483646 h 13995"/>
                <a:gd name="T18" fmla="*/ 2147483646 w 13996"/>
                <a:gd name="T19" fmla="*/ 2147483646 h 13995"/>
                <a:gd name="T20" fmla="*/ 2147483646 w 13996"/>
                <a:gd name="T21" fmla="*/ 2147483646 h 13995"/>
                <a:gd name="T22" fmla="*/ 2147483646 w 13996"/>
                <a:gd name="T23" fmla="*/ 2147483646 h 13995"/>
                <a:gd name="T24" fmla="*/ 2147483646 w 13996"/>
                <a:gd name="T25" fmla="*/ 2147483646 h 13995"/>
                <a:gd name="T26" fmla="*/ 2147483646 w 13996"/>
                <a:gd name="T27" fmla="*/ 2147483646 h 13995"/>
                <a:gd name="T28" fmla="*/ 2147483646 w 13996"/>
                <a:gd name="T29" fmla="*/ 2147483646 h 13995"/>
                <a:gd name="T30" fmla="*/ 2147483646 w 13996"/>
                <a:gd name="T31" fmla="*/ 2147483646 h 13995"/>
                <a:gd name="T32" fmla="*/ 2147483646 w 13996"/>
                <a:gd name="T33" fmla="*/ 2147483646 h 13995"/>
                <a:gd name="T34" fmla="*/ 2147483646 w 13996"/>
                <a:gd name="T35" fmla="*/ 2147483646 h 13995"/>
                <a:gd name="T36" fmla="*/ 2147483646 w 13996"/>
                <a:gd name="T37" fmla="*/ 2147483646 h 13995"/>
                <a:gd name="T38" fmla="*/ 2147483646 w 13996"/>
                <a:gd name="T39" fmla="*/ 2147483646 h 13995"/>
                <a:gd name="T40" fmla="*/ 2147483646 w 13996"/>
                <a:gd name="T41" fmla="*/ 2147483646 h 13995"/>
                <a:gd name="T42" fmla="*/ 2147483646 w 13996"/>
                <a:gd name="T43" fmla="*/ 2147483646 h 13995"/>
                <a:gd name="T44" fmla="*/ 2147483646 w 13996"/>
                <a:gd name="T45" fmla="*/ 2147483646 h 13995"/>
                <a:gd name="T46" fmla="*/ 2147483646 w 13996"/>
                <a:gd name="T47" fmla="*/ 2147483646 h 13995"/>
                <a:gd name="T48" fmla="*/ 2147483646 w 13996"/>
                <a:gd name="T49" fmla="*/ 2147483646 h 13995"/>
                <a:gd name="T50" fmla="*/ 2147483646 w 13996"/>
                <a:gd name="T51" fmla="*/ 2147483646 h 13995"/>
                <a:gd name="T52" fmla="*/ 2147483646 w 13996"/>
                <a:gd name="T53" fmla="*/ 2147483646 h 13995"/>
                <a:gd name="T54" fmla="*/ 2147483646 w 13996"/>
                <a:gd name="T55" fmla="*/ 2147483646 h 13995"/>
                <a:gd name="T56" fmla="*/ 2147483646 w 13996"/>
                <a:gd name="T57" fmla="*/ 2147483646 h 13995"/>
                <a:gd name="T58" fmla="*/ 2147483646 w 13996"/>
                <a:gd name="T59" fmla="*/ 2147483646 h 13995"/>
                <a:gd name="T60" fmla="*/ 2147483646 w 13996"/>
                <a:gd name="T61" fmla="*/ 2147483646 h 13995"/>
                <a:gd name="T62" fmla="*/ 2147483646 w 13996"/>
                <a:gd name="T63" fmla="*/ 2147483646 h 13995"/>
                <a:gd name="T64" fmla="*/ 2147483646 w 13996"/>
                <a:gd name="T65" fmla="*/ 2147483646 h 13995"/>
                <a:gd name="T66" fmla="*/ 2147483646 w 13996"/>
                <a:gd name="T67" fmla="*/ 2147483646 h 13995"/>
                <a:gd name="T68" fmla="*/ 2147483646 w 13996"/>
                <a:gd name="T69" fmla="*/ 2147483646 h 13995"/>
                <a:gd name="T70" fmla="*/ 2147483646 w 13996"/>
                <a:gd name="T71" fmla="*/ 2147483646 h 13995"/>
                <a:gd name="T72" fmla="*/ 2147483646 w 13996"/>
                <a:gd name="T73" fmla="*/ 2147483646 h 13995"/>
                <a:gd name="T74" fmla="*/ 2147483646 w 13996"/>
                <a:gd name="T75" fmla="*/ 2147483646 h 13995"/>
                <a:gd name="T76" fmla="*/ 2147483646 w 13996"/>
                <a:gd name="T77" fmla="*/ 2147483646 h 13995"/>
                <a:gd name="T78" fmla="*/ 2147483646 w 13996"/>
                <a:gd name="T79" fmla="*/ 2147483646 h 13995"/>
                <a:gd name="T80" fmla="*/ 2147483646 w 13996"/>
                <a:gd name="T81" fmla="*/ 2147483646 h 13995"/>
                <a:gd name="T82" fmla="*/ 2147483646 w 13996"/>
                <a:gd name="T83" fmla="*/ 2147483646 h 13995"/>
                <a:gd name="T84" fmla="*/ 2147483646 w 13996"/>
                <a:gd name="T85" fmla="*/ 2147483646 h 13995"/>
                <a:gd name="T86" fmla="*/ 2147483646 w 13996"/>
                <a:gd name="T87" fmla="*/ 2147483646 h 13995"/>
                <a:gd name="T88" fmla="*/ 2147483646 w 13996"/>
                <a:gd name="T89" fmla="*/ 2147483646 h 13995"/>
                <a:gd name="T90" fmla="*/ 2147483646 w 13996"/>
                <a:gd name="T91" fmla="*/ 2147483646 h 13995"/>
                <a:gd name="T92" fmla="*/ 2147483646 w 13996"/>
                <a:gd name="T93" fmla="*/ 2147483646 h 13995"/>
                <a:gd name="T94" fmla="*/ 2147483646 w 13996"/>
                <a:gd name="T95" fmla="*/ 2147483646 h 13995"/>
                <a:gd name="T96" fmla="*/ 2147483646 w 13996"/>
                <a:gd name="T97" fmla="*/ 2147483646 h 13995"/>
                <a:gd name="T98" fmla="*/ 2147483646 w 13996"/>
                <a:gd name="T99" fmla="*/ 2147483646 h 13995"/>
                <a:gd name="T100" fmla="*/ 2147483646 w 13996"/>
                <a:gd name="T101" fmla="*/ 2147483646 h 13995"/>
                <a:gd name="T102" fmla="*/ 2147483646 w 13996"/>
                <a:gd name="T103" fmla="*/ 2147483646 h 13995"/>
                <a:gd name="T104" fmla="*/ 2147483646 w 13996"/>
                <a:gd name="T105" fmla="*/ 2147483646 h 13995"/>
                <a:gd name="T106" fmla="*/ 2147483646 w 13996"/>
                <a:gd name="T107" fmla="*/ 2147483646 h 13995"/>
                <a:gd name="T108" fmla="*/ 2147483646 w 13996"/>
                <a:gd name="T109" fmla="*/ 2147483646 h 13995"/>
                <a:gd name="T110" fmla="*/ 2147483646 w 13996"/>
                <a:gd name="T111" fmla="*/ 2147483646 h 13995"/>
                <a:gd name="T112" fmla="*/ 2147483646 w 13996"/>
                <a:gd name="T113" fmla="*/ 2147483646 h 13995"/>
                <a:gd name="T114" fmla="*/ 2147483646 w 13996"/>
                <a:gd name="T115" fmla="*/ 2147483646 h 13995"/>
                <a:gd name="T116" fmla="*/ 2147483646 w 13996"/>
                <a:gd name="T117" fmla="*/ 2147483646 h 13995"/>
                <a:gd name="T118" fmla="*/ 2147483646 w 13996"/>
                <a:gd name="T119" fmla="*/ 2147483646 h 13995"/>
                <a:gd name="T120" fmla="*/ 2147483646 w 13996"/>
                <a:gd name="T121" fmla="*/ 2147483646 h 139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96"/>
                <a:gd name="T184" fmla="*/ 0 h 13995"/>
                <a:gd name="T185" fmla="*/ 13996 w 13996"/>
                <a:gd name="T186" fmla="*/ 13995 h 139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lnTo>
                    <a:pt x="64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  <p:sp>
          <p:nvSpPr>
            <p:cNvPr id="89" name="Shape 492">
              <a:extLst>
                <a:ext uri="{FF2B5EF4-FFF2-40B4-BE49-F238E27FC236}">
                  <a16:creationId xmlns:a16="http://schemas.microsoft.com/office/drawing/2014/main" id="{51AE9BDD-1688-45B1-BDC5-36CA66A60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825" y="3185975"/>
              <a:ext cx="199075" cy="199075"/>
            </a:xfrm>
            <a:custGeom>
              <a:avLst/>
              <a:gdLst>
                <a:gd name="T0" fmla="*/ 2147483646 w 7963"/>
                <a:gd name="T1" fmla="*/ 2147483646 h 7963"/>
                <a:gd name="T2" fmla="*/ 2147483646 w 7963"/>
                <a:gd name="T3" fmla="*/ 2147483646 h 7963"/>
                <a:gd name="T4" fmla="*/ 2147483646 w 7963"/>
                <a:gd name="T5" fmla="*/ 2147483646 h 7963"/>
                <a:gd name="T6" fmla="*/ 2147483646 w 7963"/>
                <a:gd name="T7" fmla="*/ 2147483646 h 7963"/>
                <a:gd name="T8" fmla="*/ 2147483646 w 7963"/>
                <a:gd name="T9" fmla="*/ 2147483646 h 7963"/>
                <a:gd name="T10" fmla="*/ 2147483646 w 7963"/>
                <a:gd name="T11" fmla="*/ 2147483646 h 7963"/>
                <a:gd name="T12" fmla="*/ 2147483646 w 7963"/>
                <a:gd name="T13" fmla="*/ 2147483646 h 7963"/>
                <a:gd name="T14" fmla="*/ 2147483646 w 7963"/>
                <a:gd name="T15" fmla="*/ 2147483646 h 7963"/>
                <a:gd name="T16" fmla="*/ 2147483646 w 7963"/>
                <a:gd name="T17" fmla="*/ 2147483646 h 7963"/>
                <a:gd name="T18" fmla="*/ 2147483646 w 7963"/>
                <a:gd name="T19" fmla="*/ 2147483646 h 7963"/>
                <a:gd name="T20" fmla="*/ 2147483646 w 7963"/>
                <a:gd name="T21" fmla="*/ 2147483646 h 7963"/>
                <a:gd name="T22" fmla="*/ 2147483646 w 7963"/>
                <a:gd name="T23" fmla="*/ 2147483646 h 7963"/>
                <a:gd name="T24" fmla="*/ 2147483646 w 7963"/>
                <a:gd name="T25" fmla="*/ 2147483646 h 7963"/>
                <a:gd name="T26" fmla="*/ 2147483646 w 7963"/>
                <a:gd name="T27" fmla="*/ 2147483646 h 7963"/>
                <a:gd name="T28" fmla="*/ 2147483646 w 7963"/>
                <a:gd name="T29" fmla="*/ 2147483646 h 7963"/>
                <a:gd name="T30" fmla="*/ 2147483646 w 7963"/>
                <a:gd name="T31" fmla="*/ 2147483646 h 7963"/>
                <a:gd name="T32" fmla="*/ 2147483646 w 7963"/>
                <a:gd name="T33" fmla="*/ 2147483646 h 7963"/>
                <a:gd name="T34" fmla="*/ 2147483646 w 7963"/>
                <a:gd name="T35" fmla="*/ 2147483646 h 7963"/>
                <a:gd name="T36" fmla="*/ 2147483646 w 7963"/>
                <a:gd name="T37" fmla="*/ 2147483646 h 7963"/>
                <a:gd name="T38" fmla="*/ 2147483646 w 7963"/>
                <a:gd name="T39" fmla="*/ 2147483646 h 7963"/>
                <a:gd name="T40" fmla="*/ 2147483646 w 7963"/>
                <a:gd name="T41" fmla="*/ 2147483646 h 7963"/>
                <a:gd name="T42" fmla="*/ 2147483646 w 7963"/>
                <a:gd name="T43" fmla="*/ 2147483646 h 7963"/>
                <a:gd name="T44" fmla="*/ 2147483646 w 7963"/>
                <a:gd name="T45" fmla="*/ 2147483646 h 7963"/>
                <a:gd name="T46" fmla="*/ 2147483646 w 7963"/>
                <a:gd name="T47" fmla="*/ 2147483646 h 7963"/>
                <a:gd name="T48" fmla="*/ 2147483646 w 7963"/>
                <a:gd name="T49" fmla="*/ 2147483646 h 7963"/>
                <a:gd name="T50" fmla="*/ 2147483646 w 7963"/>
                <a:gd name="T51" fmla="*/ 2147483646 h 7963"/>
                <a:gd name="T52" fmla="*/ 2147483646 w 7963"/>
                <a:gd name="T53" fmla="*/ 2147483646 h 7963"/>
                <a:gd name="T54" fmla="*/ 2147483646 w 7963"/>
                <a:gd name="T55" fmla="*/ 2147483646 h 7963"/>
                <a:gd name="T56" fmla="*/ 2147483646 w 7963"/>
                <a:gd name="T57" fmla="*/ 2147483646 h 7963"/>
                <a:gd name="T58" fmla="*/ 2147483646 w 7963"/>
                <a:gd name="T59" fmla="*/ 2147483646 h 7963"/>
                <a:gd name="T60" fmla="*/ 2147483646 w 7963"/>
                <a:gd name="T61" fmla="*/ 2147483646 h 7963"/>
                <a:gd name="T62" fmla="*/ 2147483646 w 7963"/>
                <a:gd name="T63" fmla="*/ 2147483646 h 7963"/>
                <a:gd name="T64" fmla="*/ 2147483646 w 7963"/>
                <a:gd name="T65" fmla="*/ 2147483646 h 7963"/>
                <a:gd name="T66" fmla="*/ 2147483646 w 7963"/>
                <a:gd name="T67" fmla="*/ 2147483646 h 7963"/>
                <a:gd name="T68" fmla="*/ 2147483646 w 7963"/>
                <a:gd name="T69" fmla="*/ 2147483646 h 7963"/>
                <a:gd name="T70" fmla="*/ 2147483646 w 7963"/>
                <a:gd name="T71" fmla="*/ 2147483646 h 7963"/>
                <a:gd name="T72" fmla="*/ 2147483646 w 7963"/>
                <a:gd name="T73" fmla="*/ 2147483646 h 7963"/>
                <a:gd name="T74" fmla="*/ 2147483646 w 7963"/>
                <a:gd name="T75" fmla="*/ 2147483646 h 7963"/>
                <a:gd name="T76" fmla="*/ 2147483646 w 7963"/>
                <a:gd name="T77" fmla="*/ 2147483646 h 7963"/>
                <a:gd name="T78" fmla="*/ 2147483646 w 7963"/>
                <a:gd name="T79" fmla="*/ 2147483646 h 7963"/>
                <a:gd name="T80" fmla="*/ 2147483646 w 7963"/>
                <a:gd name="T81" fmla="*/ 2147483646 h 7963"/>
                <a:gd name="T82" fmla="*/ 2147483646 w 7963"/>
                <a:gd name="T83" fmla="*/ 2147483646 h 7963"/>
                <a:gd name="T84" fmla="*/ 2147483646 w 7963"/>
                <a:gd name="T85" fmla="*/ 2147483646 h 7963"/>
                <a:gd name="T86" fmla="*/ 2147483646 w 7963"/>
                <a:gd name="T87" fmla="*/ 2147483646 h 7963"/>
                <a:gd name="T88" fmla="*/ 2147483646 w 7963"/>
                <a:gd name="T89" fmla="*/ 2147483646 h 7963"/>
                <a:gd name="T90" fmla="*/ 2147483646 w 7963"/>
                <a:gd name="T91" fmla="*/ 2147483646 h 7963"/>
                <a:gd name="T92" fmla="*/ 2147483646 w 7963"/>
                <a:gd name="T93" fmla="*/ 2147483646 h 7963"/>
                <a:gd name="T94" fmla="*/ 2147483646 w 7963"/>
                <a:gd name="T95" fmla="*/ 2147483646 h 7963"/>
                <a:gd name="T96" fmla="*/ 2147483646 w 7963"/>
                <a:gd name="T97" fmla="*/ 2147483646 h 79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3"/>
                <a:gd name="T148" fmla="*/ 0 h 7963"/>
                <a:gd name="T149" fmla="*/ 7963 w 7963"/>
                <a:gd name="T150" fmla="*/ 7963 h 79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lnTo>
                    <a:pt x="305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2680" tIns="132680" rIns="132680" bIns="132680" anchor="ctr"/>
            <a:lstStyle/>
            <a:p>
              <a:endParaRPr lang="es-ES" sz="2612" dirty="0"/>
            </a:p>
          </p:txBody>
        </p:sp>
      </p:grpSp>
      <p:sp>
        <p:nvSpPr>
          <p:cNvPr id="90" name="Freeform 17">
            <a:extLst>
              <a:ext uri="{FF2B5EF4-FFF2-40B4-BE49-F238E27FC236}">
                <a16:creationId xmlns:a16="http://schemas.microsoft.com/office/drawing/2014/main" id="{FBFC50B5-D3F5-4133-97EE-0F2FF8A48C17}"/>
              </a:ext>
            </a:extLst>
          </p:cNvPr>
          <p:cNvSpPr>
            <a:spLocks noEditPoints="1"/>
          </p:cNvSpPr>
          <p:nvPr/>
        </p:nvSpPr>
        <p:spPr bwMode="auto">
          <a:xfrm>
            <a:off x="6535288" y="3078388"/>
            <a:ext cx="589979" cy="704283"/>
          </a:xfrm>
          <a:custGeom>
            <a:avLst/>
            <a:gdLst/>
            <a:ahLst/>
            <a:cxnLst>
              <a:cxn ang="0">
                <a:pos x="1744" y="682"/>
              </a:cxn>
              <a:cxn ang="0">
                <a:pos x="2173" y="682"/>
              </a:cxn>
              <a:cxn ang="0">
                <a:pos x="1536" y="48"/>
              </a:cxn>
              <a:cxn ang="0">
                <a:pos x="1536" y="474"/>
              </a:cxn>
              <a:cxn ang="0">
                <a:pos x="1744" y="682"/>
              </a:cxn>
              <a:cxn ang="0">
                <a:pos x="1748" y="835"/>
              </a:cxn>
              <a:cxn ang="0">
                <a:pos x="1384" y="470"/>
              </a:cxn>
              <a:cxn ang="0">
                <a:pos x="1384" y="0"/>
              </a:cxn>
              <a:cxn ang="0">
                <a:pos x="593" y="0"/>
              </a:cxn>
              <a:cxn ang="0">
                <a:pos x="395" y="198"/>
              </a:cxn>
              <a:cxn ang="0">
                <a:pos x="395" y="689"/>
              </a:cxn>
              <a:cxn ang="0">
                <a:pos x="528" y="674"/>
              </a:cxn>
              <a:cxn ang="0">
                <a:pos x="969" y="856"/>
              </a:cxn>
              <a:cxn ang="0">
                <a:pos x="1040" y="1654"/>
              </a:cxn>
              <a:cxn ang="0">
                <a:pos x="1040" y="2289"/>
              </a:cxn>
              <a:cxn ang="0">
                <a:pos x="2038" y="2289"/>
              </a:cxn>
              <a:cxn ang="0">
                <a:pos x="2236" y="2091"/>
              </a:cxn>
              <a:cxn ang="0">
                <a:pos x="2236" y="835"/>
              </a:cxn>
              <a:cxn ang="0">
                <a:pos x="1748" y="835"/>
              </a:cxn>
              <a:cxn ang="0">
                <a:pos x="162" y="1803"/>
              </a:cxn>
              <a:cxn ang="0">
                <a:pos x="162" y="2596"/>
              </a:cxn>
              <a:cxn ang="0">
                <a:pos x="530" y="2263"/>
              </a:cxn>
              <a:cxn ang="0">
                <a:pos x="898" y="2596"/>
              </a:cxn>
              <a:cxn ang="0">
                <a:pos x="898" y="1801"/>
              </a:cxn>
              <a:cxn ang="0">
                <a:pos x="529" y="1937"/>
              </a:cxn>
              <a:cxn ang="0">
                <a:pos x="162" y="1803"/>
              </a:cxn>
              <a:cxn ang="0">
                <a:pos x="188" y="957"/>
              </a:cxn>
              <a:cxn ang="0">
                <a:pos x="189" y="1637"/>
              </a:cxn>
              <a:cxn ang="0">
                <a:pos x="869" y="1637"/>
              </a:cxn>
              <a:cxn ang="0">
                <a:pos x="869" y="957"/>
              </a:cxn>
              <a:cxn ang="0">
                <a:pos x="188" y="957"/>
              </a:cxn>
            </a:cxnLst>
            <a:rect l="0" t="0" r="r" b="b"/>
            <a:pathLst>
              <a:path w="2236" h="2596">
                <a:moveTo>
                  <a:pt x="1744" y="682"/>
                </a:moveTo>
                <a:cubicBezTo>
                  <a:pt x="2173" y="682"/>
                  <a:pt x="2173" y="682"/>
                  <a:pt x="2173" y="682"/>
                </a:cubicBezTo>
                <a:cubicBezTo>
                  <a:pt x="1536" y="48"/>
                  <a:pt x="1536" y="48"/>
                  <a:pt x="1536" y="48"/>
                </a:cubicBezTo>
                <a:cubicBezTo>
                  <a:pt x="1536" y="474"/>
                  <a:pt x="1536" y="474"/>
                  <a:pt x="1536" y="474"/>
                </a:cubicBezTo>
                <a:cubicBezTo>
                  <a:pt x="1536" y="598"/>
                  <a:pt x="1621" y="682"/>
                  <a:pt x="1744" y="682"/>
                </a:cubicBezTo>
                <a:close/>
                <a:moveTo>
                  <a:pt x="1748" y="835"/>
                </a:moveTo>
                <a:cubicBezTo>
                  <a:pt x="1547" y="835"/>
                  <a:pt x="1384" y="672"/>
                  <a:pt x="1384" y="470"/>
                </a:cubicBezTo>
                <a:cubicBezTo>
                  <a:pt x="1384" y="0"/>
                  <a:pt x="1384" y="0"/>
                  <a:pt x="1384" y="0"/>
                </a:cubicBezTo>
                <a:cubicBezTo>
                  <a:pt x="593" y="0"/>
                  <a:pt x="593" y="0"/>
                  <a:pt x="593" y="0"/>
                </a:cubicBezTo>
                <a:cubicBezTo>
                  <a:pt x="484" y="0"/>
                  <a:pt x="395" y="89"/>
                  <a:pt x="395" y="198"/>
                </a:cubicBezTo>
                <a:cubicBezTo>
                  <a:pt x="395" y="689"/>
                  <a:pt x="395" y="689"/>
                  <a:pt x="395" y="689"/>
                </a:cubicBezTo>
                <a:cubicBezTo>
                  <a:pt x="438" y="679"/>
                  <a:pt x="483" y="674"/>
                  <a:pt x="528" y="674"/>
                </a:cubicBezTo>
                <a:cubicBezTo>
                  <a:pt x="695" y="674"/>
                  <a:pt x="852" y="739"/>
                  <a:pt x="969" y="856"/>
                </a:cubicBezTo>
                <a:cubicBezTo>
                  <a:pt x="1186" y="1073"/>
                  <a:pt x="1210" y="1411"/>
                  <a:pt x="1040" y="1654"/>
                </a:cubicBezTo>
                <a:cubicBezTo>
                  <a:pt x="1040" y="2289"/>
                  <a:pt x="1040" y="2289"/>
                  <a:pt x="1040" y="2289"/>
                </a:cubicBezTo>
                <a:cubicBezTo>
                  <a:pt x="2038" y="2289"/>
                  <a:pt x="2038" y="2289"/>
                  <a:pt x="2038" y="2289"/>
                </a:cubicBezTo>
                <a:cubicBezTo>
                  <a:pt x="2148" y="2289"/>
                  <a:pt x="2236" y="2201"/>
                  <a:pt x="2236" y="2091"/>
                </a:cubicBezTo>
                <a:cubicBezTo>
                  <a:pt x="2236" y="835"/>
                  <a:pt x="2236" y="835"/>
                  <a:pt x="2236" y="835"/>
                </a:cubicBezTo>
                <a:lnTo>
                  <a:pt x="1748" y="835"/>
                </a:lnTo>
                <a:close/>
                <a:moveTo>
                  <a:pt x="162" y="1803"/>
                </a:moveTo>
                <a:cubicBezTo>
                  <a:pt x="162" y="2596"/>
                  <a:pt x="162" y="2596"/>
                  <a:pt x="162" y="2596"/>
                </a:cubicBezTo>
                <a:cubicBezTo>
                  <a:pt x="530" y="2263"/>
                  <a:pt x="530" y="2263"/>
                  <a:pt x="530" y="2263"/>
                </a:cubicBezTo>
                <a:cubicBezTo>
                  <a:pt x="898" y="2596"/>
                  <a:pt x="898" y="2596"/>
                  <a:pt x="898" y="2596"/>
                </a:cubicBezTo>
                <a:cubicBezTo>
                  <a:pt x="898" y="1801"/>
                  <a:pt x="898" y="1801"/>
                  <a:pt x="898" y="1801"/>
                </a:cubicBezTo>
                <a:cubicBezTo>
                  <a:pt x="794" y="1887"/>
                  <a:pt x="666" y="1937"/>
                  <a:pt x="529" y="1937"/>
                </a:cubicBezTo>
                <a:cubicBezTo>
                  <a:pt x="393" y="1937"/>
                  <a:pt x="266" y="1888"/>
                  <a:pt x="162" y="1803"/>
                </a:cubicBezTo>
                <a:close/>
                <a:moveTo>
                  <a:pt x="188" y="957"/>
                </a:moveTo>
                <a:cubicBezTo>
                  <a:pt x="0" y="1145"/>
                  <a:pt x="0" y="1449"/>
                  <a:pt x="189" y="1637"/>
                </a:cubicBezTo>
                <a:cubicBezTo>
                  <a:pt x="376" y="1825"/>
                  <a:pt x="681" y="1825"/>
                  <a:pt x="869" y="1637"/>
                </a:cubicBezTo>
                <a:cubicBezTo>
                  <a:pt x="1056" y="1449"/>
                  <a:pt x="1056" y="1145"/>
                  <a:pt x="869" y="957"/>
                </a:cubicBezTo>
                <a:cubicBezTo>
                  <a:pt x="681" y="769"/>
                  <a:pt x="376" y="769"/>
                  <a:pt x="188" y="957"/>
                </a:cubicBezTo>
                <a:close/>
              </a:path>
            </a:pathLst>
          </a:custGeom>
          <a:solidFill>
            <a:srgbClr val="00206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2612" dirty="0"/>
          </a:p>
        </p:txBody>
      </p:sp>
      <p:pic>
        <p:nvPicPr>
          <p:cNvPr id="1026" name="Picture 2" descr="Presa De Planificación De Ingeniería Civil">
            <a:extLst>
              <a:ext uri="{FF2B5EF4-FFF2-40B4-BE49-F238E27FC236}">
                <a16:creationId xmlns:a16="http://schemas.microsoft.com/office/drawing/2014/main" id="{BB6D9AAC-A544-EF42-93F2-82196933E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/>
          <a:stretch/>
        </p:blipFill>
        <p:spPr bwMode="auto">
          <a:xfrm>
            <a:off x="-1" y="419100"/>
            <a:ext cx="5023783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40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1244</Words>
  <Application>Microsoft Office PowerPoint</Application>
  <PresentationFormat>Personalizado</PresentationFormat>
  <Paragraphs>262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Roboto Thin</vt:lpstr>
      <vt:lpstr>Verdana</vt:lpstr>
      <vt:lpstr>Office Theme</vt:lpstr>
      <vt:lpstr>Presentación de PowerPoint</vt:lpstr>
      <vt:lpstr>AVANCE FÍSICO           ESTANDARIZADO</vt:lpstr>
      <vt:lpstr>AVANCE ECONÓMICO –                                 CONSTRUCCIÓN DE OBRA</vt:lpstr>
      <vt:lpstr>AVANCE EQUIPOS E INSTALACIONES</vt:lpstr>
      <vt:lpstr>CURVA GENERAL DEL AVANCE FÍSICO MATERIAL RODANTE</vt:lpstr>
      <vt:lpstr>ESTADO FINANCIERO DE LA CONSTRUCCIÓN</vt:lpstr>
      <vt:lpstr>ESTADO DE LA RECEPCIÓN DE LAS OBRAS, INSTALACIONES Y MATERIAL RODANTE</vt:lpstr>
      <vt:lpstr>Presentación de PowerPoint</vt:lpstr>
      <vt:lpstr>Presentación de PowerPoint</vt:lpstr>
      <vt:lpstr>MODELO DE GESTIÓN - VEEDURÍA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guía para emprendedores primerizos</dc:title>
  <dc:creator>paumich945</dc:creator>
  <cp:keywords>DAEhZ8gNxOE,BAA2GTocNUk</cp:keywords>
  <cp:lastModifiedBy>María Elena Cano Restrepo</cp:lastModifiedBy>
  <cp:revision>43</cp:revision>
  <dcterms:created xsi:type="dcterms:W3CDTF">2021-06-15T00:33:00Z</dcterms:created>
  <dcterms:modified xsi:type="dcterms:W3CDTF">2021-06-29T02:28:55Z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2021-06-15T00:00:00Z</vt:filetime>
  </property>
  <property fmtid="{D5CDD505-2E9C-101B-9397-08002B2CF9AE}" pid="3" name="Creator">
    <vt:lpwstr>Canva</vt:lpwstr>
  </property>
  <property fmtid="{D5CDD505-2E9C-101B-9397-08002B2CF9AE}" pid="4" name="LastSaved">
    <vt:filetime>2021-06-15T00:00:00Z</vt:filetime>
  </property>
</Properties>
</file>