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81" r:id="rId4"/>
    <p:sldId id="278" r:id="rId5"/>
    <p:sldId id="280" r:id="rId6"/>
    <p:sldId id="264" r:id="rId7"/>
    <p:sldId id="276" r:id="rId8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E31"/>
    <a:srgbClr val="FFFF66"/>
    <a:srgbClr val="A9D18E"/>
    <a:srgbClr val="4C9BD3"/>
    <a:srgbClr val="80B8E0"/>
    <a:srgbClr val="DAE3F3"/>
    <a:srgbClr val="E9EBF5"/>
    <a:srgbClr val="B2D4EC"/>
    <a:srgbClr val="A6CD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9763" autoAdjust="0"/>
  </p:normalViewPr>
  <p:slideViewPr>
    <p:cSldViewPr snapToGrid="0" snapToObjects="1">
      <p:cViewPr varScale="1">
        <p:scale>
          <a:sx n="73" d="100"/>
          <a:sy n="73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77CA-92DA-4655-83CA-806176FEF1CE}" type="datetimeFigureOut">
              <a:rPr lang="es-EC" smtClean="0"/>
              <a:t>21/6/2021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7BB12-ADEA-449A-8B49-63069BB0F6F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675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21/6/2021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-En</a:t>
            </a:r>
            <a:r>
              <a:rPr lang="es-EC" baseline="0" dirty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21/06/2021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63778" y="1410051"/>
            <a:ext cx="96411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C" sz="4000" b="1" dirty="0">
                <a:solidFill>
                  <a:srgbClr val="0070C0"/>
                </a:solidFill>
              </a:rPr>
              <a:t>“LAS PALMERAS I ETAPA”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3 - POSICIÓN 11</a:t>
            </a:r>
            <a:endParaRPr lang="es-EC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25119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833573"/>
              </p:ext>
            </p:extLst>
          </p:nvPr>
        </p:nvGraphicFramePr>
        <p:xfrm>
          <a:off x="6882053" y="5355923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61195" y="737054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11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74459"/>
              </p:ext>
            </p:extLst>
          </p:nvPr>
        </p:nvGraphicFramePr>
        <p:xfrm>
          <a:off x="0" y="1216003"/>
          <a:ext cx="6658151" cy="558595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7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19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50,72 </a:t>
                      </a:r>
                      <a:r>
                        <a:rPr kumimoji="0" lang="es-EC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 Hab. 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(A1002-35) / A31(PQ)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76056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6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/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(ARR) Agrícola Residencial Rural;  </a:t>
                      </a: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(PE/CPN) Protección Ecológica/ Conservación del Patrimonio Natural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2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  DE       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Informe No.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109-AT-DMGR-2016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fecha 05 de Septiembre del 2016, la Dirección Metropolitana de Gestión de Riesgos determina que el AHHYC denominado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“Palmeras I Etapa”,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acuerdo a las condiciones morfológicas, litológicas y elementos expuestos se manifiesta que presenta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en masa;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S" sz="100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Técnico Actualizado No. </a:t>
                      </a:r>
                      <a:r>
                        <a:rPr kumimoji="0" lang="es-ES" sz="100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029-AT-DMGR-2020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 Dirección Metropolitana de Gestión de Riesgos determina la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 de riesgo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asentamiento humano de hecho y consolidado “Las Palmeras I Etapa”, por Movimientos en masa, en general presenta un: </a:t>
                      </a:r>
                      <a:r>
                        <a:rPr kumimoji="0" lang="es-ES" sz="11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 2, 3 4, 5, 6, 8, 9, 10, 13, 14, 15, 16, 17, 18, 19, 20, 21, 22, 23, 24, 25, 26, 27, 28, 29, 31, 32, 33, 34, 35, 36, 41, 42, 43, 44, 45, 46, 47, 48, 58, 59, 60, 61, 63, 64, 65, 66;  </a:t>
                      </a:r>
                      <a:r>
                        <a:rPr kumimoji="0" lang="es-ES" sz="11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7, 12, 30, 38, 39, 49, 50, 51, 53, 54, 57, 62, 67, 68, 69; y </a:t>
                      </a:r>
                      <a:r>
                        <a:rPr kumimoji="0" lang="es-ES" sz="11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</a:t>
                      </a:r>
                      <a:r>
                        <a:rPr kumimoji="0" lang="es-ES" sz="100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11, 37, 40, 52, 55, 56, frente a deslizamientos.</a:t>
                      </a:r>
                      <a:endParaRPr lang="es-EC" sz="10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indent="-17145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69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15" marB="4571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300" b="0" kern="1200" dirty="0">
                        <a:solidFill>
                          <a:srgbClr val="381EA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25" marR="91425" marT="45715" marB="45715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0" kern="1200" dirty="0">
                        <a:solidFill>
                          <a:srgbClr val="381EA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425" marR="91425" marT="45715" marB="45715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82.414,61 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15" marB="45715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 y escalinatas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15" marB="4571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300" b="0" kern="1200" dirty="0">
                        <a:solidFill>
                          <a:srgbClr val="381EA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0" kern="1200" dirty="0">
                        <a:solidFill>
                          <a:srgbClr val="381EA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425" marR="91425" marT="45715" marB="45715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14.487,86 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Afectación Vial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15" marB="4571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300" b="0" kern="1200" dirty="0">
                        <a:solidFill>
                          <a:srgbClr val="381EA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0" kern="1200" dirty="0">
                        <a:solidFill>
                          <a:srgbClr val="381EA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425" marR="91425" marT="45715" marB="45715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924,05 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E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Área Verde  y Equipamiento Comunal 1, 2 , 3, 4, 5, 6 y 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15453, 39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E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Área Municipal 1, 2 y 3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14.533,07</a:t>
                      </a:r>
                    </a:p>
                  </a:txBody>
                  <a:tcPr marL="7620" marR="7620" marT="762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Talud (Lotes)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15" marB="4571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2.189,58 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 terreno  (Área Total)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5715" marB="45715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300" b="0" kern="1200" dirty="0">
                        <a:solidFill>
                          <a:srgbClr val="381EA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 anchorCtr="1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200" b="1" kern="1200" dirty="0">
                        <a:solidFill>
                          <a:srgbClr val="381EA6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1425" marR="91425" marT="45715" marB="45715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130.002,56 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0" marB="0" anchor="ctr" anchorCt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2306904" y="1667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 ETAPA”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962224" y="532544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8427" r="4108" b="45786"/>
          <a:stretch>
            <a:fillRect/>
          </a:stretch>
        </p:blipFill>
        <p:spPr bwMode="auto">
          <a:xfrm>
            <a:off x="6720127" y="3254843"/>
            <a:ext cx="5453091" cy="18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b="34381"/>
          <a:stretch>
            <a:fillRect/>
          </a:stretch>
        </p:blipFill>
        <p:spPr bwMode="auto">
          <a:xfrm>
            <a:off x="9448520" y="1214039"/>
            <a:ext cx="2721120" cy="8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9714" r="4465" b="48808"/>
          <a:stretch>
            <a:fillRect/>
          </a:stretch>
        </p:blipFill>
        <p:spPr bwMode="auto">
          <a:xfrm>
            <a:off x="9448520" y="2186339"/>
            <a:ext cx="2721120" cy="85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30" y="1207191"/>
            <a:ext cx="2779558" cy="18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mpartida\ASENTAMIENTOS REINGRESADOS\30-11 LAS PALMERAS I ETAPA\AREAS VER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06" y="800828"/>
            <a:ext cx="9134400" cy="60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497320" y="693027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DEL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 ETAPA”</a:t>
            </a:r>
          </a:p>
        </p:txBody>
      </p:sp>
      <p:sp>
        <p:nvSpPr>
          <p:cNvPr id="1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2050" name="Picture 2" descr="E:\Compartida\ASENTAMIENTOS REINGRESADOS\30-11 LAS PALMERAS I ETAPA\PL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674"/>
            <a:ext cx="12199130" cy="629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23141" y="1358021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33" y="892273"/>
            <a:ext cx="7814374" cy="55073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549405" y="64815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92699"/>
              </p:ext>
            </p:extLst>
          </p:nvPr>
        </p:nvGraphicFramePr>
        <p:xfrm>
          <a:off x="1522147" y="5926034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 ETAPA”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90883"/>
              </p:ext>
            </p:extLst>
          </p:nvPr>
        </p:nvGraphicFramePr>
        <p:xfrm>
          <a:off x="549405" y="1036011"/>
          <a:ext cx="3440928" cy="47058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34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7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u="none" strike="noStrike" dirty="0">
                          <a:effectLst/>
                        </a:rPr>
                        <a:t>LOTE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u="none" strike="noStrike" dirty="0">
                          <a:effectLst/>
                        </a:rPr>
                        <a:t> ÁREA BRUTA      m2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u="none" strike="noStrike" dirty="0">
                          <a:effectLst/>
                        </a:rPr>
                        <a:t>LOTE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u="none" strike="noStrike" dirty="0">
                          <a:effectLst/>
                        </a:rPr>
                        <a:t> ÁREA BRUTA      m2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u="none" strike="noStrike" dirty="0">
                          <a:effectLst/>
                        </a:rPr>
                        <a:t>LOTE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b="1" u="none" strike="noStrike" dirty="0">
                          <a:effectLst/>
                        </a:rPr>
                        <a:t> ÁREA BRUTA      m2 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801,11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561,13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1.135,92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796,1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561,13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1.126,98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795,01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561,13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1.113,40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977,44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561,14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945,12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819,93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561,13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945,12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816,3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29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561,13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945,12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355,85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561,13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945,12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1.047,99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1.764,04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945,12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9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524,00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1.806,05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1.348,73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786,01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1.806,27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1.348,73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1.054,95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34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1.806,50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1.348,73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696,26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2.063,54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1.625,06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696,18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36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2.063,48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59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1.564,93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655,53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37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2.063,48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1.515,48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93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655,69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38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2.063,49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1.515,71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384,46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39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1.912,03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62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1.027,75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3.131,68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1.962,71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1.027,75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1.054,66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1.861,34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1.027,75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1.453,17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1.170,84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65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1.019,48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20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1.453,04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1.164,47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66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1.510,66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21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1.453,44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1.151,67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67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2.147,43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22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1.453,19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45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1.108,44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68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2.147,43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23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1.442,84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46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1.178,14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>
                          <a:effectLst/>
                        </a:rPr>
                        <a:t>69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50" u="none" strike="noStrike" dirty="0">
                          <a:effectLst/>
                        </a:rPr>
                        <a:t>2.147,43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69" marR="7169" marT="7169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24 Imagen"/>
          <p:cNvPicPr/>
          <p:nvPr/>
        </p:nvPicPr>
        <p:blipFill rotWithShape="1">
          <a:blip r:embed="rId2"/>
          <a:srcRect l="616" t="11815" r="22712" b="5666"/>
          <a:stretch/>
        </p:blipFill>
        <p:spPr bwMode="auto">
          <a:xfrm>
            <a:off x="382854" y="1085226"/>
            <a:ext cx="7902932" cy="5315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751791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14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“LAS PALMERAS I ETAPA”</a:t>
            </a:r>
          </a:p>
        </p:txBody>
      </p:sp>
      <p:sp>
        <p:nvSpPr>
          <p:cNvPr id="23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MERCED</a:t>
            </a:r>
          </a:p>
        </p:txBody>
      </p:sp>
      <p:sp>
        <p:nvSpPr>
          <p:cNvPr id="21" name="6 Forma libre"/>
          <p:cNvSpPr/>
          <p:nvPr/>
        </p:nvSpPr>
        <p:spPr>
          <a:xfrm>
            <a:off x="3777921" y="3373288"/>
            <a:ext cx="1112798" cy="739658"/>
          </a:xfrm>
          <a:custGeom>
            <a:avLst/>
            <a:gdLst>
              <a:gd name="connsiteX0" fmla="*/ 40193 w 854110"/>
              <a:gd name="connsiteY0" fmla="*/ 130629 h 567732"/>
              <a:gd name="connsiteX1" fmla="*/ 10048 w 854110"/>
              <a:gd name="connsiteY1" fmla="*/ 200967 h 567732"/>
              <a:gd name="connsiteX2" fmla="*/ 10048 w 854110"/>
              <a:gd name="connsiteY2" fmla="*/ 246185 h 567732"/>
              <a:gd name="connsiteX3" fmla="*/ 0 w 854110"/>
              <a:gd name="connsiteY3" fmla="*/ 301451 h 567732"/>
              <a:gd name="connsiteX4" fmla="*/ 15073 w 854110"/>
              <a:gd name="connsiteY4" fmla="*/ 336620 h 567732"/>
              <a:gd name="connsiteX5" fmla="*/ 15073 w 854110"/>
              <a:gd name="connsiteY5" fmla="*/ 336620 h 567732"/>
              <a:gd name="connsiteX6" fmla="*/ 20097 w 854110"/>
              <a:gd name="connsiteY6" fmla="*/ 422031 h 567732"/>
              <a:gd name="connsiteX7" fmla="*/ 45218 w 854110"/>
              <a:gd name="connsiteY7" fmla="*/ 406958 h 567732"/>
              <a:gd name="connsiteX8" fmla="*/ 100484 w 854110"/>
              <a:gd name="connsiteY8" fmla="*/ 406958 h 567732"/>
              <a:gd name="connsiteX9" fmla="*/ 165798 w 854110"/>
              <a:gd name="connsiteY9" fmla="*/ 417007 h 567732"/>
              <a:gd name="connsiteX10" fmla="*/ 216040 w 854110"/>
              <a:gd name="connsiteY10" fmla="*/ 462224 h 567732"/>
              <a:gd name="connsiteX11" fmla="*/ 246185 w 854110"/>
              <a:gd name="connsiteY11" fmla="*/ 497393 h 567732"/>
              <a:gd name="connsiteX12" fmla="*/ 261257 w 854110"/>
              <a:gd name="connsiteY12" fmla="*/ 522514 h 567732"/>
              <a:gd name="connsiteX13" fmla="*/ 286378 w 854110"/>
              <a:gd name="connsiteY13" fmla="*/ 542611 h 567732"/>
              <a:gd name="connsiteX14" fmla="*/ 321547 w 854110"/>
              <a:gd name="connsiteY14" fmla="*/ 557684 h 567732"/>
              <a:gd name="connsiteX15" fmla="*/ 396910 w 854110"/>
              <a:gd name="connsiteY15" fmla="*/ 567732 h 567732"/>
              <a:gd name="connsiteX16" fmla="*/ 437103 w 854110"/>
              <a:gd name="connsiteY16" fmla="*/ 567732 h 567732"/>
              <a:gd name="connsiteX17" fmla="*/ 482321 w 854110"/>
              <a:gd name="connsiteY17" fmla="*/ 537587 h 567732"/>
              <a:gd name="connsiteX18" fmla="*/ 517490 w 854110"/>
              <a:gd name="connsiteY18" fmla="*/ 507442 h 567732"/>
              <a:gd name="connsiteX19" fmla="*/ 542611 w 854110"/>
              <a:gd name="connsiteY19" fmla="*/ 467248 h 567732"/>
              <a:gd name="connsiteX20" fmla="*/ 572756 w 854110"/>
              <a:gd name="connsiteY20" fmla="*/ 432079 h 567732"/>
              <a:gd name="connsiteX21" fmla="*/ 572756 w 854110"/>
              <a:gd name="connsiteY21" fmla="*/ 432079 h 567732"/>
              <a:gd name="connsiteX22" fmla="*/ 602901 w 854110"/>
              <a:gd name="connsiteY22" fmla="*/ 371789 h 567732"/>
              <a:gd name="connsiteX23" fmla="*/ 617974 w 854110"/>
              <a:gd name="connsiteY23" fmla="*/ 336620 h 567732"/>
              <a:gd name="connsiteX24" fmla="*/ 653143 w 854110"/>
              <a:gd name="connsiteY24" fmla="*/ 306475 h 567732"/>
              <a:gd name="connsiteX25" fmla="*/ 653143 w 854110"/>
              <a:gd name="connsiteY25" fmla="*/ 306475 h 567732"/>
              <a:gd name="connsiteX26" fmla="*/ 718457 w 854110"/>
              <a:gd name="connsiteY26" fmla="*/ 281354 h 567732"/>
              <a:gd name="connsiteX27" fmla="*/ 748602 w 854110"/>
              <a:gd name="connsiteY27" fmla="*/ 281354 h 567732"/>
              <a:gd name="connsiteX28" fmla="*/ 748602 w 854110"/>
              <a:gd name="connsiteY28" fmla="*/ 281354 h 567732"/>
              <a:gd name="connsiteX29" fmla="*/ 783771 w 854110"/>
              <a:gd name="connsiteY29" fmla="*/ 256233 h 567732"/>
              <a:gd name="connsiteX30" fmla="*/ 793820 w 854110"/>
              <a:gd name="connsiteY30" fmla="*/ 216040 h 567732"/>
              <a:gd name="connsiteX31" fmla="*/ 803868 w 854110"/>
              <a:gd name="connsiteY31" fmla="*/ 170822 h 567732"/>
              <a:gd name="connsiteX32" fmla="*/ 823965 w 854110"/>
              <a:gd name="connsiteY32" fmla="*/ 135653 h 567732"/>
              <a:gd name="connsiteX33" fmla="*/ 839037 w 854110"/>
              <a:gd name="connsiteY33" fmla="*/ 85411 h 567732"/>
              <a:gd name="connsiteX34" fmla="*/ 839037 w 854110"/>
              <a:gd name="connsiteY34" fmla="*/ 85411 h 567732"/>
              <a:gd name="connsiteX35" fmla="*/ 854110 w 854110"/>
              <a:gd name="connsiteY35" fmla="*/ 15073 h 567732"/>
              <a:gd name="connsiteX36" fmla="*/ 839037 w 854110"/>
              <a:gd name="connsiteY36" fmla="*/ 10048 h 567732"/>
              <a:gd name="connsiteX37" fmla="*/ 818941 w 854110"/>
              <a:gd name="connsiteY37" fmla="*/ 10048 h 567732"/>
              <a:gd name="connsiteX38" fmla="*/ 798844 w 854110"/>
              <a:gd name="connsiteY38" fmla="*/ 5024 h 567732"/>
              <a:gd name="connsiteX39" fmla="*/ 773723 w 854110"/>
              <a:gd name="connsiteY39" fmla="*/ 0 h 567732"/>
              <a:gd name="connsiteX40" fmla="*/ 773723 w 854110"/>
              <a:gd name="connsiteY40" fmla="*/ 0 h 567732"/>
              <a:gd name="connsiteX41" fmla="*/ 773723 w 854110"/>
              <a:gd name="connsiteY41" fmla="*/ 0 h 567732"/>
              <a:gd name="connsiteX42" fmla="*/ 713433 w 854110"/>
              <a:gd name="connsiteY42" fmla="*/ 15073 h 567732"/>
              <a:gd name="connsiteX43" fmla="*/ 703385 w 854110"/>
              <a:gd name="connsiteY43" fmla="*/ 30145 h 567732"/>
              <a:gd name="connsiteX44" fmla="*/ 653143 w 854110"/>
              <a:gd name="connsiteY44" fmla="*/ 40193 h 567732"/>
              <a:gd name="connsiteX45" fmla="*/ 607925 w 854110"/>
              <a:gd name="connsiteY45" fmla="*/ 40193 h 567732"/>
              <a:gd name="connsiteX46" fmla="*/ 537587 w 854110"/>
              <a:gd name="connsiteY46" fmla="*/ 85411 h 567732"/>
              <a:gd name="connsiteX47" fmla="*/ 487345 w 854110"/>
              <a:gd name="connsiteY47" fmla="*/ 105508 h 567732"/>
              <a:gd name="connsiteX48" fmla="*/ 437103 w 854110"/>
              <a:gd name="connsiteY48" fmla="*/ 135653 h 567732"/>
              <a:gd name="connsiteX49" fmla="*/ 406958 w 854110"/>
              <a:gd name="connsiteY49" fmla="*/ 135653 h 567732"/>
              <a:gd name="connsiteX50" fmla="*/ 381837 w 854110"/>
              <a:gd name="connsiteY50" fmla="*/ 100484 h 567732"/>
              <a:gd name="connsiteX51" fmla="*/ 381837 w 854110"/>
              <a:gd name="connsiteY51" fmla="*/ 75363 h 567732"/>
              <a:gd name="connsiteX52" fmla="*/ 351692 w 854110"/>
              <a:gd name="connsiteY52" fmla="*/ 90435 h 567732"/>
              <a:gd name="connsiteX53" fmla="*/ 296426 w 854110"/>
              <a:gd name="connsiteY53" fmla="*/ 105508 h 567732"/>
              <a:gd name="connsiteX54" fmla="*/ 246185 w 854110"/>
              <a:gd name="connsiteY54" fmla="*/ 110532 h 567732"/>
              <a:gd name="connsiteX55" fmla="*/ 175846 w 854110"/>
              <a:gd name="connsiteY55" fmla="*/ 125604 h 567732"/>
              <a:gd name="connsiteX56" fmla="*/ 120580 w 854110"/>
              <a:gd name="connsiteY56" fmla="*/ 125604 h 567732"/>
              <a:gd name="connsiteX57" fmla="*/ 40193 w 854110"/>
              <a:gd name="connsiteY57" fmla="*/ 130629 h 56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54110" h="567732">
                <a:moveTo>
                  <a:pt x="40193" y="130629"/>
                </a:moveTo>
                <a:lnTo>
                  <a:pt x="10048" y="200967"/>
                </a:lnTo>
                <a:lnTo>
                  <a:pt x="10048" y="246185"/>
                </a:lnTo>
                <a:lnTo>
                  <a:pt x="0" y="301451"/>
                </a:lnTo>
                <a:lnTo>
                  <a:pt x="15073" y="336620"/>
                </a:lnTo>
                <a:lnTo>
                  <a:pt x="15073" y="336620"/>
                </a:lnTo>
                <a:lnTo>
                  <a:pt x="20097" y="422031"/>
                </a:lnTo>
                <a:lnTo>
                  <a:pt x="45218" y="406958"/>
                </a:lnTo>
                <a:lnTo>
                  <a:pt x="100484" y="406958"/>
                </a:lnTo>
                <a:lnTo>
                  <a:pt x="165798" y="417007"/>
                </a:lnTo>
                <a:lnTo>
                  <a:pt x="216040" y="462224"/>
                </a:lnTo>
                <a:lnTo>
                  <a:pt x="246185" y="497393"/>
                </a:lnTo>
                <a:lnTo>
                  <a:pt x="261257" y="522514"/>
                </a:lnTo>
                <a:lnTo>
                  <a:pt x="286378" y="542611"/>
                </a:lnTo>
                <a:lnTo>
                  <a:pt x="321547" y="557684"/>
                </a:lnTo>
                <a:lnTo>
                  <a:pt x="396910" y="567732"/>
                </a:lnTo>
                <a:lnTo>
                  <a:pt x="437103" y="567732"/>
                </a:lnTo>
                <a:lnTo>
                  <a:pt x="482321" y="537587"/>
                </a:lnTo>
                <a:lnTo>
                  <a:pt x="517490" y="507442"/>
                </a:lnTo>
                <a:lnTo>
                  <a:pt x="542611" y="467248"/>
                </a:lnTo>
                <a:lnTo>
                  <a:pt x="572756" y="432079"/>
                </a:lnTo>
                <a:lnTo>
                  <a:pt x="572756" y="432079"/>
                </a:lnTo>
                <a:lnTo>
                  <a:pt x="602901" y="371789"/>
                </a:lnTo>
                <a:lnTo>
                  <a:pt x="617974" y="336620"/>
                </a:lnTo>
                <a:lnTo>
                  <a:pt x="653143" y="306475"/>
                </a:lnTo>
                <a:lnTo>
                  <a:pt x="653143" y="306475"/>
                </a:lnTo>
                <a:lnTo>
                  <a:pt x="718457" y="281354"/>
                </a:lnTo>
                <a:lnTo>
                  <a:pt x="748602" y="281354"/>
                </a:lnTo>
                <a:lnTo>
                  <a:pt x="748602" y="281354"/>
                </a:lnTo>
                <a:lnTo>
                  <a:pt x="783771" y="256233"/>
                </a:lnTo>
                <a:lnTo>
                  <a:pt x="793820" y="216040"/>
                </a:lnTo>
                <a:lnTo>
                  <a:pt x="803868" y="170822"/>
                </a:lnTo>
                <a:lnTo>
                  <a:pt x="823965" y="135653"/>
                </a:lnTo>
                <a:lnTo>
                  <a:pt x="839037" y="85411"/>
                </a:lnTo>
                <a:lnTo>
                  <a:pt x="839037" y="85411"/>
                </a:lnTo>
                <a:lnTo>
                  <a:pt x="854110" y="15073"/>
                </a:lnTo>
                <a:lnTo>
                  <a:pt x="839037" y="10048"/>
                </a:lnTo>
                <a:lnTo>
                  <a:pt x="818941" y="10048"/>
                </a:lnTo>
                <a:lnTo>
                  <a:pt x="798844" y="5024"/>
                </a:lnTo>
                <a:lnTo>
                  <a:pt x="773723" y="0"/>
                </a:lnTo>
                <a:lnTo>
                  <a:pt x="773723" y="0"/>
                </a:lnTo>
                <a:lnTo>
                  <a:pt x="773723" y="0"/>
                </a:lnTo>
                <a:lnTo>
                  <a:pt x="713433" y="15073"/>
                </a:lnTo>
                <a:lnTo>
                  <a:pt x="703385" y="30145"/>
                </a:lnTo>
                <a:lnTo>
                  <a:pt x="653143" y="40193"/>
                </a:lnTo>
                <a:lnTo>
                  <a:pt x="607925" y="40193"/>
                </a:lnTo>
                <a:lnTo>
                  <a:pt x="537587" y="85411"/>
                </a:lnTo>
                <a:lnTo>
                  <a:pt x="487345" y="105508"/>
                </a:lnTo>
                <a:lnTo>
                  <a:pt x="437103" y="135653"/>
                </a:lnTo>
                <a:lnTo>
                  <a:pt x="406958" y="135653"/>
                </a:lnTo>
                <a:lnTo>
                  <a:pt x="381837" y="100484"/>
                </a:lnTo>
                <a:lnTo>
                  <a:pt x="381837" y="75363"/>
                </a:lnTo>
                <a:lnTo>
                  <a:pt x="351692" y="90435"/>
                </a:lnTo>
                <a:lnTo>
                  <a:pt x="296426" y="105508"/>
                </a:lnTo>
                <a:lnTo>
                  <a:pt x="246185" y="110532"/>
                </a:lnTo>
                <a:lnTo>
                  <a:pt x="175846" y="125604"/>
                </a:lnTo>
                <a:lnTo>
                  <a:pt x="120580" y="125604"/>
                </a:lnTo>
                <a:lnTo>
                  <a:pt x="40193" y="130629"/>
                </a:lnTo>
                <a:close/>
              </a:path>
            </a:pathLst>
          </a:custGeom>
          <a:solidFill>
            <a:srgbClr val="FF0000">
              <a:alpha val="54000"/>
            </a:srgb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cxnSp>
        <p:nvCxnSpPr>
          <p:cNvPr id="9" name="Conector angular 17"/>
          <p:cNvCxnSpPr/>
          <p:nvPr/>
        </p:nvCxnSpPr>
        <p:spPr>
          <a:xfrm rot="10800000">
            <a:off x="4890719" y="3656478"/>
            <a:ext cx="3719820" cy="80465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19"/>
          <p:cNvSpPr txBox="1"/>
          <p:nvPr/>
        </p:nvSpPr>
        <p:spPr>
          <a:xfrm>
            <a:off x="8723114" y="4322627"/>
            <a:ext cx="1586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>
                <a:solidFill>
                  <a:srgbClr val="FF0000"/>
                </a:solidFill>
              </a:rPr>
              <a:t>LAS PALMERA I ETAPA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585020" y="5542777"/>
            <a:ext cx="422846" cy="381773"/>
          </a:xfrm>
          <a:prstGeom prst="rect">
            <a:avLst/>
          </a:prstGeom>
          <a:solidFill>
            <a:srgbClr val="ED5E3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CuadroTexto 7"/>
          <p:cNvSpPr txBox="1"/>
          <p:nvPr/>
        </p:nvSpPr>
        <p:spPr>
          <a:xfrm>
            <a:off x="9103396" y="5521266"/>
            <a:ext cx="241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A1    /    ARR   / SRU</a:t>
            </a:r>
          </a:p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A31 / PE-CPN / SRU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" name="Picture 2" descr="E:\Compartida\ASENTAMIENTOS REINGRESADOS\30-11 LAS PALMERAS I ETAPA\AREAS VERD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85" y="1085225"/>
            <a:ext cx="3882703" cy="257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841</Words>
  <Application>Microsoft Office PowerPoint</Application>
  <PresentationFormat>Panorámica</PresentationFormat>
  <Paragraphs>241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Munoz Mera</cp:lastModifiedBy>
  <cp:revision>192</cp:revision>
  <cp:lastPrinted>2020-03-13T17:21:20Z</cp:lastPrinted>
  <dcterms:created xsi:type="dcterms:W3CDTF">2019-05-28T19:57:24Z</dcterms:created>
  <dcterms:modified xsi:type="dcterms:W3CDTF">2021-06-21T20:40:27Z</dcterms:modified>
</cp:coreProperties>
</file>