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4" r:id="rId2"/>
    <p:sldId id="287" r:id="rId3"/>
    <p:sldId id="279" r:id="rId4"/>
    <p:sldId id="286" r:id="rId5"/>
  </p:sldIdLst>
  <p:sldSz cx="12192000" cy="6858000"/>
  <p:notesSz cx="9236075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9811" autoAdjust="0"/>
  </p:normalViewPr>
  <p:slideViewPr>
    <p:cSldViewPr snapToGrid="0" snapToObjects="1">
      <p:cViewPr>
        <p:scale>
          <a:sx n="60" d="100"/>
          <a:sy n="60" d="100"/>
        </p:scale>
        <p:origin x="858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0613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15/06/2021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0613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0613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15/06/2021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180" y="3329746"/>
            <a:ext cx="7389722" cy="31548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0613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15/06/2021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15/06/2021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15/06/2021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15/06/2021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15/06/2021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15/06/2021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15/06/2021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44672" y="705940"/>
            <a:ext cx="1031707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4800" b="1" dirty="0">
                <a:solidFill>
                  <a:srgbClr val="0070C0"/>
                </a:solidFill>
              </a:rPr>
              <a:t>COMITÉ PRO MEJORAS “JAMBELÍ DEL BARRIO NAVAL”</a:t>
            </a: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S_tradnl" sz="2800" b="1" dirty="0">
                <a:solidFill>
                  <a:srgbClr val="C00000"/>
                </a:solidFill>
              </a:rPr>
              <a:t>PRIORIZACIÓN GRUPO 3- POSICIÓN 30</a:t>
            </a:r>
            <a:endParaRPr lang="es-EC" sz="2800" b="1" dirty="0">
              <a:solidFill>
                <a:srgbClr val="C00000"/>
              </a:solidFill>
            </a:endParaRPr>
          </a:p>
          <a:p>
            <a:pPr algn="ctr"/>
            <a:endParaRPr lang="es-ES_tradnl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E1F76EB-D91E-4E9B-9AD7-38172368B7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23" t="23522" r="36745" b="10818"/>
          <a:stretch/>
        </p:blipFill>
        <p:spPr>
          <a:xfrm>
            <a:off x="4596232" y="661564"/>
            <a:ext cx="4970462" cy="589677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9" name="CuadroTexto 7"/>
          <p:cNvSpPr txBox="1"/>
          <p:nvPr/>
        </p:nvSpPr>
        <p:spPr>
          <a:xfrm>
            <a:off x="197219" y="92040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Situación Inicial del Asentamiento</a:t>
            </a:r>
          </a:p>
        </p:txBody>
      </p:sp>
      <p:pic>
        <p:nvPicPr>
          <p:cNvPr id="22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358" y="6016897"/>
            <a:ext cx="1243123" cy="6258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BB884BA1-6980-4AE1-B360-D960CC40211C}"/>
              </a:ext>
            </a:extLst>
          </p:cNvPr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COMITÉ PRO-MEJORAS “JAMBELÍ DEL BARRIO NAVAL”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A2D4AFD-9598-4F4D-BCC8-1D9894935ED4}"/>
              </a:ext>
            </a:extLst>
          </p:cNvPr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GUAYLLABAMBA</a:t>
            </a:r>
          </a:p>
        </p:txBody>
      </p:sp>
    </p:spTree>
    <p:extLst>
      <p:ext uri="{BB962C8B-B14F-4D97-AF65-F5344CB8AC3E}">
        <p14:creationId xmlns:p14="http://schemas.microsoft.com/office/powerpoint/2010/main" val="75315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232167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63470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COMITÉ PRO-MEJORAS “JAMBELÍ DEL BARRIO NAVAL”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GUAYLLABAMBA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454814"/>
              </p:ext>
            </p:extLst>
          </p:nvPr>
        </p:nvGraphicFramePr>
        <p:xfrm>
          <a:off x="6159388" y="5264424"/>
          <a:ext cx="2915089" cy="128065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06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7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9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16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264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Existentes: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(Vías)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  10%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2621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80%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2" y="789106"/>
            <a:ext cx="8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 – PRIORIZACIÓN GRUPO 3 – POSICIÓN 30 </a:t>
            </a:r>
          </a:p>
        </p:txBody>
      </p:sp>
      <p:graphicFrame>
        <p:nvGraphicFramePr>
          <p:cNvPr id="2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277393"/>
              </p:ext>
            </p:extLst>
          </p:nvPr>
        </p:nvGraphicFramePr>
        <p:xfrm>
          <a:off x="415581" y="1190664"/>
          <a:ext cx="5423066" cy="251438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786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4857">
                  <a:extLst>
                    <a:ext uri="{9D8B030D-6E8A-4147-A177-3AD203B41FA5}">
                      <a16:colId xmlns:a16="http://schemas.microsoft.com/office/drawing/2014/main" xmlns="" val="2918578258"/>
                    </a:ext>
                  </a:extLst>
                </a:gridCol>
                <a:gridCol w="3920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39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06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4578">
                  <a:extLst>
                    <a:ext uri="{9D8B030D-6E8A-4147-A177-3AD203B41FA5}">
                      <a16:colId xmlns:a16="http://schemas.microsoft.com/office/drawing/2014/main" xmlns="" val="498460102"/>
                    </a:ext>
                  </a:extLst>
                </a:gridCol>
              </a:tblGrid>
              <a:tr h="2871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 (INICIO)</a:t>
                      </a:r>
                      <a:endParaRPr kumimoji="0" lang="es-ES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 ACTUAL:</a:t>
                      </a:r>
                    </a:p>
                  </a:txBody>
                  <a:tcPr marL="91419" marR="91419" marT="45711" marB="45711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30,77%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713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 (ACTUAL):</a:t>
                      </a:r>
                      <a:endParaRPr kumimoji="0" lang="es-ES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663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kumimoji="0" lang="es-ES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312Hab. </a:t>
                      </a:r>
                      <a:endParaRPr kumimoji="0" lang="es-ES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663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A8(A603-35) 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A31(PQ)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663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600 m2 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713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713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(RU1) Residencial Urbano 1</a:t>
                      </a:r>
                      <a:endParaRPr kumimoji="0" lang="es-EC" sz="7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(PE/CPN) Protección Ecológica / Conservación del Patrimonio Natural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663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7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2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C" sz="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NºIT-ECR-086-AT-DMGR-2020 de fecha 4 de junio de 2020:</a:t>
                      </a:r>
                      <a:r>
                        <a:rPr kumimoji="0" lang="es-EC" sz="7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7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kumimoji="0" lang="es-EC" sz="7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</a:t>
                      </a:r>
                      <a:r>
                        <a:rPr kumimoji="0" lang="es-EC" sz="7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 AHHYC “Jambelí” presenta frente a deslizamientos un</a:t>
                      </a:r>
                      <a:r>
                        <a:rPr kumimoji="0" lang="es-EC" sz="700" b="0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7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C" sz="7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los lotes”.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s-EC" sz="7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s-EC" sz="800" b="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295" y="746257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9337D06E-97BF-411B-94D3-97D6053D998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59" t="33150" r="31169" b="29483"/>
          <a:stretch/>
        </p:blipFill>
        <p:spPr>
          <a:xfrm>
            <a:off x="6159388" y="1179705"/>
            <a:ext cx="2855164" cy="207763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F630240D-15D8-49E3-A4AA-AFB0A902AB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881" t="24198" r="32422" b="42580"/>
          <a:stretch/>
        </p:blipFill>
        <p:spPr>
          <a:xfrm>
            <a:off x="6159336" y="3343657"/>
            <a:ext cx="2855216" cy="185846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2F0B7FE-67E1-403F-A767-A2A0412A39B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899" t="43505" r="54589" b="30517"/>
          <a:stretch/>
        </p:blipFill>
        <p:spPr>
          <a:xfrm>
            <a:off x="9143047" y="1179004"/>
            <a:ext cx="2633372" cy="207763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8FD1097A-1DB4-44D8-9C9C-9E50B6C8201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474" t="26986" r="39408" b="34246"/>
          <a:stretch/>
        </p:blipFill>
        <p:spPr>
          <a:xfrm>
            <a:off x="9141222" y="3372799"/>
            <a:ext cx="2667006" cy="275254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0"/>
          <a:srcRect l="18491" t="35414" r="46078" b="24862"/>
          <a:stretch/>
        </p:blipFill>
        <p:spPr>
          <a:xfrm>
            <a:off x="350876" y="3750934"/>
            <a:ext cx="5566988" cy="279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6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261765EB-F45B-4C0A-BCCE-081351C34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258857" y="1534035"/>
            <a:ext cx="5556082" cy="444486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94051" y="2134083"/>
            <a:ext cx="504825" cy="228600"/>
          </a:xfrm>
          <a:prstGeom prst="rect">
            <a:avLst/>
          </a:pr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6" name="CuadroTexto 16"/>
          <p:cNvSpPr txBox="1"/>
          <p:nvPr/>
        </p:nvSpPr>
        <p:spPr>
          <a:xfrm>
            <a:off x="781466" y="2102299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AREAS VERDES Y COMUNAL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294054" y="2600266"/>
            <a:ext cx="504825" cy="228600"/>
          </a:xfrm>
          <a:prstGeom prst="rect">
            <a:avLst/>
          </a:prstGeom>
          <a:solidFill>
            <a:schemeClr val="accent2">
              <a:alpha val="6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30" name="CuadroTexto 16"/>
          <p:cNvSpPr txBox="1"/>
          <p:nvPr/>
        </p:nvSpPr>
        <p:spPr>
          <a:xfrm>
            <a:off x="781469" y="2512210"/>
            <a:ext cx="289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ÁREAS DE PROTECCIÓN POR RIVERA DE RIO EN LOTES</a:t>
            </a:r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xmlns="" id="{48DF3467-7880-470A-AFAF-0CBC6A09347C}"/>
              </a:ext>
            </a:extLst>
          </p:cNvPr>
          <p:cNvSpPr/>
          <p:nvPr/>
        </p:nvSpPr>
        <p:spPr>
          <a:xfrm>
            <a:off x="5475408" y="1238260"/>
            <a:ext cx="3452884" cy="4817660"/>
          </a:xfrm>
          <a:custGeom>
            <a:avLst/>
            <a:gdLst>
              <a:gd name="connsiteX0" fmla="*/ 1105469 w 3452884"/>
              <a:gd name="connsiteY0" fmla="*/ 4776717 h 4817660"/>
              <a:gd name="connsiteX1" fmla="*/ 2729552 w 3452884"/>
              <a:gd name="connsiteY1" fmla="*/ 4094329 h 4817660"/>
              <a:gd name="connsiteX2" fmla="*/ 2552131 w 3452884"/>
              <a:gd name="connsiteY2" fmla="*/ 3125338 h 4817660"/>
              <a:gd name="connsiteX3" fmla="*/ 3452884 w 3452884"/>
              <a:gd name="connsiteY3" fmla="*/ 750627 h 4817660"/>
              <a:gd name="connsiteX4" fmla="*/ 3289111 w 3452884"/>
              <a:gd name="connsiteY4" fmla="*/ 641445 h 4817660"/>
              <a:gd name="connsiteX5" fmla="*/ 3138985 w 3452884"/>
              <a:gd name="connsiteY5" fmla="*/ 641445 h 4817660"/>
              <a:gd name="connsiteX6" fmla="*/ 3043451 w 3452884"/>
              <a:gd name="connsiteY6" fmla="*/ 641445 h 4817660"/>
              <a:gd name="connsiteX7" fmla="*/ 2620370 w 3452884"/>
              <a:gd name="connsiteY7" fmla="*/ 941696 h 4817660"/>
              <a:gd name="connsiteX8" fmla="*/ 2497540 w 3452884"/>
              <a:gd name="connsiteY8" fmla="*/ 968991 h 4817660"/>
              <a:gd name="connsiteX9" fmla="*/ 2470245 w 3452884"/>
              <a:gd name="connsiteY9" fmla="*/ 873457 h 4817660"/>
              <a:gd name="connsiteX10" fmla="*/ 2470245 w 3452884"/>
              <a:gd name="connsiteY10" fmla="*/ 736979 h 4817660"/>
              <a:gd name="connsiteX11" fmla="*/ 2415654 w 3452884"/>
              <a:gd name="connsiteY11" fmla="*/ 709684 h 4817660"/>
              <a:gd name="connsiteX12" fmla="*/ 2361063 w 3452884"/>
              <a:gd name="connsiteY12" fmla="*/ 696036 h 4817660"/>
              <a:gd name="connsiteX13" fmla="*/ 2306472 w 3452884"/>
              <a:gd name="connsiteY13" fmla="*/ 668741 h 4817660"/>
              <a:gd name="connsiteX14" fmla="*/ 2388358 w 3452884"/>
              <a:gd name="connsiteY14" fmla="*/ 532263 h 4817660"/>
              <a:gd name="connsiteX15" fmla="*/ 2402006 w 3452884"/>
              <a:gd name="connsiteY15" fmla="*/ 464024 h 4817660"/>
              <a:gd name="connsiteX16" fmla="*/ 2415654 w 3452884"/>
              <a:gd name="connsiteY16" fmla="*/ 409433 h 4817660"/>
              <a:gd name="connsiteX17" fmla="*/ 2483893 w 3452884"/>
              <a:gd name="connsiteY17" fmla="*/ 272956 h 4817660"/>
              <a:gd name="connsiteX18" fmla="*/ 2552131 w 3452884"/>
              <a:gd name="connsiteY18" fmla="*/ 191069 h 4817660"/>
              <a:gd name="connsiteX19" fmla="*/ 2593075 w 3452884"/>
              <a:gd name="connsiteY19" fmla="*/ 122830 h 4817660"/>
              <a:gd name="connsiteX20" fmla="*/ 2593075 w 3452884"/>
              <a:gd name="connsiteY20" fmla="*/ 68239 h 4817660"/>
              <a:gd name="connsiteX21" fmla="*/ 2511188 w 3452884"/>
              <a:gd name="connsiteY21" fmla="*/ 0 h 4817660"/>
              <a:gd name="connsiteX22" fmla="*/ 2470245 w 3452884"/>
              <a:gd name="connsiteY22" fmla="*/ 95535 h 4817660"/>
              <a:gd name="connsiteX23" fmla="*/ 2429302 w 3452884"/>
              <a:gd name="connsiteY23" fmla="*/ 109182 h 4817660"/>
              <a:gd name="connsiteX24" fmla="*/ 2169994 w 3452884"/>
              <a:gd name="connsiteY24" fmla="*/ 259308 h 4817660"/>
              <a:gd name="connsiteX25" fmla="*/ 2033517 w 3452884"/>
              <a:gd name="connsiteY25" fmla="*/ 245660 h 4817660"/>
              <a:gd name="connsiteX26" fmla="*/ 1937982 w 3452884"/>
              <a:gd name="connsiteY26" fmla="*/ 232012 h 4817660"/>
              <a:gd name="connsiteX27" fmla="*/ 1842448 w 3452884"/>
              <a:gd name="connsiteY27" fmla="*/ 232012 h 4817660"/>
              <a:gd name="connsiteX28" fmla="*/ 1746914 w 3452884"/>
              <a:gd name="connsiteY28" fmla="*/ 327547 h 4817660"/>
              <a:gd name="connsiteX29" fmla="*/ 1719618 w 3452884"/>
              <a:gd name="connsiteY29" fmla="*/ 504968 h 4817660"/>
              <a:gd name="connsiteX30" fmla="*/ 1719618 w 3452884"/>
              <a:gd name="connsiteY30" fmla="*/ 736979 h 4817660"/>
              <a:gd name="connsiteX31" fmla="*/ 1678675 w 3452884"/>
              <a:gd name="connsiteY31" fmla="*/ 846162 h 4817660"/>
              <a:gd name="connsiteX32" fmla="*/ 1569493 w 3452884"/>
              <a:gd name="connsiteY32" fmla="*/ 832514 h 4817660"/>
              <a:gd name="connsiteX33" fmla="*/ 1473958 w 3452884"/>
              <a:gd name="connsiteY33" fmla="*/ 736979 h 4817660"/>
              <a:gd name="connsiteX34" fmla="*/ 1351128 w 3452884"/>
              <a:gd name="connsiteY34" fmla="*/ 1009935 h 4817660"/>
              <a:gd name="connsiteX35" fmla="*/ 1255594 w 3452884"/>
              <a:gd name="connsiteY35" fmla="*/ 1009935 h 4817660"/>
              <a:gd name="connsiteX36" fmla="*/ 1146412 w 3452884"/>
              <a:gd name="connsiteY36" fmla="*/ 1037230 h 4817660"/>
              <a:gd name="connsiteX37" fmla="*/ 1091821 w 3452884"/>
              <a:gd name="connsiteY37" fmla="*/ 1023582 h 4817660"/>
              <a:gd name="connsiteX38" fmla="*/ 982639 w 3452884"/>
              <a:gd name="connsiteY38" fmla="*/ 1023582 h 4817660"/>
              <a:gd name="connsiteX39" fmla="*/ 900752 w 3452884"/>
              <a:gd name="connsiteY39" fmla="*/ 1009935 h 4817660"/>
              <a:gd name="connsiteX40" fmla="*/ 900752 w 3452884"/>
              <a:gd name="connsiteY40" fmla="*/ 1201003 h 4817660"/>
              <a:gd name="connsiteX41" fmla="*/ 914400 w 3452884"/>
              <a:gd name="connsiteY41" fmla="*/ 1228299 h 4817660"/>
              <a:gd name="connsiteX42" fmla="*/ 900752 w 3452884"/>
              <a:gd name="connsiteY42" fmla="*/ 1255594 h 4817660"/>
              <a:gd name="connsiteX43" fmla="*/ 846161 w 3452884"/>
              <a:gd name="connsiteY43" fmla="*/ 1419368 h 4817660"/>
              <a:gd name="connsiteX44" fmla="*/ 818866 w 3452884"/>
              <a:gd name="connsiteY44" fmla="*/ 1583141 h 4817660"/>
              <a:gd name="connsiteX45" fmla="*/ 764275 w 3452884"/>
              <a:gd name="connsiteY45" fmla="*/ 1665027 h 4817660"/>
              <a:gd name="connsiteX46" fmla="*/ 586854 w 3452884"/>
              <a:gd name="connsiteY46" fmla="*/ 1856096 h 4817660"/>
              <a:gd name="connsiteX47" fmla="*/ 423081 w 3452884"/>
              <a:gd name="connsiteY47" fmla="*/ 2115403 h 4817660"/>
              <a:gd name="connsiteX48" fmla="*/ 204717 w 3452884"/>
              <a:gd name="connsiteY48" fmla="*/ 2483893 h 4817660"/>
              <a:gd name="connsiteX49" fmla="*/ 136478 w 3452884"/>
              <a:gd name="connsiteY49" fmla="*/ 2593075 h 4817660"/>
              <a:gd name="connsiteX50" fmla="*/ 0 w 3452884"/>
              <a:gd name="connsiteY50" fmla="*/ 2743200 h 4817660"/>
              <a:gd name="connsiteX51" fmla="*/ 286603 w 3452884"/>
              <a:gd name="connsiteY51" fmla="*/ 2920621 h 4817660"/>
              <a:gd name="connsiteX52" fmla="*/ 191069 w 3452884"/>
              <a:gd name="connsiteY52" fmla="*/ 3193576 h 4817660"/>
              <a:gd name="connsiteX53" fmla="*/ 177421 w 3452884"/>
              <a:gd name="connsiteY53" fmla="*/ 3330054 h 4817660"/>
              <a:gd name="connsiteX54" fmla="*/ 163773 w 3452884"/>
              <a:gd name="connsiteY54" fmla="*/ 3480179 h 4817660"/>
              <a:gd name="connsiteX55" fmla="*/ 272955 w 3452884"/>
              <a:gd name="connsiteY55" fmla="*/ 3589362 h 4817660"/>
              <a:gd name="connsiteX56" fmla="*/ 996287 w 3452884"/>
              <a:gd name="connsiteY56" fmla="*/ 4012442 h 4817660"/>
              <a:gd name="connsiteX57" fmla="*/ 1105469 w 3452884"/>
              <a:gd name="connsiteY57" fmla="*/ 4026090 h 4817660"/>
              <a:gd name="connsiteX58" fmla="*/ 1241946 w 3452884"/>
              <a:gd name="connsiteY58" fmla="*/ 4107976 h 4817660"/>
              <a:gd name="connsiteX59" fmla="*/ 1009934 w 3452884"/>
              <a:gd name="connsiteY59" fmla="*/ 4817660 h 4817660"/>
              <a:gd name="connsiteX60" fmla="*/ 1009934 w 3452884"/>
              <a:gd name="connsiteY60" fmla="*/ 4817660 h 4817660"/>
              <a:gd name="connsiteX61" fmla="*/ 1105469 w 3452884"/>
              <a:gd name="connsiteY61" fmla="*/ 4776717 h 481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3452884" h="4817660">
                <a:moveTo>
                  <a:pt x="1105469" y="4776717"/>
                </a:moveTo>
                <a:lnTo>
                  <a:pt x="2729552" y="4094329"/>
                </a:lnTo>
                <a:lnTo>
                  <a:pt x="2552131" y="3125338"/>
                </a:lnTo>
                <a:lnTo>
                  <a:pt x="3452884" y="750627"/>
                </a:lnTo>
                <a:lnTo>
                  <a:pt x="3289111" y="641445"/>
                </a:lnTo>
                <a:lnTo>
                  <a:pt x="3138985" y="641445"/>
                </a:lnTo>
                <a:lnTo>
                  <a:pt x="3043451" y="641445"/>
                </a:lnTo>
                <a:lnTo>
                  <a:pt x="2620370" y="941696"/>
                </a:lnTo>
                <a:lnTo>
                  <a:pt x="2497540" y="968991"/>
                </a:lnTo>
                <a:lnTo>
                  <a:pt x="2470245" y="873457"/>
                </a:lnTo>
                <a:lnTo>
                  <a:pt x="2470245" y="736979"/>
                </a:lnTo>
                <a:lnTo>
                  <a:pt x="2415654" y="709684"/>
                </a:lnTo>
                <a:lnTo>
                  <a:pt x="2361063" y="696036"/>
                </a:lnTo>
                <a:lnTo>
                  <a:pt x="2306472" y="668741"/>
                </a:lnTo>
                <a:lnTo>
                  <a:pt x="2388358" y="532263"/>
                </a:lnTo>
                <a:lnTo>
                  <a:pt x="2402006" y="464024"/>
                </a:lnTo>
                <a:lnTo>
                  <a:pt x="2415654" y="409433"/>
                </a:lnTo>
                <a:lnTo>
                  <a:pt x="2483893" y="272956"/>
                </a:lnTo>
                <a:lnTo>
                  <a:pt x="2552131" y="191069"/>
                </a:lnTo>
                <a:lnTo>
                  <a:pt x="2593075" y="122830"/>
                </a:lnTo>
                <a:lnTo>
                  <a:pt x="2593075" y="68239"/>
                </a:lnTo>
                <a:lnTo>
                  <a:pt x="2511188" y="0"/>
                </a:lnTo>
                <a:lnTo>
                  <a:pt x="2470245" y="95535"/>
                </a:lnTo>
                <a:lnTo>
                  <a:pt x="2429302" y="109182"/>
                </a:lnTo>
                <a:lnTo>
                  <a:pt x="2169994" y="259308"/>
                </a:lnTo>
                <a:lnTo>
                  <a:pt x="2033517" y="245660"/>
                </a:lnTo>
                <a:lnTo>
                  <a:pt x="1937982" y="232012"/>
                </a:lnTo>
                <a:lnTo>
                  <a:pt x="1842448" y="232012"/>
                </a:lnTo>
                <a:lnTo>
                  <a:pt x="1746914" y="327547"/>
                </a:lnTo>
                <a:lnTo>
                  <a:pt x="1719618" y="504968"/>
                </a:lnTo>
                <a:lnTo>
                  <a:pt x="1719618" y="736979"/>
                </a:lnTo>
                <a:lnTo>
                  <a:pt x="1678675" y="846162"/>
                </a:lnTo>
                <a:lnTo>
                  <a:pt x="1569493" y="832514"/>
                </a:lnTo>
                <a:lnTo>
                  <a:pt x="1473958" y="736979"/>
                </a:lnTo>
                <a:lnTo>
                  <a:pt x="1351128" y="1009935"/>
                </a:lnTo>
                <a:lnTo>
                  <a:pt x="1255594" y="1009935"/>
                </a:lnTo>
                <a:lnTo>
                  <a:pt x="1146412" y="1037230"/>
                </a:lnTo>
                <a:lnTo>
                  <a:pt x="1091821" y="1023582"/>
                </a:lnTo>
                <a:lnTo>
                  <a:pt x="982639" y="1023582"/>
                </a:lnTo>
                <a:lnTo>
                  <a:pt x="900752" y="1009935"/>
                </a:lnTo>
                <a:lnTo>
                  <a:pt x="900752" y="1201003"/>
                </a:lnTo>
                <a:lnTo>
                  <a:pt x="914400" y="1228299"/>
                </a:lnTo>
                <a:lnTo>
                  <a:pt x="900752" y="1255594"/>
                </a:lnTo>
                <a:lnTo>
                  <a:pt x="846161" y="1419368"/>
                </a:lnTo>
                <a:lnTo>
                  <a:pt x="818866" y="1583141"/>
                </a:lnTo>
                <a:lnTo>
                  <a:pt x="764275" y="1665027"/>
                </a:lnTo>
                <a:lnTo>
                  <a:pt x="586854" y="1856096"/>
                </a:lnTo>
                <a:lnTo>
                  <a:pt x="423081" y="2115403"/>
                </a:lnTo>
                <a:lnTo>
                  <a:pt x="204717" y="2483893"/>
                </a:lnTo>
                <a:lnTo>
                  <a:pt x="136478" y="2593075"/>
                </a:lnTo>
                <a:lnTo>
                  <a:pt x="0" y="2743200"/>
                </a:lnTo>
                <a:lnTo>
                  <a:pt x="286603" y="2920621"/>
                </a:lnTo>
                <a:lnTo>
                  <a:pt x="191069" y="3193576"/>
                </a:lnTo>
                <a:lnTo>
                  <a:pt x="177421" y="3330054"/>
                </a:lnTo>
                <a:lnTo>
                  <a:pt x="163773" y="3480179"/>
                </a:lnTo>
                <a:lnTo>
                  <a:pt x="272955" y="3589362"/>
                </a:lnTo>
                <a:lnTo>
                  <a:pt x="996287" y="4012442"/>
                </a:lnTo>
                <a:lnTo>
                  <a:pt x="1105469" y="4026090"/>
                </a:lnTo>
                <a:lnTo>
                  <a:pt x="1241946" y="4107976"/>
                </a:lnTo>
                <a:lnTo>
                  <a:pt x="1009934" y="4817660"/>
                </a:lnTo>
                <a:lnTo>
                  <a:pt x="1009934" y="4817660"/>
                </a:lnTo>
                <a:lnTo>
                  <a:pt x="1105469" y="4776717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xmlns="" id="{D30E009E-9C12-4BB2-81D7-1D460224D3FD}"/>
              </a:ext>
            </a:extLst>
          </p:cNvPr>
          <p:cNvSpPr/>
          <p:nvPr/>
        </p:nvSpPr>
        <p:spPr>
          <a:xfrm>
            <a:off x="7301507" y="3602735"/>
            <a:ext cx="962025" cy="1628775"/>
          </a:xfrm>
          <a:custGeom>
            <a:avLst/>
            <a:gdLst>
              <a:gd name="connsiteX0" fmla="*/ 447675 w 962025"/>
              <a:gd name="connsiteY0" fmla="*/ 0 h 1628775"/>
              <a:gd name="connsiteX1" fmla="*/ 466725 w 962025"/>
              <a:gd name="connsiteY1" fmla="*/ 257175 h 1628775"/>
              <a:gd name="connsiteX2" fmla="*/ 0 w 962025"/>
              <a:gd name="connsiteY2" fmla="*/ 571500 h 1628775"/>
              <a:gd name="connsiteX3" fmla="*/ 885825 w 962025"/>
              <a:gd name="connsiteY3" fmla="*/ 1628775 h 1628775"/>
              <a:gd name="connsiteX4" fmla="*/ 733425 w 962025"/>
              <a:gd name="connsiteY4" fmla="*/ 752475 h 1628775"/>
              <a:gd name="connsiteX5" fmla="*/ 962025 w 962025"/>
              <a:gd name="connsiteY5" fmla="*/ 142875 h 1628775"/>
              <a:gd name="connsiteX6" fmla="*/ 885825 w 962025"/>
              <a:gd name="connsiteY6" fmla="*/ 114300 h 1628775"/>
              <a:gd name="connsiteX7" fmla="*/ 809625 w 962025"/>
              <a:gd name="connsiteY7" fmla="*/ 114300 h 1628775"/>
              <a:gd name="connsiteX8" fmla="*/ 762000 w 962025"/>
              <a:gd name="connsiteY8" fmla="*/ 104775 h 1628775"/>
              <a:gd name="connsiteX9" fmla="*/ 733425 w 962025"/>
              <a:gd name="connsiteY9" fmla="*/ 38100 h 1628775"/>
              <a:gd name="connsiteX10" fmla="*/ 447675 w 962025"/>
              <a:gd name="connsiteY10" fmla="*/ 0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025" h="1628775">
                <a:moveTo>
                  <a:pt x="447675" y="0"/>
                </a:moveTo>
                <a:lnTo>
                  <a:pt x="466725" y="257175"/>
                </a:lnTo>
                <a:lnTo>
                  <a:pt x="0" y="571500"/>
                </a:lnTo>
                <a:lnTo>
                  <a:pt x="885825" y="1628775"/>
                </a:lnTo>
                <a:lnTo>
                  <a:pt x="733425" y="752475"/>
                </a:lnTo>
                <a:lnTo>
                  <a:pt x="962025" y="142875"/>
                </a:lnTo>
                <a:lnTo>
                  <a:pt x="885825" y="114300"/>
                </a:lnTo>
                <a:lnTo>
                  <a:pt x="809625" y="114300"/>
                </a:lnTo>
                <a:lnTo>
                  <a:pt x="762000" y="104775"/>
                </a:lnTo>
                <a:lnTo>
                  <a:pt x="733425" y="38100"/>
                </a:lnTo>
                <a:lnTo>
                  <a:pt x="447675" y="0"/>
                </a:lnTo>
                <a:close/>
              </a:path>
            </a:pathLst>
          </a:cu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xmlns="" id="{E1440F8F-5BC5-4BB5-A2F4-D82E606635EE}"/>
              </a:ext>
            </a:extLst>
          </p:cNvPr>
          <p:cNvSpPr/>
          <p:nvPr/>
        </p:nvSpPr>
        <p:spPr>
          <a:xfrm>
            <a:off x="6795687" y="1261098"/>
            <a:ext cx="2143125" cy="1276350"/>
          </a:xfrm>
          <a:custGeom>
            <a:avLst/>
            <a:gdLst>
              <a:gd name="connsiteX0" fmla="*/ 1981200 w 2143125"/>
              <a:gd name="connsiteY0" fmla="*/ 1162050 h 1276350"/>
              <a:gd name="connsiteX1" fmla="*/ 1800225 w 2143125"/>
              <a:gd name="connsiteY1" fmla="*/ 1104900 h 1276350"/>
              <a:gd name="connsiteX2" fmla="*/ 628650 w 2143125"/>
              <a:gd name="connsiteY2" fmla="*/ 1076325 h 1276350"/>
              <a:gd name="connsiteX3" fmla="*/ 352425 w 2143125"/>
              <a:gd name="connsiteY3" fmla="*/ 1238250 h 1276350"/>
              <a:gd name="connsiteX4" fmla="*/ 304800 w 2143125"/>
              <a:gd name="connsiteY4" fmla="*/ 1276350 h 1276350"/>
              <a:gd name="connsiteX5" fmla="*/ 238125 w 2143125"/>
              <a:gd name="connsiteY5" fmla="*/ 1257300 h 1276350"/>
              <a:gd name="connsiteX6" fmla="*/ 0 w 2143125"/>
              <a:gd name="connsiteY6" fmla="*/ 1152525 h 1276350"/>
              <a:gd name="connsiteX7" fmla="*/ 28575 w 2143125"/>
              <a:gd name="connsiteY7" fmla="*/ 971550 h 1276350"/>
              <a:gd name="connsiteX8" fmla="*/ 161925 w 2143125"/>
              <a:gd name="connsiteY8" fmla="*/ 762000 h 1276350"/>
              <a:gd name="connsiteX9" fmla="*/ 247650 w 2143125"/>
              <a:gd name="connsiteY9" fmla="*/ 790575 h 1276350"/>
              <a:gd name="connsiteX10" fmla="*/ 352425 w 2143125"/>
              <a:gd name="connsiteY10" fmla="*/ 838200 h 1276350"/>
              <a:gd name="connsiteX11" fmla="*/ 409575 w 2143125"/>
              <a:gd name="connsiteY11" fmla="*/ 771525 h 1276350"/>
              <a:gd name="connsiteX12" fmla="*/ 438150 w 2143125"/>
              <a:gd name="connsiteY12" fmla="*/ 657225 h 1276350"/>
              <a:gd name="connsiteX13" fmla="*/ 438150 w 2143125"/>
              <a:gd name="connsiteY13" fmla="*/ 457200 h 1276350"/>
              <a:gd name="connsiteX14" fmla="*/ 466725 w 2143125"/>
              <a:gd name="connsiteY14" fmla="*/ 323850 h 1276350"/>
              <a:gd name="connsiteX15" fmla="*/ 504825 w 2143125"/>
              <a:gd name="connsiteY15" fmla="*/ 200025 h 1276350"/>
              <a:gd name="connsiteX16" fmla="*/ 609600 w 2143125"/>
              <a:gd name="connsiteY16" fmla="*/ 200025 h 1276350"/>
              <a:gd name="connsiteX17" fmla="*/ 781050 w 2143125"/>
              <a:gd name="connsiteY17" fmla="*/ 238125 h 1276350"/>
              <a:gd name="connsiteX18" fmla="*/ 895350 w 2143125"/>
              <a:gd name="connsiteY18" fmla="*/ 219075 h 1276350"/>
              <a:gd name="connsiteX19" fmla="*/ 1171575 w 2143125"/>
              <a:gd name="connsiteY19" fmla="*/ 76200 h 1276350"/>
              <a:gd name="connsiteX20" fmla="*/ 1228725 w 2143125"/>
              <a:gd name="connsiteY20" fmla="*/ 0 h 1276350"/>
              <a:gd name="connsiteX21" fmla="*/ 1304925 w 2143125"/>
              <a:gd name="connsiteY21" fmla="*/ 47625 h 1276350"/>
              <a:gd name="connsiteX22" fmla="*/ 1238250 w 2143125"/>
              <a:gd name="connsiteY22" fmla="*/ 161925 h 1276350"/>
              <a:gd name="connsiteX23" fmla="*/ 1133475 w 2143125"/>
              <a:gd name="connsiteY23" fmla="*/ 323850 h 1276350"/>
              <a:gd name="connsiteX24" fmla="*/ 1085850 w 2143125"/>
              <a:gd name="connsiteY24" fmla="*/ 485775 h 1276350"/>
              <a:gd name="connsiteX25" fmla="*/ 1085850 w 2143125"/>
              <a:gd name="connsiteY25" fmla="*/ 485775 h 1276350"/>
              <a:gd name="connsiteX26" fmla="*/ 971550 w 2143125"/>
              <a:gd name="connsiteY26" fmla="*/ 628650 h 1276350"/>
              <a:gd name="connsiteX27" fmla="*/ 1181100 w 2143125"/>
              <a:gd name="connsiteY27" fmla="*/ 714375 h 1276350"/>
              <a:gd name="connsiteX28" fmla="*/ 1181100 w 2143125"/>
              <a:gd name="connsiteY28" fmla="*/ 828675 h 1276350"/>
              <a:gd name="connsiteX29" fmla="*/ 1228725 w 2143125"/>
              <a:gd name="connsiteY29" fmla="*/ 952500 h 1276350"/>
              <a:gd name="connsiteX30" fmla="*/ 1352550 w 2143125"/>
              <a:gd name="connsiteY30" fmla="*/ 904875 h 1276350"/>
              <a:gd name="connsiteX31" fmla="*/ 1619250 w 2143125"/>
              <a:gd name="connsiteY31" fmla="*/ 723900 h 1276350"/>
              <a:gd name="connsiteX32" fmla="*/ 1771650 w 2143125"/>
              <a:gd name="connsiteY32" fmla="*/ 628650 h 1276350"/>
              <a:gd name="connsiteX33" fmla="*/ 1933575 w 2143125"/>
              <a:gd name="connsiteY33" fmla="*/ 609600 h 1276350"/>
              <a:gd name="connsiteX34" fmla="*/ 2028825 w 2143125"/>
              <a:gd name="connsiteY34" fmla="*/ 609600 h 1276350"/>
              <a:gd name="connsiteX35" fmla="*/ 2085975 w 2143125"/>
              <a:gd name="connsiteY35" fmla="*/ 657225 h 1276350"/>
              <a:gd name="connsiteX36" fmla="*/ 2143125 w 2143125"/>
              <a:gd name="connsiteY36" fmla="*/ 695325 h 1276350"/>
              <a:gd name="connsiteX37" fmla="*/ 1981200 w 2143125"/>
              <a:gd name="connsiteY37" fmla="*/ 116205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143125" h="1276350">
                <a:moveTo>
                  <a:pt x="1981200" y="1162050"/>
                </a:moveTo>
                <a:lnTo>
                  <a:pt x="1800225" y="1104900"/>
                </a:lnTo>
                <a:lnTo>
                  <a:pt x="628650" y="1076325"/>
                </a:lnTo>
                <a:lnTo>
                  <a:pt x="352425" y="1238250"/>
                </a:lnTo>
                <a:lnTo>
                  <a:pt x="304800" y="1276350"/>
                </a:lnTo>
                <a:lnTo>
                  <a:pt x="238125" y="1257300"/>
                </a:lnTo>
                <a:lnTo>
                  <a:pt x="0" y="1152525"/>
                </a:lnTo>
                <a:lnTo>
                  <a:pt x="28575" y="971550"/>
                </a:lnTo>
                <a:lnTo>
                  <a:pt x="161925" y="762000"/>
                </a:lnTo>
                <a:lnTo>
                  <a:pt x="247650" y="790575"/>
                </a:lnTo>
                <a:lnTo>
                  <a:pt x="352425" y="838200"/>
                </a:lnTo>
                <a:lnTo>
                  <a:pt x="409575" y="771525"/>
                </a:lnTo>
                <a:lnTo>
                  <a:pt x="438150" y="657225"/>
                </a:lnTo>
                <a:lnTo>
                  <a:pt x="438150" y="457200"/>
                </a:lnTo>
                <a:lnTo>
                  <a:pt x="466725" y="323850"/>
                </a:lnTo>
                <a:lnTo>
                  <a:pt x="504825" y="200025"/>
                </a:lnTo>
                <a:lnTo>
                  <a:pt x="609600" y="200025"/>
                </a:lnTo>
                <a:lnTo>
                  <a:pt x="781050" y="238125"/>
                </a:lnTo>
                <a:lnTo>
                  <a:pt x="895350" y="219075"/>
                </a:lnTo>
                <a:lnTo>
                  <a:pt x="1171575" y="76200"/>
                </a:lnTo>
                <a:lnTo>
                  <a:pt x="1228725" y="0"/>
                </a:lnTo>
                <a:lnTo>
                  <a:pt x="1304925" y="47625"/>
                </a:lnTo>
                <a:lnTo>
                  <a:pt x="1238250" y="161925"/>
                </a:lnTo>
                <a:lnTo>
                  <a:pt x="1133475" y="323850"/>
                </a:lnTo>
                <a:lnTo>
                  <a:pt x="1085850" y="485775"/>
                </a:lnTo>
                <a:lnTo>
                  <a:pt x="1085850" y="485775"/>
                </a:lnTo>
                <a:lnTo>
                  <a:pt x="971550" y="628650"/>
                </a:lnTo>
                <a:lnTo>
                  <a:pt x="1181100" y="714375"/>
                </a:lnTo>
                <a:lnTo>
                  <a:pt x="1181100" y="828675"/>
                </a:lnTo>
                <a:lnTo>
                  <a:pt x="1228725" y="952500"/>
                </a:lnTo>
                <a:lnTo>
                  <a:pt x="1352550" y="904875"/>
                </a:lnTo>
                <a:lnTo>
                  <a:pt x="1619250" y="723900"/>
                </a:lnTo>
                <a:lnTo>
                  <a:pt x="1771650" y="628650"/>
                </a:lnTo>
                <a:lnTo>
                  <a:pt x="1933575" y="609600"/>
                </a:lnTo>
                <a:lnTo>
                  <a:pt x="2028825" y="609600"/>
                </a:lnTo>
                <a:lnTo>
                  <a:pt x="2085975" y="657225"/>
                </a:lnTo>
                <a:lnTo>
                  <a:pt x="2143125" y="695325"/>
                </a:lnTo>
                <a:lnTo>
                  <a:pt x="1981200" y="116205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xmlns="" id="{E46D4442-8152-4B1D-92B8-FE3B3C3DA259}"/>
              </a:ext>
            </a:extLst>
          </p:cNvPr>
          <p:cNvSpPr/>
          <p:nvPr/>
        </p:nvSpPr>
        <p:spPr>
          <a:xfrm>
            <a:off x="7672982" y="2345435"/>
            <a:ext cx="923925" cy="247650"/>
          </a:xfrm>
          <a:custGeom>
            <a:avLst/>
            <a:gdLst>
              <a:gd name="connsiteX0" fmla="*/ 923925 w 923925"/>
              <a:gd name="connsiteY0" fmla="*/ 0 h 247650"/>
              <a:gd name="connsiteX1" fmla="*/ 733425 w 923925"/>
              <a:gd name="connsiteY1" fmla="*/ 152400 h 247650"/>
              <a:gd name="connsiteX2" fmla="*/ 571500 w 923925"/>
              <a:gd name="connsiteY2" fmla="*/ 228600 h 247650"/>
              <a:gd name="connsiteX3" fmla="*/ 419100 w 923925"/>
              <a:gd name="connsiteY3" fmla="*/ 247650 h 247650"/>
              <a:gd name="connsiteX4" fmla="*/ 304800 w 923925"/>
              <a:gd name="connsiteY4" fmla="*/ 238125 h 247650"/>
              <a:gd name="connsiteX5" fmla="*/ 161925 w 923925"/>
              <a:gd name="connsiteY5" fmla="*/ 190500 h 247650"/>
              <a:gd name="connsiteX6" fmla="*/ 28575 w 923925"/>
              <a:gd name="connsiteY6" fmla="*/ 85725 h 247650"/>
              <a:gd name="connsiteX7" fmla="*/ 0 w 923925"/>
              <a:gd name="connsiteY7" fmla="*/ 0 h 247650"/>
              <a:gd name="connsiteX8" fmla="*/ 923925 w 923925"/>
              <a:gd name="connsiteY8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3925" h="247650">
                <a:moveTo>
                  <a:pt x="923925" y="0"/>
                </a:moveTo>
                <a:lnTo>
                  <a:pt x="733425" y="152400"/>
                </a:lnTo>
                <a:lnTo>
                  <a:pt x="571500" y="228600"/>
                </a:lnTo>
                <a:lnTo>
                  <a:pt x="419100" y="247650"/>
                </a:lnTo>
                <a:lnTo>
                  <a:pt x="304800" y="238125"/>
                </a:lnTo>
                <a:lnTo>
                  <a:pt x="161925" y="190500"/>
                </a:lnTo>
                <a:lnTo>
                  <a:pt x="28575" y="85725"/>
                </a:lnTo>
                <a:lnTo>
                  <a:pt x="0" y="0"/>
                </a:lnTo>
                <a:lnTo>
                  <a:pt x="923925" y="0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xmlns="" id="{DA9654A9-4D7F-4B56-9D34-BEAFA87DCB64}"/>
              </a:ext>
            </a:extLst>
          </p:cNvPr>
          <p:cNvSpPr/>
          <p:nvPr/>
        </p:nvSpPr>
        <p:spPr>
          <a:xfrm>
            <a:off x="6634757" y="2259710"/>
            <a:ext cx="171450" cy="133350"/>
          </a:xfrm>
          <a:custGeom>
            <a:avLst/>
            <a:gdLst>
              <a:gd name="connsiteX0" fmla="*/ 152400 w 171450"/>
              <a:gd name="connsiteY0" fmla="*/ 133350 h 133350"/>
              <a:gd name="connsiteX1" fmla="*/ 95250 w 171450"/>
              <a:gd name="connsiteY1" fmla="*/ 114300 h 133350"/>
              <a:gd name="connsiteX2" fmla="*/ 0 w 171450"/>
              <a:gd name="connsiteY2" fmla="*/ 0 h 133350"/>
              <a:gd name="connsiteX3" fmla="*/ 171450 w 171450"/>
              <a:gd name="connsiteY3" fmla="*/ 0 h 133350"/>
              <a:gd name="connsiteX4" fmla="*/ 152400 w 171450"/>
              <a:gd name="connsiteY4" fmla="*/ 13335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450" h="133350">
                <a:moveTo>
                  <a:pt x="152400" y="133350"/>
                </a:moveTo>
                <a:lnTo>
                  <a:pt x="95250" y="114300"/>
                </a:lnTo>
                <a:lnTo>
                  <a:pt x="0" y="0"/>
                </a:lnTo>
                <a:lnTo>
                  <a:pt x="171450" y="0"/>
                </a:lnTo>
                <a:lnTo>
                  <a:pt x="152400" y="133350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xmlns="" id="{DDC6F601-EDF3-4430-BF4B-42BB2ECA0649}"/>
              </a:ext>
            </a:extLst>
          </p:cNvPr>
          <p:cNvSpPr/>
          <p:nvPr/>
        </p:nvSpPr>
        <p:spPr>
          <a:xfrm>
            <a:off x="7120532" y="2316860"/>
            <a:ext cx="352425" cy="200025"/>
          </a:xfrm>
          <a:custGeom>
            <a:avLst/>
            <a:gdLst>
              <a:gd name="connsiteX0" fmla="*/ 352425 w 352425"/>
              <a:gd name="connsiteY0" fmla="*/ 9525 h 200025"/>
              <a:gd name="connsiteX1" fmla="*/ 247650 w 352425"/>
              <a:gd name="connsiteY1" fmla="*/ 123825 h 200025"/>
              <a:gd name="connsiteX2" fmla="*/ 190500 w 352425"/>
              <a:gd name="connsiteY2" fmla="*/ 171450 h 200025"/>
              <a:gd name="connsiteX3" fmla="*/ 114300 w 352425"/>
              <a:gd name="connsiteY3" fmla="*/ 200025 h 200025"/>
              <a:gd name="connsiteX4" fmla="*/ 19050 w 352425"/>
              <a:gd name="connsiteY4" fmla="*/ 200025 h 200025"/>
              <a:gd name="connsiteX5" fmla="*/ 0 w 352425"/>
              <a:gd name="connsiteY5" fmla="*/ 161925 h 200025"/>
              <a:gd name="connsiteX6" fmla="*/ 276225 w 352425"/>
              <a:gd name="connsiteY6" fmla="*/ 0 h 200025"/>
              <a:gd name="connsiteX7" fmla="*/ 352425 w 352425"/>
              <a:gd name="connsiteY7" fmla="*/ 95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425" h="200025">
                <a:moveTo>
                  <a:pt x="352425" y="9525"/>
                </a:moveTo>
                <a:lnTo>
                  <a:pt x="247650" y="123825"/>
                </a:lnTo>
                <a:lnTo>
                  <a:pt x="190500" y="171450"/>
                </a:lnTo>
                <a:lnTo>
                  <a:pt x="114300" y="200025"/>
                </a:lnTo>
                <a:lnTo>
                  <a:pt x="19050" y="200025"/>
                </a:lnTo>
                <a:lnTo>
                  <a:pt x="0" y="161925"/>
                </a:lnTo>
                <a:lnTo>
                  <a:pt x="276225" y="0"/>
                </a:lnTo>
                <a:lnTo>
                  <a:pt x="352425" y="9525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xmlns="" id="{537514E8-F12B-4EFC-8A9D-2E31E5420D93}"/>
              </a:ext>
            </a:extLst>
          </p:cNvPr>
          <p:cNvSpPr/>
          <p:nvPr/>
        </p:nvSpPr>
        <p:spPr>
          <a:xfrm>
            <a:off x="5653682" y="4231385"/>
            <a:ext cx="285750" cy="542925"/>
          </a:xfrm>
          <a:custGeom>
            <a:avLst/>
            <a:gdLst>
              <a:gd name="connsiteX0" fmla="*/ 104775 w 285750"/>
              <a:gd name="connsiteY0" fmla="*/ 0 h 542925"/>
              <a:gd name="connsiteX1" fmla="*/ 285750 w 285750"/>
              <a:gd name="connsiteY1" fmla="*/ 104775 h 542925"/>
              <a:gd name="connsiteX2" fmla="*/ 28575 w 285750"/>
              <a:gd name="connsiteY2" fmla="*/ 542925 h 542925"/>
              <a:gd name="connsiteX3" fmla="*/ 0 w 285750"/>
              <a:gd name="connsiteY3" fmla="*/ 447675 h 542925"/>
              <a:gd name="connsiteX4" fmla="*/ 0 w 285750"/>
              <a:gd name="connsiteY4" fmla="*/ 323850 h 542925"/>
              <a:gd name="connsiteX5" fmla="*/ 57150 w 285750"/>
              <a:gd name="connsiteY5" fmla="*/ 123825 h 542925"/>
              <a:gd name="connsiteX6" fmla="*/ 104775 w 285750"/>
              <a:gd name="connsiteY6" fmla="*/ 0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50" h="542925">
                <a:moveTo>
                  <a:pt x="104775" y="0"/>
                </a:moveTo>
                <a:lnTo>
                  <a:pt x="285750" y="104775"/>
                </a:lnTo>
                <a:lnTo>
                  <a:pt x="28575" y="542925"/>
                </a:lnTo>
                <a:lnTo>
                  <a:pt x="0" y="447675"/>
                </a:lnTo>
                <a:lnTo>
                  <a:pt x="0" y="323850"/>
                </a:lnTo>
                <a:lnTo>
                  <a:pt x="57150" y="123825"/>
                </a:lnTo>
                <a:lnTo>
                  <a:pt x="104775" y="0"/>
                </a:lnTo>
                <a:close/>
              </a:path>
            </a:pathLst>
          </a:cu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29EABEC8-890C-49C0-9C59-1D52B26169FB}"/>
              </a:ext>
            </a:extLst>
          </p:cNvPr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BARRIO COMITÉ PRO-MEJORAS “JAMBELÍ DEL BARRIO NAVAL”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E036E652-FB2F-4BA1-938E-1B500FDB9055}"/>
              </a:ext>
            </a:extLst>
          </p:cNvPr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EUGENIO ESPEJO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GUAYLLABAMBA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xmlns="" id="{59119C47-4EDD-4637-B43F-0CB0561F89BA}"/>
              </a:ext>
            </a:extLst>
          </p:cNvPr>
          <p:cNvSpPr/>
          <p:nvPr/>
        </p:nvSpPr>
        <p:spPr>
          <a:xfrm>
            <a:off x="5738191" y="2584174"/>
            <a:ext cx="1245705" cy="2199861"/>
          </a:xfrm>
          <a:custGeom>
            <a:avLst/>
            <a:gdLst>
              <a:gd name="connsiteX0" fmla="*/ 0 w 1245705"/>
              <a:gd name="connsiteY0" fmla="*/ 2199861 h 2199861"/>
              <a:gd name="connsiteX1" fmla="*/ 212035 w 1245705"/>
              <a:gd name="connsiteY1" fmla="*/ 1775791 h 2199861"/>
              <a:gd name="connsiteX2" fmla="*/ 251792 w 1245705"/>
              <a:gd name="connsiteY2" fmla="*/ 1484243 h 2199861"/>
              <a:gd name="connsiteX3" fmla="*/ 1245705 w 1245705"/>
              <a:gd name="connsiteY3" fmla="*/ 357809 h 2199861"/>
              <a:gd name="connsiteX4" fmla="*/ 808383 w 1245705"/>
              <a:gd name="connsiteY4" fmla="*/ 0 h 219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5705" h="2199861">
                <a:moveTo>
                  <a:pt x="0" y="2199861"/>
                </a:moveTo>
                <a:lnTo>
                  <a:pt x="212035" y="1775791"/>
                </a:lnTo>
                <a:lnTo>
                  <a:pt x="251792" y="1484243"/>
                </a:lnTo>
                <a:lnTo>
                  <a:pt x="1245705" y="357809"/>
                </a:lnTo>
                <a:lnTo>
                  <a:pt x="808383" y="0"/>
                </a:lnTo>
              </a:path>
            </a:pathLst>
          </a:cu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xmlns="" id="{610DEE10-B0C9-4180-AB9E-D3F5ECEF53D3}"/>
              </a:ext>
            </a:extLst>
          </p:cNvPr>
          <p:cNvSpPr/>
          <p:nvPr/>
        </p:nvSpPr>
        <p:spPr>
          <a:xfrm>
            <a:off x="7005711" y="2532185"/>
            <a:ext cx="56271" cy="422030"/>
          </a:xfrm>
          <a:custGeom>
            <a:avLst/>
            <a:gdLst>
              <a:gd name="connsiteX0" fmla="*/ 56271 w 56271"/>
              <a:gd name="connsiteY0" fmla="*/ 0 h 422030"/>
              <a:gd name="connsiteX1" fmla="*/ 28135 w 56271"/>
              <a:gd name="connsiteY1" fmla="*/ 337624 h 422030"/>
              <a:gd name="connsiteX2" fmla="*/ 0 w 56271"/>
              <a:gd name="connsiteY2" fmla="*/ 422030 h 42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71" h="422030">
                <a:moveTo>
                  <a:pt x="56271" y="0"/>
                </a:moveTo>
                <a:lnTo>
                  <a:pt x="28135" y="337624"/>
                </a:lnTo>
                <a:lnTo>
                  <a:pt x="0" y="422030"/>
                </a:lnTo>
              </a:path>
            </a:pathLst>
          </a:cu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xmlns="" id="{23FE2534-AC4F-4411-B211-940FE23C9F69}"/>
              </a:ext>
            </a:extLst>
          </p:cNvPr>
          <p:cNvSpPr/>
          <p:nvPr/>
        </p:nvSpPr>
        <p:spPr>
          <a:xfrm>
            <a:off x="7033846" y="2715065"/>
            <a:ext cx="1448972" cy="196947"/>
          </a:xfrm>
          <a:custGeom>
            <a:avLst/>
            <a:gdLst>
              <a:gd name="connsiteX0" fmla="*/ 1448972 w 1448972"/>
              <a:gd name="connsiteY0" fmla="*/ 182880 h 196947"/>
              <a:gd name="connsiteX1" fmla="*/ 1294228 w 1448972"/>
              <a:gd name="connsiteY1" fmla="*/ 98473 h 196947"/>
              <a:gd name="connsiteX2" fmla="*/ 1083212 w 1448972"/>
              <a:gd name="connsiteY2" fmla="*/ 28135 h 196947"/>
              <a:gd name="connsiteX3" fmla="*/ 942536 w 1448972"/>
              <a:gd name="connsiteY3" fmla="*/ 0 h 196947"/>
              <a:gd name="connsiteX4" fmla="*/ 787791 w 1448972"/>
              <a:gd name="connsiteY4" fmla="*/ 0 h 196947"/>
              <a:gd name="connsiteX5" fmla="*/ 464234 w 1448972"/>
              <a:gd name="connsiteY5" fmla="*/ 14067 h 196947"/>
              <a:gd name="connsiteX6" fmla="*/ 253219 w 1448972"/>
              <a:gd name="connsiteY6" fmla="*/ 98473 h 196947"/>
              <a:gd name="connsiteX7" fmla="*/ 0 w 1448972"/>
              <a:gd name="connsiteY7" fmla="*/ 196947 h 19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8972" h="196947">
                <a:moveTo>
                  <a:pt x="1448972" y="182880"/>
                </a:moveTo>
                <a:lnTo>
                  <a:pt x="1294228" y="98473"/>
                </a:lnTo>
                <a:lnTo>
                  <a:pt x="1083212" y="28135"/>
                </a:lnTo>
                <a:lnTo>
                  <a:pt x="942536" y="0"/>
                </a:lnTo>
                <a:lnTo>
                  <a:pt x="787791" y="0"/>
                </a:lnTo>
                <a:lnTo>
                  <a:pt x="464234" y="14067"/>
                </a:lnTo>
                <a:lnTo>
                  <a:pt x="253219" y="98473"/>
                </a:lnTo>
                <a:lnTo>
                  <a:pt x="0" y="196947"/>
                </a:lnTo>
              </a:path>
            </a:pathLst>
          </a:cu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xmlns="" id="{8CBBFF57-ED12-4E12-BAF7-D08F8DE719CA}"/>
              </a:ext>
            </a:extLst>
          </p:cNvPr>
          <p:cNvSpPr/>
          <p:nvPr/>
        </p:nvSpPr>
        <p:spPr>
          <a:xfrm>
            <a:off x="5950634" y="4220308"/>
            <a:ext cx="1814732" cy="1237957"/>
          </a:xfrm>
          <a:custGeom>
            <a:avLst/>
            <a:gdLst>
              <a:gd name="connsiteX0" fmla="*/ 0 w 1814732"/>
              <a:gd name="connsiteY0" fmla="*/ 0 h 1237957"/>
              <a:gd name="connsiteX1" fmla="*/ 900332 w 1814732"/>
              <a:gd name="connsiteY1" fmla="*/ 56270 h 1237957"/>
              <a:gd name="connsiteX2" fmla="*/ 1814732 w 1814732"/>
              <a:gd name="connsiteY2" fmla="*/ 1237957 h 123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14732" h="1237957">
                <a:moveTo>
                  <a:pt x="0" y="0"/>
                </a:moveTo>
                <a:lnTo>
                  <a:pt x="900332" y="56270"/>
                </a:lnTo>
                <a:lnTo>
                  <a:pt x="1814732" y="1237957"/>
                </a:lnTo>
              </a:path>
            </a:pathLst>
          </a:cu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xmlns="" id="{A3C64CF1-4A73-4B65-AC48-3F77418A537F}"/>
              </a:ext>
            </a:extLst>
          </p:cNvPr>
          <p:cNvSpPr/>
          <p:nvPr/>
        </p:nvSpPr>
        <p:spPr>
          <a:xfrm>
            <a:off x="5978769" y="4346917"/>
            <a:ext cx="1181686" cy="1406769"/>
          </a:xfrm>
          <a:custGeom>
            <a:avLst/>
            <a:gdLst>
              <a:gd name="connsiteX0" fmla="*/ 0 w 1181686"/>
              <a:gd name="connsiteY0" fmla="*/ 0 h 1406769"/>
              <a:gd name="connsiteX1" fmla="*/ 1181686 w 1181686"/>
              <a:gd name="connsiteY1" fmla="*/ 1406769 h 140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1686" h="1406769">
                <a:moveTo>
                  <a:pt x="0" y="0"/>
                </a:moveTo>
                <a:lnTo>
                  <a:pt x="1181686" y="1406769"/>
                </a:lnTo>
              </a:path>
            </a:pathLst>
          </a:cu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xmlns="" id="{942D4878-557C-4E14-94C9-A01CDDDD2759}"/>
              </a:ext>
            </a:extLst>
          </p:cNvPr>
          <p:cNvSpPr/>
          <p:nvPr/>
        </p:nvSpPr>
        <p:spPr>
          <a:xfrm>
            <a:off x="6710289" y="3530991"/>
            <a:ext cx="1477108" cy="731520"/>
          </a:xfrm>
          <a:custGeom>
            <a:avLst/>
            <a:gdLst>
              <a:gd name="connsiteX0" fmla="*/ 0 w 1477108"/>
              <a:gd name="connsiteY0" fmla="*/ 731520 h 731520"/>
              <a:gd name="connsiteX1" fmla="*/ 393896 w 1477108"/>
              <a:gd name="connsiteY1" fmla="*/ 281354 h 731520"/>
              <a:gd name="connsiteX2" fmla="*/ 773723 w 1477108"/>
              <a:gd name="connsiteY2" fmla="*/ 0 h 731520"/>
              <a:gd name="connsiteX3" fmla="*/ 1294228 w 1477108"/>
              <a:gd name="connsiteY3" fmla="*/ 56271 h 731520"/>
              <a:gd name="connsiteX4" fmla="*/ 1420837 w 1477108"/>
              <a:gd name="connsiteY4" fmla="*/ 84406 h 731520"/>
              <a:gd name="connsiteX5" fmla="*/ 1477108 w 1477108"/>
              <a:gd name="connsiteY5" fmla="*/ 56271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7108" h="731520">
                <a:moveTo>
                  <a:pt x="0" y="731520"/>
                </a:moveTo>
                <a:lnTo>
                  <a:pt x="393896" y="281354"/>
                </a:lnTo>
                <a:lnTo>
                  <a:pt x="773723" y="0"/>
                </a:lnTo>
                <a:lnTo>
                  <a:pt x="1294228" y="56271"/>
                </a:lnTo>
                <a:lnTo>
                  <a:pt x="1420837" y="84406"/>
                </a:lnTo>
                <a:lnTo>
                  <a:pt x="1477108" y="56271"/>
                </a:lnTo>
              </a:path>
            </a:pathLst>
          </a:cu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xmlns="" id="{7BC36D5E-2E00-488E-B9F0-FC9AB9DDB788}"/>
              </a:ext>
            </a:extLst>
          </p:cNvPr>
          <p:cNvSpPr/>
          <p:nvPr/>
        </p:nvSpPr>
        <p:spPr>
          <a:xfrm>
            <a:off x="7329268" y="2785403"/>
            <a:ext cx="112541" cy="815926"/>
          </a:xfrm>
          <a:custGeom>
            <a:avLst/>
            <a:gdLst>
              <a:gd name="connsiteX0" fmla="*/ 112541 w 112541"/>
              <a:gd name="connsiteY0" fmla="*/ 0 h 815926"/>
              <a:gd name="connsiteX1" fmla="*/ 0 w 112541"/>
              <a:gd name="connsiteY1" fmla="*/ 84406 h 815926"/>
              <a:gd name="connsiteX2" fmla="*/ 0 w 112541"/>
              <a:gd name="connsiteY2" fmla="*/ 225083 h 815926"/>
              <a:gd name="connsiteX3" fmla="*/ 70338 w 112541"/>
              <a:gd name="connsiteY3" fmla="*/ 815926 h 815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541" h="815926">
                <a:moveTo>
                  <a:pt x="112541" y="0"/>
                </a:moveTo>
                <a:lnTo>
                  <a:pt x="0" y="84406"/>
                </a:lnTo>
                <a:lnTo>
                  <a:pt x="0" y="225083"/>
                </a:lnTo>
                <a:lnTo>
                  <a:pt x="70338" y="815926"/>
                </a:lnTo>
              </a:path>
            </a:pathLst>
          </a:cu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xmlns="" id="{B621B31A-780F-4443-9186-952ED2DBB6BF}"/>
              </a:ext>
            </a:extLst>
          </p:cNvPr>
          <p:cNvSpPr/>
          <p:nvPr/>
        </p:nvSpPr>
        <p:spPr>
          <a:xfrm>
            <a:off x="7146388" y="2869809"/>
            <a:ext cx="211015" cy="154745"/>
          </a:xfrm>
          <a:custGeom>
            <a:avLst/>
            <a:gdLst>
              <a:gd name="connsiteX0" fmla="*/ 0 w 211015"/>
              <a:gd name="connsiteY0" fmla="*/ 0 h 154745"/>
              <a:gd name="connsiteX1" fmla="*/ 126609 w 211015"/>
              <a:gd name="connsiteY1" fmla="*/ 42203 h 154745"/>
              <a:gd name="connsiteX2" fmla="*/ 211015 w 211015"/>
              <a:gd name="connsiteY2" fmla="*/ 154745 h 15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1015" h="154745">
                <a:moveTo>
                  <a:pt x="0" y="0"/>
                </a:moveTo>
                <a:lnTo>
                  <a:pt x="126609" y="42203"/>
                </a:lnTo>
                <a:lnTo>
                  <a:pt x="211015" y="154745"/>
                </a:lnTo>
              </a:path>
            </a:pathLst>
          </a:cu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xmlns="" id="{5344568F-8567-4A6E-9AC0-3C87EF4A4248}"/>
              </a:ext>
            </a:extLst>
          </p:cNvPr>
          <p:cNvCxnSpPr>
            <a:cxnSpLocks/>
          </p:cNvCxnSpPr>
          <p:nvPr/>
        </p:nvCxnSpPr>
        <p:spPr>
          <a:xfrm>
            <a:off x="308672" y="3179298"/>
            <a:ext cx="456469" cy="0"/>
          </a:xfrm>
          <a:prstGeom prst="line">
            <a:avLst/>
          </a:pr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CuadroTexto 16">
            <a:extLst>
              <a:ext uri="{FF2B5EF4-FFF2-40B4-BE49-F238E27FC236}">
                <a16:creationId xmlns:a16="http://schemas.microsoft.com/office/drawing/2014/main" xmlns="" id="{A00151B8-1D00-44E4-BE6C-980E630E1021}"/>
              </a:ext>
            </a:extLst>
          </p:cNvPr>
          <p:cNvSpPr txBox="1"/>
          <p:nvPr/>
        </p:nvSpPr>
        <p:spPr>
          <a:xfrm>
            <a:off x="792902" y="3016971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VÍAS</a:t>
            </a: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xmlns="" id="{8998D6B9-A768-4891-A774-BFA8774815AD}"/>
              </a:ext>
            </a:extLst>
          </p:cNvPr>
          <p:cNvSpPr/>
          <p:nvPr/>
        </p:nvSpPr>
        <p:spPr>
          <a:xfrm>
            <a:off x="6499274" y="1237957"/>
            <a:ext cx="2743200" cy="1505243"/>
          </a:xfrm>
          <a:custGeom>
            <a:avLst/>
            <a:gdLst>
              <a:gd name="connsiteX0" fmla="*/ 2700997 w 2743200"/>
              <a:gd name="connsiteY0" fmla="*/ 1505243 h 1505243"/>
              <a:gd name="connsiteX1" fmla="*/ 2644726 w 2743200"/>
              <a:gd name="connsiteY1" fmla="*/ 1308295 h 1505243"/>
              <a:gd name="connsiteX2" fmla="*/ 2743200 w 2743200"/>
              <a:gd name="connsiteY2" fmla="*/ 1181686 h 1505243"/>
              <a:gd name="connsiteX3" fmla="*/ 2743200 w 2743200"/>
              <a:gd name="connsiteY3" fmla="*/ 900332 h 1505243"/>
              <a:gd name="connsiteX4" fmla="*/ 2560320 w 2743200"/>
              <a:gd name="connsiteY4" fmla="*/ 787791 h 1505243"/>
              <a:gd name="connsiteX5" fmla="*/ 2391508 w 2743200"/>
              <a:gd name="connsiteY5" fmla="*/ 703385 h 1505243"/>
              <a:gd name="connsiteX6" fmla="*/ 2293034 w 2743200"/>
              <a:gd name="connsiteY6" fmla="*/ 562708 h 1505243"/>
              <a:gd name="connsiteX7" fmla="*/ 2180492 w 2743200"/>
              <a:gd name="connsiteY7" fmla="*/ 506437 h 1505243"/>
              <a:gd name="connsiteX8" fmla="*/ 1575581 w 2743200"/>
              <a:gd name="connsiteY8" fmla="*/ 900332 h 1505243"/>
              <a:gd name="connsiteX9" fmla="*/ 1519311 w 2743200"/>
              <a:gd name="connsiteY9" fmla="*/ 759655 h 1505243"/>
              <a:gd name="connsiteX10" fmla="*/ 1505243 w 2743200"/>
              <a:gd name="connsiteY10" fmla="*/ 689317 h 1505243"/>
              <a:gd name="connsiteX11" fmla="*/ 1448972 w 2743200"/>
              <a:gd name="connsiteY11" fmla="*/ 675249 h 1505243"/>
              <a:gd name="connsiteX12" fmla="*/ 1406769 w 2743200"/>
              <a:gd name="connsiteY12" fmla="*/ 633046 h 1505243"/>
              <a:gd name="connsiteX13" fmla="*/ 1463040 w 2743200"/>
              <a:gd name="connsiteY13" fmla="*/ 534572 h 1505243"/>
              <a:gd name="connsiteX14" fmla="*/ 1477108 w 2743200"/>
              <a:gd name="connsiteY14" fmla="*/ 464234 h 1505243"/>
              <a:gd name="connsiteX15" fmla="*/ 1519311 w 2743200"/>
              <a:gd name="connsiteY15" fmla="*/ 337625 h 1505243"/>
              <a:gd name="connsiteX16" fmla="*/ 1603717 w 2743200"/>
              <a:gd name="connsiteY16" fmla="*/ 182880 h 1505243"/>
              <a:gd name="connsiteX17" fmla="*/ 1674055 w 2743200"/>
              <a:gd name="connsiteY17" fmla="*/ 126609 h 1505243"/>
              <a:gd name="connsiteX18" fmla="*/ 1631852 w 2743200"/>
              <a:gd name="connsiteY18" fmla="*/ 14068 h 1505243"/>
              <a:gd name="connsiteX19" fmla="*/ 1547446 w 2743200"/>
              <a:gd name="connsiteY19" fmla="*/ 0 h 1505243"/>
              <a:gd name="connsiteX20" fmla="*/ 1406769 w 2743200"/>
              <a:gd name="connsiteY20" fmla="*/ 70338 h 1505243"/>
              <a:gd name="connsiteX21" fmla="*/ 1125415 w 2743200"/>
              <a:gd name="connsiteY21" fmla="*/ 211015 h 1505243"/>
              <a:gd name="connsiteX22" fmla="*/ 928468 w 2743200"/>
              <a:gd name="connsiteY22" fmla="*/ 196948 h 1505243"/>
              <a:gd name="connsiteX23" fmla="*/ 787791 w 2743200"/>
              <a:gd name="connsiteY23" fmla="*/ 196948 h 1505243"/>
              <a:gd name="connsiteX24" fmla="*/ 675249 w 2743200"/>
              <a:gd name="connsiteY24" fmla="*/ 309489 h 1505243"/>
              <a:gd name="connsiteX25" fmla="*/ 647114 w 2743200"/>
              <a:gd name="connsiteY25" fmla="*/ 422031 h 1505243"/>
              <a:gd name="connsiteX26" fmla="*/ 661181 w 2743200"/>
              <a:gd name="connsiteY26" fmla="*/ 590843 h 1505243"/>
              <a:gd name="connsiteX27" fmla="*/ 675249 w 2743200"/>
              <a:gd name="connsiteY27" fmla="*/ 731520 h 1505243"/>
              <a:gd name="connsiteX28" fmla="*/ 647114 w 2743200"/>
              <a:gd name="connsiteY28" fmla="*/ 801858 h 1505243"/>
              <a:gd name="connsiteX29" fmla="*/ 534572 w 2743200"/>
              <a:gd name="connsiteY29" fmla="*/ 787791 h 1505243"/>
              <a:gd name="connsiteX30" fmla="*/ 450166 w 2743200"/>
              <a:gd name="connsiteY30" fmla="*/ 689317 h 1505243"/>
              <a:gd name="connsiteX31" fmla="*/ 295421 w 2743200"/>
              <a:gd name="connsiteY31" fmla="*/ 562708 h 1505243"/>
              <a:gd name="connsiteX32" fmla="*/ 196948 w 2743200"/>
              <a:gd name="connsiteY32" fmla="*/ 492369 h 1505243"/>
              <a:gd name="connsiteX33" fmla="*/ 0 w 2743200"/>
              <a:gd name="connsiteY33" fmla="*/ 281354 h 150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743200" h="1505243">
                <a:moveTo>
                  <a:pt x="2700997" y="1505243"/>
                </a:moveTo>
                <a:lnTo>
                  <a:pt x="2644726" y="1308295"/>
                </a:lnTo>
                <a:lnTo>
                  <a:pt x="2743200" y="1181686"/>
                </a:lnTo>
                <a:lnTo>
                  <a:pt x="2743200" y="900332"/>
                </a:lnTo>
                <a:lnTo>
                  <a:pt x="2560320" y="787791"/>
                </a:lnTo>
                <a:lnTo>
                  <a:pt x="2391508" y="703385"/>
                </a:lnTo>
                <a:lnTo>
                  <a:pt x="2293034" y="562708"/>
                </a:lnTo>
                <a:lnTo>
                  <a:pt x="2180492" y="506437"/>
                </a:lnTo>
                <a:lnTo>
                  <a:pt x="1575581" y="900332"/>
                </a:lnTo>
                <a:lnTo>
                  <a:pt x="1519311" y="759655"/>
                </a:lnTo>
                <a:lnTo>
                  <a:pt x="1505243" y="689317"/>
                </a:lnTo>
                <a:lnTo>
                  <a:pt x="1448972" y="675249"/>
                </a:lnTo>
                <a:lnTo>
                  <a:pt x="1406769" y="633046"/>
                </a:lnTo>
                <a:lnTo>
                  <a:pt x="1463040" y="534572"/>
                </a:lnTo>
                <a:lnTo>
                  <a:pt x="1477108" y="464234"/>
                </a:lnTo>
                <a:lnTo>
                  <a:pt x="1519311" y="337625"/>
                </a:lnTo>
                <a:lnTo>
                  <a:pt x="1603717" y="182880"/>
                </a:lnTo>
                <a:lnTo>
                  <a:pt x="1674055" y="126609"/>
                </a:lnTo>
                <a:lnTo>
                  <a:pt x="1631852" y="14068"/>
                </a:lnTo>
                <a:lnTo>
                  <a:pt x="1547446" y="0"/>
                </a:lnTo>
                <a:lnTo>
                  <a:pt x="1406769" y="70338"/>
                </a:lnTo>
                <a:lnTo>
                  <a:pt x="1125415" y="211015"/>
                </a:lnTo>
                <a:lnTo>
                  <a:pt x="928468" y="196948"/>
                </a:lnTo>
                <a:lnTo>
                  <a:pt x="787791" y="196948"/>
                </a:lnTo>
                <a:lnTo>
                  <a:pt x="675249" y="309489"/>
                </a:lnTo>
                <a:lnTo>
                  <a:pt x="647114" y="422031"/>
                </a:lnTo>
                <a:lnTo>
                  <a:pt x="661181" y="590843"/>
                </a:lnTo>
                <a:lnTo>
                  <a:pt x="675249" y="731520"/>
                </a:lnTo>
                <a:lnTo>
                  <a:pt x="647114" y="801858"/>
                </a:lnTo>
                <a:lnTo>
                  <a:pt x="534572" y="787791"/>
                </a:lnTo>
                <a:lnTo>
                  <a:pt x="450166" y="689317"/>
                </a:lnTo>
                <a:lnTo>
                  <a:pt x="295421" y="562708"/>
                </a:lnTo>
                <a:lnTo>
                  <a:pt x="196948" y="492369"/>
                </a:lnTo>
                <a:lnTo>
                  <a:pt x="0" y="281354"/>
                </a:ln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xmlns="" id="{34D803AF-9A80-420E-BEF6-CFBF8657B660}"/>
              </a:ext>
            </a:extLst>
          </p:cNvPr>
          <p:cNvCxnSpPr>
            <a:cxnSpLocks/>
          </p:cNvCxnSpPr>
          <p:nvPr/>
        </p:nvCxnSpPr>
        <p:spPr>
          <a:xfrm>
            <a:off x="308672" y="3542817"/>
            <a:ext cx="456469" cy="0"/>
          </a:xfrm>
          <a:prstGeom prst="line">
            <a:avLst/>
          </a:prstGeom>
          <a:noFill/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CuadroTexto 16">
            <a:extLst>
              <a:ext uri="{FF2B5EF4-FFF2-40B4-BE49-F238E27FC236}">
                <a16:creationId xmlns:a16="http://schemas.microsoft.com/office/drawing/2014/main" xmlns="" id="{1EEE32E1-6769-4A5F-A8E8-A26D3F4A5DB8}"/>
              </a:ext>
            </a:extLst>
          </p:cNvPr>
          <p:cNvSpPr txBox="1"/>
          <p:nvPr/>
        </p:nvSpPr>
        <p:spPr>
          <a:xfrm>
            <a:off x="792902" y="3380490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RIO COYAGO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85C03213-0362-48A9-9004-2C63D5FC75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778" t="29751" r="57947" b="21375"/>
          <a:stretch/>
        </p:blipFill>
        <p:spPr>
          <a:xfrm>
            <a:off x="536906" y="3828278"/>
            <a:ext cx="3203500" cy="240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5800</TotalTime>
  <Words>310</Words>
  <Application>Microsoft Office PowerPoint</Application>
  <PresentationFormat>Panorámica</PresentationFormat>
  <Paragraphs>65</Paragraphs>
  <Slides>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COORDINADOR</cp:lastModifiedBy>
  <cp:revision>526</cp:revision>
  <cp:lastPrinted>2020-01-15T03:23:02Z</cp:lastPrinted>
  <dcterms:created xsi:type="dcterms:W3CDTF">2019-05-28T19:57:24Z</dcterms:created>
  <dcterms:modified xsi:type="dcterms:W3CDTF">2021-06-15T13:45:59Z</dcterms:modified>
</cp:coreProperties>
</file>